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8288000" cy="10287000"/>
  <p:notesSz cx="6858000" cy="9144000"/>
  <p:embeddedFontLst>
    <p:embeddedFont>
      <p:font typeface="Clear Sans Regular Bold" panose="020B0604020202020204" charset="0"/>
      <p:regular r:id="rId12"/>
    </p:embeddedFont>
    <p:embeddedFont>
      <p:font typeface="Calibri" panose="020F0502020204030204" pitchFamily="34" charset="0"/>
      <p:regular r:id="rId13"/>
      <p:bold r:id="rId14"/>
      <p:italic r:id="rId15"/>
      <p:boldItalic r:id="rId16"/>
    </p:embeddedFont>
    <p:embeddedFont>
      <p:font typeface="Open Sans Extra Bold" panose="020B0604020202020204" charset="0"/>
      <p:regular r:id="rId17"/>
    </p:embeddedFont>
    <p:embeddedFont>
      <p:font typeface="Open Sans" panose="020B0604020202020204" charset="0"/>
      <p:regular r:id="rId18"/>
    </p:embeddedFont>
    <p:embeddedFont>
      <p:font typeface="Clear Sans Regular"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8" d="100"/>
          <a:sy n="28" d="100"/>
        </p:scale>
        <p:origin x="9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4760563" y="4802805"/>
            <a:ext cx="2664303" cy="428321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r="10443" b="39994"/>
          <a:stretch>
            <a:fillRect/>
          </a:stretch>
        </p:blipFill>
        <p:spPr>
          <a:xfrm>
            <a:off x="11620432" y="5379372"/>
            <a:ext cx="6667568" cy="5205750"/>
          </a:xfrm>
          <a:prstGeom prst="rect">
            <a:avLst/>
          </a:prstGeom>
        </p:spPr>
      </p:pic>
      <p:sp>
        <p:nvSpPr>
          <p:cNvPr id="4" name="TextBox 4"/>
          <p:cNvSpPr txBox="1"/>
          <p:nvPr/>
        </p:nvSpPr>
        <p:spPr>
          <a:xfrm>
            <a:off x="2840402" y="1552349"/>
            <a:ext cx="11920161" cy="1569214"/>
          </a:xfrm>
          <a:prstGeom prst="rect">
            <a:avLst/>
          </a:prstGeom>
        </p:spPr>
        <p:txBody>
          <a:bodyPr lIns="0" tIns="0" rIns="0" bIns="0" rtlCol="0" anchor="t">
            <a:spAutoFit/>
          </a:bodyPr>
          <a:lstStyle/>
          <a:p>
            <a:pPr marL="0" lvl="0" indent="0" algn="ctr">
              <a:lnSpc>
                <a:spcPts val="12100"/>
              </a:lnSpc>
            </a:pPr>
            <a:r>
              <a:rPr lang="en-US" sz="10999">
                <a:solidFill>
                  <a:srgbClr val="000000"/>
                </a:solidFill>
                <a:latin typeface="Clear Sans Regular Bold"/>
              </a:rPr>
              <a:t>За гранью</a:t>
            </a:r>
          </a:p>
        </p:txBody>
      </p:sp>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184539" y="4181679"/>
            <a:ext cx="1982965" cy="3054989"/>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r="743"/>
          <a:stretch>
            <a:fillRect/>
          </a:stretch>
        </p:blipFill>
        <p:spPr>
          <a:xfrm flipH="1">
            <a:off x="0" y="6228478"/>
            <a:ext cx="6335009" cy="7761879"/>
          </a:xfrm>
          <a:prstGeom prst="rect">
            <a:avLst/>
          </a:prstGeom>
        </p:spPr>
      </p:pic>
      <p:sp>
        <p:nvSpPr>
          <p:cNvPr id="7" name="TextBox 7"/>
          <p:cNvSpPr txBox="1"/>
          <p:nvPr/>
        </p:nvSpPr>
        <p:spPr>
          <a:xfrm>
            <a:off x="3907110" y="3485719"/>
            <a:ext cx="10473779" cy="695959"/>
          </a:xfrm>
          <a:prstGeom prst="rect">
            <a:avLst/>
          </a:prstGeom>
        </p:spPr>
        <p:txBody>
          <a:bodyPr lIns="0" tIns="0" rIns="0" bIns="0" rtlCol="0" anchor="t">
            <a:spAutoFit/>
          </a:bodyPr>
          <a:lstStyle/>
          <a:p>
            <a:pPr algn="ctr">
              <a:lnSpc>
                <a:spcPts val="5740"/>
              </a:lnSpc>
            </a:pPr>
            <a:r>
              <a:rPr lang="en-US" sz="4100">
                <a:solidFill>
                  <a:srgbClr val="000000"/>
                </a:solidFill>
                <a:latin typeface="Open Sans"/>
              </a:rPr>
              <a:t>Қалам Балшырын и Шильникова Карина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89571" y="2852435"/>
            <a:ext cx="12108859" cy="1571684"/>
          </a:xfrm>
          <a:prstGeom prst="rect">
            <a:avLst/>
          </a:prstGeom>
        </p:spPr>
        <p:txBody>
          <a:bodyPr lIns="0" tIns="0" rIns="0" bIns="0" rtlCol="0" anchor="t">
            <a:spAutoFit/>
          </a:bodyPr>
          <a:lstStyle/>
          <a:p>
            <a:pPr marL="0" lvl="0" indent="0" algn="ctr">
              <a:lnSpc>
                <a:spcPts val="12100"/>
              </a:lnSpc>
            </a:pPr>
            <a:r>
              <a:rPr lang="en-US" sz="10999">
                <a:solidFill>
                  <a:srgbClr val="000000"/>
                </a:solidFill>
                <a:latin typeface="Clear Sans Regular Bold"/>
              </a:rPr>
              <a:t>Спасибо!</a:t>
            </a:r>
          </a:p>
        </p:txBody>
      </p:sp>
      <p:grpSp>
        <p:nvGrpSpPr>
          <p:cNvPr id="3" name="Group 3"/>
          <p:cNvGrpSpPr/>
          <p:nvPr/>
        </p:nvGrpSpPr>
        <p:grpSpPr>
          <a:xfrm>
            <a:off x="4839599" y="5296521"/>
            <a:ext cx="2604972" cy="2569370"/>
            <a:chOff x="0" y="0"/>
            <a:chExt cx="3473296" cy="3425826"/>
          </a:xfrm>
        </p:grpSpPr>
        <p:grpSp>
          <p:nvGrpSpPr>
            <p:cNvPr id="4" name="Group 4"/>
            <p:cNvGrpSpPr/>
            <p:nvPr/>
          </p:nvGrpSpPr>
          <p:grpSpPr>
            <a:xfrm rot="-426806">
              <a:off x="177671" y="181265"/>
              <a:ext cx="3117954" cy="3063295"/>
              <a:chOff x="0" y="0"/>
              <a:chExt cx="3216910" cy="3160517"/>
            </a:xfrm>
          </p:grpSpPr>
          <p:sp>
            <p:nvSpPr>
              <p:cNvPr id="5" name="Freeform 5"/>
              <p:cNvSpPr/>
              <p:nvPr/>
            </p:nvSpPr>
            <p:spPr>
              <a:xfrm>
                <a:off x="19050" y="223520"/>
                <a:ext cx="3178810" cy="2929376"/>
              </a:xfrm>
              <a:custGeom>
                <a:avLst/>
                <a:gdLst/>
                <a:ahLst/>
                <a:cxnLst/>
                <a:rect l="l" t="t" r="r" b="b"/>
                <a:pathLst>
                  <a:path w="3178810" h="2929376">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6" name="Freeform 6"/>
              <p:cNvSpPr/>
              <p:nvPr/>
            </p:nvSpPr>
            <p:spPr>
              <a:xfrm>
                <a:off x="12700" y="217170"/>
                <a:ext cx="3191510" cy="2942077"/>
              </a:xfrm>
              <a:custGeom>
                <a:avLst/>
                <a:gdLst/>
                <a:ahLst/>
                <a:cxnLst/>
                <a:rect l="l" t="t" r="r" b="b"/>
                <a:pathLst>
                  <a:path w="3191510" h="2942077">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p:spPr>
          </p:sp>
          <p:sp>
            <p:nvSpPr>
              <p:cNvPr id="7" name="Freeform 7"/>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8" name="TextBox 8"/>
            <p:cNvSpPr txBox="1"/>
            <p:nvPr/>
          </p:nvSpPr>
          <p:spPr>
            <a:xfrm rot="-426806">
              <a:off x="761016" y="1257802"/>
              <a:ext cx="1947782" cy="1256795"/>
            </a:xfrm>
            <a:prstGeom prst="rect">
              <a:avLst/>
            </a:prstGeom>
          </p:spPr>
          <p:txBody>
            <a:bodyPr lIns="0" tIns="0" rIns="0" bIns="0" rtlCol="0" anchor="t">
              <a:spAutoFit/>
            </a:bodyPr>
            <a:lstStyle/>
            <a:p>
              <a:pPr marL="0" lvl="0" indent="0" algn="ctr">
                <a:lnSpc>
                  <a:spcPts val="2572"/>
                </a:lnSpc>
              </a:pPr>
              <a:endParaRPr/>
            </a:p>
            <a:p>
              <a:pPr marL="0" lvl="0" indent="0" algn="ctr">
                <a:lnSpc>
                  <a:spcPts val="2572"/>
                </a:lnSpc>
              </a:pPr>
              <a:r>
                <a:rPr lang="en-US" sz="1837" spc="18">
                  <a:solidFill>
                    <a:srgbClr val="000000"/>
                  </a:solidFill>
                  <a:latin typeface="Clear Sans Regular"/>
                </a:rPr>
                <a:t>Хорошего</a:t>
              </a:r>
            </a:p>
            <a:p>
              <a:pPr marL="0" lvl="0" indent="0" algn="ctr">
                <a:lnSpc>
                  <a:spcPts val="2572"/>
                </a:lnSpc>
              </a:pPr>
              <a:r>
                <a:rPr lang="en-US" sz="1837" spc="18">
                  <a:solidFill>
                    <a:srgbClr val="000000"/>
                  </a:solidFill>
                  <a:latin typeface="Clear Sans Regular"/>
                </a:rPr>
                <a:t>вечера.</a:t>
              </a:r>
            </a:p>
          </p:txBody>
        </p:sp>
      </p:gr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845243" y="5392731"/>
            <a:ext cx="1667755" cy="2569370"/>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8644573" y="7055877"/>
            <a:ext cx="4219963" cy="44048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417920">
            <a:off x="14649680" y="4429400"/>
            <a:ext cx="3173796" cy="241884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2849969" y="5979175"/>
            <a:ext cx="5438031" cy="4307825"/>
          </a:xfrm>
          <a:prstGeom prst="rect">
            <a:avLst/>
          </a:prstGeom>
        </p:spPr>
      </p:pic>
      <p:sp>
        <p:nvSpPr>
          <p:cNvPr id="4" name="TextBox 4"/>
          <p:cNvSpPr txBox="1"/>
          <p:nvPr/>
        </p:nvSpPr>
        <p:spPr>
          <a:xfrm>
            <a:off x="1028700" y="624962"/>
            <a:ext cx="3314700" cy="1615827"/>
          </a:xfrm>
          <a:prstGeom prst="rect">
            <a:avLst/>
          </a:prstGeom>
        </p:spPr>
        <p:txBody>
          <a:bodyPr wrap="square" lIns="0" tIns="0" rIns="0" bIns="0" rtlCol="0" anchor="t">
            <a:spAutoFit/>
          </a:bodyPr>
          <a:lstStyle/>
          <a:p>
            <a:pPr algn="ctr">
              <a:lnSpc>
                <a:spcPts val="12599"/>
              </a:lnSpc>
            </a:pPr>
            <a:r>
              <a:rPr lang="en-US" sz="9000" dirty="0" err="1">
                <a:solidFill>
                  <a:srgbClr val="000000"/>
                </a:solidFill>
                <a:latin typeface="Clear Sans Regular Bold"/>
              </a:rPr>
              <a:t>Идея</a:t>
            </a:r>
            <a:r>
              <a:rPr lang="en-US" sz="9000" dirty="0">
                <a:solidFill>
                  <a:srgbClr val="000000"/>
                </a:solidFill>
                <a:latin typeface="Clear Sans Regular Bold"/>
              </a:rPr>
              <a:t>:</a:t>
            </a:r>
          </a:p>
        </p:txBody>
      </p:sp>
      <p:sp>
        <p:nvSpPr>
          <p:cNvPr id="5" name="TextBox 5"/>
          <p:cNvSpPr txBox="1"/>
          <p:nvPr/>
        </p:nvSpPr>
        <p:spPr>
          <a:xfrm>
            <a:off x="1028700" y="2745514"/>
            <a:ext cx="11821269" cy="7054976"/>
          </a:xfrm>
          <a:prstGeom prst="rect">
            <a:avLst/>
          </a:prstGeom>
        </p:spPr>
        <p:txBody>
          <a:bodyPr lIns="0" tIns="0" rIns="0" bIns="0" rtlCol="0" anchor="t">
            <a:spAutoFit/>
          </a:bodyPr>
          <a:lstStyle/>
          <a:p>
            <a:pPr>
              <a:lnSpc>
                <a:spcPts val="6993"/>
              </a:lnSpc>
            </a:pPr>
            <a:r>
              <a:rPr lang="en-US" sz="4995">
                <a:solidFill>
                  <a:srgbClr val="000000"/>
                </a:solidFill>
                <a:latin typeface="Clear Sans Regular"/>
              </a:rPr>
              <a:t>   Создать логическую игра про девушку, которой необходимо сбежать из комнаты. Прохождение игры начинается с того, что девушка оказывается в неизвестной ей комнате с платформами, из которой она должна выбраться.</a:t>
            </a:r>
          </a:p>
          <a:p>
            <a:pPr>
              <a:lnSpc>
                <a:spcPts val="6993"/>
              </a:lnSpc>
            </a:pPr>
            <a:endParaRPr lang="en-US" sz="4995">
              <a:solidFill>
                <a:srgbClr val="000000"/>
              </a:solidFill>
              <a:latin typeface="Clear Sans Regula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75047" y="742569"/>
            <a:ext cx="8647305" cy="1254760"/>
          </a:xfrm>
          <a:prstGeom prst="rect">
            <a:avLst/>
          </a:prstGeom>
        </p:spPr>
        <p:txBody>
          <a:bodyPr lIns="0" tIns="0" rIns="0" bIns="0" rtlCol="0" anchor="t">
            <a:spAutoFit/>
          </a:bodyPr>
          <a:lstStyle/>
          <a:p>
            <a:pPr marL="0" lvl="0" indent="0">
              <a:lnSpc>
                <a:spcPts val="9679"/>
              </a:lnSpc>
            </a:pPr>
            <a:r>
              <a:rPr lang="en-US" sz="8799" dirty="0" err="1">
                <a:solidFill>
                  <a:srgbClr val="000000"/>
                </a:solidFill>
                <a:latin typeface="Clear Sans Regular Bold"/>
              </a:rPr>
              <a:t>Задачи</a:t>
            </a:r>
            <a:r>
              <a:rPr lang="en-US" sz="8799" dirty="0">
                <a:solidFill>
                  <a:srgbClr val="000000"/>
                </a:solidFill>
                <a:latin typeface="Clear Sans Regular Bold"/>
              </a:rPr>
              <a:t>:</a:t>
            </a:r>
          </a:p>
        </p:txBody>
      </p:sp>
      <p:grpSp>
        <p:nvGrpSpPr>
          <p:cNvPr id="3" name="Group 3"/>
          <p:cNvGrpSpPr/>
          <p:nvPr/>
        </p:nvGrpSpPr>
        <p:grpSpPr>
          <a:xfrm>
            <a:off x="6798358" y="4159970"/>
            <a:ext cx="4691283" cy="4412530"/>
            <a:chOff x="0" y="0"/>
            <a:chExt cx="6255044" cy="5883373"/>
          </a:xfrm>
        </p:grpSpPr>
        <p:grpSp>
          <p:nvGrpSpPr>
            <p:cNvPr id="4" name="Group 4"/>
            <p:cNvGrpSpPr/>
            <p:nvPr/>
          </p:nvGrpSpPr>
          <p:grpSpPr>
            <a:xfrm>
              <a:off x="0" y="0"/>
              <a:ext cx="6255044" cy="5883373"/>
              <a:chOff x="0" y="0"/>
              <a:chExt cx="3216910" cy="3025763"/>
            </a:xfrm>
          </p:grpSpPr>
          <p:sp>
            <p:nvSpPr>
              <p:cNvPr id="5" name="Freeform 5"/>
              <p:cNvSpPr/>
              <p:nvPr/>
            </p:nvSpPr>
            <p:spPr>
              <a:xfrm>
                <a:off x="19050" y="223520"/>
                <a:ext cx="3178810" cy="2794623"/>
              </a:xfrm>
              <a:custGeom>
                <a:avLst/>
                <a:gdLst/>
                <a:ahLst/>
                <a:cxnLst/>
                <a:rect l="l" t="t" r="r" b="b"/>
                <a:pathLst>
                  <a:path w="3178810" h="2794623">
                    <a:moveTo>
                      <a:pt x="0" y="11430"/>
                    </a:moveTo>
                    <a:cubicBezTo>
                      <a:pt x="0" y="11430"/>
                      <a:pt x="2540" y="340360"/>
                      <a:pt x="2540" y="749300"/>
                    </a:cubicBezTo>
                    <a:cubicBezTo>
                      <a:pt x="2540" y="1105401"/>
                      <a:pt x="7620" y="1613523"/>
                      <a:pt x="7620" y="1873873"/>
                    </a:cubicBezTo>
                    <a:cubicBezTo>
                      <a:pt x="7620" y="2068183"/>
                      <a:pt x="16510" y="2466963"/>
                      <a:pt x="21590" y="2658733"/>
                    </a:cubicBezTo>
                    <a:lnTo>
                      <a:pt x="130810" y="2773033"/>
                    </a:lnTo>
                    <a:cubicBezTo>
                      <a:pt x="275590" y="2780653"/>
                      <a:pt x="543560" y="2794623"/>
                      <a:pt x="793750" y="2794623"/>
                    </a:cubicBezTo>
                    <a:lnTo>
                      <a:pt x="3178810" y="2794623"/>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6" name="Freeform 6"/>
              <p:cNvSpPr/>
              <p:nvPr/>
            </p:nvSpPr>
            <p:spPr>
              <a:xfrm>
                <a:off x="12700" y="217170"/>
                <a:ext cx="3191510" cy="2807323"/>
              </a:xfrm>
              <a:custGeom>
                <a:avLst/>
                <a:gdLst/>
                <a:ahLst/>
                <a:cxnLst/>
                <a:rect l="l" t="t" r="r" b="b"/>
                <a:pathLst>
                  <a:path w="3191510" h="2807323">
                    <a:moveTo>
                      <a:pt x="3191510" y="2807323"/>
                    </a:moveTo>
                    <a:lnTo>
                      <a:pt x="800100" y="2807323"/>
                    </a:lnTo>
                    <a:cubicBezTo>
                      <a:pt x="547370" y="2807323"/>
                      <a:pt x="270510" y="2793353"/>
                      <a:pt x="137160" y="2785733"/>
                    </a:cubicBezTo>
                    <a:lnTo>
                      <a:pt x="134620" y="2785733"/>
                    </a:lnTo>
                    <a:lnTo>
                      <a:pt x="21590" y="2667623"/>
                    </a:lnTo>
                    <a:lnTo>
                      <a:pt x="21590" y="2665083"/>
                    </a:lnTo>
                    <a:cubicBezTo>
                      <a:pt x="16510" y="2461883"/>
                      <a:pt x="7620" y="2068183"/>
                      <a:pt x="7620" y="1880223"/>
                    </a:cubicBezTo>
                    <a:cubicBezTo>
                      <a:pt x="7620" y="1764653"/>
                      <a:pt x="6350" y="1588123"/>
                      <a:pt x="5080" y="1399804"/>
                    </a:cubicBezTo>
                    <a:cubicBezTo>
                      <a:pt x="3810" y="1195379"/>
                      <a:pt x="2540" y="96411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807323"/>
                    </a:lnTo>
                    <a:close/>
                    <a:moveTo>
                      <a:pt x="139700" y="2773033"/>
                    </a:moveTo>
                    <a:cubicBezTo>
                      <a:pt x="273050" y="2780653"/>
                      <a:pt x="548640" y="2794623"/>
                      <a:pt x="800100" y="2794623"/>
                    </a:cubicBezTo>
                    <a:lnTo>
                      <a:pt x="3178810" y="2794623"/>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64111"/>
                      <a:pt x="16510" y="1195379"/>
                      <a:pt x="17780" y="1399804"/>
                    </a:cubicBezTo>
                    <a:cubicBezTo>
                      <a:pt x="19050" y="1588123"/>
                      <a:pt x="20320" y="1764653"/>
                      <a:pt x="20320" y="1880223"/>
                    </a:cubicBezTo>
                    <a:cubicBezTo>
                      <a:pt x="20320" y="2066913"/>
                      <a:pt x="29210" y="2458073"/>
                      <a:pt x="34290" y="2662543"/>
                    </a:cubicBezTo>
                    <a:lnTo>
                      <a:pt x="139700" y="2773033"/>
                    </a:lnTo>
                    <a:close/>
                    <a:moveTo>
                      <a:pt x="139700" y="2773033"/>
                    </a:moveTo>
                    <a:lnTo>
                      <a:pt x="133350" y="2647303"/>
                    </a:lnTo>
                    <a:lnTo>
                      <a:pt x="34290" y="2661273"/>
                    </a:lnTo>
                    <a:lnTo>
                      <a:pt x="139700" y="2773033"/>
                    </a:lnTo>
                    <a:close/>
                  </a:path>
                </a:pathLst>
              </a:custGeom>
              <a:solidFill>
                <a:srgbClr val="000000"/>
              </a:solidFill>
            </p:spPr>
          </p:sp>
          <p:sp>
            <p:nvSpPr>
              <p:cNvPr id="7" name="Freeform 7"/>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8" name="TextBox 8"/>
            <p:cNvSpPr txBox="1"/>
            <p:nvPr/>
          </p:nvSpPr>
          <p:spPr>
            <a:xfrm>
              <a:off x="640414" y="1576446"/>
              <a:ext cx="4827016" cy="1760220"/>
            </a:xfrm>
            <a:prstGeom prst="rect">
              <a:avLst/>
            </a:prstGeom>
          </p:spPr>
          <p:txBody>
            <a:bodyPr lIns="0" tIns="0" rIns="0" bIns="0" rtlCol="0" anchor="t">
              <a:spAutoFit/>
            </a:bodyPr>
            <a:lstStyle/>
            <a:p>
              <a:pPr marL="0" lvl="0" indent="0" algn="ctr">
                <a:lnSpc>
                  <a:spcPts val="5400"/>
                </a:lnSpc>
              </a:pPr>
              <a:r>
                <a:rPr lang="en-US" sz="3600" spc="36">
                  <a:solidFill>
                    <a:srgbClr val="000000"/>
                  </a:solidFill>
                  <a:latin typeface="Clear Sans Regular"/>
                </a:rPr>
                <a:t>В жанре "одной комнаты"</a:t>
              </a:r>
            </a:p>
          </p:txBody>
        </p:sp>
      </p:grpSp>
      <p:grpSp>
        <p:nvGrpSpPr>
          <p:cNvPr id="9" name="Group 9"/>
          <p:cNvGrpSpPr/>
          <p:nvPr/>
        </p:nvGrpSpPr>
        <p:grpSpPr>
          <a:xfrm>
            <a:off x="12568017" y="4159970"/>
            <a:ext cx="4691283" cy="4412530"/>
            <a:chOff x="0" y="0"/>
            <a:chExt cx="6255044" cy="5883373"/>
          </a:xfrm>
        </p:grpSpPr>
        <p:grpSp>
          <p:nvGrpSpPr>
            <p:cNvPr id="10" name="Group 10"/>
            <p:cNvGrpSpPr/>
            <p:nvPr/>
          </p:nvGrpSpPr>
          <p:grpSpPr>
            <a:xfrm>
              <a:off x="0" y="0"/>
              <a:ext cx="6255044" cy="5883373"/>
              <a:chOff x="0" y="0"/>
              <a:chExt cx="3216910" cy="3025763"/>
            </a:xfrm>
          </p:grpSpPr>
          <p:sp>
            <p:nvSpPr>
              <p:cNvPr id="11" name="Freeform 11"/>
              <p:cNvSpPr/>
              <p:nvPr/>
            </p:nvSpPr>
            <p:spPr>
              <a:xfrm>
                <a:off x="19050" y="223520"/>
                <a:ext cx="3178810" cy="2794623"/>
              </a:xfrm>
              <a:custGeom>
                <a:avLst/>
                <a:gdLst/>
                <a:ahLst/>
                <a:cxnLst/>
                <a:rect l="l" t="t" r="r" b="b"/>
                <a:pathLst>
                  <a:path w="3178810" h="2794623">
                    <a:moveTo>
                      <a:pt x="0" y="11430"/>
                    </a:moveTo>
                    <a:cubicBezTo>
                      <a:pt x="0" y="11430"/>
                      <a:pt x="2540" y="340360"/>
                      <a:pt x="2540" y="749300"/>
                    </a:cubicBezTo>
                    <a:cubicBezTo>
                      <a:pt x="2540" y="1105401"/>
                      <a:pt x="7620" y="1613523"/>
                      <a:pt x="7620" y="1873873"/>
                    </a:cubicBezTo>
                    <a:cubicBezTo>
                      <a:pt x="7620" y="2068183"/>
                      <a:pt x="16510" y="2466963"/>
                      <a:pt x="21590" y="2658733"/>
                    </a:cubicBezTo>
                    <a:lnTo>
                      <a:pt x="130810" y="2773033"/>
                    </a:lnTo>
                    <a:cubicBezTo>
                      <a:pt x="275590" y="2780653"/>
                      <a:pt x="543560" y="2794623"/>
                      <a:pt x="793750" y="2794623"/>
                    </a:cubicBezTo>
                    <a:lnTo>
                      <a:pt x="3178810" y="2794623"/>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12" name="Freeform 12"/>
              <p:cNvSpPr/>
              <p:nvPr/>
            </p:nvSpPr>
            <p:spPr>
              <a:xfrm>
                <a:off x="12700" y="217170"/>
                <a:ext cx="3191510" cy="2807323"/>
              </a:xfrm>
              <a:custGeom>
                <a:avLst/>
                <a:gdLst/>
                <a:ahLst/>
                <a:cxnLst/>
                <a:rect l="l" t="t" r="r" b="b"/>
                <a:pathLst>
                  <a:path w="3191510" h="2807323">
                    <a:moveTo>
                      <a:pt x="3191510" y="2807323"/>
                    </a:moveTo>
                    <a:lnTo>
                      <a:pt x="800100" y="2807323"/>
                    </a:lnTo>
                    <a:cubicBezTo>
                      <a:pt x="547370" y="2807323"/>
                      <a:pt x="270510" y="2793353"/>
                      <a:pt x="137160" y="2785733"/>
                    </a:cubicBezTo>
                    <a:lnTo>
                      <a:pt x="134620" y="2785733"/>
                    </a:lnTo>
                    <a:lnTo>
                      <a:pt x="21590" y="2667623"/>
                    </a:lnTo>
                    <a:lnTo>
                      <a:pt x="21590" y="2665083"/>
                    </a:lnTo>
                    <a:cubicBezTo>
                      <a:pt x="16510" y="2461883"/>
                      <a:pt x="7620" y="2068183"/>
                      <a:pt x="7620" y="1880223"/>
                    </a:cubicBezTo>
                    <a:cubicBezTo>
                      <a:pt x="7620" y="1764653"/>
                      <a:pt x="6350" y="1588123"/>
                      <a:pt x="5080" y="1399804"/>
                    </a:cubicBezTo>
                    <a:cubicBezTo>
                      <a:pt x="3810" y="1195379"/>
                      <a:pt x="2540" y="96411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807323"/>
                    </a:lnTo>
                    <a:close/>
                    <a:moveTo>
                      <a:pt x="139700" y="2773033"/>
                    </a:moveTo>
                    <a:cubicBezTo>
                      <a:pt x="273050" y="2780653"/>
                      <a:pt x="548640" y="2794623"/>
                      <a:pt x="800100" y="2794623"/>
                    </a:cubicBezTo>
                    <a:lnTo>
                      <a:pt x="3178810" y="2794623"/>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64111"/>
                      <a:pt x="16510" y="1195379"/>
                      <a:pt x="17780" y="1399804"/>
                    </a:cubicBezTo>
                    <a:cubicBezTo>
                      <a:pt x="19050" y="1588123"/>
                      <a:pt x="20320" y="1764653"/>
                      <a:pt x="20320" y="1880223"/>
                    </a:cubicBezTo>
                    <a:cubicBezTo>
                      <a:pt x="20320" y="2066913"/>
                      <a:pt x="29210" y="2458073"/>
                      <a:pt x="34290" y="2662543"/>
                    </a:cubicBezTo>
                    <a:lnTo>
                      <a:pt x="139700" y="2773033"/>
                    </a:lnTo>
                    <a:close/>
                    <a:moveTo>
                      <a:pt x="139700" y="2773033"/>
                    </a:moveTo>
                    <a:lnTo>
                      <a:pt x="133350" y="2647303"/>
                    </a:lnTo>
                    <a:lnTo>
                      <a:pt x="34290" y="2661273"/>
                    </a:lnTo>
                    <a:lnTo>
                      <a:pt x="139700" y="2773033"/>
                    </a:lnTo>
                    <a:close/>
                  </a:path>
                </a:pathLst>
              </a:custGeom>
              <a:solidFill>
                <a:srgbClr val="000000"/>
              </a:solidFill>
            </p:spPr>
          </p:sp>
          <p:sp>
            <p:nvSpPr>
              <p:cNvPr id="13" name="Freeform 13"/>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4" name="TextBox 14"/>
            <p:cNvSpPr txBox="1"/>
            <p:nvPr/>
          </p:nvSpPr>
          <p:spPr>
            <a:xfrm>
              <a:off x="640414" y="1576446"/>
              <a:ext cx="4827016" cy="1760220"/>
            </a:xfrm>
            <a:prstGeom prst="rect">
              <a:avLst/>
            </a:prstGeom>
          </p:spPr>
          <p:txBody>
            <a:bodyPr lIns="0" tIns="0" rIns="0" bIns="0" rtlCol="0" anchor="t">
              <a:spAutoFit/>
            </a:bodyPr>
            <a:lstStyle/>
            <a:p>
              <a:pPr marL="0" lvl="0" indent="0" algn="ctr">
                <a:lnSpc>
                  <a:spcPts val="5400"/>
                </a:lnSpc>
              </a:pPr>
              <a:r>
                <a:rPr lang="en-US" sz="3600" spc="36" dirty="0">
                  <a:solidFill>
                    <a:srgbClr val="000000"/>
                  </a:solidFill>
                  <a:latin typeface="Clear Sans Regular"/>
                </a:rPr>
                <a:t>С </a:t>
              </a:r>
              <a:r>
                <a:rPr lang="en-US" sz="3600" spc="36" dirty="0" err="1">
                  <a:solidFill>
                    <a:srgbClr val="000000"/>
                  </a:solidFill>
                  <a:latin typeface="Clear Sans Regular"/>
                </a:rPr>
                <a:t>подходящей</a:t>
              </a:r>
              <a:r>
                <a:rPr lang="en-US" sz="3600" spc="36" dirty="0">
                  <a:solidFill>
                    <a:srgbClr val="000000"/>
                  </a:solidFill>
                  <a:latin typeface="Clear Sans Regular"/>
                </a:rPr>
                <a:t> </a:t>
              </a:r>
              <a:r>
                <a:rPr lang="ru-RU" sz="3600" spc="36" smtClean="0">
                  <a:solidFill>
                    <a:srgbClr val="000000"/>
                  </a:solidFill>
                  <a:latin typeface="Clear Sans Regular"/>
                </a:rPr>
                <a:t>а</a:t>
              </a:r>
              <a:r>
                <a:rPr lang="en-US" sz="3600" spc="36" smtClean="0">
                  <a:solidFill>
                    <a:srgbClr val="000000"/>
                  </a:solidFill>
                  <a:latin typeface="Clear Sans Regular"/>
                </a:rPr>
                <a:t>тмосферой</a:t>
              </a:r>
              <a:endParaRPr lang="en-US" sz="3600" spc="36" dirty="0">
                <a:solidFill>
                  <a:srgbClr val="000000"/>
                </a:solidFill>
                <a:latin typeface="Clear Sans Regular"/>
              </a:endParaRPr>
            </a:p>
          </p:txBody>
        </p:sp>
      </p:grpSp>
      <p:grpSp>
        <p:nvGrpSpPr>
          <p:cNvPr id="15" name="Group 15"/>
          <p:cNvGrpSpPr/>
          <p:nvPr/>
        </p:nvGrpSpPr>
        <p:grpSpPr>
          <a:xfrm>
            <a:off x="1010179" y="4186149"/>
            <a:ext cx="4691283" cy="4412530"/>
            <a:chOff x="0" y="0"/>
            <a:chExt cx="6255044" cy="5883373"/>
          </a:xfrm>
        </p:grpSpPr>
        <p:grpSp>
          <p:nvGrpSpPr>
            <p:cNvPr id="16" name="Group 16"/>
            <p:cNvGrpSpPr/>
            <p:nvPr/>
          </p:nvGrpSpPr>
          <p:grpSpPr>
            <a:xfrm>
              <a:off x="0" y="0"/>
              <a:ext cx="6255044" cy="5883373"/>
              <a:chOff x="0" y="0"/>
              <a:chExt cx="3216910" cy="3152365"/>
            </a:xfrm>
          </p:grpSpPr>
          <p:sp>
            <p:nvSpPr>
              <p:cNvPr id="17" name="Freeform 17"/>
              <p:cNvSpPr/>
              <p:nvPr/>
            </p:nvSpPr>
            <p:spPr>
              <a:xfrm>
                <a:off x="19050" y="223520"/>
                <a:ext cx="3178810" cy="2921225"/>
              </a:xfrm>
              <a:custGeom>
                <a:avLst/>
                <a:gdLst/>
                <a:ahLst/>
                <a:cxnLst/>
                <a:rect l="l" t="t" r="r" b="b"/>
                <a:pathLst>
                  <a:path w="3178810" h="2921225">
                    <a:moveTo>
                      <a:pt x="0" y="11430"/>
                    </a:moveTo>
                    <a:cubicBezTo>
                      <a:pt x="0" y="11430"/>
                      <a:pt x="2540" y="340360"/>
                      <a:pt x="2540" y="749300"/>
                    </a:cubicBezTo>
                    <a:cubicBezTo>
                      <a:pt x="2540" y="1154855"/>
                      <a:pt x="7620" y="1740125"/>
                      <a:pt x="7620" y="2000475"/>
                    </a:cubicBezTo>
                    <a:cubicBezTo>
                      <a:pt x="7620" y="2194785"/>
                      <a:pt x="16510" y="2593565"/>
                      <a:pt x="21590" y="2785335"/>
                    </a:cubicBezTo>
                    <a:lnTo>
                      <a:pt x="130810" y="2899635"/>
                    </a:lnTo>
                    <a:cubicBezTo>
                      <a:pt x="275590" y="2907255"/>
                      <a:pt x="543560" y="2921225"/>
                      <a:pt x="793750" y="2921225"/>
                    </a:cubicBezTo>
                    <a:lnTo>
                      <a:pt x="3178810" y="2921225"/>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18" name="Freeform 18"/>
              <p:cNvSpPr/>
              <p:nvPr/>
            </p:nvSpPr>
            <p:spPr>
              <a:xfrm>
                <a:off x="12700" y="217170"/>
                <a:ext cx="3191510" cy="2933925"/>
              </a:xfrm>
              <a:custGeom>
                <a:avLst/>
                <a:gdLst/>
                <a:ahLst/>
                <a:cxnLst/>
                <a:rect l="l" t="t" r="r" b="b"/>
                <a:pathLst>
                  <a:path w="3191510" h="2933925">
                    <a:moveTo>
                      <a:pt x="3191510" y="2933925"/>
                    </a:moveTo>
                    <a:lnTo>
                      <a:pt x="800100" y="2933925"/>
                    </a:lnTo>
                    <a:cubicBezTo>
                      <a:pt x="547370" y="2933925"/>
                      <a:pt x="270510" y="2919956"/>
                      <a:pt x="137160" y="2912335"/>
                    </a:cubicBezTo>
                    <a:lnTo>
                      <a:pt x="134620" y="2912335"/>
                    </a:lnTo>
                    <a:lnTo>
                      <a:pt x="21590" y="2794225"/>
                    </a:lnTo>
                    <a:lnTo>
                      <a:pt x="21590" y="2791685"/>
                    </a:lnTo>
                    <a:cubicBezTo>
                      <a:pt x="16510" y="2588485"/>
                      <a:pt x="7620" y="2194785"/>
                      <a:pt x="7620" y="2006825"/>
                    </a:cubicBezTo>
                    <a:cubicBezTo>
                      <a:pt x="7620" y="1891256"/>
                      <a:pt x="6350" y="1714725"/>
                      <a:pt x="5080" y="1511290"/>
                    </a:cubicBezTo>
                    <a:cubicBezTo>
                      <a:pt x="3810" y="1262843"/>
                      <a:pt x="2540" y="98177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33925"/>
                    </a:lnTo>
                    <a:close/>
                    <a:moveTo>
                      <a:pt x="139700" y="2899635"/>
                    </a:moveTo>
                    <a:cubicBezTo>
                      <a:pt x="273050" y="2907256"/>
                      <a:pt x="548640" y="2921225"/>
                      <a:pt x="800100" y="2921225"/>
                    </a:cubicBezTo>
                    <a:lnTo>
                      <a:pt x="3178810" y="2921225"/>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1771"/>
                      <a:pt x="16510" y="1262843"/>
                      <a:pt x="17780" y="1511290"/>
                    </a:cubicBezTo>
                    <a:cubicBezTo>
                      <a:pt x="19050" y="1714725"/>
                      <a:pt x="20320" y="1891255"/>
                      <a:pt x="20320" y="2006825"/>
                    </a:cubicBezTo>
                    <a:cubicBezTo>
                      <a:pt x="20320" y="2193515"/>
                      <a:pt x="29210" y="2584675"/>
                      <a:pt x="34290" y="2789145"/>
                    </a:cubicBezTo>
                    <a:lnTo>
                      <a:pt x="139700" y="2899635"/>
                    </a:lnTo>
                    <a:close/>
                    <a:moveTo>
                      <a:pt x="139700" y="2899635"/>
                    </a:moveTo>
                    <a:lnTo>
                      <a:pt x="133350" y="2773906"/>
                    </a:lnTo>
                    <a:lnTo>
                      <a:pt x="34290" y="2787875"/>
                    </a:lnTo>
                    <a:lnTo>
                      <a:pt x="139700" y="2899635"/>
                    </a:lnTo>
                    <a:close/>
                  </a:path>
                </a:pathLst>
              </a:custGeom>
              <a:solidFill>
                <a:srgbClr val="000000"/>
              </a:solidFill>
            </p:spPr>
          </p:sp>
          <p:sp>
            <p:nvSpPr>
              <p:cNvPr id="19" name="Freeform 19"/>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20" name="TextBox 20"/>
            <p:cNvSpPr txBox="1"/>
            <p:nvPr/>
          </p:nvSpPr>
          <p:spPr>
            <a:xfrm>
              <a:off x="640414" y="1576446"/>
              <a:ext cx="4827016" cy="1760220"/>
            </a:xfrm>
            <a:prstGeom prst="rect">
              <a:avLst/>
            </a:prstGeom>
          </p:spPr>
          <p:txBody>
            <a:bodyPr lIns="0" tIns="0" rIns="0" bIns="0" rtlCol="0" anchor="t">
              <a:spAutoFit/>
            </a:bodyPr>
            <a:lstStyle/>
            <a:p>
              <a:pPr marL="0" lvl="0" indent="0" algn="ctr">
                <a:lnSpc>
                  <a:spcPts val="5400"/>
                </a:lnSpc>
              </a:pPr>
              <a:r>
                <a:rPr lang="en-US" sz="3600" spc="36">
                  <a:solidFill>
                    <a:srgbClr val="000000"/>
                  </a:solidFill>
                  <a:latin typeface="Clear Sans Regular"/>
                </a:rPr>
                <a:t>В жанре adventures</a:t>
              </a:r>
            </a:p>
          </p:txBody>
        </p:sp>
      </p:grpSp>
      <p:sp>
        <p:nvSpPr>
          <p:cNvPr id="21" name="TextBox 21"/>
          <p:cNvSpPr txBox="1"/>
          <p:nvPr/>
        </p:nvSpPr>
        <p:spPr>
          <a:xfrm>
            <a:off x="1028700" y="2838438"/>
            <a:ext cx="4475708" cy="953135"/>
          </a:xfrm>
          <a:prstGeom prst="rect">
            <a:avLst/>
          </a:prstGeom>
        </p:spPr>
        <p:txBody>
          <a:bodyPr lIns="0" tIns="0" rIns="0" bIns="0" rtlCol="0" anchor="t">
            <a:spAutoFit/>
          </a:bodyPr>
          <a:lstStyle/>
          <a:p>
            <a:pPr algn="ctr">
              <a:lnSpc>
                <a:spcPts val="7840"/>
              </a:lnSpc>
            </a:pPr>
            <a:r>
              <a:rPr lang="en-US" sz="5600">
                <a:solidFill>
                  <a:srgbClr val="000000"/>
                </a:solidFill>
                <a:latin typeface="Clear Sans Regular"/>
              </a:rPr>
              <a:t>Создать игру </a:t>
            </a:r>
          </a:p>
        </p:txBody>
      </p:sp>
      <p:sp>
        <p:nvSpPr>
          <p:cNvPr id="22" name="AutoShape 22"/>
          <p:cNvSpPr/>
          <p:nvPr/>
        </p:nvSpPr>
        <p:spPr>
          <a:xfrm>
            <a:off x="-684552" y="9732260"/>
            <a:ext cx="19832390" cy="0"/>
          </a:xfrm>
          <a:prstGeom prst="line">
            <a:avLst/>
          </a:prstGeom>
          <a:ln w="47625" cap="rnd">
            <a:solidFill>
              <a:srgbClr val="000000"/>
            </a:solidFill>
            <a:prstDash val="solid"/>
            <a:headEnd type="none" w="sm" len="sm"/>
            <a:tailEnd type="none" w="sm" len="sm"/>
          </a:ln>
        </p:spPr>
      </p:sp>
      <p:sp>
        <p:nvSpPr>
          <p:cNvPr id="23" name="AutoShape 23"/>
          <p:cNvSpPr/>
          <p:nvPr/>
        </p:nvSpPr>
        <p:spPr>
          <a:xfrm rot="4476">
            <a:off x="-8" y="2523728"/>
            <a:ext cx="18288016" cy="0"/>
          </a:xfrm>
          <a:prstGeom prst="line">
            <a:avLst/>
          </a:prstGeom>
          <a:ln w="47625" cap="rnd">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49575" y="1451552"/>
            <a:ext cx="9352403" cy="7806748"/>
            <a:chOff x="0" y="0"/>
            <a:chExt cx="46946505" cy="39187743"/>
          </a:xfrm>
        </p:grpSpPr>
        <p:sp>
          <p:nvSpPr>
            <p:cNvPr id="3" name="Freeform 3"/>
            <p:cNvSpPr/>
            <p:nvPr/>
          </p:nvSpPr>
          <p:spPr>
            <a:xfrm>
              <a:off x="0" y="0"/>
              <a:ext cx="46946505" cy="39187741"/>
            </a:xfrm>
            <a:custGeom>
              <a:avLst/>
              <a:gdLst/>
              <a:ahLst/>
              <a:cxnLst/>
              <a:rect l="l" t="t" r="r" b="b"/>
              <a:pathLst>
                <a:path w="46946505" h="39187741">
                  <a:moveTo>
                    <a:pt x="0" y="0"/>
                  </a:moveTo>
                  <a:lnTo>
                    <a:pt x="0" y="39187741"/>
                  </a:lnTo>
                  <a:lnTo>
                    <a:pt x="46946505" y="39187741"/>
                  </a:lnTo>
                  <a:lnTo>
                    <a:pt x="46946505" y="0"/>
                  </a:lnTo>
                  <a:lnTo>
                    <a:pt x="0" y="0"/>
                  </a:lnTo>
                  <a:close/>
                  <a:moveTo>
                    <a:pt x="46885544" y="39126784"/>
                  </a:moveTo>
                  <a:lnTo>
                    <a:pt x="59690" y="39126784"/>
                  </a:lnTo>
                  <a:lnTo>
                    <a:pt x="59690" y="59690"/>
                  </a:lnTo>
                  <a:lnTo>
                    <a:pt x="46885544" y="59690"/>
                  </a:lnTo>
                  <a:lnTo>
                    <a:pt x="46885544" y="39126784"/>
                  </a:lnTo>
                  <a:close/>
                </a:path>
              </a:pathLst>
            </a:custGeom>
            <a:solidFill>
              <a:srgbClr val="000000"/>
            </a:solidFill>
          </p:spPr>
        </p:sp>
      </p:grpSp>
      <p:pic>
        <p:nvPicPr>
          <p:cNvPr id="4" name="Picture 4"/>
          <p:cNvPicPr>
            <a:picLocks noChangeAspect="1"/>
          </p:cNvPicPr>
          <p:nvPr/>
        </p:nvPicPr>
        <p:blipFill>
          <a:blip r:embed="rId2"/>
          <a:srcRect/>
          <a:stretch>
            <a:fillRect/>
          </a:stretch>
        </p:blipFill>
        <p:spPr>
          <a:xfrm>
            <a:off x="7973407" y="2282921"/>
            <a:ext cx="6478518" cy="2641068"/>
          </a:xfrm>
          <a:prstGeom prst="rect">
            <a:avLst/>
          </a:prstGeom>
        </p:spPr>
      </p:pic>
      <p:pic>
        <p:nvPicPr>
          <p:cNvPr id="5" name="Picture 5"/>
          <p:cNvPicPr>
            <a:picLocks noChangeAspect="1"/>
          </p:cNvPicPr>
          <p:nvPr/>
        </p:nvPicPr>
        <p:blipFill>
          <a:blip r:embed="rId3"/>
          <a:srcRect/>
          <a:stretch>
            <a:fillRect/>
          </a:stretch>
        </p:blipFill>
        <p:spPr>
          <a:xfrm>
            <a:off x="8653408" y="5354926"/>
            <a:ext cx="8448570" cy="2147541"/>
          </a:xfrm>
          <a:prstGeom prst="rect">
            <a:avLst/>
          </a:prstGeom>
        </p:spPr>
      </p:pic>
      <p:pic>
        <p:nvPicPr>
          <p:cNvPr id="6" name="Picture 6"/>
          <p:cNvPicPr>
            <a:picLocks noChangeAspect="1"/>
          </p:cNvPicPr>
          <p:nvPr/>
        </p:nvPicPr>
        <p:blipFill>
          <a:blip r:embed="rId4"/>
          <a:srcRect/>
          <a:stretch>
            <a:fillRect/>
          </a:stretch>
        </p:blipFill>
        <p:spPr>
          <a:xfrm>
            <a:off x="7973407" y="7793277"/>
            <a:ext cx="7804117" cy="870995"/>
          </a:xfrm>
          <a:prstGeom prst="rect">
            <a:avLst/>
          </a:prstGeom>
        </p:spPr>
      </p:pic>
      <p:grpSp>
        <p:nvGrpSpPr>
          <p:cNvPr id="7" name="Group 7"/>
          <p:cNvGrpSpPr/>
          <p:nvPr/>
        </p:nvGrpSpPr>
        <p:grpSpPr>
          <a:xfrm>
            <a:off x="286603" y="2930686"/>
            <a:ext cx="8059816" cy="3986607"/>
            <a:chOff x="0" y="0"/>
            <a:chExt cx="10746421" cy="5315476"/>
          </a:xfrm>
        </p:grpSpPr>
        <p:sp>
          <p:nvSpPr>
            <p:cNvPr id="8" name="TextBox 8"/>
            <p:cNvSpPr txBox="1"/>
            <p:nvPr/>
          </p:nvSpPr>
          <p:spPr>
            <a:xfrm>
              <a:off x="0" y="76200"/>
              <a:ext cx="10746421" cy="1673053"/>
            </a:xfrm>
            <a:prstGeom prst="rect">
              <a:avLst/>
            </a:prstGeom>
          </p:spPr>
          <p:txBody>
            <a:bodyPr lIns="0" tIns="0" rIns="0" bIns="0" rtlCol="0" anchor="t">
              <a:spAutoFit/>
            </a:bodyPr>
            <a:lstStyle/>
            <a:p>
              <a:pPr marL="0" lvl="0" indent="0">
                <a:lnSpc>
                  <a:spcPts val="9531"/>
                </a:lnSpc>
              </a:pPr>
              <a:r>
                <a:rPr lang="en-US" sz="8664">
                  <a:solidFill>
                    <a:srgbClr val="000000"/>
                  </a:solidFill>
                  <a:latin typeface="Clear Sans Regular Bold"/>
                </a:rPr>
                <a:t>Модули:</a:t>
              </a:r>
            </a:p>
          </p:txBody>
        </p:sp>
        <p:sp>
          <p:nvSpPr>
            <p:cNvPr id="9" name="TextBox 9"/>
            <p:cNvSpPr txBox="1"/>
            <p:nvPr/>
          </p:nvSpPr>
          <p:spPr>
            <a:xfrm>
              <a:off x="0" y="2409531"/>
              <a:ext cx="10746421" cy="2905945"/>
            </a:xfrm>
            <a:prstGeom prst="rect">
              <a:avLst/>
            </a:prstGeom>
          </p:spPr>
          <p:txBody>
            <a:bodyPr lIns="0" tIns="0" rIns="0" bIns="0" rtlCol="0" anchor="t">
              <a:spAutoFit/>
            </a:bodyPr>
            <a:lstStyle/>
            <a:p>
              <a:pPr>
                <a:lnSpc>
                  <a:spcPts val="5872"/>
                </a:lnSpc>
              </a:pPr>
              <a:r>
                <a:rPr lang="en-US" sz="4194" spc="41">
                  <a:solidFill>
                    <a:srgbClr val="000000"/>
                  </a:solidFill>
                  <a:latin typeface="Clear Sans Regular Bold"/>
                </a:rPr>
                <a:t>pygame.sprite.Sprite, pygame.mixer, </a:t>
              </a:r>
            </a:p>
            <a:p>
              <a:pPr>
                <a:lnSpc>
                  <a:spcPts val="5872"/>
                </a:lnSpc>
              </a:pPr>
              <a:r>
                <a:rPr lang="en-US" sz="4194" spc="41">
                  <a:solidFill>
                    <a:srgbClr val="000000"/>
                  </a:solidFill>
                  <a:latin typeface="Clear Sans Regular Bold"/>
                </a:rPr>
                <a:t>pygame.time.</a:t>
              </a: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39401" y="821801"/>
            <a:ext cx="9550281" cy="8436499"/>
            <a:chOff x="0" y="0"/>
            <a:chExt cx="46946505" cy="41471467"/>
          </a:xfrm>
        </p:grpSpPr>
        <p:sp>
          <p:nvSpPr>
            <p:cNvPr id="3" name="Freeform 3"/>
            <p:cNvSpPr/>
            <p:nvPr/>
          </p:nvSpPr>
          <p:spPr>
            <a:xfrm>
              <a:off x="0" y="0"/>
              <a:ext cx="46946505" cy="41471466"/>
            </a:xfrm>
            <a:custGeom>
              <a:avLst/>
              <a:gdLst/>
              <a:ahLst/>
              <a:cxnLst/>
              <a:rect l="l" t="t" r="r" b="b"/>
              <a:pathLst>
                <a:path w="46946505" h="41471466">
                  <a:moveTo>
                    <a:pt x="0" y="0"/>
                  </a:moveTo>
                  <a:lnTo>
                    <a:pt x="0" y="41471466"/>
                  </a:lnTo>
                  <a:lnTo>
                    <a:pt x="46946505" y="41471466"/>
                  </a:lnTo>
                  <a:lnTo>
                    <a:pt x="46946505" y="0"/>
                  </a:lnTo>
                  <a:lnTo>
                    <a:pt x="0" y="0"/>
                  </a:lnTo>
                  <a:close/>
                  <a:moveTo>
                    <a:pt x="46885544" y="41410508"/>
                  </a:moveTo>
                  <a:lnTo>
                    <a:pt x="59690" y="41410508"/>
                  </a:lnTo>
                  <a:lnTo>
                    <a:pt x="59690" y="59690"/>
                  </a:lnTo>
                  <a:lnTo>
                    <a:pt x="46885544" y="59690"/>
                  </a:lnTo>
                  <a:lnTo>
                    <a:pt x="46885544" y="41410508"/>
                  </a:lnTo>
                  <a:close/>
                </a:path>
              </a:pathLst>
            </a:custGeom>
            <a:solidFill>
              <a:srgbClr val="000000"/>
            </a:solidFill>
          </p:spPr>
        </p:sp>
      </p:grpSp>
      <p:grpSp>
        <p:nvGrpSpPr>
          <p:cNvPr id="4" name="Group 4"/>
          <p:cNvGrpSpPr/>
          <p:nvPr/>
        </p:nvGrpSpPr>
        <p:grpSpPr>
          <a:xfrm>
            <a:off x="9399485" y="576905"/>
            <a:ext cx="1937452" cy="1934916"/>
            <a:chOff x="0" y="0"/>
            <a:chExt cx="2583270" cy="2579888"/>
          </a:xfrm>
        </p:grpSpPr>
        <p:grpSp>
          <p:nvGrpSpPr>
            <p:cNvPr id="5" name="Group 5"/>
            <p:cNvGrpSpPr/>
            <p:nvPr/>
          </p:nvGrpSpPr>
          <p:grpSpPr>
            <a:xfrm rot="-393831">
              <a:off x="125444" y="125676"/>
              <a:ext cx="2332382" cy="2328536"/>
              <a:chOff x="0" y="0"/>
              <a:chExt cx="3216910" cy="3211605"/>
            </a:xfrm>
          </p:grpSpPr>
          <p:sp>
            <p:nvSpPr>
              <p:cNvPr id="6" name="Freeform 6"/>
              <p:cNvSpPr/>
              <p:nvPr/>
            </p:nvSpPr>
            <p:spPr>
              <a:xfrm>
                <a:off x="19050" y="223520"/>
                <a:ext cx="3178810" cy="2980465"/>
              </a:xfrm>
              <a:custGeom>
                <a:avLst/>
                <a:gdLst/>
                <a:ahLst/>
                <a:cxnLst/>
                <a:rect l="l" t="t" r="r" b="b"/>
                <a:pathLst>
                  <a:path w="3178810" h="2980465">
                    <a:moveTo>
                      <a:pt x="0" y="11430"/>
                    </a:moveTo>
                    <a:cubicBezTo>
                      <a:pt x="0" y="11430"/>
                      <a:pt x="2540" y="340360"/>
                      <a:pt x="2540" y="749300"/>
                    </a:cubicBezTo>
                    <a:cubicBezTo>
                      <a:pt x="2540" y="1177996"/>
                      <a:pt x="7620" y="1799365"/>
                      <a:pt x="7620" y="2059715"/>
                    </a:cubicBezTo>
                    <a:cubicBezTo>
                      <a:pt x="7620" y="2254025"/>
                      <a:pt x="16510" y="2652805"/>
                      <a:pt x="21590" y="2844575"/>
                    </a:cubicBezTo>
                    <a:lnTo>
                      <a:pt x="130810" y="2958875"/>
                    </a:lnTo>
                    <a:cubicBezTo>
                      <a:pt x="275590" y="2966495"/>
                      <a:pt x="543560" y="2980465"/>
                      <a:pt x="793750" y="2980465"/>
                    </a:cubicBezTo>
                    <a:lnTo>
                      <a:pt x="3178810" y="2980465"/>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7" name="Freeform 7"/>
              <p:cNvSpPr/>
              <p:nvPr/>
            </p:nvSpPr>
            <p:spPr>
              <a:xfrm>
                <a:off x="12700" y="217170"/>
                <a:ext cx="3191510" cy="2993165"/>
              </a:xfrm>
              <a:custGeom>
                <a:avLst/>
                <a:gdLst/>
                <a:ahLst/>
                <a:cxnLst/>
                <a:rect l="l" t="t" r="r" b="b"/>
                <a:pathLst>
                  <a:path w="3191510" h="2993165">
                    <a:moveTo>
                      <a:pt x="3191510" y="2993165"/>
                    </a:moveTo>
                    <a:lnTo>
                      <a:pt x="800100" y="2993165"/>
                    </a:lnTo>
                    <a:cubicBezTo>
                      <a:pt x="547370" y="2993165"/>
                      <a:pt x="270510" y="2979195"/>
                      <a:pt x="137160" y="2971575"/>
                    </a:cubicBezTo>
                    <a:lnTo>
                      <a:pt x="134620" y="2971575"/>
                    </a:lnTo>
                    <a:lnTo>
                      <a:pt x="21590" y="2853465"/>
                    </a:lnTo>
                    <a:lnTo>
                      <a:pt x="21590" y="2850925"/>
                    </a:lnTo>
                    <a:cubicBezTo>
                      <a:pt x="16510" y="2647725"/>
                      <a:pt x="7620" y="2254025"/>
                      <a:pt x="7620" y="2066065"/>
                    </a:cubicBezTo>
                    <a:cubicBezTo>
                      <a:pt x="7620" y="1950495"/>
                      <a:pt x="6350" y="1773965"/>
                      <a:pt x="5080" y="1563456"/>
                    </a:cubicBezTo>
                    <a:cubicBezTo>
                      <a:pt x="3810" y="1294410"/>
                      <a:pt x="2540" y="990035"/>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93165"/>
                    </a:lnTo>
                    <a:close/>
                    <a:moveTo>
                      <a:pt x="139700" y="2958875"/>
                    </a:moveTo>
                    <a:cubicBezTo>
                      <a:pt x="273050" y="2966495"/>
                      <a:pt x="548640" y="2980465"/>
                      <a:pt x="800100" y="2980465"/>
                    </a:cubicBezTo>
                    <a:lnTo>
                      <a:pt x="3178810" y="2980465"/>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90035"/>
                      <a:pt x="16510" y="1294410"/>
                      <a:pt x="17780" y="1563456"/>
                    </a:cubicBezTo>
                    <a:cubicBezTo>
                      <a:pt x="19050" y="1773965"/>
                      <a:pt x="20320" y="1950495"/>
                      <a:pt x="20320" y="2066065"/>
                    </a:cubicBezTo>
                    <a:cubicBezTo>
                      <a:pt x="20320" y="2252755"/>
                      <a:pt x="29210" y="2643915"/>
                      <a:pt x="34290" y="2848385"/>
                    </a:cubicBezTo>
                    <a:lnTo>
                      <a:pt x="139700" y="2958875"/>
                    </a:lnTo>
                    <a:close/>
                    <a:moveTo>
                      <a:pt x="139700" y="2958875"/>
                    </a:moveTo>
                    <a:lnTo>
                      <a:pt x="133350" y="2833145"/>
                    </a:lnTo>
                    <a:lnTo>
                      <a:pt x="34290" y="2847115"/>
                    </a:lnTo>
                    <a:lnTo>
                      <a:pt x="139700" y="2958875"/>
                    </a:lnTo>
                    <a:close/>
                  </a:path>
                </a:pathLst>
              </a:custGeom>
              <a:solidFill>
                <a:srgbClr val="000000"/>
              </a:solidFill>
            </p:spPr>
          </p:sp>
          <p:sp>
            <p:nvSpPr>
              <p:cNvPr id="8" name="Freeform 8"/>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9" name="TextBox 9"/>
            <p:cNvSpPr txBox="1"/>
            <p:nvPr/>
          </p:nvSpPr>
          <p:spPr>
            <a:xfrm rot="-393831">
              <a:off x="434340" y="912585"/>
              <a:ext cx="1705630" cy="669464"/>
            </a:xfrm>
            <a:prstGeom prst="rect">
              <a:avLst/>
            </a:prstGeom>
          </p:spPr>
          <p:txBody>
            <a:bodyPr lIns="0" tIns="0" rIns="0" bIns="0" rtlCol="0" anchor="t">
              <a:spAutoFit/>
            </a:bodyPr>
            <a:lstStyle/>
            <a:p>
              <a:pPr marL="0" lvl="0" indent="0">
                <a:lnSpc>
                  <a:spcPts val="4350"/>
                </a:lnSpc>
              </a:pPr>
              <a:r>
                <a:rPr lang="en-US" sz="2900" spc="29">
                  <a:solidFill>
                    <a:srgbClr val="000000"/>
                  </a:solidFill>
                  <a:latin typeface="Clear Sans Regular"/>
                </a:rPr>
                <a:t>Title</a:t>
              </a:r>
            </a:p>
          </p:txBody>
        </p:sp>
      </p:grpSp>
      <p:grpSp>
        <p:nvGrpSpPr>
          <p:cNvPr id="10" name="Group 10"/>
          <p:cNvGrpSpPr/>
          <p:nvPr/>
        </p:nvGrpSpPr>
        <p:grpSpPr>
          <a:xfrm>
            <a:off x="370675" y="3749822"/>
            <a:ext cx="1937452" cy="1934916"/>
            <a:chOff x="0" y="0"/>
            <a:chExt cx="2583270" cy="2579888"/>
          </a:xfrm>
        </p:grpSpPr>
        <p:grpSp>
          <p:nvGrpSpPr>
            <p:cNvPr id="11" name="Group 11"/>
            <p:cNvGrpSpPr/>
            <p:nvPr/>
          </p:nvGrpSpPr>
          <p:grpSpPr>
            <a:xfrm rot="-393831">
              <a:off x="125444" y="125676"/>
              <a:ext cx="2332382" cy="2328536"/>
              <a:chOff x="0" y="0"/>
              <a:chExt cx="3216910" cy="3211605"/>
            </a:xfrm>
          </p:grpSpPr>
          <p:sp>
            <p:nvSpPr>
              <p:cNvPr id="12" name="Freeform 12"/>
              <p:cNvSpPr/>
              <p:nvPr/>
            </p:nvSpPr>
            <p:spPr>
              <a:xfrm>
                <a:off x="19050" y="223520"/>
                <a:ext cx="3178810" cy="2980465"/>
              </a:xfrm>
              <a:custGeom>
                <a:avLst/>
                <a:gdLst/>
                <a:ahLst/>
                <a:cxnLst/>
                <a:rect l="l" t="t" r="r" b="b"/>
                <a:pathLst>
                  <a:path w="3178810" h="2980465">
                    <a:moveTo>
                      <a:pt x="0" y="11430"/>
                    </a:moveTo>
                    <a:cubicBezTo>
                      <a:pt x="0" y="11430"/>
                      <a:pt x="2540" y="340360"/>
                      <a:pt x="2540" y="749300"/>
                    </a:cubicBezTo>
                    <a:cubicBezTo>
                      <a:pt x="2540" y="1177996"/>
                      <a:pt x="7620" y="1799365"/>
                      <a:pt x="7620" y="2059715"/>
                    </a:cubicBezTo>
                    <a:cubicBezTo>
                      <a:pt x="7620" y="2254025"/>
                      <a:pt x="16510" y="2652805"/>
                      <a:pt x="21590" y="2844575"/>
                    </a:cubicBezTo>
                    <a:lnTo>
                      <a:pt x="130810" y="2958875"/>
                    </a:lnTo>
                    <a:cubicBezTo>
                      <a:pt x="275590" y="2966495"/>
                      <a:pt x="543560" y="2980465"/>
                      <a:pt x="793750" y="2980465"/>
                    </a:cubicBezTo>
                    <a:lnTo>
                      <a:pt x="3178810" y="2980465"/>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13" name="Freeform 13"/>
              <p:cNvSpPr/>
              <p:nvPr/>
            </p:nvSpPr>
            <p:spPr>
              <a:xfrm>
                <a:off x="12700" y="217170"/>
                <a:ext cx="3191510" cy="2993165"/>
              </a:xfrm>
              <a:custGeom>
                <a:avLst/>
                <a:gdLst/>
                <a:ahLst/>
                <a:cxnLst/>
                <a:rect l="l" t="t" r="r" b="b"/>
                <a:pathLst>
                  <a:path w="3191510" h="2993165">
                    <a:moveTo>
                      <a:pt x="3191510" y="2993165"/>
                    </a:moveTo>
                    <a:lnTo>
                      <a:pt x="800100" y="2993165"/>
                    </a:lnTo>
                    <a:cubicBezTo>
                      <a:pt x="547370" y="2993165"/>
                      <a:pt x="270510" y="2979195"/>
                      <a:pt x="137160" y="2971575"/>
                    </a:cubicBezTo>
                    <a:lnTo>
                      <a:pt x="134620" y="2971575"/>
                    </a:lnTo>
                    <a:lnTo>
                      <a:pt x="21590" y="2853465"/>
                    </a:lnTo>
                    <a:lnTo>
                      <a:pt x="21590" y="2850925"/>
                    </a:lnTo>
                    <a:cubicBezTo>
                      <a:pt x="16510" y="2647725"/>
                      <a:pt x="7620" y="2254025"/>
                      <a:pt x="7620" y="2066065"/>
                    </a:cubicBezTo>
                    <a:cubicBezTo>
                      <a:pt x="7620" y="1950495"/>
                      <a:pt x="6350" y="1773965"/>
                      <a:pt x="5080" y="1563456"/>
                    </a:cubicBezTo>
                    <a:cubicBezTo>
                      <a:pt x="3810" y="1294410"/>
                      <a:pt x="2540" y="990035"/>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93165"/>
                    </a:lnTo>
                    <a:close/>
                    <a:moveTo>
                      <a:pt x="139700" y="2958875"/>
                    </a:moveTo>
                    <a:cubicBezTo>
                      <a:pt x="273050" y="2966495"/>
                      <a:pt x="548640" y="2980465"/>
                      <a:pt x="800100" y="2980465"/>
                    </a:cubicBezTo>
                    <a:lnTo>
                      <a:pt x="3178810" y="2980465"/>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90035"/>
                      <a:pt x="16510" y="1294410"/>
                      <a:pt x="17780" y="1563456"/>
                    </a:cubicBezTo>
                    <a:cubicBezTo>
                      <a:pt x="19050" y="1773965"/>
                      <a:pt x="20320" y="1950495"/>
                      <a:pt x="20320" y="2066065"/>
                    </a:cubicBezTo>
                    <a:cubicBezTo>
                      <a:pt x="20320" y="2252755"/>
                      <a:pt x="29210" y="2643915"/>
                      <a:pt x="34290" y="2848385"/>
                    </a:cubicBezTo>
                    <a:lnTo>
                      <a:pt x="139700" y="2958875"/>
                    </a:lnTo>
                    <a:close/>
                    <a:moveTo>
                      <a:pt x="139700" y="2958875"/>
                    </a:moveTo>
                    <a:lnTo>
                      <a:pt x="133350" y="2833145"/>
                    </a:lnTo>
                    <a:lnTo>
                      <a:pt x="34290" y="2847115"/>
                    </a:lnTo>
                    <a:lnTo>
                      <a:pt x="139700" y="2958875"/>
                    </a:lnTo>
                    <a:close/>
                  </a:path>
                </a:pathLst>
              </a:custGeom>
              <a:solidFill>
                <a:srgbClr val="000000"/>
              </a:solidFill>
            </p:spPr>
          </p:sp>
          <p:sp>
            <p:nvSpPr>
              <p:cNvPr id="14" name="Freeform 14"/>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5" name="TextBox 15"/>
            <p:cNvSpPr txBox="1"/>
            <p:nvPr/>
          </p:nvSpPr>
          <p:spPr>
            <a:xfrm rot="-393831">
              <a:off x="434340" y="915336"/>
              <a:ext cx="1705630" cy="663961"/>
            </a:xfrm>
            <a:prstGeom prst="rect">
              <a:avLst/>
            </a:prstGeom>
          </p:spPr>
          <p:txBody>
            <a:bodyPr lIns="0" tIns="0" rIns="0" bIns="0" rtlCol="0" anchor="t">
              <a:spAutoFit/>
            </a:bodyPr>
            <a:lstStyle/>
            <a:p>
              <a:pPr marL="0" lvl="0" indent="0">
                <a:lnSpc>
                  <a:spcPts val="4280"/>
                </a:lnSpc>
              </a:pPr>
              <a:r>
                <a:rPr lang="en-US" sz="2853" spc="28">
                  <a:solidFill>
                    <a:srgbClr val="000000"/>
                  </a:solidFill>
                  <a:latin typeface="Clear Sans Regular"/>
                </a:rPr>
                <a:t>Player</a:t>
              </a:r>
            </a:p>
          </p:txBody>
        </p:sp>
      </p:grpSp>
      <p:pic>
        <p:nvPicPr>
          <p:cNvPr id="16" name="Picture 16"/>
          <p:cNvPicPr>
            <a:picLocks noChangeAspect="1"/>
          </p:cNvPicPr>
          <p:nvPr/>
        </p:nvPicPr>
        <p:blipFill>
          <a:blip r:embed="rId2"/>
          <a:srcRect/>
          <a:stretch>
            <a:fillRect/>
          </a:stretch>
        </p:blipFill>
        <p:spPr>
          <a:xfrm>
            <a:off x="1726151" y="7239534"/>
            <a:ext cx="6085989" cy="1853173"/>
          </a:xfrm>
          <a:prstGeom prst="rect">
            <a:avLst/>
          </a:prstGeom>
        </p:spPr>
      </p:pic>
      <p:pic>
        <p:nvPicPr>
          <p:cNvPr id="17" name="Picture 17"/>
          <p:cNvPicPr>
            <a:picLocks noChangeAspect="1"/>
          </p:cNvPicPr>
          <p:nvPr/>
        </p:nvPicPr>
        <p:blipFill>
          <a:blip r:embed="rId3"/>
          <a:srcRect/>
          <a:stretch>
            <a:fillRect/>
          </a:stretch>
        </p:blipFill>
        <p:spPr>
          <a:xfrm>
            <a:off x="1339401" y="1242887"/>
            <a:ext cx="6701599" cy="2435498"/>
          </a:xfrm>
          <a:prstGeom prst="rect">
            <a:avLst/>
          </a:prstGeom>
        </p:spPr>
      </p:pic>
      <p:sp>
        <p:nvSpPr>
          <p:cNvPr id="18" name="AutoShape 18"/>
          <p:cNvSpPr/>
          <p:nvPr/>
        </p:nvSpPr>
        <p:spPr>
          <a:xfrm rot="8554">
            <a:off x="1319885" y="3690291"/>
            <a:ext cx="9569811" cy="0"/>
          </a:xfrm>
          <a:prstGeom prst="line">
            <a:avLst/>
          </a:prstGeom>
          <a:ln w="47625" cap="rnd">
            <a:solidFill>
              <a:srgbClr val="000000"/>
            </a:solidFill>
            <a:prstDash val="solid"/>
            <a:headEnd type="none" w="sm" len="sm"/>
            <a:tailEnd type="none" w="sm" len="sm"/>
          </a:ln>
        </p:spPr>
      </p:sp>
      <p:sp>
        <p:nvSpPr>
          <p:cNvPr id="19" name="AutoShape 19"/>
          <p:cNvSpPr/>
          <p:nvPr/>
        </p:nvSpPr>
        <p:spPr>
          <a:xfrm rot="8554">
            <a:off x="1339445" y="6834165"/>
            <a:ext cx="9569811" cy="0"/>
          </a:xfrm>
          <a:prstGeom prst="line">
            <a:avLst/>
          </a:prstGeom>
          <a:ln w="47625" cap="rnd">
            <a:solidFill>
              <a:srgbClr val="000000"/>
            </a:solidFill>
            <a:prstDash val="solid"/>
            <a:headEnd type="none" w="sm" len="sm"/>
            <a:tailEnd type="none" w="sm" len="sm"/>
          </a:ln>
        </p:spPr>
      </p:sp>
      <p:grpSp>
        <p:nvGrpSpPr>
          <p:cNvPr id="20" name="Group 20"/>
          <p:cNvGrpSpPr/>
          <p:nvPr/>
        </p:nvGrpSpPr>
        <p:grpSpPr>
          <a:xfrm>
            <a:off x="9920955" y="6822258"/>
            <a:ext cx="1937452" cy="1934916"/>
            <a:chOff x="0" y="0"/>
            <a:chExt cx="2583270" cy="2579888"/>
          </a:xfrm>
        </p:grpSpPr>
        <p:grpSp>
          <p:nvGrpSpPr>
            <p:cNvPr id="21" name="Group 21"/>
            <p:cNvGrpSpPr/>
            <p:nvPr/>
          </p:nvGrpSpPr>
          <p:grpSpPr>
            <a:xfrm rot="-393831">
              <a:off x="125444" y="125676"/>
              <a:ext cx="2332382" cy="2328536"/>
              <a:chOff x="0" y="0"/>
              <a:chExt cx="3216910" cy="3211605"/>
            </a:xfrm>
          </p:grpSpPr>
          <p:sp>
            <p:nvSpPr>
              <p:cNvPr id="22" name="Freeform 22"/>
              <p:cNvSpPr/>
              <p:nvPr/>
            </p:nvSpPr>
            <p:spPr>
              <a:xfrm>
                <a:off x="19050" y="223520"/>
                <a:ext cx="3178810" cy="2980465"/>
              </a:xfrm>
              <a:custGeom>
                <a:avLst/>
                <a:gdLst/>
                <a:ahLst/>
                <a:cxnLst/>
                <a:rect l="l" t="t" r="r" b="b"/>
                <a:pathLst>
                  <a:path w="3178810" h="2980465">
                    <a:moveTo>
                      <a:pt x="0" y="11430"/>
                    </a:moveTo>
                    <a:cubicBezTo>
                      <a:pt x="0" y="11430"/>
                      <a:pt x="2540" y="340360"/>
                      <a:pt x="2540" y="749300"/>
                    </a:cubicBezTo>
                    <a:cubicBezTo>
                      <a:pt x="2540" y="1177996"/>
                      <a:pt x="7620" y="1799365"/>
                      <a:pt x="7620" y="2059715"/>
                    </a:cubicBezTo>
                    <a:cubicBezTo>
                      <a:pt x="7620" y="2254025"/>
                      <a:pt x="16510" y="2652805"/>
                      <a:pt x="21590" y="2844575"/>
                    </a:cubicBezTo>
                    <a:lnTo>
                      <a:pt x="130810" y="2958875"/>
                    </a:lnTo>
                    <a:cubicBezTo>
                      <a:pt x="275590" y="2966495"/>
                      <a:pt x="543560" y="2980465"/>
                      <a:pt x="793750" y="2980465"/>
                    </a:cubicBezTo>
                    <a:lnTo>
                      <a:pt x="3178810" y="2980465"/>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23" name="Freeform 23"/>
              <p:cNvSpPr/>
              <p:nvPr/>
            </p:nvSpPr>
            <p:spPr>
              <a:xfrm>
                <a:off x="12700" y="217170"/>
                <a:ext cx="3191510" cy="2993165"/>
              </a:xfrm>
              <a:custGeom>
                <a:avLst/>
                <a:gdLst/>
                <a:ahLst/>
                <a:cxnLst/>
                <a:rect l="l" t="t" r="r" b="b"/>
                <a:pathLst>
                  <a:path w="3191510" h="2993165">
                    <a:moveTo>
                      <a:pt x="3191510" y="2993165"/>
                    </a:moveTo>
                    <a:lnTo>
                      <a:pt x="800100" y="2993165"/>
                    </a:lnTo>
                    <a:cubicBezTo>
                      <a:pt x="547370" y="2993165"/>
                      <a:pt x="270510" y="2979195"/>
                      <a:pt x="137160" y="2971575"/>
                    </a:cubicBezTo>
                    <a:lnTo>
                      <a:pt x="134620" y="2971575"/>
                    </a:lnTo>
                    <a:lnTo>
                      <a:pt x="21590" y="2853465"/>
                    </a:lnTo>
                    <a:lnTo>
                      <a:pt x="21590" y="2850925"/>
                    </a:lnTo>
                    <a:cubicBezTo>
                      <a:pt x="16510" y="2647725"/>
                      <a:pt x="7620" y="2254025"/>
                      <a:pt x="7620" y="2066065"/>
                    </a:cubicBezTo>
                    <a:cubicBezTo>
                      <a:pt x="7620" y="1950495"/>
                      <a:pt x="6350" y="1773965"/>
                      <a:pt x="5080" y="1563456"/>
                    </a:cubicBezTo>
                    <a:cubicBezTo>
                      <a:pt x="3810" y="1294410"/>
                      <a:pt x="2540" y="990035"/>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93165"/>
                    </a:lnTo>
                    <a:close/>
                    <a:moveTo>
                      <a:pt x="139700" y="2958875"/>
                    </a:moveTo>
                    <a:cubicBezTo>
                      <a:pt x="273050" y="2966495"/>
                      <a:pt x="548640" y="2980465"/>
                      <a:pt x="800100" y="2980465"/>
                    </a:cubicBezTo>
                    <a:lnTo>
                      <a:pt x="3178810" y="2980465"/>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90035"/>
                      <a:pt x="16510" y="1294410"/>
                      <a:pt x="17780" y="1563456"/>
                    </a:cubicBezTo>
                    <a:cubicBezTo>
                      <a:pt x="19050" y="1773965"/>
                      <a:pt x="20320" y="1950495"/>
                      <a:pt x="20320" y="2066065"/>
                    </a:cubicBezTo>
                    <a:cubicBezTo>
                      <a:pt x="20320" y="2252755"/>
                      <a:pt x="29210" y="2643915"/>
                      <a:pt x="34290" y="2848385"/>
                    </a:cubicBezTo>
                    <a:lnTo>
                      <a:pt x="139700" y="2958875"/>
                    </a:lnTo>
                    <a:close/>
                    <a:moveTo>
                      <a:pt x="139700" y="2958875"/>
                    </a:moveTo>
                    <a:lnTo>
                      <a:pt x="133350" y="2833145"/>
                    </a:lnTo>
                    <a:lnTo>
                      <a:pt x="34290" y="2847115"/>
                    </a:lnTo>
                    <a:lnTo>
                      <a:pt x="139700" y="2958875"/>
                    </a:lnTo>
                    <a:close/>
                  </a:path>
                </a:pathLst>
              </a:custGeom>
              <a:solidFill>
                <a:srgbClr val="000000"/>
              </a:solidFill>
            </p:spPr>
          </p:sp>
          <p:sp>
            <p:nvSpPr>
              <p:cNvPr id="24" name="Freeform 24"/>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25" name="TextBox 25"/>
            <p:cNvSpPr txBox="1"/>
            <p:nvPr/>
          </p:nvSpPr>
          <p:spPr>
            <a:xfrm rot="-393831">
              <a:off x="434340" y="915336"/>
              <a:ext cx="1705630" cy="663961"/>
            </a:xfrm>
            <a:prstGeom prst="rect">
              <a:avLst/>
            </a:prstGeom>
          </p:spPr>
          <p:txBody>
            <a:bodyPr lIns="0" tIns="0" rIns="0" bIns="0" rtlCol="0" anchor="t">
              <a:spAutoFit/>
            </a:bodyPr>
            <a:lstStyle/>
            <a:p>
              <a:pPr marL="0" lvl="0" indent="0">
                <a:lnSpc>
                  <a:spcPts val="4280"/>
                </a:lnSpc>
              </a:pPr>
              <a:r>
                <a:rPr lang="en-US" sz="2853" spc="28">
                  <a:solidFill>
                    <a:srgbClr val="000000"/>
                  </a:solidFill>
                  <a:latin typeface="Clear Sans Regular"/>
                </a:rPr>
                <a:t>Sprite</a:t>
              </a:r>
            </a:p>
          </p:txBody>
        </p:sp>
      </p:grpSp>
      <p:pic>
        <p:nvPicPr>
          <p:cNvPr id="26" name="Picture 26"/>
          <p:cNvPicPr>
            <a:picLocks noChangeAspect="1"/>
          </p:cNvPicPr>
          <p:nvPr/>
        </p:nvPicPr>
        <p:blipFill>
          <a:blip r:embed="rId4"/>
          <a:srcRect/>
          <a:stretch>
            <a:fillRect/>
          </a:stretch>
        </p:blipFill>
        <p:spPr>
          <a:xfrm>
            <a:off x="3109884" y="3966105"/>
            <a:ext cx="7400138" cy="2761701"/>
          </a:xfrm>
          <a:prstGeom prst="rect">
            <a:avLst/>
          </a:prstGeom>
        </p:spPr>
      </p:pic>
      <p:sp>
        <p:nvSpPr>
          <p:cNvPr id="27" name="TextBox 27"/>
          <p:cNvSpPr txBox="1"/>
          <p:nvPr/>
        </p:nvSpPr>
        <p:spPr>
          <a:xfrm>
            <a:off x="11336938" y="4429978"/>
            <a:ext cx="6539166" cy="1254760"/>
          </a:xfrm>
          <a:prstGeom prst="rect">
            <a:avLst/>
          </a:prstGeom>
        </p:spPr>
        <p:txBody>
          <a:bodyPr lIns="0" tIns="0" rIns="0" bIns="0" rtlCol="0" anchor="t">
            <a:spAutoFit/>
          </a:bodyPr>
          <a:lstStyle/>
          <a:p>
            <a:pPr marL="0" lvl="0" indent="0" algn="r">
              <a:lnSpc>
                <a:spcPts val="9679"/>
              </a:lnSpc>
            </a:pPr>
            <a:r>
              <a:rPr lang="en-US" sz="8799">
                <a:solidFill>
                  <a:srgbClr val="000000"/>
                </a:solidFill>
                <a:latin typeface="Clear Sans Regular Bold"/>
              </a:rPr>
              <a:t>Классы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45332" y="-1922612"/>
            <a:ext cx="16230600" cy="5902624"/>
            <a:chOff x="0" y="0"/>
            <a:chExt cx="100607340" cy="36588127"/>
          </a:xfrm>
        </p:grpSpPr>
        <p:sp>
          <p:nvSpPr>
            <p:cNvPr id="3" name="Freeform 3"/>
            <p:cNvSpPr/>
            <p:nvPr/>
          </p:nvSpPr>
          <p:spPr>
            <a:xfrm>
              <a:off x="0" y="0"/>
              <a:ext cx="100607341" cy="36588126"/>
            </a:xfrm>
            <a:custGeom>
              <a:avLst/>
              <a:gdLst/>
              <a:ahLst/>
              <a:cxnLst/>
              <a:rect l="l" t="t" r="r" b="b"/>
              <a:pathLst>
                <a:path w="100607341" h="36588126">
                  <a:moveTo>
                    <a:pt x="0" y="0"/>
                  </a:moveTo>
                  <a:lnTo>
                    <a:pt x="0" y="36588126"/>
                  </a:lnTo>
                  <a:lnTo>
                    <a:pt x="100607341" y="36588126"/>
                  </a:lnTo>
                  <a:lnTo>
                    <a:pt x="100607341" y="0"/>
                  </a:lnTo>
                  <a:lnTo>
                    <a:pt x="0" y="0"/>
                  </a:lnTo>
                  <a:close/>
                  <a:moveTo>
                    <a:pt x="100546377" y="36527166"/>
                  </a:moveTo>
                  <a:lnTo>
                    <a:pt x="59690" y="36527166"/>
                  </a:lnTo>
                  <a:lnTo>
                    <a:pt x="59690" y="59690"/>
                  </a:lnTo>
                  <a:lnTo>
                    <a:pt x="100546377" y="59690"/>
                  </a:lnTo>
                  <a:lnTo>
                    <a:pt x="100546377" y="36527166"/>
                  </a:lnTo>
                  <a:close/>
                </a:path>
              </a:pathLst>
            </a:custGeom>
            <a:solidFill>
              <a:srgbClr val="000000"/>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2772763" y="1534965"/>
            <a:ext cx="5592491" cy="4194368"/>
          </a:xfrm>
          <a:prstGeom prst="rect">
            <a:avLst/>
          </a:prstGeom>
        </p:spPr>
      </p:pic>
      <p:grpSp>
        <p:nvGrpSpPr>
          <p:cNvPr id="5" name="Group 5"/>
          <p:cNvGrpSpPr/>
          <p:nvPr/>
        </p:nvGrpSpPr>
        <p:grpSpPr>
          <a:xfrm>
            <a:off x="1410287" y="4650104"/>
            <a:ext cx="1634183" cy="5161405"/>
            <a:chOff x="0" y="0"/>
            <a:chExt cx="2178911" cy="6881874"/>
          </a:xfrm>
        </p:grpSpPr>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r="368" b="450"/>
            <a:stretch>
              <a:fillRect/>
            </a:stretch>
          </p:blipFill>
          <p:spPr>
            <a:xfrm>
              <a:off x="0" y="1135775"/>
              <a:ext cx="2178911" cy="2283513"/>
            </a:xfrm>
            <a:prstGeom prst="rect">
              <a:avLst/>
            </a:prstGeom>
          </p:spPr>
        </p:pic>
      </p:grpSp>
      <p:grpSp>
        <p:nvGrpSpPr>
          <p:cNvPr id="9" name="Group 9"/>
          <p:cNvGrpSpPr/>
          <p:nvPr/>
        </p:nvGrpSpPr>
        <p:grpSpPr>
          <a:xfrm>
            <a:off x="12646140" y="-1732112"/>
            <a:ext cx="15920292" cy="5218728"/>
            <a:chOff x="0" y="0"/>
            <a:chExt cx="98683859" cy="32348917"/>
          </a:xfrm>
        </p:grpSpPr>
        <p:sp>
          <p:nvSpPr>
            <p:cNvPr id="10" name="Freeform 10"/>
            <p:cNvSpPr/>
            <p:nvPr/>
          </p:nvSpPr>
          <p:spPr>
            <a:xfrm>
              <a:off x="0" y="0"/>
              <a:ext cx="98683862" cy="32348915"/>
            </a:xfrm>
            <a:custGeom>
              <a:avLst/>
              <a:gdLst/>
              <a:ahLst/>
              <a:cxnLst/>
              <a:rect l="l" t="t" r="r" b="b"/>
              <a:pathLst>
                <a:path w="98683862" h="32348915">
                  <a:moveTo>
                    <a:pt x="0" y="0"/>
                  </a:moveTo>
                  <a:lnTo>
                    <a:pt x="0" y="32348915"/>
                  </a:lnTo>
                  <a:lnTo>
                    <a:pt x="98683862" y="32348915"/>
                  </a:lnTo>
                  <a:lnTo>
                    <a:pt x="98683862" y="0"/>
                  </a:lnTo>
                  <a:lnTo>
                    <a:pt x="0" y="0"/>
                  </a:lnTo>
                  <a:close/>
                  <a:moveTo>
                    <a:pt x="98622898" y="32287958"/>
                  </a:moveTo>
                  <a:lnTo>
                    <a:pt x="59690" y="32287958"/>
                  </a:lnTo>
                  <a:lnTo>
                    <a:pt x="59690" y="59690"/>
                  </a:lnTo>
                  <a:lnTo>
                    <a:pt x="98622898" y="59690"/>
                  </a:lnTo>
                  <a:lnTo>
                    <a:pt x="98622898" y="32287958"/>
                  </a:lnTo>
                  <a:close/>
                </a:path>
              </a:pathLst>
            </a:custGeom>
            <a:solidFill>
              <a:srgbClr val="000000"/>
            </a:solidFill>
          </p:spPr>
        </p:sp>
      </p:grpSp>
      <p:grpSp>
        <p:nvGrpSpPr>
          <p:cNvPr id="11" name="Group 11"/>
          <p:cNvGrpSpPr/>
          <p:nvPr/>
        </p:nvGrpSpPr>
        <p:grpSpPr>
          <a:xfrm>
            <a:off x="13201663" y="-1541612"/>
            <a:ext cx="15555268" cy="4619064"/>
            <a:chOff x="0" y="0"/>
            <a:chExt cx="96421215" cy="28631830"/>
          </a:xfrm>
        </p:grpSpPr>
        <p:sp>
          <p:nvSpPr>
            <p:cNvPr id="12" name="Freeform 12"/>
            <p:cNvSpPr/>
            <p:nvPr/>
          </p:nvSpPr>
          <p:spPr>
            <a:xfrm>
              <a:off x="0" y="0"/>
              <a:ext cx="96421215" cy="28631831"/>
            </a:xfrm>
            <a:custGeom>
              <a:avLst/>
              <a:gdLst/>
              <a:ahLst/>
              <a:cxnLst/>
              <a:rect l="l" t="t" r="r" b="b"/>
              <a:pathLst>
                <a:path w="96421215" h="28631831">
                  <a:moveTo>
                    <a:pt x="0" y="0"/>
                  </a:moveTo>
                  <a:lnTo>
                    <a:pt x="0" y="28631831"/>
                  </a:lnTo>
                  <a:lnTo>
                    <a:pt x="96421215" y="28631831"/>
                  </a:lnTo>
                  <a:lnTo>
                    <a:pt x="96421215" y="0"/>
                  </a:lnTo>
                  <a:lnTo>
                    <a:pt x="0" y="0"/>
                  </a:lnTo>
                  <a:close/>
                  <a:moveTo>
                    <a:pt x="96360258" y="28570870"/>
                  </a:moveTo>
                  <a:lnTo>
                    <a:pt x="59690" y="28570870"/>
                  </a:lnTo>
                  <a:lnTo>
                    <a:pt x="59690" y="59690"/>
                  </a:lnTo>
                  <a:lnTo>
                    <a:pt x="96360258" y="59690"/>
                  </a:lnTo>
                  <a:lnTo>
                    <a:pt x="96360258" y="28570870"/>
                  </a:lnTo>
                  <a:close/>
                </a:path>
              </a:pathLst>
            </a:custGeom>
            <a:solidFill>
              <a:srgbClr val="000000"/>
            </a:solidFill>
          </p:spPr>
        </p:sp>
      </p:grpSp>
      <p:grpSp>
        <p:nvGrpSpPr>
          <p:cNvPr id="13" name="Group 13"/>
          <p:cNvGrpSpPr/>
          <p:nvPr/>
        </p:nvGrpSpPr>
        <p:grpSpPr>
          <a:xfrm>
            <a:off x="13666239" y="-1541612"/>
            <a:ext cx="15090693" cy="4275744"/>
            <a:chOff x="0" y="0"/>
            <a:chExt cx="93541487" cy="26503718"/>
          </a:xfrm>
        </p:grpSpPr>
        <p:sp>
          <p:nvSpPr>
            <p:cNvPr id="14" name="Freeform 14"/>
            <p:cNvSpPr/>
            <p:nvPr/>
          </p:nvSpPr>
          <p:spPr>
            <a:xfrm>
              <a:off x="0" y="0"/>
              <a:ext cx="93541484" cy="26503719"/>
            </a:xfrm>
            <a:custGeom>
              <a:avLst/>
              <a:gdLst/>
              <a:ahLst/>
              <a:cxnLst/>
              <a:rect l="l" t="t" r="r" b="b"/>
              <a:pathLst>
                <a:path w="93541484" h="26503719">
                  <a:moveTo>
                    <a:pt x="0" y="0"/>
                  </a:moveTo>
                  <a:lnTo>
                    <a:pt x="0" y="26503719"/>
                  </a:lnTo>
                  <a:lnTo>
                    <a:pt x="93541484" y="26503719"/>
                  </a:lnTo>
                  <a:lnTo>
                    <a:pt x="93541484" y="0"/>
                  </a:lnTo>
                  <a:lnTo>
                    <a:pt x="0" y="0"/>
                  </a:lnTo>
                  <a:close/>
                  <a:moveTo>
                    <a:pt x="93480527" y="26442758"/>
                  </a:moveTo>
                  <a:lnTo>
                    <a:pt x="59690" y="26442758"/>
                  </a:lnTo>
                  <a:lnTo>
                    <a:pt x="59690" y="59690"/>
                  </a:lnTo>
                  <a:lnTo>
                    <a:pt x="93480527" y="59690"/>
                  </a:lnTo>
                  <a:lnTo>
                    <a:pt x="93480527" y="26442758"/>
                  </a:lnTo>
                  <a:close/>
                </a:path>
              </a:pathLst>
            </a:custGeom>
            <a:solidFill>
              <a:srgbClr val="000000"/>
            </a:solidFill>
          </p:spPr>
        </p:sp>
      </p:grpSp>
      <p:grpSp>
        <p:nvGrpSpPr>
          <p:cNvPr id="15" name="Group 15"/>
          <p:cNvGrpSpPr/>
          <p:nvPr/>
        </p:nvGrpSpPr>
        <p:grpSpPr>
          <a:xfrm>
            <a:off x="14020419" y="-1541612"/>
            <a:ext cx="14736513" cy="3932424"/>
            <a:chOff x="0" y="0"/>
            <a:chExt cx="91346062" cy="24375605"/>
          </a:xfrm>
        </p:grpSpPr>
        <p:sp>
          <p:nvSpPr>
            <p:cNvPr id="16" name="Freeform 16"/>
            <p:cNvSpPr/>
            <p:nvPr/>
          </p:nvSpPr>
          <p:spPr>
            <a:xfrm>
              <a:off x="0" y="0"/>
              <a:ext cx="91346065" cy="24375605"/>
            </a:xfrm>
            <a:custGeom>
              <a:avLst/>
              <a:gdLst/>
              <a:ahLst/>
              <a:cxnLst/>
              <a:rect l="l" t="t" r="r" b="b"/>
              <a:pathLst>
                <a:path w="91346065" h="24375605">
                  <a:moveTo>
                    <a:pt x="0" y="0"/>
                  </a:moveTo>
                  <a:lnTo>
                    <a:pt x="0" y="24375605"/>
                  </a:lnTo>
                  <a:lnTo>
                    <a:pt x="91346065" y="24375605"/>
                  </a:lnTo>
                  <a:lnTo>
                    <a:pt x="91346065" y="0"/>
                  </a:lnTo>
                  <a:lnTo>
                    <a:pt x="0" y="0"/>
                  </a:lnTo>
                  <a:close/>
                  <a:moveTo>
                    <a:pt x="91285101" y="24314646"/>
                  </a:moveTo>
                  <a:lnTo>
                    <a:pt x="59690" y="24314646"/>
                  </a:lnTo>
                  <a:lnTo>
                    <a:pt x="59690" y="59690"/>
                  </a:lnTo>
                  <a:lnTo>
                    <a:pt x="91285101" y="59690"/>
                  </a:lnTo>
                  <a:lnTo>
                    <a:pt x="91285101" y="24314646"/>
                  </a:lnTo>
                  <a:close/>
                </a:path>
              </a:pathLst>
            </a:custGeom>
            <a:solidFill>
              <a:srgbClr val="000000"/>
            </a:solidFill>
          </p:spPr>
        </p:sp>
      </p:grpSp>
      <p:grpSp>
        <p:nvGrpSpPr>
          <p:cNvPr id="17" name="Group 17"/>
          <p:cNvGrpSpPr/>
          <p:nvPr/>
        </p:nvGrpSpPr>
        <p:grpSpPr>
          <a:xfrm>
            <a:off x="14252706" y="-1541612"/>
            <a:ext cx="14504225" cy="3625897"/>
            <a:chOff x="0" y="0"/>
            <a:chExt cx="89906198" cy="22475562"/>
          </a:xfrm>
        </p:grpSpPr>
        <p:sp>
          <p:nvSpPr>
            <p:cNvPr id="18" name="Freeform 18"/>
            <p:cNvSpPr/>
            <p:nvPr/>
          </p:nvSpPr>
          <p:spPr>
            <a:xfrm>
              <a:off x="0" y="0"/>
              <a:ext cx="89906196" cy="22475561"/>
            </a:xfrm>
            <a:custGeom>
              <a:avLst/>
              <a:gdLst/>
              <a:ahLst/>
              <a:cxnLst/>
              <a:rect l="l" t="t" r="r" b="b"/>
              <a:pathLst>
                <a:path w="89906196" h="22475561">
                  <a:moveTo>
                    <a:pt x="0" y="0"/>
                  </a:moveTo>
                  <a:lnTo>
                    <a:pt x="0" y="22475561"/>
                  </a:lnTo>
                  <a:lnTo>
                    <a:pt x="89906196" y="22475561"/>
                  </a:lnTo>
                  <a:lnTo>
                    <a:pt x="89906196" y="0"/>
                  </a:lnTo>
                  <a:lnTo>
                    <a:pt x="0" y="0"/>
                  </a:lnTo>
                  <a:close/>
                  <a:moveTo>
                    <a:pt x="89845238" y="22414602"/>
                  </a:moveTo>
                  <a:lnTo>
                    <a:pt x="59690" y="22414602"/>
                  </a:lnTo>
                  <a:lnTo>
                    <a:pt x="59690" y="59690"/>
                  </a:lnTo>
                  <a:lnTo>
                    <a:pt x="89845238" y="59690"/>
                  </a:lnTo>
                  <a:lnTo>
                    <a:pt x="89845238" y="22414602"/>
                  </a:lnTo>
                  <a:close/>
                </a:path>
              </a:pathLst>
            </a:custGeom>
            <a:solidFill>
              <a:srgbClr val="000000"/>
            </a:solidFill>
          </p:spPr>
        </p:sp>
      </p:grpSp>
      <p:pic>
        <p:nvPicPr>
          <p:cNvPr id="19" name="Picture 19"/>
          <p:cNvPicPr>
            <a:picLocks noChangeAspect="1"/>
          </p:cNvPicPr>
          <p:nvPr/>
        </p:nvPicPr>
        <p:blipFill>
          <a:blip r:embed="rId10"/>
          <a:srcRect/>
          <a:stretch>
            <a:fillRect/>
          </a:stretch>
        </p:blipFill>
        <p:spPr>
          <a:xfrm>
            <a:off x="10340801" y="1964824"/>
            <a:ext cx="6650877" cy="3334650"/>
          </a:xfrm>
          <a:prstGeom prst="rect">
            <a:avLst/>
          </a:prstGeom>
        </p:spPr>
      </p:pic>
      <p:grpSp>
        <p:nvGrpSpPr>
          <p:cNvPr id="20" name="Group 20"/>
          <p:cNvGrpSpPr>
            <a:grpSpLocks noChangeAspect="1"/>
          </p:cNvGrpSpPr>
          <p:nvPr/>
        </p:nvGrpSpPr>
        <p:grpSpPr>
          <a:xfrm>
            <a:off x="13290004" y="6429375"/>
            <a:ext cx="5657850" cy="5657850"/>
            <a:chOff x="0" y="0"/>
            <a:chExt cx="6355080" cy="6355080"/>
          </a:xfrm>
        </p:grpSpPr>
        <p:sp>
          <p:nvSpPr>
            <p:cNvPr id="21" name="Freeform 2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D4CED4"/>
            </a:solidFill>
          </p:spPr>
        </p:sp>
      </p:grpSp>
      <p:sp>
        <p:nvSpPr>
          <p:cNvPr id="22" name="TextBox 22"/>
          <p:cNvSpPr txBox="1"/>
          <p:nvPr/>
        </p:nvSpPr>
        <p:spPr>
          <a:xfrm>
            <a:off x="3554211" y="3336454"/>
            <a:ext cx="4029596" cy="639015"/>
          </a:xfrm>
          <a:prstGeom prst="rect">
            <a:avLst/>
          </a:prstGeom>
        </p:spPr>
        <p:txBody>
          <a:bodyPr lIns="0" tIns="0" rIns="0" bIns="0" rtlCol="0" anchor="t">
            <a:spAutoFit/>
          </a:bodyPr>
          <a:lstStyle/>
          <a:p>
            <a:pPr marL="0" lvl="0" indent="0" algn="ctr">
              <a:lnSpc>
                <a:spcPts val="5022"/>
              </a:lnSpc>
            </a:pPr>
            <a:r>
              <a:rPr lang="en-US" sz="4566">
                <a:solidFill>
                  <a:srgbClr val="000000"/>
                </a:solidFill>
                <a:latin typeface="Clear Sans Regular Bold"/>
              </a:rPr>
              <a:t>Технологии</a:t>
            </a:r>
          </a:p>
        </p:txBody>
      </p:sp>
      <p:grpSp>
        <p:nvGrpSpPr>
          <p:cNvPr id="23" name="Group 23"/>
          <p:cNvGrpSpPr>
            <a:grpSpLocks noChangeAspect="1"/>
          </p:cNvGrpSpPr>
          <p:nvPr/>
        </p:nvGrpSpPr>
        <p:grpSpPr>
          <a:xfrm>
            <a:off x="13771355" y="6910726"/>
            <a:ext cx="4695148" cy="4695148"/>
            <a:chOff x="0" y="0"/>
            <a:chExt cx="6355080" cy="6355080"/>
          </a:xfrm>
        </p:grpSpPr>
        <p:sp>
          <p:nvSpPr>
            <p:cNvPr id="24" name="Freeform 2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D4CED4"/>
            </a:solidFill>
          </p:spPr>
        </p:sp>
      </p:grpSp>
      <p:grpSp>
        <p:nvGrpSpPr>
          <p:cNvPr id="25" name="Group 25"/>
          <p:cNvGrpSpPr>
            <a:grpSpLocks noChangeAspect="1"/>
          </p:cNvGrpSpPr>
          <p:nvPr/>
        </p:nvGrpSpPr>
        <p:grpSpPr>
          <a:xfrm>
            <a:off x="14345769" y="7485140"/>
            <a:ext cx="3546320" cy="3546320"/>
            <a:chOff x="0" y="0"/>
            <a:chExt cx="6355080" cy="6355080"/>
          </a:xfrm>
        </p:grpSpPr>
        <p:sp>
          <p:nvSpPr>
            <p:cNvPr id="26" name="Freeform 2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D4CED4"/>
            </a:solidFill>
          </p:spPr>
        </p:sp>
      </p:grpSp>
      <p:grpSp>
        <p:nvGrpSpPr>
          <p:cNvPr id="27" name="Group 27"/>
          <p:cNvGrpSpPr>
            <a:grpSpLocks noChangeAspect="1"/>
          </p:cNvGrpSpPr>
          <p:nvPr/>
        </p:nvGrpSpPr>
        <p:grpSpPr>
          <a:xfrm>
            <a:off x="14768865" y="7908236"/>
            <a:ext cx="2700128" cy="2700128"/>
            <a:chOff x="0" y="0"/>
            <a:chExt cx="6355080" cy="6355080"/>
          </a:xfrm>
        </p:grpSpPr>
        <p:sp>
          <p:nvSpPr>
            <p:cNvPr id="28" name="Freeform 2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D4CED4"/>
            </a:solidFill>
          </p:spPr>
        </p:sp>
      </p:grpSp>
      <p:pic>
        <p:nvPicPr>
          <p:cNvPr id="29" name="Picture 29"/>
          <p:cNvPicPr>
            <a:picLocks noChangeAspect="1"/>
          </p:cNvPicPr>
          <p:nvPr/>
        </p:nvPicPr>
        <p:blipFill>
          <a:blip r:embed="rId11"/>
          <a:srcRect/>
          <a:stretch>
            <a:fillRect/>
          </a:stretch>
        </p:blipFill>
        <p:spPr>
          <a:xfrm>
            <a:off x="10046098" y="6662212"/>
            <a:ext cx="6945579" cy="249204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57207" y="705152"/>
            <a:ext cx="17156098" cy="8760552"/>
            <a:chOff x="0" y="0"/>
            <a:chExt cx="4518185" cy="2307156"/>
          </a:xfrm>
        </p:grpSpPr>
        <p:sp>
          <p:nvSpPr>
            <p:cNvPr id="3" name="Freeform 3"/>
            <p:cNvSpPr/>
            <p:nvPr/>
          </p:nvSpPr>
          <p:spPr>
            <a:xfrm>
              <a:off x="0" y="0"/>
              <a:ext cx="4518185" cy="2307156"/>
            </a:xfrm>
            <a:custGeom>
              <a:avLst/>
              <a:gdLst/>
              <a:ahLst/>
              <a:cxnLst/>
              <a:rect l="l" t="t" r="r" b="b"/>
              <a:pathLst>
                <a:path w="4518185" h="2307156">
                  <a:moveTo>
                    <a:pt x="0" y="0"/>
                  </a:moveTo>
                  <a:lnTo>
                    <a:pt x="0" y="2307156"/>
                  </a:lnTo>
                  <a:lnTo>
                    <a:pt x="4518185" y="2307156"/>
                  </a:lnTo>
                  <a:lnTo>
                    <a:pt x="4518185" y="0"/>
                  </a:lnTo>
                  <a:lnTo>
                    <a:pt x="0" y="0"/>
                  </a:lnTo>
                  <a:close/>
                  <a:moveTo>
                    <a:pt x="4457225" y="2246196"/>
                  </a:moveTo>
                  <a:lnTo>
                    <a:pt x="59690" y="2246196"/>
                  </a:lnTo>
                  <a:lnTo>
                    <a:pt x="59690" y="59690"/>
                  </a:lnTo>
                  <a:lnTo>
                    <a:pt x="4457225" y="59690"/>
                  </a:lnTo>
                  <a:lnTo>
                    <a:pt x="4457225" y="2246196"/>
                  </a:lnTo>
                  <a:close/>
                </a:path>
              </a:pathLst>
            </a:custGeom>
            <a:solidFill>
              <a:srgbClr val="D4CED4"/>
            </a:solidFill>
          </p:spPr>
        </p:sp>
      </p:grpSp>
      <p:grpSp>
        <p:nvGrpSpPr>
          <p:cNvPr id="4" name="Group 4"/>
          <p:cNvGrpSpPr>
            <a:grpSpLocks noChangeAspect="1"/>
          </p:cNvGrpSpPr>
          <p:nvPr/>
        </p:nvGrpSpPr>
        <p:grpSpPr>
          <a:xfrm>
            <a:off x="2316406" y="-1684094"/>
            <a:ext cx="14302276" cy="14302276"/>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A41500"/>
            </a:solidFill>
          </p:spPr>
        </p:sp>
      </p:grpSp>
      <p:grpSp>
        <p:nvGrpSpPr>
          <p:cNvPr id="6" name="Group 6"/>
          <p:cNvGrpSpPr/>
          <p:nvPr/>
        </p:nvGrpSpPr>
        <p:grpSpPr>
          <a:xfrm>
            <a:off x="4000500" y="0"/>
            <a:ext cx="10842839" cy="10842839"/>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4CED4"/>
            </a:solidFill>
          </p:spPr>
        </p:sp>
      </p:grpSp>
      <p:grpSp>
        <p:nvGrpSpPr>
          <p:cNvPr id="8" name="Group 8"/>
          <p:cNvGrpSpPr/>
          <p:nvPr/>
        </p:nvGrpSpPr>
        <p:grpSpPr>
          <a:xfrm>
            <a:off x="1835238" y="1451792"/>
            <a:ext cx="15082099" cy="6985209"/>
            <a:chOff x="0" y="0"/>
            <a:chExt cx="4426791" cy="2050249"/>
          </a:xfrm>
        </p:grpSpPr>
        <p:sp>
          <p:nvSpPr>
            <p:cNvPr id="9" name="Freeform 9"/>
            <p:cNvSpPr/>
            <p:nvPr/>
          </p:nvSpPr>
          <p:spPr>
            <a:xfrm>
              <a:off x="0" y="0"/>
              <a:ext cx="4426791" cy="2050249"/>
            </a:xfrm>
            <a:custGeom>
              <a:avLst/>
              <a:gdLst/>
              <a:ahLst/>
              <a:cxnLst/>
              <a:rect l="l" t="t" r="r" b="b"/>
              <a:pathLst>
                <a:path w="4426791" h="2050249">
                  <a:moveTo>
                    <a:pt x="0" y="0"/>
                  </a:moveTo>
                  <a:lnTo>
                    <a:pt x="4426791" y="0"/>
                  </a:lnTo>
                  <a:lnTo>
                    <a:pt x="4426791" y="2050249"/>
                  </a:lnTo>
                  <a:lnTo>
                    <a:pt x="0" y="2050249"/>
                  </a:lnTo>
                  <a:close/>
                </a:path>
              </a:pathLst>
            </a:custGeom>
            <a:solidFill>
              <a:srgbClr val="F5D5AA"/>
            </a:solidFill>
          </p:spPr>
        </p:sp>
      </p:grpSp>
      <p:sp>
        <p:nvSpPr>
          <p:cNvPr id="10" name="TextBox 10"/>
          <p:cNvSpPr txBox="1"/>
          <p:nvPr/>
        </p:nvSpPr>
        <p:spPr>
          <a:xfrm>
            <a:off x="1694206" y="3887894"/>
            <a:ext cx="15082099" cy="1533525"/>
          </a:xfrm>
          <a:prstGeom prst="rect">
            <a:avLst/>
          </a:prstGeom>
        </p:spPr>
        <p:txBody>
          <a:bodyPr lIns="0" tIns="0" rIns="0" bIns="0" rtlCol="0" anchor="t">
            <a:spAutoFit/>
          </a:bodyPr>
          <a:lstStyle/>
          <a:p>
            <a:pPr algn="ctr">
              <a:lnSpc>
                <a:spcPts val="12599"/>
              </a:lnSpc>
            </a:pPr>
            <a:r>
              <a:rPr lang="ru-RU" sz="9000" dirty="0" smtClean="0">
                <a:solidFill>
                  <a:srgbClr val="000000"/>
                </a:solidFill>
                <a:latin typeface="Open Sans Extra Bold"/>
              </a:rPr>
              <a:t> </a:t>
            </a:r>
            <a:endParaRPr lang="en-US" sz="9000" dirty="0">
              <a:solidFill>
                <a:srgbClr val="000000"/>
              </a:solidFill>
              <a:latin typeface="Open Sans Extra Bold"/>
            </a:endParaRPr>
          </a:p>
        </p:txBody>
      </p:sp>
      <p:pic>
        <p:nvPicPr>
          <p:cNvPr id="11" name="проект видео">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457999" y="1468706"/>
            <a:ext cx="11927840" cy="688144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1"/>
                                        </p:tgtEl>
                                      </p:cBhvr>
                                    </p:cmd>
                                  </p:childTnLst>
                                </p:cTn>
                              </p:par>
                            </p:childTnLst>
                          </p:cTn>
                        </p:par>
                      </p:childTnLst>
                    </p:cTn>
                  </p:par>
                </p:childTnLst>
              </p:cTn>
              <p:nextCondLst>
                <p:cond evt="onClick" delay="0">
                  <p:tgtEl>
                    <p:spTgt spid="11"/>
                  </p:tgtEl>
                </p:cond>
              </p:nextCondLst>
            </p:seq>
            <p:video>
              <p:cMediaNode vol="80000">
                <p:cTn id="7" fill="hold" display="0">
                  <p:stCondLst>
                    <p:cond delay="indefinite"/>
                  </p:stCondLst>
                </p:cTn>
                <p:tgtEl>
                  <p:spTgt spid="11"/>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17398" y="3609000"/>
            <a:ext cx="14836873" cy="3971925"/>
          </a:xfrm>
          <a:prstGeom prst="rect">
            <a:avLst/>
          </a:prstGeom>
        </p:spPr>
        <p:txBody>
          <a:bodyPr lIns="0" tIns="0" rIns="0" bIns="0" rtlCol="0" anchor="t">
            <a:spAutoFit/>
          </a:bodyPr>
          <a:lstStyle/>
          <a:p>
            <a:pPr>
              <a:lnSpc>
                <a:spcPts val="6300"/>
              </a:lnSpc>
            </a:pPr>
            <a:r>
              <a:rPr lang="en-US" sz="4500">
                <a:solidFill>
                  <a:srgbClr val="000000"/>
                </a:solidFill>
                <a:latin typeface="Clear Sans Regular"/>
              </a:rPr>
              <a:t>Создавать программы на Pygame не очень легко, так как нужно знать много разнообразных методов, библиотек, но это очень интересный процесс. Создавая игру мы поняли, насколько трудно создавать программы компаниям по разработке игр.</a:t>
            </a:r>
          </a:p>
        </p:txBody>
      </p:sp>
      <p:grpSp>
        <p:nvGrpSpPr>
          <p:cNvPr id="3" name="Group 3"/>
          <p:cNvGrpSpPr/>
          <p:nvPr/>
        </p:nvGrpSpPr>
        <p:grpSpPr>
          <a:xfrm>
            <a:off x="1028700" y="3210473"/>
            <a:ext cx="16230600" cy="4854703"/>
            <a:chOff x="0" y="0"/>
            <a:chExt cx="100607340" cy="30092463"/>
          </a:xfrm>
        </p:grpSpPr>
        <p:sp>
          <p:nvSpPr>
            <p:cNvPr id="4" name="Freeform 4"/>
            <p:cNvSpPr/>
            <p:nvPr/>
          </p:nvSpPr>
          <p:spPr>
            <a:xfrm>
              <a:off x="0" y="0"/>
              <a:ext cx="100607341" cy="30092464"/>
            </a:xfrm>
            <a:custGeom>
              <a:avLst/>
              <a:gdLst/>
              <a:ahLst/>
              <a:cxnLst/>
              <a:rect l="l" t="t" r="r" b="b"/>
              <a:pathLst>
                <a:path w="100607341" h="30092464">
                  <a:moveTo>
                    <a:pt x="0" y="0"/>
                  </a:moveTo>
                  <a:lnTo>
                    <a:pt x="0" y="30092464"/>
                  </a:lnTo>
                  <a:lnTo>
                    <a:pt x="100607341" y="30092464"/>
                  </a:lnTo>
                  <a:lnTo>
                    <a:pt x="100607341" y="0"/>
                  </a:lnTo>
                  <a:lnTo>
                    <a:pt x="0" y="0"/>
                  </a:lnTo>
                  <a:close/>
                  <a:moveTo>
                    <a:pt x="100546377" y="30031503"/>
                  </a:moveTo>
                  <a:lnTo>
                    <a:pt x="59690" y="30031503"/>
                  </a:lnTo>
                  <a:lnTo>
                    <a:pt x="59690" y="59690"/>
                  </a:lnTo>
                  <a:lnTo>
                    <a:pt x="100546377" y="59690"/>
                  </a:lnTo>
                  <a:lnTo>
                    <a:pt x="100546377" y="30031503"/>
                  </a:lnTo>
                  <a:close/>
                </a:path>
              </a:pathLst>
            </a:custGeom>
            <a:solidFill>
              <a:srgbClr val="000000"/>
            </a:solidFill>
          </p:spPr>
        </p:sp>
      </p:grpSp>
      <p:grpSp>
        <p:nvGrpSpPr>
          <p:cNvPr id="5" name="Group 5"/>
          <p:cNvGrpSpPr/>
          <p:nvPr/>
        </p:nvGrpSpPr>
        <p:grpSpPr>
          <a:xfrm>
            <a:off x="1086575" y="1345879"/>
            <a:ext cx="8115300" cy="1527615"/>
            <a:chOff x="0" y="66675"/>
            <a:chExt cx="10820400" cy="2036820"/>
          </a:xfrm>
        </p:grpSpPr>
        <p:sp>
          <p:nvSpPr>
            <p:cNvPr id="6" name="TextBox 6"/>
            <p:cNvSpPr txBox="1"/>
            <p:nvPr/>
          </p:nvSpPr>
          <p:spPr>
            <a:xfrm>
              <a:off x="0" y="66675"/>
              <a:ext cx="10820400" cy="1387988"/>
            </a:xfrm>
            <a:prstGeom prst="rect">
              <a:avLst/>
            </a:prstGeom>
          </p:spPr>
          <p:txBody>
            <a:bodyPr lIns="0" tIns="0" rIns="0" bIns="0" rtlCol="0" anchor="t">
              <a:spAutoFit/>
            </a:bodyPr>
            <a:lstStyle/>
            <a:p>
              <a:pPr marL="0" lvl="0" indent="0">
                <a:lnSpc>
                  <a:spcPts val="7700"/>
                </a:lnSpc>
              </a:pPr>
              <a:r>
                <a:rPr lang="en-US" sz="9600" dirty="0" err="1">
                  <a:solidFill>
                    <a:srgbClr val="000000"/>
                  </a:solidFill>
                  <a:latin typeface="Clear Sans Regular Bold"/>
                </a:rPr>
                <a:t>Вывод</a:t>
              </a:r>
              <a:endParaRPr lang="en-US" sz="8800" dirty="0">
                <a:solidFill>
                  <a:srgbClr val="000000"/>
                </a:solidFill>
                <a:latin typeface="Clear Sans Regular Bold"/>
              </a:endParaRPr>
            </a:p>
          </p:txBody>
        </p:sp>
        <p:sp>
          <p:nvSpPr>
            <p:cNvPr id="7" name="TextBox 7"/>
            <p:cNvSpPr txBox="1"/>
            <p:nvPr/>
          </p:nvSpPr>
          <p:spPr>
            <a:xfrm>
              <a:off x="0" y="1538779"/>
              <a:ext cx="10820400" cy="564716"/>
            </a:xfrm>
            <a:prstGeom prst="rect">
              <a:avLst/>
            </a:prstGeom>
          </p:spPr>
          <p:txBody>
            <a:bodyPr lIns="0" tIns="0" rIns="0" bIns="0" rtlCol="0" anchor="t">
              <a:spAutoFit/>
            </a:bodyPr>
            <a:lstStyle/>
            <a:p>
              <a:pPr>
                <a:lnSpc>
                  <a:spcPts val="3500"/>
                </a:lnSpc>
              </a:pPr>
              <a:endParaRPr/>
            </a:p>
          </p:txBody>
        </p:sp>
      </p:grpSp>
      <p:grpSp>
        <p:nvGrpSpPr>
          <p:cNvPr id="8" name="Group 8"/>
          <p:cNvGrpSpPr/>
          <p:nvPr/>
        </p:nvGrpSpPr>
        <p:grpSpPr>
          <a:xfrm>
            <a:off x="13702422" y="1028700"/>
            <a:ext cx="1610057" cy="1236166"/>
            <a:chOff x="0" y="0"/>
            <a:chExt cx="2146743" cy="1648221"/>
          </a:xfrm>
        </p:grpSpPr>
        <p:grpSp>
          <p:nvGrpSpPr>
            <p:cNvPr id="9" name="Group 9"/>
            <p:cNvGrpSpPr/>
            <p:nvPr/>
          </p:nvGrpSpPr>
          <p:grpSpPr>
            <a:xfrm>
              <a:off x="0" y="0"/>
              <a:ext cx="2146743" cy="1648221"/>
              <a:chOff x="0" y="0"/>
              <a:chExt cx="3216910" cy="2469871"/>
            </a:xfrm>
          </p:grpSpPr>
          <p:sp>
            <p:nvSpPr>
              <p:cNvPr id="10" name="Freeform 10"/>
              <p:cNvSpPr/>
              <p:nvPr/>
            </p:nvSpPr>
            <p:spPr>
              <a:xfrm>
                <a:off x="19050" y="223520"/>
                <a:ext cx="3178810" cy="2238731"/>
              </a:xfrm>
              <a:custGeom>
                <a:avLst/>
                <a:gdLst/>
                <a:ahLst/>
                <a:cxnLst/>
                <a:rect l="l" t="t" r="r" b="b"/>
                <a:pathLst>
                  <a:path w="3178810" h="2238731">
                    <a:moveTo>
                      <a:pt x="0" y="11430"/>
                    </a:moveTo>
                    <a:cubicBezTo>
                      <a:pt x="0" y="11430"/>
                      <a:pt x="2540" y="340360"/>
                      <a:pt x="2540" y="749300"/>
                    </a:cubicBezTo>
                    <a:cubicBezTo>
                      <a:pt x="2540" y="888254"/>
                      <a:pt x="7620" y="1057631"/>
                      <a:pt x="7620" y="1317981"/>
                    </a:cubicBezTo>
                    <a:cubicBezTo>
                      <a:pt x="7620" y="1512291"/>
                      <a:pt x="16510" y="1911071"/>
                      <a:pt x="21590" y="2102841"/>
                    </a:cubicBezTo>
                    <a:lnTo>
                      <a:pt x="130810" y="2217141"/>
                    </a:lnTo>
                    <a:cubicBezTo>
                      <a:pt x="275590" y="2224761"/>
                      <a:pt x="543560" y="2238731"/>
                      <a:pt x="793750" y="2238731"/>
                    </a:cubicBezTo>
                    <a:lnTo>
                      <a:pt x="3178810" y="2238731"/>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11" name="Freeform 11"/>
              <p:cNvSpPr/>
              <p:nvPr/>
            </p:nvSpPr>
            <p:spPr>
              <a:xfrm>
                <a:off x="12700" y="217170"/>
                <a:ext cx="3191510" cy="2251431"/>
              </a:xfrm>
              <a:custGeom>
                <a:avLst/>
                <a:gdLst/>
                <a:ahLst/>
                <a:cxnLst/>
                <a:rect l="l" t="t" r="r" b="b"/>
                <a:pathLst>
                  <a:path w="3191510" h="2251431">
                    <a:moveTo>
                      <a:pt x="3191510" y="2251431"/>
                    </a:moveTo>
                    <a:lnTo>
                      <a:pt x="800100" y="2251431"/>
                    </a:lnTo>
                    <a:cubicBezTo>
                      <a:pt x="547370" y="2251431"/>
                      <a:pt x="270510" y="2237461"/>
                      <a:pt x="137160" y="2229841"/>
                    </a:cubicBezTo>
                    <a:lnTo>
                      <a:pt x="134620" y="2229841"/>
                    </a:lnTo>
                    <a:lnTo>
                      <a:pt x="21590" y="2111731"/>
                    </a:lnTo>
                    <a:lnTo>
                      <a:pt x="21590" y="2109191"/>
                    </a:lnTo>
                    <a:cubicBezTo>
                      <a:pt x="16510" y="1905991"/>
                      <a:pt x="7620" y="1512291"/>
                      <a:pt x="7620" y="1324331"/>
                    </a:cubicBezTo>
                    <a:cubicBezTo>
                      <a:pt x="7620" y="1208761"/>
                      <a:pt x="6350" y="1032231"/>
                      <a:pt x="5080" y="910287"/>
                    </a:cubicBezTo>
                    <a:cubicBezTo>
                      <a:pt x="3810" y="899157"/>
                      <a:pt x="2540" y="886566"/>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51431"/>
                    </a:lnTo>
                    <a:close/>
                    <a:moveTo>
                      <a:pt x="139700" y="2217141"/>
                    </a:moveTo>
                    <a:cubicBezTo>
                      <a:pt x="273050" y="2224761"/>
                      <a:pt x="548640" y="2238731"/>
                      <a:pt x="800100" y="2238731"/>
                    </a:cubicBezTo>
                    <a:lnTo>
                      <a:pt x="3178810" y="2238731"/>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6566"/>
                      <a:pt x="16510" y="899157"/>
                      <a:pt x="17780" y="910287"/>
                    </a:cubicBezTo>
                    <a:cubicBezTo>
                      <a:pt x="19050" y="1032231"/>
                      <a:pt x="20320" y="1208761"/>
                      <a:pt x="20320" y="1324331"/>
                    </a:cubicBezTo>
                    <a:cubicBezTo>
                      <a:pt x="20320" y="1511021"/>
                      <a:pt x="29210" y="1902181"/>
                      <a:pt x="34290" y="2106651"/>
                    </a:cubicBezTo>
                    <a:lnTo>
                      <a:pt x="139700" y="2217141"/>
                    </a:lnTo>
                    <a:close/>
                    <a:moveTo>
                      <a:pt x="139700" y="2217141"/>
                    </a:moveTo>
                    <a:lnTo>
                      <a:pt x="133350" y="2091411"/>
                    </a:lnTo>
                    <a:lnTo>
                      <a:pt x="34290" y="2105381"/>
                    </a:lnTo>
                    <a:lnTo>
                      <a:pt x="139700" y="2217141"/>
                    </a:lnTo>
                    <a:close/>
                  </a:path>
                </a:pathLst>
              </a:custGeom>
              <a:solidFill>
                <a:srgbClr val="000000"/>
              </a:solidFill>
            </p:spPr>
          </p:sp>
          <p:sp>
            <p:nvSpPr>
              <p:cNvPr id="12" name="Freeform 12"/>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3" name="TextBox 13"/>
            <p:cNvSpPr txBox="1"/>
            <p:nvPr/>
          </p:nvSpPr>
          <p:spPr>
            <a:xfrm>
              <a:off x="219791" y="551692"/>
              <a:ext cx="1656641" cy="222494"/>
            </a:xfrm>
            <a:prstGeom prst="rect">
              <a:avLst/>
            </a:prstGeom>
          </p:spPr>
          <p:txBody>
            <a:bodyPr lIns="0" tIns="0" rIns="0" bIns="0" rtlCol="0" anchor="t">
              <a:spAutoFit/>
            </a:bodyPr>
            <a:lstStyle/>
            <a:p>
              <a:pPr marL="0" lvl="0" indent="0">
                <a:lnSpc>
                  <a:spcPts val="1452"/>
                </a:lnSpc>
              </a:pPr>
              <a:r>
                <a:rPr lang="en-US" sz="968" spc="9">
                  <a:solidFill>
                    <a:srgbClr val="000000"/>
                  </a:solidFill>
                  <a:latin typeface="Clear Sans Regular"/>
                </a:rPr>
                <a:t>или нет...</a:t>
              </a:r>
            </a:p>
          </p:txBody>
        </p:sp>
      </p:grpSp>
      <p:grpSp>
        <p:nvGrpSpPr>
          <p:cNvPr id="14" name="Group 14"/>
          <p:cNvGrpSpPr/>
          <p:nvPr/>
        </p:nvGrpSpPr>
        <p:grpSpPr>
          <a:xfrm>
            <a:off x="15649243" y="1028700"/>
            <a:ext cx="1610057" cy="1418511"/>
            <a:chOff x="0" y="0"/>
            <a:chExt cx="2146743" cy="1891348"/>
          </a:xfrm>
        </p:grpSpPr>
        <p:grpSp>
          <p:nvGrpSpPr>
            <p:cNvPr id="15" name="Group 15"/>
            <p:cNvGrpSpPr/>
            <p:nvPr/>
          </p:nvGrpSpPr>
          <p:grpSpPr>
            <a:xfrm>
              <a:off x="0" y="0"/>
              <a:ext cx="2146743" cy="1891348"/>
              <a:chOff x="0" y="0"/>
              <a:chExt cx="3216910" cy="2834199"/>
            </a:xfrm>
          </p:grpSpPr>
          <p:sp>
            <p:nvSpPr>
              <p:cNvPr id="16" name="Freeform 16"/>
              <p:cNvSpPr/>
              <p:nvPr/>
            </p:nvSpPr>
            <p:spPr>
              <a:xfrm>
                <a:off x="19050" y="223520"/>
                <a:ext cx="3178810" cy="2603059"/>
              </a:xfrm>
              <a:custGeom>
                <a:avLst/>
                <a:gdLst/>
                <a:ahLst/>
                <a:cxnLst/>
                <a:rect l="l" t="t" r="r" b="b"/>
                <a:pathLst>
                  <a:path w="3178810" h="2603059">
                    <a:moveTo>
                      <a:pt x="0" y="11430"/>
                    </a:moveTo>
                    <a:cubicBezTo>
                      <a:pt x="0" y="11430"/>
                      <a:pt x="2540" y="340360"/>
                      <a:pt x="2540" y="749300"/>
                    </a:cubicBezTo>
                    <a:cubicBezTo>
                      <a:pt x="2540" y="1030571"/>
                      <a:pt x="7620" y="1421959"/>
                      <a:pt x="7620" y="1682309"/>
                    </a:cubicBezTo>
                    <a:cubicBezTo>
                      <a:pt x="7620" y="1876619"/>
                      <a:pt x="16510" y="2275399"/>
                      <a:pt x="21590" y="2467169"/>
                    </a:cubicBezTo>
                    <a:lnTo>
                      <a:pt x="130810" y="2581469"/>
                    </a:lnTo>
                    <a:cubicBezTo>
                      <a:pt x="275590" y="2589089"/>
                      <a:pt x="543560" y="2603059"/>
                      <a:pt x="793750" y="2603059"/>
                    </a:cubicBezTo>
                    <a:lnTo>
                      <a:pt x="3178810" y="2603059"/>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17" name="Freeform 17"/>
              <p:cNvSpPr/>
              <p:nvPr/>
            </p:nvSpPr>
            <p:spPr>
              <a:xfrm>
                <a:off x="12700" y="217170"/>
                <a:ext cx="3191510" cy="2615759"/>
              </a:xfrm>
              <a:custGeom>
                <a:avLst/>
                <a:gdLst/>
                <a:ahLst/>
                <a:cxnLst/>
                <a:rect l="l" t="t" r="r" b="b"/>
                <a:pathLst>
                  <a:path w="3191510" h="2615759">
                    <a:moveTo>
                      <a:pt x="3191510" y="2615759"/>
                    </a:moveTo>
                    <a:lnTo>
                      <a:pt x="800100" y="2615759"/>
                    </a:lnTo>
                    <a:cubicBezTo>
                      <a:pt x="547370" y="2615759"/>
                      <a:pt x="270510" y="2601789"/>
                      <a:pt x="137160" y="2594169"/>
                    </a:cubicBezTo>
                    <a:lnTo>
                      <a:pt x="134620" y="2594169"/>
                    </a:lnTo>
                    <a:lnTo>
                      <a:pt x="21590" y="2476059"/>
                    </a:lnTo>
                    <a:lnTo>
                      <a:pt x="21590" y="2473519"/>
                    </a:lnTo>
                    <a:cubicBezTo>
                      <a:pt x="16510" y="2270319"/>
                      <a:pt x="7620" y="1876619"/>
                      <a:pt x="7620" y="1688659"/>
                    </a:cubicBezTo>
                    <a:cubicBezTo>
                      <a:pt x="7620" y="1573089"/>
                      <a:pt x="6350" y="1396559"/>
                      <a:pt x="5080" y="1231113"/>
                    </a:cubicBezTo>
                    <a:cubicBezTo>
                      <a:pt x="3810" y="1093299"/>
                      <a:pt x="2540" y="93738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615759"/>
                    </a:lnTo>
                    <a:close/>
                    <a:moveTo>
                      <a:pt x="139700" y="2581469"/>
                    </a:moveTo>
                    <a:cubicBezTo>
                      <a:pt x="273050" y="2589089"/>
                      <a:pt x="548640" y="2603059"/>
                      <a:pt x="800100" y="2603059"/>
                    </a:cubicBezTo>
                    <a:lnTo>
                      <a:pt x="3178810" y="2603059"/>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37388"/>
                      <a:pt x="16510" y="1093299"/>
                      <a:pt x="17780" y="1231113"/>
                    </a:cubicBezTo>
                    <a:cubicBezTo>
                      <a:pt x="19050" y="1396559"/>
                      <a:pt x="20320" y="1573089"/>
                      <a:pt x="20320" y="1688659"/>
                    </a:cubicBezTo>
                    <a:cubicBezTo>
                      <a:pt x="20320" y="1875349"/>
                      <a:pt x="29210" y="2266509"/>
                      <a:pt x="34290" y="2470979"/>
                    </a:cubicBezTo>
                    <a:lnTo>
                      <a:pt x="139700" y="2581469"/>
                    </a:lnTo>
                    <a:close/>
                    <a:moveTo>
                      <a:pt x="139700" y="2581469"/>
                    </a:moveTo>
                    <a:lnTo>
                      <a:pt x="133350" y="2455739"/>
                    </a:lnTo>
                    <a:lnTo>
                      <a:pt x="34290" y="2469709"/>
                    </a:lnTo>
                    <a:lnTo>
                      <a:pt x="139700" y="2581469"/>
                    </a:lnTo>
                    <a:close/>
                  </a:path>
                </a:pathLst>
              </a:custGeom>
              <a:solidFill>
                <a:srgbClr val="000000"/>
              </a:solidFill>
            </p:spPr>
          </p:sp>
          <p:sp>
            <p:nvSpPr>
              <p:cNvPr id="18" name="Freeform 18"/>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9" name="TextBox 19"/>
            <p:cNvSpPr txBox="1"/>
            <p:nvPr/>
          </p:nvSpPr>
          <p:spPr>
            <a:xfrm>
              <a:off x="219791" y="551692"/>
              <a:ext cx="1656641" cy="465621"/>
            </a:xfrm>
            <a:prstGeom prst="rect">
              <a:avLst/>
            </a:prstGeom>
          </p:spPr>
          <p:txBody>
            <a:bodyPr lIns="0" tIns="0" rIns="0" bIns="0" rtlCol="0" anchor="t">
              <a:spAutoFit/>
            </a:bodyPr>
            <a:lstStyle/>
            <a:p>
              <a:pPr marL="0" lvl="0" indent="0">
                <a:lnSpc>
                  <a:spcPts val="1452"/>
                </a:lnSpc>
              </a:pPr>
              <a:r>
                <a:rPr lang="en-US" sz="968" spc="9">
                  <a:solidFill>
                    <a:srgbClr val="000000"/>
                  </a:solidFill>
                  <a:latin typeface="Clear Sans Regular"/>
                </a:rPr>
                <a:t>вы вернулись к началу....</a:t>
              </a:r>
            </a:p>
          </p:txBody>
        </p:sp>
      </p:grpSp>
      <p:grpSp>
        <p:nvGrpSpPr>
          <p:cNvPr id="20" name="Group 20"/>
          <p:cNvGrpSpPr/>
          <p:nvPr/>
        </p:nvGrpSpPr>
        <p:grpSpPr>
          <a:xfrm>
            <a:off x="11755602" y="1028700"/>
            <a:ext cx="1610057" cy="1236166"/>
            <a:chOff x="0" y="0"/>
            <a:chExt cx="2146743" cy="1648221"/>
          </a:xfrm>
        </p:grpSpPr>
        <p:grpSp>
          <p:nvGrpSpPr>
            <p:cNvPr id="21" name="Group 21"/>
            <p:cNvGrpSpPr/>
            <p:nvPr/>
          </p:nvGrpSpPr>
          <p:grpSpPr>
            <a:xfrm>
              <a:off x="0" y="0"/>
              <a:ext cx="2146743" cy="1648221"/>
              <a:chOff x="0" y="0"/>
              <a:chExt cx="3216910" cy="2469871"/>
            </a:xfrm>
          </p:grpSpPr>
          <p:sp>
            <p:nvSpPr>
              <p:cNvPr id="22" name="Freeform 22"/>
              <p:cNvSpPr/>
              <p:nvPr/>
            </p:nvSpPr>
            <p:spPr>
              <a:xfrm>
                <a:off x="19050" y="223520"/>
                <a:ext cx="3178810" cy="2238731"/>
              </a:xfrm>
              <a:custGeom>
                <a:avLst/>
                <a:gdLst/>
                <a:ahLst/>
                <a:cxnLst/>
                <a:rect l="l" t="t" r="r" b="b"/>
                <a:pathLst>
                  <a:path w="3178810" h="2238731">
                    <a:moveTo>
                      <a:pt x="0" y="11430"/>
                    </a:moveTo>
                    <a:cubicBezTo>
                      <a:pt x="0" y="11430"/>
                      <a:pt x="2540" y="340360"/>
                      <a:pt x="2540" y="749300"/>
                    </a:cubicBezTo>
                    <a:cubicBezTo>
                      <a:pt x="2540" y="888254"/>
                      <a:pt x="7620" y="1057631"/>
                      <a:pt x="7620" y="1317981"/>
                    </a:cubicBezTo>
                    <a:cubicBezTo>
                      <a:pt x="7620" y="1512291"/>
                      <a:pt x="16510" y="1911071"/>
                      <a:pt x="21590" y="2102841"/>
                    </a:cubicBezTo>
                    <a:lnTo>
                      <a:pt x="130810" y="2217141"/>
                    </a:lnTo>
                    <a:cubicBezTo>
                      <a:pt x="275590" y="2224761"/>
                      <a:pt x="543560" y="2238731"/>
                      <a:pt x="793750" y="2238731"/>
                    </a:cubicBezTo>
                    <a:lnTo>
                      <a:pt x="3178810" y="2238731"/>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23" name="Freeform 23"/>
              <p:cNvSpPr/>
              <p:nvPr/>
            </p:nvSpPr>
            <p:spPr>
              <a:xfrm>
                <a:off x="12700" y="217170"/>
                <a:ext cx="3191510" cy="2251431"/>
              </a:xfrm>
              <a:custGeom>
                <a:avLst/>
                <a:gdLst/>
                <a:ahLst/>
                <a:cxnLst/>
                <a:rect l="l" t="t" r="r" b="b"/>
                <a:pathLst>
                  <a:path w="3191510" h="2251431">
                    <a:moveTo>
                      <a:pt x="3191510" y="2251431"/>
                    </a:moveTo>
                    <a:lnTo>
                      <a:pt x="800100" y="2251431"/>
                    </a:lnTo>
                    <a:cubicBezTo>
                      <a:pt x="547370" y="2251431"/>
                      <a:pt x="270510" y="2237461"/>
                      <a:pt x="137160" y="2229841"/>
                    </a:cubicBezTo>
                    <a:lnTo>
                      <a:pt x="134620" y="2229841"/>
                    </a:lnTo>
                    <a:lnTo>
                      <a:pt x="21590" y="2111731"/>
                    </a:lnTo>
                    <a:lnTo>
                      <a:pt x="21590" y="2109191"/>
                    </a:lnTo>
                    <a:cubicBezTo>
                      <a:pt x="16510" y="1905991"/>
                      <a:pt x="7620" y="1512291"/>
                      <a:pt x="7620" y="1324331"/>
                    </a:cubicBezTo>
                    <a:cubicBezTo>
                      <a:pt x="7620" y="1208761"/>
                      <a:pt x="6350" y="1032231"/>
                      <a:pt x="5080" y="910287"/>
                    </a:cubicBezTo>
                    <a:cubicBezTo>
                      <a:pt x="3810" y="899157"/>
                      <a:pt x="2540" y="886566"/>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51431"/>
                    </a:lnTo>
                    <a:close/>
                    <a:moveTo>
                      <a:pt x="139700" y="2217141"/>
                    </a:moveTo>
                    <a:cubicBezTo>
                      <a:pt x="273050" y="2224761"/>
                      <a:pt x="548640" y="2238731"/>
                      <a:pt x="800100" y="2238731"/>
                    </a:cubicBezTo>
                    <a:lnTo>
                      <a:pt x="3178810" y="2238731"/>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6566"/>
                      <a:pt x="16510" y="899157"/>
                      <a:pt x="17780" y="910287"/>
                    </a:cubicBezTo>
                    <a:cubicBezTo>
                      <a:pt x="19050" y="1032231"/>
                      <a:pt x="20320" y="1208761"/>
                      <a:pt x="20320" y="1324331"/>
                    </a:cubicBezTo>
                    <a:cubicBezTo>
                      <a:pt x="20320" y="1511021"/>
                      <a:pt x="29210" y="1902181"/>
                      <a:pt x="34290" y="2106651"/>
                    </a:cubicBezTo>
                    <a:lnTo>
                      <a:pt x="139700" y="2217141"/>
                    </a:lnTo>
                    <a:close/>
                    <a:moveTo>
                      <a:pt x="139700" y="2217141"/>
                    </a:moveTo>
                    <a:lnTo>
                      <a:pt x="133350" y="2091411"/>
                    </a:lnTo>
                    <a:lnTo>
                      <a:pt x="34290" y="2105381"/>
                    </a:lnTo>
                    <a:lnTo>
                      <a:pt x="139700" y="2217141"/>
                    </a:lnTo>
                    <a:close/>
                  </a:path>
                </a:pathLst>
              </a:custGeom>
              <a:solidFill>
                <a:srgbClr val="000000"/>
              </a:solidFill>
            </p:spPr>
          </p:sp>
          <p:sp>
            <p:nvSpPr>
              <p:cNvPr id="24" name="Freeform 24"/>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25" name="TextBox 25"/>
            <p:cNvSpPr txBox="1"/>
            <p:nvPr/>
          </p:nvSpPr>
          <p:spPr>
            <a:xfrm>
              <a:off x="219791" y="551692"/>
              <a:ext cx="1656641" cy="222494"/>
            </a:xfrm>
            <a:prstGeom prst="rect">
              <a:avLst/>
            </a:prstGeom>
          </p:spPr>
          <p:txBody>
            <a:bodyPr lIns="0" tIns="0" rIns="0" bIns="0" rtlCol="0" anchor="t">
              <a:spAutoFit/>
            </a:bodyPr>
            <a:lstStyle/>
            <a:p>
              <a:pPr marL="0" lvl="0" indent="0">
                <a:lnSpc>
                  <a:spcPts val="1452"/>
                </a:lnSpc>
              </a:pPr>
              <a:r>
                <a:rPr lang="en-US" sz="968" spc="9">
                  <a:solidFill>
                    <a:srgbClr val="000000"/>
                  </a:solidFill>
                  <a:latin typeface="Clear Sans Regular"/>
                </a:rPr>
                <a:t>Конец...</a:t>
              </a:r>
            </a:p>
          </p:txBody>
        </p:sp>
      </p:grpSp>
      <p:sp>
        <p:nvSpPr>
          <p:cNvPr id="26" name="AutoShape 26"/>
          <p:cNvSpPr/>
          <p:nvPr/>
        </p:nvSpPr>
        <p:spPr>
          <a:xfrm>
            <a:off x="1028700" y="8739133"/>
            <a:ext cx="2324282" cy="519167"/>
          </a:xfrm>
          <a:prstGeom prst="rect">
            <a:avLst/>
          </a:prstGeom>
          <a:solidFill>
            <a:srgbClr val="A41500"/>
          </a:solidFill>
        </p:spPr>
      </p:sp>
      <p:pic>
        <p:nvPicPr>
          <p:cNvPr id="27" name="Picture 2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722058">
            <a:off x="15758589" y="9673669"/>
            <a:ext cx="1172487" cy="1172487"/>
          </a:xfrm>
          <a:prstGeom prst="rect">
            <a:avLst/>
          </a:prstGeom>
        </p:spPr>
      </p:pic>
      <p:pic>
        <p:nvPicPr>
          <p:cNvPr id="28" name="Picture 2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939183">
            <a:off x="13116179" y="8978080"/>
            <a:ext cx="1172487" cy="117248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1351272"/>
            <a:ext cx="15544800" cy="1143000"/>
          </a:xfrm>
        </p:spPr>
        <p:txBody>
          <a:bodyPr>
            <a:noAutofit/>
          </a:bodyPr>
          <a:lstStyle/>
          <a:p>
            <a:r>
              <a:rPr lang="ru-RU" sz="9600" dirty="0" smtClean="0">
                <a:latin typeface="Clear Sans Regular" panose="020B0604020202020204" charset="0"/>
                <a:cs typeface="Clear Sans Regular" panose="020B0604020202020204" charset="0"/>
              </a:rPr>
              <a:t>Возможности для доработки</a:t>
            </a:r>
            <a:endParaRPr lang="ru-RU" sz="9600" dirty="0">
              <a:latin typeface="Clear Sans Regular" panose="020B0604020202020204" charset="0"/>
              <a:cs typeface="Clear Sans Regular" panose="020B0604020202020204" charset="0"/>
            </a:endParaRPr>
          </a:p>
        </p:txBody>
      </p:sp>
      <p:grpSp>
        <p:nvGrpSpPr>
          <p:cNvPr id="6" name="Group 15"/>
          <p:cNvGrpSpPr/>
          <p:nvPr/>
        </p:nvGrpSpPr>
        <p:grpSpPr>
          <a:xfrm>
            <a:off x="838200" y="4229100"/>
            <a:ext cx="4691283" cy="4412530"/>
            <a:chOff x="0" y="0"/>
            <a:chExt cx="6255044" cy="5883373"/>
          </a:xfrm>
        </p:grpSpPr>
        <p:grpSp>
          <p:nvGrpSpPr>
            <p:cNvPr id="7" name="Group 16"/>
            <p:cNvGrpSpPr/>
            <p:nvPr/>
          </p:nvGrpSpPr>
          <p:grpSpPr>
            <a:xfrm>
              <a:off x="0" y="0"/>
              <a:ext cx="6255044" cy="5883373"/>
              <a:chOff x="0" y="0"/>
              <a:chExt cx="3216910" cy="3152365"/>
            </a:xfrm>
          </p:grpSpPr>
          <p:sp>
            <p:nvSpPr>
              <p:cNvPr id="9" name="Freeform 17"/>
              <p:cNvSpPr/>
              <p:nvPr/>
            </p:nvSpPr>
            <p:spPr>
              <a:xfrm>
                <a:off x="19050" y="223520"/>
                <a:ext cx="3178810" cy="2921225"/>
              </a:xfrm>
              <a:custGeom>
                <a:avLst/>
                <a:gdLst/>
                <a:ahLst/>
                <a:cxnLst/>
                <a:rect l="l" t="t" r="r" b="b"/>
                <a:pathLst>
                  <a:path w="3178810" h="2921225">
                    <a:moveTo>
                      <a:pt x="0" y="11430"/>
                    </a:moveTo>
                    <a:cubicBezTo>
                      <a:pt x="0" y="11430"/>
                      <a:pt x="2540" y="340360"/>
                      <a:pt x="2540" y="749300"/>
                    </a:cubicBezTo>
                    <a:cubicBezTo>
                      <a:pt x="2540" y="1154855"/>
                      <a:pt x="7620" y="1740125"/>
                      <a:pt x="7620" y="2000475"/>
                    </a:cubicBezTo>
                    <a:cubicBezTo>
                      <a:pt x="7620" y="2194785"/>
                      <a:pt x="16510" y="2593565"/>
                      <a:pt x="21590" y="2785335"/>
                    </a:cubicBezTo>
                    <a:lnTo>
                      <a:pt x="130810" y="2899635"/>
                    </a:lnTo>
                    <a:cubicBezTo>
                      <a:pt x="275590" y="2907255"/>
                      <a:pt x="543560" y="2921225"/>
                      <a:pt x="793750" y="2921225"/>
                    </a:cubicBezTo>
                    <a:lnTo>
                      <a:pt x="3178810" y="2921225"/>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10" name="Freeform 18"/>
              <p:cNvSpPr/>
              <p:nvPr/>
            </p:nvSpPr>
            <p:spPr>
              <a:xfrm>
                <a:off x="12700" y="217170"/>
                <a:ext cx="3191510" cy="2933925"/>
              </a:xfrm>
              <a:custGeom>
                <a:avLst/>
                <a:gdLst/>
                <a:ahLst/>
                <a:cxnLst/>
                <a:rect l="l" t="t" r="r" b="b"/>
                <a:pathLst>
                  <a:path w="3191510" h="2933925">
                    <a:moveTo>
                      <a:pt x="3191510" y="2933925"/>
                    </a:moveTo>
                    <a:lnTo>
                      <a:pt x="800100" y="2933925"/>
                    </a:lnTo>
                    <a:cubicBezTo>
                      <a:pt x="547370" y="2933925"/>
                      <a:pt x="270510" y="2919956"/>
                      <a:pt x="137160" y="2912335"/>
                    </a:cubicBezTo>
                    <a:lnTo>
                      <a:pt x="134620" y="2912335"/>
                    </a:lnTo>
                    <a:lnTo>
                      <a:pt x="21590" y="2794225"/>
                    </a:lnTo>
                    <a:lnTo>
                      <a:pt x="21590" y="2791685"/>
                    </a:lnTo>
                    <a:cubicBezTo>
                      <a:pt x="16510" y="2588485"/>
                      <a:pt x="7620" y="2194785"/>
                      <a:pt x="7620" y="2006825"/>
                    </a:cubicBezTo>
                    <a:cubicBezTo>
                      <a:pt x="7620" y="1891256"/>
                      <a:pt x="6350" y="1714725"/>
                      <a:pt x="5080" y="1511290"/>
                    </a:cubicBezTo>
                    <a:cubicBezTo>
                      <a:pt x="3810" y="1262843"/>
                      <a:pt x="2540" y="98177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33925"/>
                    </a:lnTo>
                    <a:close/>
                    <a:moveTo>
                      <a:pt x="139700" y="2899635"/>
                    </a:moveTo>
                    <a:cubicBezTo>
                      <a:pt x="273050" y="2907256"/>
                      <a:pt x="548640" y="2921225"/>
                      <a:pt x="800100" y="2921225"/>
                    </a:cubicBezTo>
                    <a:lnTo>
                      <a:pt x="3178810" y="2921225"/>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1771"/>
                      <a:pt x="16510" y="1262843"/>
                      <a:pt x="17780" y="1511290"/>
                    </a:cubicBezTo>
                    <a:cubicBezTo>
                      <a:pt x="19050" y="1714725"/>
                      <a:pt x="20320" y="1891255"/>
                      <a:pt x="20320" y="2006825"/>
                    </a:cubicBezTo>
                    <a:cubicBezTo>
                      <a:pt x="20320" y="2193515"/>
                      <a:pt x="29210" y="2584675"/>
                      <a:pt x="34290" y="2789145"/>
                    </a:cubicBezTo>
                    <a:lnTo>
                      <a:pt x="139700" y="2899635"/>
                    </a:lnTo>
                    <a:close/>
                    <a:moveTo>
                      <a:pt x="139700" y="2899635"/>
                    </a:moveTo>
                    <a:lnTo>
                      <a:pt x="133350" y="2773906"/>
                    </a:lnTo>
                    <a:lnTo>
                      <a:pt x="34290" y="2787875"/>
                    </a:lnTo>
                    <a:lnTo>
                      <a:pt x="139700" y="2899635"/>
                    </a:lnTo>
                    <a:close/>
                  </a:path>
                </a:pathLst>
              </a:custGeom>
              <a:solidFill>
                <a:srgbClr val="000000"/>
              </a:solidFill>
            </p:spPr>
          </p:sp>
          <p:sp>
            <p:nvSpPr>
              <p:cNvPr id="11" name="Freeform 19"/>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8" name="TextBox 20"/>
            <p:cNvSpPr txBox="1"/>
            <p:nvPr/>
          </p:nvSpPr>
          <p:spPr>
            <a:xfrm>
              <a:off x="640415" y="1576447"/>
              <a:ext cx="4827016" cy="1766040"/>
            </a:xfrm>
            <a:prstGeom prst="rect">
              <a:avLst/>
            </a:prstGeom>
          </p:spPr>
          <p:txBody>
            <a:bodyPr lIns="0" tIns="0" rIns="0" bIns="0" rtlCol="0" anchor="t">
              <a:spAutoFit/>
            </a:bodyPr>
            <a:lstStyle/>
            <a:p>
              <a:pPr marL="0" lvl="0" indent="0" algn="ctr">
                <a:lnSpc>
                  <a:spcPts val="5400"/>
                </a:lnSpc>
              </a:pPr>
              <a:r>
                <a:rPr lang="ru-RU" sz="3600" spc="36" dirty="0" smtClean="0">
                  <a:solidFill>
                    <a:srgbClr val="000000"/>
                  </a:solidFill>
                  <a:latin typeface="Clear Sans Regular"/>
                </a:rPr>
                <a:t>Добавление уровней</a:t>
              </a:r>
              <a:endParaRPr lang="en-US" sz="3600" spc="36" dirty="0">
                <a:solidFill>
                  <a:srgbClr val="000000"/>
                </a:solidFill>
                <a:latin typeface="Clear Sans Regular"/>
              </a:endParaRPr>
            </a:p>
          </p:txBody>
        </p:sp>
      </p:grpSp>
      <p:grpSp>
        <p:nvGrpSpPr>
          <p:cNvPr id="12" name="Group 15"/>
          <p:cNvGrpSpPr/>
          <p:nvPr/>
        </p:nvGrpSpPr>
        <p:grpSpPr>
          <a:xfrm>
            <a:off x="6456637" y="4246877"/>
            <a:ext cx="4654242" cy="4384087"/>
            <a:chOff x="24694" y="35553"/>
            <a:chExt cx="6205656" cy="5845449"/>
          </a:xfrm>
        </p:grpSpPr>
        <p:grpSp>
          <p:nvGrpSpPr>
            <p:cNvPr id="13" name="Group 16"/>
            <p:cNvGrpSpPr/>
            <p:nvPr/>
          </p:nvGrpSpPr>
          <p:grpSpPr>
            <a:xfrm>
              <a:off x="24694" y="35553"/>
              <a:ext cx="6205656" cy="5845449"/>
              <a:chOff x="12700" y="19050"/>
              <a:chExt cx="3191510" cy="3132045"/>
            </a:xfrm>
          </p:grpSpPr>
          <p:sp>
            <p:nvSpPr>
              <p:cNvPr id="15" name="Freeform 17"/>
              <p:cNvSpPr/>
              <p:nvPr/>
            </p:nvSpPr>
            <p:spPr>
              <a:xfrm>
                <a:off x="19050" y="223521"/>
                <a:ext cx="3178810" cy="2921225"/>
              </a:xfrm>
              <a:custGeom>
                <a:avLst/>
                <a:gdLst/>
                <a:ahLst/>
                <a:cxnLst/>
                <a:rect l="l" t="t" r="r" b="b"/>
                <a:pathLst>
                  <a:path w="3178810" h="2921225">
                    <a:moveTo>
                      <a:pt x="0" y="11430"/>
                    </a:moveTo>
                    <a:cubicBezTo>
                      <a:pt x="0" y="11430"/>
                      <a:pt x="2540" y="340360"/>
                      <a:pt x="2540" y="749300"/>
                    </a:cubicBezTo>
                    <a:cubicBezTo>
                      <a:pt x="2540" y="1154855"/>
                      <a:pt x="7620" y="1740125"/>
                      <a:pt x="7620" y="2000475"/>
                    </a:cubicBezTo>
                    <a:cubicBezTo>
                      <a:pt x="7620" y="2194785"/>
                      <a:pt x="16510" y="2593565"/>
                      <a:pt x="21590" y="2785335"/>
                    </a:cubicBezTo>
                    <a:lnTo>
                      <a:pt x="130810" y="2899635"/>
                    </a:lnTo>
                    <a:cubicBezTo>
                      <a:pt x="275590" y="2907255"/>
                      <a:pt x="543560" y="2921225"/>
                      <a:pt x="793750" y="2921225"/>
                    </a:cubicBezTo>
                    <a:lnTo>
                      <a:pt x="3178810" y="2921225"/>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16" name="Freeform 18"/>
              <p:cNvSpPr/>
              <p:nvPr/>
            </p:nvSpPr>
            <p:spPr>
              <a:xfrm>
                <a:off x="12700" y="217170"/>
                <a:ext cx="3191510" cy="2933925"/>
              </a:xfrm>
              <a:custGeom>
                <a:avLst/>
                <a:gdLst/>
                <a:ahLst/>
                <a:cxnLst/>
                <a:rect l="l" t="t" r="r" b="b"/>
                <a:pathLst>
                  <a:path w="3191510" h="2933925">
                    <a:moveTo>
                      <a:pt x="3191510" y="2933925"/>
                    </a:moveTo>
                    <a:lnTo>
                      <a:pt x="800100" y="2933925"/>
                    </a:lnTo>
                    <a:cubicBezTo>
                      <a:pt x="547370" y="2933925"/>
                      <a:pt x="270510" y="2919956"/>
                      <a:pt x="137160" y="2912335"/>
                    </a:cubicBezTo>
                    <a:lnTo>
                      <a:pt x="134620" y="2912335"/>
                    </a:lnTo>
                    <a:lnTo>
                      <a:pt x="21590" y="2794225"/>
                    </a:lnTo>
                    <a:lnTo>
                      <a:pt x="21590" y="2791685"/>
                    </a:lnTo>
                    <a:cubicBezTo>
                      <a:pt x="16510" y="2588485"/>
                      <a:pt x="7620" y="2194785"/>
                      <a:pt x="7620" y="2006825"/>
                    </a:cubicBezTo>
                    <a:cubicBezTo>
                      <a:pt x="7620" y="1891256"/>
                      <a:pt x="6350" y="1714725"/>
                      <a:pt x="5080" y="1511290"/>
                    </a:cubicBezTo>
                    <a:cubicBezTo>
                      <a:pt x="3810" y="1262843"/>
                      <a:pt x="2540" y="98177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33925"/>
                    </a:lnTo>
                    <a:close/>
                    <a:moveTo>
                      <a:pt x="139700" y="2899635"/>
                    </a:moveTo>
                    <a:cubicBezTo>
                      <a:pt x="273050" y="2907256"/>
                      <a:pt x="548640" y="2921225"/>
                      <a:pt x="800100" y="2921225"/>
                    </a:cubicBezTo>
                    <a:lnTo>
                      <a:pt x="3178810" y="2921225"/>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1771"/>
                      <a:pt x="16510" y="1262843"/>
                      <a:pt x="17780" y="1511290"/>
                    </a:cubicBezTo>
                    <a:cubicBezTo>
                      <a:pt x="19050" y="1714725"/>
                      <a:pt x="20320" y="1891255"/>
                      <a:pt x="20320" y="2006825"/>
                    </a:cubicBezTo>
                    <a:cubicBezTo>
                      <a:pt x="20320" y="2193515"/>
                      <a:pt x="29210" y="2584675"/>
                      <a:pt x="34290" y="2789145"/>
                    </a:cubicBezTo>
                    <a:lnTo>
                      <a:pt x="139700" y="2899635"/>
                    </a:lnTo>
                    <a:close/>
                    <a:moveTo>
                      <a:pt x="139700" y="2899635"/>
                    </a:moveTo>
                    <a:lnTo>
                      <a:pt x="133350" y="2773906"/>
                    </a:lnTo>
                    <a:lnTo>
                      <a:pt x="34290" y="2787875"/>
                    </a:lnTo>
                    <a:lnTo>
                      <a:pt x="139700" y="2899635"/>
                    </a:lnTo>
                    <a:close/>
                  </a:path>
                </a:pathLst>
              </a:custGeom>
              <a:solidFill>
                <a:srgbClr val="000000"/>
              </a:solidFill>
            </p:spPr>
          </p:sp>
          <p:sp>
            <p:nvSpPr>
              <p:cNvPr id="17" name="Freeform 19"/>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4" name="TextBox 20"/>
            <p:cNvSpPr txBox="1"/>
            <p:nvPr/>
          </p:nvSpPr>
          <p:spPr>
            <a:xfrm>
              <a:off x="640414" y="1576446"/>
              <a:ext cx="4827016" cy="1766040"/>
            </a:xfrm>
            <a:prstGeom prst="rect">
              <a:avLst/>
            </a:prstGeom>
          </p:spPr>
          <p:txBody>
            <a:bodyPr lIns="0" tIns="0" rIns="0" bIns="0" rtlCol="0" anchor="t">
              <a:spAutoFit/>
            </a:bodyPr>
            <a:lstStyle/>
            <a:p>
              <a:pPr marL="0" lvl="0" indent="0" algn="ctr">
                <a:lnSpc>
                  <a:spcPts val="5400"/>
                </a:lnSpc>
              </a:pPr>
              <a:r>
                <a:rPr lang="ru-RU" sz="3600" spc="36" dirty="0" smtClean="0">
                  <a:solidFill>
                    <a:srgbClr val="000000"/>
                  </a:solidFill>
                  <a:latin typeface="Clear Sans Regular"/>
                </a:rPr>
                <a:t>Добавление шипов</a:t>
              </a:r>
              <a:endParaRPr lang="en-US" sz="3600" spc="36" dirty="0">
                <a:solidFill>
                  <a:srgbClr val="000000"/>
                </a:solidFill>
                <a:latin typeface="Clear Sans Regular"/>
              </a:endParaRPr>
            </a:p>
          </p:txBody>
        </p:sp>
      </p:grpSp>
      <p:grpSp>
        <p:nvGrpSpPr>
          <p:cNvPr id="18" name="Group 15"/>
          <p:cNvGrpSpPr/>
          <p:nvPr/>
        </p:nvGrpSpPr>
        <p:grpSpPr>
          <a:xfrm>
            <a:off x="12278237" y="4229388"/>
            <a:ext cx="4691283" cy="4412530"/>
            <a:chOff x="0" y="0"/>
            <a:chExt cx="6255044" cy="5883373"/>
          </a:xfrm>
        </p:grpSpPr>
        <p:grpSp>
          <p:nvGrpSpPr>
            <p:cNvPr id="19" name="Group 16"/>
            <p:cNvGrpSpPr/>
            <p:nvPr/>
          </p:nvGrpSpPr>
          <p:grpSpPr>
            <a:xfrm>
              <a:off x="0" y="0"/>
              <a:ext cx="6255044" cy="5883373"/>
              <a:chOff x="0" y="0"/>
              <a:chExt cx="3216910" cy="3152365"/>
            </a:xfrm>
          </p:grpSpPr>
          <p:sp>
            <p:nvSpPr>
              <p:cNvPr id="21" name="Freeform 17"/>
              <p:cNvSpPr/>
              <p:nvPr/>
            </p:nvSpPr>
            <p:spPr>
              <a:xfrm>
                <a:off x="19050" y="223520"/>
                <a:ext cx="3178810" cy="2921225"/>
              </a:xfrm>
              <a:custGeom>
                <a:avLst/>
                <a:gdLst/>
                <a:ahLst/>
                <a:cxnLst/>
                <a:rect l="l" t="t" r="r" b="b"/>
                <a:pathLst>
                  <a:path w="3178810" h="2921225">
                    <a:moveTo>
                      <a:pt x="0" y="11430"/>
                    </a:moveTo>
                    <a:cubicBezTo>
                      <a:pt x="0" y="11430"/>
                      <a:pt x="2540" y="340360"/>
                      <a:pt x="2540" y="749300"/>
                    </a:cubicBezTo>
                    <a:cubicBezTo>
                      <a:pt x="2540" y="1154855"/>
                      <a:pt x="7620" y="1740125"/>
                      <a:pt x="7620" y="2000475"/>
                    </a:cubicBezTo>
                    <a:cubicBezTo>
                      <a:pt x="7620" y="2194785"/>
                      <a:pt x="16510" y="2593565"/>
                      <a:pt x="21590" y="2785335"/>
                    </a:cubicBezTo>
                    <a:lnTo>
                      <a:pt x="130810" y="2899635"/>
                    </a:lnTo>
                    <a:cubicBezTo>
                      <a:pt x="275590" y="2907255"/>
                      <a:pt x="543560" y="2921225"/>
                      <a:pt x="793750" y="2921225"/>
                    </a:cubicBezTo>
                    <a:lnTo>
                      <a:pt x="3178810" y="2921225"/>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id="22" name="Freeform 18"/>
              <p:cNvSpPr/>
              <p:nvPr/>
            </p:nvSpPr>
            <p:spPr>
              <a:xfrm>
                <a:off x="12700" y="217170"/>
                <a:ext cx="3191510" cy="2933925"/>
              </a:xfrm>
              <a:custGeom>
                <a:avLst/>
                <a:gdLst/>
                <a:ahLst/>
                <a:cxnLst/>
                <a:rect l="l" t="t" r="r" b="b"/>
                <a:pathLst>
                  <a:path w="3191510" h="2933925">
                    <a:moveTo>
                      <a:pt x="3191510" y="2933925"/>
                    </a:moveTo>
                    <a:lnTo>
                      <a:pt x="800100" y="2933925"/>
                    </a:lnTo>
                    <a:cubicBezTo>
                      <a:pt x="547370" y="2933925"/>
                      <a:pt x="270510" y="2919956"/>
                      <a:pt x="137160" y="2912335"/>
                    </a:cubicBezTo>
                    <a:lnTo>
                      <a:pt x="134620" y="2912335"/>
                    </a:lnTo>
                    <a:lnTo>
                      <a:pt x="21590" y="2794225"/>
                    </a:lnTo>
                    <a:lnTo>
                      <a:pt x="21590" y="2791685"/>
                    </a:lnTo>
                    <a:cubicBezTo>
                      <a:pt x="16510" y="2588485"/>
                      <a:pt x="7620" y="2194785"/>
                      <a:pt x="7620" y="2006825"/>
                    </a:cubicBezTo>
                    <a:cubicBezTo>
                      <a:pt x="7620" y="1891256"/>
                      <a:pt x="6350" y="1714725"/>
                      <a:pt x="5080" y="1511290"/>
                    </a:cubicBezTo>
                    <a:cubicBezTo>
                      <a:pt x="3810" y="1262843"/>
                      <a:pt x="2540" y="98177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33925"/>
                    </a:lnTo>
                    <a:close/>
                    <a:moveTo>
                      <a:pt x="139700" y="2899635"/>
                    </a:moveTo>
                    <a:cubicBezTo>
                      <a:pt x="273050" y="2907256"/>
                      <a:pt x="548640" y="2921225"/>
                      <a:pt x="800100" y="2921225"/>
                    </a:cubicBezTo>
                    <a:lnTo>
                      <a:pt x="3178810" y="2921225"/>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1771"/>
                      <a:pt x="16510" y="1262843"/>
                      <a:pt x="17780" y="1511290"/>
                    </a:cubicBezTo>
                    <a:cubicBezTo>
                      <a:pt x="19050" y="1714725"/>
                      <a:pt x="20320" y="1891255"/>
                      <a:pt x="20320" y="2006825"/>
                    </a:cubicBezTo>
                    <a:cubicBezTo>
                      <a:pt x="20320" y="2193515"/>
                      <a:pt x="29210" y="2584675"/>
                      <a:pt x="34290" y="2789145"/>
                    </a:cubicBezTo>
                    <a:lnTo>
                      <a:pt x="139700" y="2899635"/>
                    </a:lnTo>
                    <a:close/>
                    <a:moveTo>
                      <a:pt x="139700" y="2899635"/>
                    </a:moveTo>
                    <a:lnTo>
                      <a:pt x="133350" y="2773906"/>
                    </a:lnTo>
                    <a:lnTo>
                      <a:pt x="34290" y="2787875"/>
                    </a:lnTo>
                    <a:lnTo>
                      <a:pt x="139700" y="2899635"/>
                    </a:lnTo>
                    <a:close/>
                  </a:path>
                </a:pathLst>
              </a:custGeom>
              <a:solidFill>
                <a:srgbClr val="000000"/>
              </a:solidFill>
            </p:spPr>
          </p:sp>
          <p:sp>
            <p:nvSpPr>
              <p:cNvPr id="23" name="Freeform 19"/>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20" name="TextBox 20"/>
            <p:cNvSpPr txBox="1"/>
            <p:nvPr/>
          </p:nvSpPr>
          <p:spPr>
            <a:xfrm>
              <a:off x="640415" y="1576447"/>
              <a:ext cx="4827016" cy="1766040"/>
            </a:xfrm>
            <a:prstGeom prst="rect">
              <a:avLst/>
            </a:prstGeom>
          </p:spPr>
          <p:txBody>
            <a:bodyPr lIns="0" tIns="0" rIns="0" bIns="0" rtlCol="0" anchor="t">
              <a:spAutoFit/>
            </a:bodyPr>
            <a:lstStyle/>
            <a:p>
              <a:pPr marL="0" lvl="0" indent="0" algn="ctr">
                <a:lnSpc>
                  <a:spcPts val="5400"/>
                </a:lnSpc>
              </a:pPr>
              <a:r>
                <a:rPr lang="ru-RU" sz="3600" spc="36" dirty="0" smtClean="0">
                  <a:solidFill>
                    <a:srgbClr val="000000"/>
                  </a:solidFill>
                  <a:latin typeface="Clear Sans Regular"/>
                </a:rPr>
                <a:t>Добавить разветвления</a:t>
              </a:r>
              <a:endParaRPr lang="en-US" sz="3600" spc="36" dirty="0">
                <a:solidFill>
                  <a:srgbClr val="000000"/>
                </a:solidFill>
                <a:latin typeface="Clear Sans Regular"/>
              </a:endParaRPr>
            </a:p>
          </p:txBody>
        </p:sp>
      </p:grpSp>
      <p:sp>
        <p:nvSpPr>
          <p:cNvPr id="24" name="AutoShape 22"/>
          <p:cNvSpPr/>
          <p:nvPr/>
        </p:nvSpPr>
        <p:spPr>
          <a:xfrm>
            <a:off x="-684552" y="9732260"/>
            <a:ext cx="19832390" cy="0"/>
          </a:xfrm>
          <a:prstGeom prst="line">
            <a:avLst/>
          </a:prstGeom>
          <a:ln w="47625" cap="rnd">
            <a:solidFill>
              <a:srgbClr val="000000"/>
            </a:solidFill>
            <a:prstDash val="solid"/>
            <a:headEnd type="none" w="sm" len="sm"/>
            <a:tailEnd type="none" w="sm" len="sm"/>
          </a:ln>
        </p:spPr>
      </p:sp>
      <p:sp>
        <p:nvSpPr>
          <p:cNvPr id="25" name="AutoShape 23"/>
          <p:cNvSpPr/>
          <p:nvPr/>
        </p:nvSpPr>
        <p:spPr>
          <a:xfrm rot="4476">
            <a:off x="-8" y="3262542"/>
            <a:ext cx="18288016" cy="0"/>
          </a:xfrm>
          <a:prstGeom prst="line">
            <a:avLst/>
          </a:prstGeom>
          <a:ln w="47625" cap="rnd">
            <a:solidFill>
              <a:srgbClr val="000000"/>
            </a:solidFill>
            <a:prstDash val="solid"/>
            <a:headEnd type="none" w="sm" len="sm"/>
            <a:tailEnd type="none" w="sm" len="sm"/>
          </a:ln>
        </p:spPr>
      </p:sp>
    </p:spTree>
    <p:extLst>
      <p:ext uri="{BB962C8B-B14F-4D97-AF65-F5344CB8AC3E}">
        <p14:creationId xmlns:p14="http://schemas.microsoft.com/office/powerpoint/2010/main" val="183447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138</Words>
  <Application>Microsoft Office PowerPoint</Application>
  <PresentationFormat>Произвольный</PresentationFormat>
  <Paragraphs>31</Paragraphs>
  <Slides>10</Slides>
  <Notes>0</Notes>
  <HiddenSlides>0</HiddenSlides>
  <MMClips>1</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Clear Sans Regular Bold</vt:lpstr>
      <vt:lpstr>Calibri</vt:lpstr>
      <vt:lpstr>Open Sans Extra Bold</vt:lpstr>
      <vt:lpstr>Arial</vt:lpstr>
      <vt:lpstr>Open Sans</vt:lpstr>
      <vt:lpstr>Clear Sans Regular</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Возможности для доработки</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Карта Событий Мозговой Штурм Презентация</dc:title>
  <cp:lastModifiedBy>TS</cp:lastModifiedBy>
  <cp:revision>7</cp:revision>
  <dcterms:created xsi:type="dcterms:W3CDTF">2006-08-16T00:00:00Z</dcterms:created>
  <dcterms:modified xsi:type="dcterms:W3CDTF">2022-01-22T18:14:57Z</dcterms:modified>
  <dc:identifier>DAE2GA9XTNc</dc:identifier>
</cp:coreProperties>
</file>