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633313-3966-4664-AC0F-355C5173463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3FA650-A6E3-459F-AC61-DF9187E42A1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478F34-7769-4F39-B32B-84148C7E97C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26CB47-5703-4A8C-8E7D-81FBA8F97A6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F9A274-C918-488F-8D3D-23853D3D5EC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6754EB-2FD2-4239-9BB5-D5C6AD52C06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4082B7-7398-471D-9EA8-FAD5FF136B9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14F26A-378C-448C-B474-5277E29EA64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3DD3C0-C903-47B1-8AA8-648D9FD314E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33B4FD-B7C1-42F8-A1EA-2F60FA2B15E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2FEF42-4647-4844-8DBE-A0E87029C80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98EEE7-12E5-4A76-8D5E-5C32A22ABA1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pl-PL" sz="52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l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AFAD9D-C220-4FA9-BC7D-CD4DE59CD416}" type="slidenum">
              <a:rPr b="0" lang="pl" sz="1000" spc="-1" strike="noStrike">
                <a:solidFill>
                  <a:schemeClr val="dk2"/>
                </a:solidFill>
                <a:latin typeface="Arial"/>
                <a:ea typeface="Arial"/>
              </a:rPr>
              <a:t>&lt;numer&gt;</a:t>
            </a:fld>
            <a:endParaRPr b="0" lang="pl-PL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54;p13" descr="C:\Users\user\AppData\Local\Microsoft\Windows\INetCache\Content.Word\AT_WP_RGB_noBG.PNG"/>
          <p:cNvPicPr/>
          <p:nvPr/>
        </p:nvPicPr>
        <p:blipFill>
          <a:blip r:embed="rId1"/>
          <a:srcRect l="9649" t="0" r="0" b="0"/>
          <a:stretch/>
        </p:blipFill>
        <p:spPr>
          <a:xfrm>
            <a:off x="3116880" y="167760"/>
            <a:ext cx="2909880" cy="147600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55;p13"/>
          <p:cNvSpPr/>
          <p:nvPr/>
        </p:nvSpPr>
        <p:spPr>
          <a:xfrm>
            <a:off x="2452680" y="2070720"/>
            <a:ext cx="4238280" cy="13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pl" sz="1500" spc="-1" strike="noStrike">
                <a:solidFill>
                  <a:srgbClr val="000000"/>
                </a:solidFill>
                <a:latin typeface="Arial"/>
                <a:ea typeface="Arial"/>
              </a:rPr>
              <a:t>PRACA INŻYNIERSKA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pl" sz="1800" spc="-1" strike="noStrike">
                <a:solidFill>
                  <a:srgbClr val="000000"/>
                </a:solidFill>
                <a:latin typeface="Arial"/>
                <a:ea typeface="Arial"/>
              </a:rPr>
              <a:t>Aplikacja mobilna do sterowania inteligentną kurtyną wodną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56;p13"/>
          <p:cNvSpPr/>
          <p:nvPr/>
        </p:nvSpPr>
        <p:spPr>
          <a:xfrm>
            <a:off x="8085960" y="4593240"/>
            <a:ext cx="81756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1/7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57;p13"/>
          <p:cNvSpPr/>
          <p:nvPr/>
        </p:nvSpPr>
        <p:spPr>
          <a:xfrm>
            <a:off x="540000" y="3867120"/>
            <a:ext cx="2682360" cy="7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Promotor: </a:t>
            </a:r>
            <a:br>
              <a:rPr sz="1800"/>
            </a:b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dr inż. Daniel Król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58;p13"/>
          <p:cNvSpPr/>
          <p:nvPr/>
        </p:nvSpPr>
        <p:spPr>
          <a:xfrm>
            <a:off x="6304680" y="3867120"/>
            <a:ext cx="2189520" cy="7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Autor: </a:t>
            </a:r>
            <a:br>
              <a:rPr sz="1800"/>
            </a:b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Marcin Onik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59;p13"/>
          <p:cNvSpPr/>
          <p:nvPr/>
        </p:nvSpPr>
        <p:spPr>
          <a:xfrm>
            <a:off x="3169440" y="1376640"/>
            <a:ext cx="2804760" cy="267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500" spc="-1" strike="noStrike">
                <a:solidFill>
                  <a:schemeClr val="dk1"/>
                </a:solidFill>
                <a:latin typeface="Arial"/>
                <a:ea typeface="Arial"/>
              </a:rPr>
              <a:t>Kierunek: Informatyka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64;p14"/>
          <p:cNvSpPr/>
          <p:nvPr/>
        </p:nvSpPr>
        <p:spPr>
          <a:xfrm>
            <a:off x="8085960" y="4593240"/>
            <a:ext cx="81756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2/7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65;p14"/>
          <p:cNvSpPr/>
          <p:nvPr/>
        </p:nvSpPr>
        <p:spPr>
          <a:xfrm>
            <a:off x="0" y="416520"/>
            <a:ext cx="2995560" cy="52308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Cele aplikacji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67;p14"/>
          <p:cNvSpPr/>
          <p:nvPr/>
        </p:nvSpPr>
        <p:spPr>
          <a:xfrm>
            <a:off x="4320000" y="4320000"/>
            <a:ext cx="37800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1480" bIns="51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" sz="700" spc="-1" strike="noStrike">
                <a:solidFill>
                  <a:schemeClr val="dk2"/>
                </a:solidFill>
                <a:latin typeface="Arial"/>
                <a:ea typeface="Arial"/>
              </a:rPr>
              <a:t>źródło: https://www.facebook.com/KatedraInformatykiAT/videos/1160617555162177</a:t>
            </a:r>
            <a:endParaRPr b="0" lang="pl-PL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8;p14"/>
          <p:cNvSpPr/>
          <p:nvPr/>
        </p:nvSpPr>
        <p:spPr>
          <a:xfrm>
            <a:off x="388800" y="1620000"/>
            <a:ext cx="3571200" cy="29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Sterowanie kurtyną wodną przy pomocy Bluetooth Low Energy oraz wi-fi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Tworzenie i wyświetlanie własnych obrazków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wieloplatformowy dostęp: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Android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iOS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MacOS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Windows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Linux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960000" y="1156680"/>
            <a:ext cx="4680000" cy="280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73;p15"/>
          <p:cNvSpPr/>
          <p:nvPr/>
        </p:nvSpPr>
        <p:spPr>
          <a:xfrm>
            <a:off x="8085960" y="4593240"/>
            <a:ext cx="81756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3/7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74;p15"/>
          <p:cNvSpPr/>
          <p:nvPr/>
        </p:nvSpPr>
        <p:spPr>
          <a:xfrm>
            <a:off x="0" y="416520"/>
            <a:ext cx="2995560" cy="52308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Zakres prac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75;p15"/>
          <p:cNvSpPr/>
          <p:nvPr/>
        </p:nvSpPr>
        <p:spPr>
          <a:xfrm>
            <a:off x="2575440" y="1710000"/>
            <a:ext cx="3992760" cy="32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Analiza projektu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Zaprojektowanie baz danych oraz schematu systemu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Implementacja warstw systemu: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175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serwerowej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175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klienckiej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0;p16"/>
          <p:cNvSpPr/>
          <p:nvPr/>
        </p:nvSpPr>
        <p:spPr>
          <a:xfrm>
            <a:off x="8085960" y="4593240"/>
            <a:ext cx="81756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4/7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81;p16"/>
          <p:cNvSpPr/>
          <p:nvPr/>
        </p:nvSpPr>
        <p:spPr>
          <a:xfrm>
            <a:off x="0" y="416520"/>
            <a:ext cx="2995560" cy="52308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Funkcje systemu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82;p16"/>
          <p:cNvSpPr/>
          <p:nvPr/>
        </p:nvSpPr>
        <p:spPr>
          <a:xfrm>
            <a:off x="540000" y="1620000"/>
            <a:ext cx="3471840" cy="21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Konfiguracja za pomocą wi-fi</a:t>
            </a: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: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Tryb pracy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Czas pracy: czas prezentowania i nieaktywności, godziny pracy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Praca w weekendy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Kolory oświetlenia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Lista emailów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Własna animacja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83;p16"/>
          <p:cNvSpPr/>
          <p:nvPr/>
        </p:nvSpPr>
        <p:spPr>
          <a:xfrm>
            <a:off x="4500000" y="1620000"/>
            <a:ext cx="3375360" cy="32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Konfiguracja przy pomocy BLE</a:t>
            </a: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: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Wszystko co można ustawić przy pomocy wi-fi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Sieć wi-fi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Dłuższe animacje niż przez wi-fi 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88;p17"/>
          <p:cNvSpPr/>
          <p:nvPr/>
        </p:nvSpPr>
        <p:spPr>
          <a:xfrm>
            <a:off x="8085960" y="4593240"/>
            <a:ext cx="81756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5/7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9;p17"/>
          <p:cNvSpPr/>
          <p:nvPr/>
        </p:nvSpPr>
        <p:spPr>
          <a:xfrm>
            <a:off x="0" y="416520"/>
            <a:ext cx="2995560" cy="52308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Architektura systemu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9" name="Google Shape;90;p17"/>
          <p:cNvGraphicFramePr/>
          <p:nvPr/>
        </p:nvGraphicFramePr>
        <p:xfrm>
          <a:off x="891720" y="1504800"/>
          <a:ext cx="6933960" cy="3114000"/>
        </p:xfrm>
        <a:graphic>
          <a:graphicData uri="http://schemas.openxmlformats.org/drawingml/2006/table">
            <a:tbl>
              <a:tblPr/>
              <a:tblGrid>
                <a:gridCol w="3466800"/>
                <a:gridCol w="3466800"/>
              </a:tblGrid>
              <a:tr h="62280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l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Warstwa systemu</a:t>
                      </a:r>
                      <a:endParaRPr b="0" lang="pl-PL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l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Technologie</a:t>
                      </a:r>
                      <a:endParaRPr b="0" lang="pl-PL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2280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baza danych</a:t>
                      </a:r>
                      <a:endParaRPr b="0" lang="pl-PL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MongoDB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2280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serwerowa</a:t>
                      </a:r>
                      <a:endParaRPr b="0" lang="pl-PL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TypeScript, Node.js, Express, Mongoose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62280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kliencka</a:t>
                      </a:r>
                      <a:endParaRPr b="0" lang="pl-PL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C++, Java Script, qml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95;p18"/>
          <p:cNvSpPr/>
          <p:nvPr/>
        </p:nvSpPr>
        <p:spPr>
          <a:xfrm>
            <a:off x="8085960" y="4593240"/>
            <a:ext cx="81756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6/7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6;p18"/>
          <p:cNvSpPr/>
          <p:nvPr/>
        </p:nvSpPr>
        <p:spPr>
          <a:xfrm>
            <a:off x="0" y="416520"/>
            <a:ext cx="2995560" cy="52308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Prezentacja aplikacji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1620000" cy="36000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2008800" y="1260000"/>
            <a:ext cx="1644120" cy="360000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3686040" y="1260000"/>
            <a:ext cx="1636560" cy="36000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4"/>
          <a:stretch/>
        </p:blipFill>
        <p:spPr>
          <a:xfrm>
            <a:off x="5380920" y="1260000"/>
            <a:ext cx="1639080" cy="360828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5"/>
          <a:stretch/>
        </p:blipFill>
        <p:spPr>
          <a:xfrm>
            <a:off x="7065360" y="1260000"/>
            <a:ext cx="165672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03;p19"/>
          <p:cNvSpPr/>
          <p:nvPr/>
        </p:nvSpPr>
        <p:spPr>
          <a:xfrm>
            <a:off x="8085960" y="4593240"/>
            <a:ext cx="81756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7/7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04;p19"/>
          <p:cNvSpPr/>
          <p:nvPr/>
        </p:nvSpPr>
        <p:spPr>
          <a:xfrm>
            <a:off x="0" y="416520"/>
            <a:ext cx="2995560" cy="52308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700" spc="-1" strike="noStrike">
                <a:solidFill>
                  <a:srgbClr val="000000"/>
                </a:solidFill>
                <a:latin typeface="Arial"/>
                <a:ea typeface="Arial"/>
              </a:rPr>
              <a:t>Rozszerzenie funkcjonalności</a:t>
            </a:r>
            <a:endParaRPr b="0" lang="pl-PL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05;p19"/>
          <p:cNvSpPr/>
          <p:nvPr/>
        </p:nvSpPr>
        <p:spPr>
          <a:xfrm>
            <a:off x="1440000" y="1710000"/>
            <a:ext cx="6120000" cy="270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Przetwarzanie obrazów na animacje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Wyświetlanie animacji prezentowanej na kurtynie w aplikacji w czasie rzeczywistym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Tworzenie złożonych animacji składających się ze zmieniających się kolorów oświetlenia oraz wody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Pobieranie dokładnego poziomu wody w zbiorniku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/>
  <dcterms:modified xsi:type="dcterms:W3CDTF">2025-01-07T00:17:35Z</dcterms:modified>
  <cp:revision>1</cp:revision>
  <dc:subject/>
  <dc:title/>
</cp:coreProperties>
</file>