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40C808-9940-484A-8550-0069031CE5F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1946520"/>
            <a:ext cx="401544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F9CE66-CD8F-451C-95EF-67485FC791D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194652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514960" y="194652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59E6D4-9285-4910-8E43-FDACC499EE7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172680" y="120348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194652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815120" y="194652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172680" y="1946520"/>
            <a:ext cx="129276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C75C93-FA99-42ED-B6FD-D90ABE4A526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30BFBE-BB72-4AA7-A4BE-533334D7D37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8A4F00-5A96-40A4-B503-5D28C1F7183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CDCF00-A964-4184-BD6D-EDF9293112E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DDB060-7310-4A9C-A380-3CCBD2A7C21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463489-5FDA-4598-8C12-BCAC5CBD5B6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194652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8E9886-B7F4-4248-AFAE-C78CB04EAE6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514960" y="194652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CDA3B4-9A5F-4A60-928C-DD2CC0A611A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514960" y="1203480"/>
            <a:ext cx="195948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1946520"/>
            <a:ext cx="4015440" cy="6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E04385-EEE1-438F-BD0F-A4FB2261313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B3A2F1-6794-487C-87EE-E0C9A4637C0C}" type="slidenum">
              <a:rPr b="0" lang="pl" sz="1000" spc="-1" strike="noStrike">
                <a:solidFill>
                  <a:schemeClr val="dk2"/>
                </a:solidFill>
                <a:latin typeface="Arial"/>
                <a:ea typeface="Arial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54;p13" descr="C:\Users\user\AppData\Local\Microsoft\Windows\INetCache\Content.Word\AT_WP_RGB_noBG.PNG"/>
          <p:cNvPicPr/>
          <p:nvPr/>
        </p:nvPicPr>
        <p:blipFill>
          <a:blip r:embed="rId1"/>
          <a:srcRect l="9649" t="0" r="0" b="0"/>
          <a:stretch/>
        </p:blipFill>
        <p:spPr>
          <a:xfrm>
            <a:off x="3116880" y="167760"/>
            <a:ext cx="2909160" cy="14752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55;p13"/>
          <p:cNvSpPr/>
          <p:nvPr/>
        </p:nvSpPr>
        <p:spPr>
          <a:xfrm>
            <a:off x="2452680" y="2070720"/>
            <a:ext cx="42375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rgbClr val="000000"/>
                </a:solidFill>
                <a:latin typeface="Arial"/>
                <a:ea typeface="Arial"/>
              </a:rPr>
              <a:t>PRACA INŻYNIERSKA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pl" sz="1800" spc="-1" strike="noStrike">
                <a:solidFill>
                  <a:srgbClr val="000000"/>
                </a:solidFill>
                <a:latin typeface="Arial"/>
                <a:ea typeface="Arial"/>
              </a:rPr>
              <a:t>Aplikacja mobilna do sterowania inteligentną kurtyną wodną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56;p13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1/7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57;p13"/>
          <p:cNvSpPr/>
          <p:nvPr/>
        </p:nvSpPr>
        <p:spPr>
          <a:xfrm>
            <a:off x="540000" y="3867120"/>
            <a:ext cx="305964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Promotor: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dr inż. Daniel Król, prof. 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58;p13"/>
          <p:cNvSpPr/>
          <p:nvPr/>
        </p:nvSpPr>
        <p:spPr>
          <a:xfrm>
            <a:off x="6304680" y="3867120"/>
            <a:ext cx="218880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Autor: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Marcin Onik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59;p13"/>
          <p:cNvSpPr/>
          <p:nvPr/>
        </p:nvSpPr>
        <p:spPr>
          <a:xfrm>
            <a:off x="3169440" y="1376640"/>
            <a:ext cx="2804040" cy="2664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chemeClr val="dk1"/>
                </a:solidFill>
                <a:latin typeface="Arial"/>
                <a:ea typeface="Arial"/>
              </a:rPr>
              <a:t>Kierunek: Informatyka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4;p14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2/7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5;p14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Cele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67;p14"/>
          <p:cNvSpPr/>
          <p:nvPr/>
        </p:nvSpPr>
        <p:spPr>
          <a:xfrm>
            <a:off x="4320000" y="4320000"/>
            <a:ext cx="3779280" cy="1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1480" bIns="51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700" spc="-1" strike="noStrike">
                <a:solidFill>
                  <a:schemeClr val="dk2"/>
                </a:solidFill>
                <a:latin typeface="Arial"/>
                <a:ea typeface="Arial"/>
              </a:rPr>
              <a:t>źródło: https://www.facebook.com/KatedraInformatykiAT/videos/1160617555162177</a:t>
            </a:r>
            <a:endParaRPr b="0" lang="pl-PL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68;p14"/>
          <p:cNvSpPr/>
          <p:nvPr/>
        </p:nvSpPr>
        <p:spPr>
          <a:xfrm>
            <a:off x="388800" y="1620000"/>
            <a:ext cx="3570480" cy="29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Sterowanie kurtyną wodną przy pomocy Bluetooth Low Energy oraz serwera HTTP REST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Tworzenie i wyświetlanie własnych obrazków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wieloplatformowy dostęp: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Android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iOS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MacOS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Windows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Linux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960000" y="1156680"/>
            <a:ext cx="4679280" cy="28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3;p15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3/7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4;p15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Zakres prac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5;p15"/>
          <p:cNvSpPr/>
          <p:nvPr/>
        </p:nvSpPr>
        <p:spPr>
          <a:xfrm>
            <a:off x="2340000" y="1427040"/>
            <a:ext cx="5399640" cy="32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Analiza projektu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- założenie oraz cele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- komunikacja ze sterownikiem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Zaprojektowanie baz danych oraz schematu systemu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Implementacja warstw systemu: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Interfesju graficznego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Komunikacji z sewerem HTTP REST oraz sterownikiem przy pomocy BLE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0;p16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4/7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16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Funkcje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16"/>
          <p:cNvSpPr/>
          <p:nvPr/>
        </p:nvSpPr>
        <p:spPr>
          <a:xfrm>
            <a:off x="540000" y="1620000"/>
            <a:ext cx="3471120" cy="21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za pomocą wi-fi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Tryb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Czas pracy: czas prezentowania i nieaktywności, godziny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Praca w weekendy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Kolory oświetlenia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Lista emailów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16"/>
          <p:cNvSpPr/>
          <p:nvPr/>
        </p:nvSpPr>
        <p:spPr>
          <a:xfrm>
            <a:off x="4500000" y="1620000"/>
            <a:ext cx="3374640" cy="32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przy pomocy BLE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Wszystko co można ustawić przy pomocy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Sieć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Grafika zapisana w pamięci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Wyswietlanie obrazków w czasie rzeczywistym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8;p17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5/7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9;p17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Architektura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" name="Google Shape;90;p17"/>
          <p:cNvGraphicFramePr/>
          <p:nvPr/>
        </p:nvGraphicFramePr>
        <p:xfrm>
          <a:off x="891720" y="1504800"/>
          <a:ext cx="6933240" cy="24912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Warstwa systemu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Technologie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Baza Danych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MongoDB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Serwer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TypeScript, Node.js, Express, Mongoose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Klient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QML, C+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5;p18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6/7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96;p18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Prezentacja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619280" cy="35992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008800" y="1260000"/>
            <a:ext cx="1643400" cy="35992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3686040" y="1260000"/>
            <a:ext cx="1635840" cy="359928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5380920" y="1260000"/>
            <a:ext cx="1638360" cy="360756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7065360" y="1260000"/>
            <a:ext cx="1656000" cy="35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03;p19"/>
          <p:cNvSpPr/>
          <p:nvPr/>
        </p:nvSpPr>
        <p:spPr>
          <a:xfrm>
            <a:off x="8085960" y="4593240"/>
            <a:ext cx="8168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7/7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04;p19"/>
          <p:cNvSpPr/>
          <p:nvPr/>
        </p:nvSpPr>
        <p:spPr>
          <a:xfrm>
            <a:off x="0" y="416520"/>
            <a:ext cx="2994840" cy="52236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700" spc="-1" strike="noStrike">
                <a:solidFill>
                  <a:srgbClr val="000000"/>
                </a:solidFill>
                <a:latin typeface="Arial"/>
                <a:ea typeface="Arial"/>
              </a:rPr>
              <a:t>Rozszerzenie funkcjonalności</a:t>
            </a:r>
            <a:endParaRPr b="0" lang="pl-PL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05;p19"/>
          <p:cNvSpPr/>
          <p:nvPr/>
        </p:nvSpPr>
        <p:spPr>
          <a:xfrm>
            <a:off x="1440000" y="1710000"/>
            <a:ext cx="6119280" cy="27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Przetwarzanie obrazów na animacje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Wyświetlanie animacji prezentowanej na kurtynie w aplikacji w czasie rzeczywistym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Tworzenie złożonych animacji składających się ze zmieniających się kolorów oświetlenia oraz wody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Pobieranie dokładnego poziomu wody w zbiorniku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2025-01-13T07:00:48Z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