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handoutMasterIdLst>
    <p:handoutMasterId r:id="rId15"/>
  </p:handoutMasterIdLst>
  <p:sldIdLst>
    <p:sldId id="256" r:id="rId2"/>
    <p:sldId id="264" r:id="rId3"/>
    <p:sldId id="276" r:id="rId4"/>
    <p:sldId id="27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00789A"/>
    <a:srgbClr val="005882"/>
    <a:srgbClr val="00A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95201-DE3A-4216-9847-E4A211627E3E}" v="5" dt="2023-04-14T12:44:03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dhi mathur" userId="2618a0e0e64fc2cc" providerId="LiveId" clId="{09795201-DE3A-4216-9847-E4A211627E3E}"/>
    <pc:docChg chg="custSel modSld">
      <pc:chgData name="nidhi mathur" userId="2618a0e0e64fc2cc" providerId="LiveId" clId="{09795201-DE3A-4216-9847-E4A211627E3E}" dt="2023-04-14T12:45:01.326" v="136" actId="478"/>
      <pc:docMkLst>
        <pc:docMk/>
      </pc:docMkLst>
      <pc:sldChg chg="addSp delSp modSp mod">
        <pc:chgData name="nidhi mathur" userId="2618a0e0e64fc2cc" providerId="LiveId" clId="{09795201-DE3A-4216-9847-E4A211627E3E}" dt="2023-04-14T12:45:01.326" v="136" actId="478"/>
        <pc:sldMkLst>
          <pc:docMk/>
          <pc:sldMk cId="4029245223" sldId="270"/>
        </pc:sldMkLst>
        <pc:spChg chg="del mod">
          <ac:chgData name="nidhi mathur" userId="2618a0e0e64fc2cc" providerId="LiveId" clId="{09795201-DE3A-4216-9847-E4A211627E3E}" dt="2023-04-14T12:45:01.326" v="136" actId="478"/>
          <ac:spMkLst>
            <pc:docMk/>
            <pc:sldMk cId="4029245223" sldId="270"/>
            <ac:spMk id="2" creationId="{06F65FB1-C2A6-D56A-AD0E-D6540830C8A3}"/>
          </ac:spMkLst>
        </pc:spChg>
        <pc:spChg chg="del">
          <ac:chgData name="nidhi mathur" userId="2618a0e0e64fc2cc" providerId="LiveId" clId="{09795201-DE3A-4216-9847-E4A211627E3E}" dt="2023-04-14T12:38:16.815" v="0" actId="478"/>
          <ac:spMkLst>
            <pc:docMk/>
            <pc:sldMk cId="4029245223" sldId="270"/>
            <ac:spMk id="3" creationId="{AFA8241B-F54F-0501-E538-01832D32B78A}"/>
          </ac:spMkLst>
        </pc:spChg>
        <pc:spChg chg="mod">
          <ac:chgData name="nidhi mathur" userId="2618a0e0e64fc2cc" providerId="LiveId" clId="{09795201-DE3A-4216-9847-E4A211627E3E}" dt="2023-04-14T12:42:29.561" v="37" actId="1076"/>
          <ac:spMkLst>
            <pc:docMk/>
            <pc:sldMk cId="4029245223" sldId="270"/>
            <ac:spMk id="4" creationId="{EFFFE893-101B-527E-6B38-7A64EA7865ED}"/>
          </ac:spMkLst>
        </pc:spChg>
        <pc:graphicFrameChg chg="add mod modGraphic">
          <ac:chgData name="nidhi mathur" userId="2618a0e0e64fc2cc" providerId="LiveId" clId="{09795201-DE3A-4216-9847-E4A211627E3E}" dt="2023-04-14T12:44:39.514" v="135" actId="20577"/>
          <ac:graphicFrameMkLst>
            <pc:docMk/>
            <pc:sldMk cId="4029245223" sldId="270"/>
            <ac:graphicFrameMk id="5" creationId="{EC267AA8-A069-F4C8-4EFC-A51F77C06F78}"/>
          </ac:graphicFrameMkLst>
        </pc:graphicFrameChg>
        <pc:picChg chg="add mod">
          <ac:chgData name="nidhi mathur" userId="2618a0e0e64fc2cc" providerId="LiveId" clId="{09795201-DE3A-4216-9847-E4A211627E3E}" dt="2023-04-14T12:41:32.387" v="33" actId="1076"/>
          <ac:picMkLst>
            <pc:docMk/>
            <pc:sldMk cId="4029245223" sldId="270"/>
            <ac:picMk id="7" creationId="{8ECE49BE-511D-33E3-9FE2-2710921292B2}"/>
          </ac:picMkLst>
        </pc:picChg>
        <pc:picChg chg="add mod">
          <ac:chgData name="nidhi mathur" userId="2618a0e0e64fc2cc" providerId="LiveId" clId="{09795201-DE3A-4216-9847-E4A211627E3E}" dt="2023-04-14T12:41:36.533" v="34" actId="1076"/>
          <ac:picMkLst>
            <pc:docMk/>
            <pc:sldMk cId="4029245223" sldId="270"/>
            <ac:picMk id="9" creationId="{17B1BCD5-9490-5973-16DB-AABC3E70B06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7F440C-025B-4078-A27B-632C9EC6E463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7B50AA0C-3180-4BB4-84BF-9E0373F4928E}">
      <dgm:prSet phldrT="[Text]"/>
      <dgm:spPr/>
      <dgm:t>
        <a:bodyPr/>
        <a:lstStyle/>
        <a:p>
          <a:r>
            <a:rPr lang="en-IN" b="1" dirty="0"/>
            <a:t>Data</a:t>
          </a:r>
          <a:r>
            <a:rPr lang="en-IN" dirty="0"/>
            <a:t> </a:t>
          </a:r>
          <a:r>
            <a:rPr lang="en-IN" b="1" dirty="0"/>
            <a:t>Collection</a:t>
          </a:r>
        </a:p>
      </dgm:t>
    </dgm:pt>
    <dgm:pt modelId="{8D17F705-60D3-4FCA-817B-874079386887}" type="parTrans" cxnId="{2E74651D-5789-474A-AC4E-78B234B1A6F9}">
      <dgm:prSet/>
      <dgm:spPr/>
      <dgm:t>
        <a:bodyPr/>
        <a:lstStyle/>
        <a:p>
          <a:endParaRPr lang="en-IN"/>
        </a:p>
      </dgm:t>
    </dgm:pt>
    <dgm:pt modelId="{6CCF84F3-A694-4FCC-AEFF-6A2B36A8EF30}" type="sibTrans" cxnId="{2E74651D-5789-474A-AC4E-78B234B1A6F9}">
      <dgm:prSet/>
      <dgm:spPr/>
      <dgm:t>
        <a:bodyPr/>
        <a:lstStyle/>
        <a:p>
          <a:endParaRPr lang="en-IN"/>
        </a:p>
      </dgm:t>
    </dgm:pt>
    <dgm:pt modelId="{53CCD603-842E-4A42-B01D-B40124668BAC}">
      <dgm:prSet phldrT="[Text]"/>
      <dgm:spPr/>
      <dgm:t>
        <a:bodyPr/>
        <a:lstStyle/>
        <a:p>
          <a:r>
            <a:rPr lang="en-IN" b="1"/>
            <a:t>Data Analysis</a:t>
          </a:r>
        </a:p>
      </dgm:t>
    </dgm:pt>
    <dgm:pt modelId="{C7CC28DD-EC46-4A07-A60E-769E553F900A}" type="parTrans" cxnId="{2EA4CB92-495D-4B04-86C1-D25A7C27FAAC}">
      <dgm:prSet/>
      <dgm:spPr/>
      <dgm:t>
        <a:bodyPr/>
        <a:lstStyle/>
        <a:p>
          <a:endParaRPr lang="en-IN"/>
        </a:p>
      </dgm:t>
    </dgm:pt>
    <dgm:pt modelId="{71A2395B-6577-49AF-BBE3-37EE3196FB91}" type="sibTrans" cxnId="{2EA4CB92-495D-4B04-86C1-D25A7C27FAAC}">
      <dgm:prSet/>
      <dgm:spPr/>
      <dgm:t>
        <a:bodyPr/>
        <a:lstStyle/>
        <a:p>
          <a:endParaRPr lang="en-IN"/>
        </a:p>
      </dgm:t>
    </dgm:pt>
    <dgm:pt modelId="{358FD482-469E-46BA-9D0E-035DE4A93456}">
      <dgm:prSet phldrT="[Text]"/>
      <dgm:spPr/>
      <dgm:t>
        <a:bodyPr/>
        <a:lstStyle/>
        <a:p>
          <a:r>
            <a:rPr lang="en-IN" b="1"/>
            <a:t>Data Visualization</a:t>
          </a:r>
        </a:p>
      </dgm:t>
    </dgm:pt>
    <dgm:pt modelId="{065963FE-30C3-40DC-8A19-EA798923E3E1}" type="parTrans" cxnId="{014938D9-ABA1-4D41-BE4E-AEA6637B809B}">
      <dgm:prSet/>
      <dgm:spPr/>
      <dgm:t>
        <a:bodyPr/>
        <a:lstStyle/>
        <a:p>
          <a:endParaRPr lang="en-IN"/>
        </a:p>
      </dgm:t>
    </dgm:pt>
    <dgm:pt modelId="{66B0FAE3-F30C-4B6E-9A89-C75A883E5849}" type="sibTrans" cxnId="{014938D9-ABA1-4D41-BE4E-AEA6637B809B}">
      <dgm:prSet/>
      <dgm:spPr/>
      <dgm:t>
        <a:bodyPr/>
        <a:lstStyle/>
        <a:p>
          <a:endParaRPr lang="en-IN"/>
        </a:p>
      </dgm:t>
    </dgm:pt>
    <dgm:pt modelId="{DA2FEFF4-E09C-4AF5-8D18-2DF5E9E167E6}">
      <dgm:prSet/>
      <dgm:spPr/>
      <dgm:t>
        <a:bodyPr/>
        <a:lstStyle/>
        <a:p>
          <a:r>
            <a:rPr lang="en-IN" b="1"/>
            <a:t>Data Processing</a:t>
          </a:r>
        </a:p>
      </dgm:t>
    </dgm:pt>
    <dgm:pt modelId="{C4AFFD48-C711-448A-8A95-E7C9BF5BC540}" type="parTrans" cxnId="{EAA04026-8D61-4F3B-8E86-B7407040DD12}">
      <dgm:prSet/>
      <dgm:spPr/>
      <dgm:t>
        <a:bodyPr/>
        <a:lstStyle/>
        <a:p>
          <a:endParaRPr lang="en-IN"/>
        </a:p>
      </dgm:t>
    </dgm:pt>
    <dgm:pt modelId="{D8A3F8D2-A1D4-4B54-B9D1-8A87A751DF06}" type="sibTrans" cxnId="{EAA04026-8D61-4F3B-8E86-B7407040DD12}">
      <dgm:prSet/>
      <dgm:spPr/>
      <dgm:t>
        <a:bodyPr/>
        <a:lstStyle/>
        <a:p>
          <a:endParaRPr lang="en-IN"/>
        </a:p>
      </dgm:t>
    </dgm:pt>
    <dgm:pt modelId="{42D56352-0764-4130-BC66-E1C2DA9ECDC2}" type="pres">
      <dgm:prSet presAssocID="{717F440C-025B-4078-A27B-632C9EC6E463}" presName="Name0" presStyleCnt="0">
        <dgm:presLayoutVars>
          <dgm:dir/>
          <dgm:animLvl val="lvl"/>
          <dgm:resizeHandles val="exact"/>
        </dgm:presLayoutVars>
      </dgm:prSet>
      <dgm:spPr/>
    </dgm:pt>
    <dgm:pt modelId="{BC8878BB-9FBA-4092-A387-8E86E702CB98}" type="pres">
      <dgm:prSet presAssocID="{7B50AA0C-3180-4BB4-84BF-9E0373F4928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F6D01C3-CA5D-4FF5-95FE-D4B85E81074B}" type="pres">
      <dgm:prSet presAssocID="{6CCF84F3-A694-4FCC-AEFF-6A2B36A8EF30}" presName="parTxOnlySpace" presStyleCnt="0"/>
      <dgm:spPr/>
    </dgm:pt>
    <dgm:pt modelId="{2B16DC4D-0800-4D7C-BC43-70B37DE6B381}" type="pres">
      <dgm:prSet presAssocID="{DA2FEFF4-E09C-4AF5-8D18-2DF5E9E167E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0F609FA-E46A-411C-BF2B-119BD71F58F3}" type="pres">
      <dgm:prSet presAssocID="{D8A3F8D2-A1D4-4B54-B9D1-8A87A751DF06}" presName="parTxOnlySpace" presStyleCnt="0"/>
      <dgm:spPr/>
    </dgm:pt>
    <dgm:pt modelId="{81C0C1EA-FF35-41D2-AAE8-357D82967028}" type="pres">
      <dgm:prSet presAssocID="{53CCD603-842E-4A42-B01D-B40124668BA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C3D0A49-0A64-42CF-95AA-018AC2735D0E}" type="pres">
      <dgm:prSet presAssocID="{71A2395B-6577-49AF-BBE3-37EE3196FB91}" presName="parTxOnlySpace" presStyleCnt="0"/>
      <dgm:spPr/>
    </dgm:pt>
    <dgm:pt modelId="{35FA62B9-49E6-43B3-B58A-5C6FBBC8BAB0}" type="pres">
      <dgm:prSet presAssocID="{358FD482-469E-46BA-9D0E-035DE4A9345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6B8CE1C-D2F0-491A-A0A8-6111D149E192}" type="presOf" srcId="{53CCD603-842E-4A42-B01D-B40124668BAC}" destId="{81C0C1EA-FF35-41D2-AAE8-357D82967028}" srcOrd="0" destOrd="0" presId="urn:microsoft.com/office/officeart/2005/8/layout/chevron1"/>
    <dgm:cxn modelId="{2E74651D-5789-474A-AC4E-78B234B1A6F9}" srcId="{717F440C-025B-4078-A27B-632C9EC6E463}" destId="{7B50AA0C-3180-4BB4-84BF-9E0373F4928E}" srcOrd="0" destOrd="0" parTransId="{8D17F705-60D3-4FCA-817B-874079386887}" sibTransId="{6CCF84F3-A694-4FCC-AEFF-6A2B36A8EF30}"/>
    <dgm:cxn modelId="{EAA04026-8D61-4F3B-8E86-B7407040DD12}" srcId="{717F440C-025B-4078-A27B-632C9EC6E463}" destId="{DA2FEFF4-E09C-4AF5-8D18-2DF5E9E167E6}" srcOrd="1" destOrd="0" parTransId="{C4AFFD48-C711-448A-8A95-E7C9BF5BC540}" sibTransId="{D8A3F8D2-A1D4-4B54-B9D1-8A87A751DF06}"/>
    <dgm:cxn modelId="{2EA4CB92-495D-4B04-86C1-D25A7C27FAAC}" srcId="{717F440C-025B-4078-A27B-632C9EC6E463}" destId="{53CCD603-842E-4A42-B01D-B40124668BAC}" srcOrd="2" destOrd="0" parTransId="{C7CC28DD-EC46-4A07-A60E-769E553F900A}" sibTransId="{71A2395B-6577-49AF-BBE3-37EE3196FB91}"/>
    <dgm:cxn modelId="{1C0ADB9F-E024-44F5-ADD3-E5498E0E0796}" type="presOf" srcId="{717F440C-025B-4078-A27B-632C9EC6E463}" destId="{42D56352-0764-4130-BC66-E1C2DA9ECDC2}" srcOrd="0" destOrd="0" presId="urn:microsoft.com/office/officeart/2005/8/layout/chevron1"/>
    <dgm:cxn modelId="{96ECF8C7-6441-4784-8E2B-4D34C3575265}" type="presOf" srcId="{358FD482-469E-46BA-9D0E-035DE4A93456}" destId="{35FA62B9-49E6-43B3-B58A-5C6FBBC8BAB0}" srcOrd="0" destOrd="0" presId="urn:microsoft.com/office/officeart/2005/8/layout/chevron1"/>
    <dgm:cxn modelId="{BD50CAD7-BC7F-43D6-95F1-A69D9C04DDE3}" type="presOf" srcId="{7B50AA0C-3180-4BB4-84BF-9E0373F4928E}" destId="{BC8878BB-9FBA-4092-A387-8E86E702CB98}" srcOrd="0" destOrd="0" presId="urn:microsoft.com/office/officeart/2005/8/layout/chevron1"/>
    <dgm:cxn modelId="{014938D9-ABA1-4D41-BE4E-AEA6637B809B}" srcId="{717F440C-025B-4078-A27B-632C9EC6E463}" destId="{358FD482-469E-46BA-9D0E-035DE4A93456}" srcOrd="3" destOrd="0" parTransId="{065963FE-30C3-40DC-8A19-EA798923E3E1}" sibTransId="{66B0FAE3-F30C-4B6E-9A89-C75A883E5849}"/>
    <dgm:cxn modelId="{FB3272F2-6ABE-450E-AD70-58A1F7017E50}" type="presOf" srcId="{DA2FEFF4-E09C-4AF5-8D18-2DF5E9E167E6}" destId="{2B16DC4D-0800-4D7C-BC43-70B37DE6B381}" srcOrd="0" destOrd="0" presId="urn:microsoft.com/office/officeart/2005/8/layout/chevron1"/>
    <dgm:cxn modelId="{A17BCF05-49D0-4EBF-9D90-3B90F0FC69C3}" type="presParOf" srcId="{42D56352-0764-4130-BC66-E1C2DA9ECDC2}" destId="{BC8878BB-9FBA-4092-A387-8E86E702CB98}" srcOrd="0" destOrd="0" presId="urn:microsoft.com/office/officeart/2005/8/layout/chevron1"/>
    <dgm:cxn modelId="{6CACAD95-1A58-4BD9-BB56-29293122BB83}" type="presParOf" srcId="{42D56352-0764-4130-BC66-E1C2DA9ECDC2}" destId="{DF6D01C3-CA5D-4FF5-95FE-D4B85E81074B}" srcOrd="1" destOrd="0" presId="urn:microsoft.com/office/officeart/2005/8/layout/chevron1"/>
    <dgm:cxn modelId="{FBBC693D-3CCF-4C2B-B849-C604C6E80C0A}" type="presParOf" srcId="{42D56352-0764-4130-BC66-E1C2DA9ECDC2}" destId="{2B16DC4D-0800-4D7C-BC43-70B37DE6B381}" srcOrd="2" destOrd="0" presId="urn:microsoft.com/office/officeart/2005/8/layout/chevron1"/>
    <dgm:cxn modelId="{8AE32020-E65F-45A4-8E38-F8B34FA60AC6}" type="presParOf" srcId="{42D56352-0764-4130-BC66-E1C2DA9ECDC2}" destId="{90F609FA-E46A-411C-BF2B-119BD71F58F3}" srcOrd="3" destOrd="0" presId="urn:microsoft.com/office/officeart/2005/8/layout/chevron1"/>
    <dgm:cxn modelId="{A6C50F27-0809-4934-A35C-4CA9D7AFF49A}" type="presParOf" srcId="{42D56352-0764-4130-BC66-E1C2DA9ECDC2}" destId="{81C0C1EA-FF35-41D2-AAE8-357D82967028}" srcOrd="4" destOrd="0" presId="urn:microsoft.com/office/officeart/2005/8/layout/chevron1"/>
    <dgm:cxn modelId="{9DB83769-C8BC-4E4B-A6DA-469A16F392D3}" type="presParOf" srcId="{42D56352-0764-4130-BC66-E1C2DA9ECDC2}" destId="{9C3D0A49-0A64-42CF-95AA-018AC2735D0E}" srcOrd="5" destOrd="0" presId="urn:microsoft.com/office/officeart/2005/8/layout/chevron1"/>
    <dgm:cxn modelId="{53F90E34-EC74-4701-9070-D110CF4D6888}" type="presParOf" srcId="{42D56352-0764-4130-BC66-E1C2DA9ECDC2}" destId="{35FA62B9-49E6-43B3-B58A-5C6FBBC8BAB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C13F4E-00BA-4011-981E-E91F904B835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A668A59-6DE1-46C9-8053-09053A44D2AE}">
      <dgm:prSet phldrT="[Text]"/>
      <dgm:spPr/>
      <dgm:t>
        <a:bodyPr/>
        <a:lstStyle/>
        <a:p>
          <a:r>
            <a:rPr lang="en-IN" b="1"/>
            <a:t>Tokenization</a:t>
          </a:r>
        </a:p>
      </dgm:t>
    </dgm:pt>
    <dgm:pt modelId="{EF3D3E19-B10D-45DF-B9A4-A725693DCD4B}" type="parTrans" cxnId="{9B83E895-EE9C-4FAD-BB71-00DEDBC99A54}">
      <dgm:prSet/>
      <dgm:spPr/>
      <dgm:t>
        <a:bodyPr/>
        <a:lstStyle/>
        <a:p>
          <a:endParaRPr lang="en-IN"/>
        </a:p>
      </dgm:t>
    </dgm:pt>
    <dgm:pt modelId="{CA963BE4-2424-4F86-8B2A-F7981A83E32C}" type="sibTrans" cxnId="{9B83E895-EE9C-4FAD-BB71-00DEDBC99A54}">
      <dgm:prSet/>
      <dgm:spPr/>
      <dgm:t>
        <a:bodyPr/>
        <a:lstStyle/>
        <a:p>
          <a:endParaRPr lang="en-IN"/>
        </a:p>
      </dgm:t>
    </dgm:pt>
    <dgm:pt modelId="{06A15CDA-A68B-4F2E-AC2F-AB44BAB1205C}">
      <dgm:prSet phldrT="[Text]"/>
      <dgm:spPr/>
      <dgm:t>
        <a:bodyPr/>
        <a:lstStyle/>
        <a:p>
          <a:r>
            <a:rPr lang="en-IN" b="1" i="0"/>
            <a:t>Lower case conversion</a:t>
          </a:r>
          <a:endParaRPr lang="en-IN"/>
        </a:p>
      </dgm:t>
    </dgm:pt>
    <dgm:pt modelId="{D6B32C6D-6709-4127-A2DF-06350C351B28}" type="parTrans" cxnId="{A4BAFAD7-DDCE-4ACA-8439-7D748B01BC21}">
      <dgm:prSet/>
      <dgm:spPr/>
      <dgm:t>
        <a:bodyPr/>
        <a:lstStyle/>
        <a:p>
          <a:endParaRPr lang="en-IN"/>
        </a:p>
      </dgm:t>
    </dgm:pt>
    <dgm:pt modelId="{6318D1A2-5517-4246-ACFB-B702932ED69A}" type="sibTrans" cxnId="{A4BAFAD7-DDCE-4ACA-8439-7D748B01BC21}">
      <dgm:prSet/>
      <dgm:spPr/>
      <dgm:t>
        <a:bodyPr/>
        <a:lstStyle/>
        <a:p>
          <a:endParaRPr lang="en-IN"/>
        </a:p>
      </dgm:t>
    </dgm:pt>
    <dgm:pt modelId="{C7977BED-7AB2-49A3-A8D9-74487856F89C}">
      <dgm:prSet phldrT="[Text]"/>
      <dgm:spPr/>
      <dgm:t>
        <a:bodyPr/>
        <a:lstStyle/>
        <a:p>
          <a:r>
            <a:rPr lang="en-IN" b="1" i="0"/>
            <a:t>Stop Words removal</a:t>
          </a:r>
          <a:endParaRPr lang="en-IN"/>
        </a:p>
      </dgm:t>
    </dgm:pt>
    <dgm:pt modelId="{FD351768-DA97-4F03-828C-7DF25EC5F183}" type="parTrans" cxnId="{9751E3EE-B791-4EC3-AABC-C0737F4FC6D6}">
      <dgm:prSet/>
      <dgm:spPr/>
      <dgm:t>
        <a:bodyPr/>
        <a:lstStyle/>
        <a:p>
          <a:endParaRPr lang="en-IN"/>
        </a:p>
      </dgm:t>
    </dgm:pt>
    <dgm:pt modelId="{A6486EF7-1E73-4796-8D90-09877BFDB172}" type="sibTrans" cxnId="{9751E3EE-B791-4EC3-AABC-C0737F4FC6D6}">
      <dgm:prSet/>
      <dgm:spPr/>
      <dgm:t>
        <a:bodyPr/>
        <a:lstStyle/>
        <a:p>
          <a:endParaRPr lang="en-IN"/>
        </a:p>
      </dgm:t>
    </dgm:pt>
    <dgm:pt modelId="{96E4C084-32AA-4893-975D-9C6F17C1DBFA}">
      <dgm:prSet/>
      <dgm:spPr/>
      <dgm:t>
        <a:bodyPr/>
        <a:lstStyle/>
        <a:p>
          <a:r>
            <a:rPr lang="en-IN" b="1" i="0" dirty="0"/>
            <a:t>Lemmatization</a:t>
          </a:r>
          <a:endParaRPr lang="en-IN" b="0" i="0" dirty="0"/>
        </a:p>
      </dgm:t>
    </dgm:pt>
    <dgm:pt modelId="{50BA625F-7009-4A99-B742-A80E987015CF}" type="parTrans" cxnId="{6FDC288A-32CF-40D5-BE74-871E16411F02}">
      <dgm:prSet/>
      <dgm:spPr/>
      <dgm:t>
        <a:bodyPr/>
        <a:lstStyle/>
        <a:p>
          <a:endParaRPr lang="en-IN"/>
        </a:p>
      </dgm:t>
    </dgm:pt>
    <dgm:pt modelId="{72B83600-AA19-4825-9417-15B06308F4D1}" type="sibTrans" cxnId="{6FDC288A-32CF-40D5-BE74-871E16411F02}">
      <dgm:prSet/>
      <dgm:spPr/>
      <dgm:t>
        <a:bodyPr/>
        <a:lstStyle/>
        <a:p>
          <a:endParaRPr lang="en-IN"/>
        </a:p>
      </dgm:t>
    </dgm:pt>
    <dgm:pt modelId="{3AB849AF-870C-44DB-9BCE-D23C4C66104E}">
      <dgm:prSet/>
      <dgm:spPr/>
      <dgm:t>
        <a:bodyPr/>
        <a:lstStyle/>
        <a:p>
          <a:r>
            <a:rPr lang="en-IN" b="1" i="0" dirty="0"/>
            <a:t>POS Tagging</a:t>
          </a:r>
          <a:endParaRPr lang="en-IN" b="0" i="0" dirty="0"/>
        </a:p>
      </dgm:t>
    </dgm:pt>
    <dgm:pt modelId="{063F196C-0559-4467-A5C1-40E4B02521B7}" type="parTrans" cxnId="{80A661C7-FBCA-4C31-B3AE-E6C658F23C9C}">
      <dgm:prSet/>
      <dgm:spPr/>
      <dgm:t>
        <a:bodyPr/>
        <a:lstStyle/>
        <a:p>
          <a:endParaRPr lang="en-IN"/>
        </a:p>
      </dgm:t>
    </dgm:pt>
    <dgm:pt modelId="{EED73FAB-172A-41F8-8541-F162E0028E9E}" type="sibTrans" cxnId="{80A661C7-FBCA-4C31-B3AE-E6C658F23C9C}">
      <dgm:prSet/>
      <dgm:spPr/>
      <dgm:t>
        <a:bodyPr/>
        <a:lstStyle/>
        <a:p>
          <a:endParaRPr lang="en-IN"/>
        </a:p>
      </dgm:t>
    </dgm:pt>
    <dgm:pt modelId="{28F60F51-575C-42D6-92D0-7DD0CADD3E3F}" type="pres">
      <dgm:prSet presAssocID="{92C13F4E-00BA-4011-981E-E91F904B8357}" presName="outerComposite" presStyleCnt="0">
        <dgm:presLayoutVars>
          <dgm:chMax val="5"/>
          <dgm:dir/>
          <dgm:resizeHandles val="exact"/>
        </dgm:presLayoutVars>
      </dgm:prSet>
      <dgm:spPr/>
    </dgm:pt>
    <dgm:pt modelId="{24F9F4D9-453F-40D9-B4A1-DFDBB69C64BB}" type="pres">
      <dgm:prSet presAssocID="{92C13F4E-00BA-4011-981E-E91F904B8357}" presName="dummyMaxCanvas" presStyleCnt="0">
        <dgm:presLayoutVars/>
      </dgm:prSet>
      <dgm:spPr/>
    </dgm:pt>
    <dgm:pt modelId="{74EA1759-29A9-403B-98A1-35929EE6B2DE}" type="pres">
      <dgm:prSet presAssocID="{92C13F4E-00BA-4011-981E-E91F904B8357}" presName="FiveNodes_1" presStyleLbl="node1" presStyleIdx="0" presStyleCnt="5">
        <dgm:presLayoutVars>
          <dgm:bulletEnabled val="1"/>
        </dgm:presLayoutVars>
      </dgm:prSet>
      <dgm:spPr/>
    </dgm:pt>
    <dgm:pt modelId="{A0EBB897-D6D0-4CC8-851A-A96A01350088}" type="pres">
      <dgm:prSet presAssocID="{92C13F4E-00BA-4011-981E-E91F904B8357}" presName="FiveNodes_2" presStyleLbl="node1" presStyleIdx="1" presStyleCnt="5">
        <dgm:presLayoutVars>
          <dgm:bulletEnabled val="1"/>
        </dgm:presLayoutVars>
      </dgm:prSet>
      <dgm:spPr/>
    </dgm:pt>
    <dgm:pt modelId="{32F02973-A40B-43DB-9508-58BFDED593A0}" type="pres">
      <dgm:prSet presAssocID="{92C13F4E-00BA-4011-981E-E91F904B8357}" presName="FiveNodes_3" presStyleLbl="node1" presStyleIdx="2" presStyleCnt="5">
        <dgm:presLayoutVars>
          <dgm:bulletEnabled val="1"/>
        </dgm:presLayoutVars>
      </dgm:prSet>
      <dgm:spPr/>
    </dgm:pt>
    <dgm:pt modelId="{CF4D5CF6-F5F7-4ED4-B88D-6F283892D93C}" type="pres">
      <dgm:prSet presAssocID="{92C13F4E-00BA-4011-981E-E91F904B8357}" presName="FiveNodes_4" presStyleLbl="node1" presStyleIdx="3" presStyleCnt="5">
        <dgm:presLayoutVars>
          <dgm:bulletEnabled val="1"/>
        </dgm:presLayoutVars>
      </dgm:prSet>
      <dgm:spPr/>
    </dgm:pt>
    <dgm:pt modelId="{30801ECF-19C0-4B6E-A2B9-125008E89001}" type="pres">
      <dgm:prSet presAssocID="{92C13F4E-00BA-4011-981E-E91F904B8357}" presName="FiveNodes_5" presStyleLbl="node1" presStyleIdx="4" presStyleCnt="5">
        <dgm:presLayoutVars>
          <dgm:bulletEnabled val="1"/>
        </dgm:presLayoutVars>
      </dgm:prSet>
      <dgm:spPr/>
    </dgm:pt>
    <dgm:pt modelId="{28B90946-96C8-4256-9080-A2426514BA2B}" type="pres">
      <dgm:prSet presAssocID="{92C13F4E-00BA-4011-981E-E91F904B8357}" presName="FiveConn_1-2" presStyleLbl="fgAccFollowNode1" presStyleIdx="0" presStyleCnt="4">
        <dgm:presLayoutVars>
          <dgm:bulletEnabled val="1"/>
        </dgm:presLayoutVars>
      </dgm:prSet>
      <dgm:spPr/>
    </dgm:pt>
    <dgm:pt modelId="{22F2E571-FE2A-4165-A9C6-A832F2B77458}" type="pres">
      <dgm:prSet presAssocID="{92C13F4E-00BA-4011-981E-E91F904B8357}" presName="FiveConn_2-3" presStyleLbl="fgAccFollowNode1" presStyleIdx="1" presStyleCnt="4">
        <dgm:presLayoutVars>
          <dgm:bulletEnabled val="1"/>
        </dgm:presLayoutVars>
      </dgm:prSet>
      <dgm:spPr/>
    </dgm:pt>
    <dgm:pt modelId="{1463C818-3267-4DB7-97B2-FD6F752DFFEB}" type="pres">
      <dgm:prSet presAssocID="{92C13F4E-00BA-4011-981E-E91F904B8357}" presName="FiveConn_3-4" presStyleLbl="fgAccFollowNode1" presStyleIdx="2" presStyleCnt="4">
        <dgm:presLayoutVars>
          <dgm:bulletEnabled val="1"/>
        </dgm:presLayoutVars>
      </dgm:prSet>
      <dgm:spPr/>
    </dgm:pt>
    <dgm:pt modelId="{63BDA81F-4B3F-4ACD-AE42-41E090474165}" type="pres">
      <dgm:prSet presAssocID="{92C13F4E-00BA-4011-981E-E91F904B8357}" presName="FiveConn_4-5" presStyleLbl="fgAccFollowNode1" presStyleIdx="3" presStyleCnt="4">
        <dgm:presLayoutVars>
          <dgm:bulletEnabled val="1"/>
        </dgm:presLayoutVars>
      </dgm:prSet>
      <dgm:spPr/>
    </dgm:pt>
    <dgm:pt modelId="{2B56E180-F57B-4765-8D49-E7D2FFB4740D}" type="pres">
      <dgm:prSet presAssocID="{92C13F4E-00BA-4011-981E-E91F904B8357}" presName="FiveNodes_1_text" presStyleLbl="node1" presStyleIdx="4" presStyleCnt="5">
        <dgm:presLayoutVars>
          <dgm:bulletEnabled val="1"/>
        </dgm:presLayoutVars>
      </dgm:prSet>
      <dgm:spPr/>
    </dgm:pt>
    <dgm:pt modelId="{FB9EE2FE-E8E2-4027-B2AD-BBA38F4C0185}" type="pres">
      <dgm:prSet presAssocID="{92C13F4E-00BA-4011-981E-E91F904B8357}" presName="FiveNodes_2_text" presStyleLbl="node1" presStyleIdx="4" presStyleCnt="5">
        <dgm:presLayoutVars>
          <dgm:bulletEnabled val="1"/>
        </dgm:presLayoutVars>
      </dgm:prSet>
      <dgm:spPr/>
    </dgm:pt>
    <dgm:pt modelId="{EBE2EE23-CCFC-4D66-AB8F-777318FC7FE0}" type="pres">
      <dgm:prSet presAssocID="{92C13F4E-00BA-4011-981E-E91F904B8357}" presName="FiveNodes_3_text" presStyleLbl="node1" presStyleIdx="4" presStyleCnt="5">
        <dgm:presLayoutVars>
          <dgm:bulletEnabled val="1"/>
        </dgm:presLayoutVars>
      </dgm:prSet>
      <dgm:spPr/>
    </dgm:pt>
    <dgm:pt modelId="{FF1B8C32-8575-497A-A89A-2DFE32447A96}" type="pres">
      <dgm:prSet presAssocID="{92C13F4E-00BA-4011-981E-E91F904B8357}" presName="FiveNodes_4_text" presStyleLbl="node1" presStyleIdx="4" presStyleCnt="5">
        <dgm:presLayoutVars>
          <dgm:bulletEnabled val="1"/>
        </dgm:presLayoutVars>
      </dgm:prSet>
      <dgm:spPr/>
    </dgm:pt>
    <dgm:pt modelId="{E68A4FF6-CE28-4078-86A5-6AD114AAC792}" type="pres">
      <dgm:prSet presAssocID="{92C13F4E-00BA-4011-981E-E91F904B835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CB2A932-C2CE-4166-B671-DCB7097502F7}" type="presOf" srcId="{06A15CDA-A68B-4F2E-AC2F-AB44BAB1205C}" destId="{A0EBB897-D6D0-4CC8-851A-A96A01350088}" srcOrd="0" destOrd="0" presId="urn:microsoft.com/office/officeart/2005/8/layout/vProcess5"/>
    <dgm:cxn modelId="{301E8038-C94F-4DA0-9F72-16B7360A19EE}" type="presOf" srcId="{96E4C084-32AA-4893-975D-9C6F17C1DBFA}" destId="{FF1B8C32-8575-497A-A89A-2DFE32447A96}" srcOrd="1" destOrd="0" presId="urn:microsoft.com/office/officeart/2005/8/layout/vProcess5"/>
    <dgm:cxn modelId="{5435EE3D-7D2E-492F-9807-6B4B7D6D00E8}" type="presOf" srcId="{C7977BED-7AB2-49A3-A8D9-74487856F89C}" destId="{EBE2EE23-CCFC-4D66-AB8F-777318FC7FE0}" srcOrd="1" destOrd="0" presId="urn:microsoft.com/office/officeart/2005/8/layout/vProcess5"/>
    <dgm:cxn modelId="{BAFCCB62-CBB9-4A79-98A4-DC603489B6EF}" type="presOf" srcId="{A6486EF7-1E73-4796-8D90-09877BFDB172}" destId="{1463C818-3267-4DB7-97B2-FD6F752DFFEB}" srcOrd="0" destOrd="0" presId="urn:microsoft.com/office/officeart/2005/8/layout/vProcess5"/>
    <dgm:cxn modelId="{99802344-3A78-44AE-A5BB-D7C129439492}" type="presOf" srcId="{6318D1A2-5517-4246-ACFB-B702932ED69A}" destId="{22F2E571-FE2A-4165-A9C6-A832F2B77458}" srcOrd="0" destOrd="0" presId="urn:microsoft.com/office/officeart/2005/8/layout/vProcess5"/>
    <dgm:cxn modelId="{F1E27D49-F330-428A-9757-0CB1E3796152}" type="presOf" srcId="{C7977BED-7AB2-49A3-A8D9-74487856F89C}" destId="{32F02973-A40B-43DB-9508-58BFDED593A0}" srcOrd="0" destOrd="0" presId="urn:microsoft.com/office/officeart/2005/8/layout/vProcess5"/>
    <dgm:cxn modelId="{0636E66C-874A-4AAE-AC0B-B2FFD7E0834A}" type="presOf" srcId="{06A15CDA-A68B-4F2E-AC2F-AB44BAB1205C}" destId="{FB9EE2FE-E8E2-4027-B2AD-BBA38F4C0185}" srcOrd="1" destOrd="0" presId="urn:microsoft.com/office/officeart/2005/8/layout/vProcess5"/>
    <dgm:cxn modelId="{71551D5A-59B1-4D54-84F1-581872679702}" type="presOf" srcId="{4A668A59-6DE1-46C9-8053-09053A44D2AE}" destId="{74EA1759-29A9-403B-98A1-35929EE6B2DE}" srcOrd="0" destOrd="0" presId="urn:microsoft.com/office/officeart/2005/8/layout/vProcess5"/>
    <dgm:cxn modelId="{3022D77B-23DC-41B3-A2DA-57D958E5926E}" type="presOf" srcId="{96E4C084-32AA-4893-975D-9C6F17C1DBFA}" destId="{CF4D5CF6-F5F7-4ED4-B88D-6F283892D93C}" srcOrd="0" destOrd="0" presId="urn:microsoft.com/office/officeart/2005/8/layout/vProcess5"/>
    <dgm:cxn modelId="{6FDC288A-32CF-40D5-BE74-871E16411F02}" srcId="{92C13F4E-00BA-4011-981E-E91F904B8357}" destId="{96E4C084-32AA-4893-975D-9C6F17C1DBFA}" srcOrd="3" destOrd="0" parTransId="{50BA625F-7009-4A99-B742-A80E987015CF}" sibTransId="{72B83600-AA19-4825-9417-15B06308F4D1}"/>
    <dgm:cxn modelId="{9B83E895-EE9C-4FAD-BB71-00DEDBC99A54}" srcId="{92C13F4E-00BA-4011-981E-E91F904B8357}" destId="{4A668A59-6DE1-46C9-8053-09053A44D2AE}" srcOrd="0" destOrd="0" parTransId="{EF3D3E19-B10D-45DF-B9A4-A725693DCD4B}" sibTransId="{CA963BE4-2424-4F86-8B2A-F7981A83E32C}"/>
    <dgm:cxn modelId="{0C6C1FA1-B39A-4F38-8629-B635723321D2}" type="presOf" srcId="{92C13F4E-00BA-4011-981E-E91F904B8357}" destId="{28F60F51-575C-42D6-92D0-7DD0CADD3E3F}" srcOrd="0" destOrd="0" presId="urn:microsoft.com/office/officeart/2005/8/layout/vProcess5"/>
    <dgm:cxn modelId="{CDEA10B1-6046-4DAF-B383-F82ECD21B5AD}" type="presOf" srcId="{CA963BE4-2424-4F86-8B2A-F7981A83E32C}" destId="{28B90946-96C8-4256-9080-A2426514BA2B}" srcOrd="0" destOrd="0" presId="urn:microsoft.com/office/officeart/2005/8/layout/vProcess5"/>
    <dgm:cxn modelId="{00D547B6-2A89-4EB9-8FDC-82911FDE2D32}" type="presOf" srcId="{3AB849AF-870C-44DB-9BCE-D23C4C66104E}" destId="{30801ECF-19C0-4B6E-A2B9-125008E89001}" srcOrd="0" destOrd="0" presId="urn:microsoft.com/office/officeart/2005/8/layout/vProcess5"/>
    <dgm:cxn modelId="{7A127FC4-E829-4F31-A621-03FFC028F3F9}" type="presOf" srcId="{72B83600-AA19-4825-9417-15B06308F4D1}" destId="{63BDA81F-4B3F-4ACD-AE42-41E090474165}" srcOrd="0" destOrd="0" presId="urn:microsoft.com/office/officeart/2005/8/layout/vProcess5"/>
    <dgm:cxn modelId="{80A661C7-FBCA-4C31-B3AE-E6C658F23C9C}" srcId="{92C13F4E-00BA-4011-981E-E91F904B8357}" destId="{3AB849AF-870C-44DB-9BCE-D23C4C66104E}" srcOrd="4" destOrd="0" parTransId="{063F196C-0559-4467-A5C1-40E4B02521B7}" sibTransId="{EED73FAB-172A-41F8-8541-F162E0028E9E}"/>
    <dgm:cxn modelId="{A4BAFAD7-DDCE-4ACA-8439-7D748B01BC21}" srcId="{92C13F4E-00BA-4011-981E-E91F904B8357}" destId="{06A15CDA-A68B-4F2E-AC2F-AB44BAB1205C}" srcOrd="1" destOrd="0" parTransId="{D6B32C6D-6709-4127-A2DF-06350C351B28}" sibTransId="{6318D1A2-5517-4246-ACFB-B702932ED69A}"/>
    <dgm:cxn modelId="{A2B734DE-FA09-4350-B217-5A5BE66D5193}" type="presOf" srcId="{3AB849AF-870C-44DB-9BCE-D23C4C66104E}" destId="{E68A4FF6-CE28-4078-86A5-6AD114AAC792}" srcOrd="1" destOrd="0" presId="urn:microsoft.com/office/officeart/2005/8/layout/vProcess5"/>
    <dgm:cxn modelId="{787996EA-4894-4CD5-88E5-59D94421D042}" type="presOf" srcId="{4A668A59-6DE1-46C9-8053-09053A44D2AE}" destId="{2B56E180-F57B-4765-8D49-E7D2FFB4740D}" srcOrd="1" destOrd="0" presId="urn:microsoft.com/office/officeart/2005/8/layout/vProcess5"/>
    <dgm:cxn modelId="{9751E3EE-B791-4EC3-AABC-C0737F4FC6D6}" srcId="{92C13F4E-00BA-4011-981E-E91F904B8357}" destId="{C7977BED-7AB2-49A3-A8D9-74487856F89C}" srcOrd="2" destOrd="0" parTransId="{FD351768-DA97-4F03-828C-7DF25EC5F183}" sibTransId="{A6486EF7-1E73-4796-8D90-09877BFDB172}"/>
    <dgm:cxn modelId="{1857A002-0BCD-478E-A625-29D469732EF4}" type="presParOf" srcId="{28F60F51-575C-42D6-92D0-7DD0CADD3E3F}" destId="{24F9F4D9-453F-40D9-B4A1-DFDBB69C64BB}" srcOrd="0" destOrd="0" presId="urn:microsoft.com/office/officeart/2005/8/layout/vProcess5"/>
    <dgm:cxn modelId="{18F049C3-9983-429F-9ADB-1B4458A61265}" type="presParOf" srcId="{28F60F51-575C-42D6-92D0-7DD0CADD3E3F}" destId="{74EA1759-29A9-403B-98A1-35929EE6B2DE}" srcOrd="1" destOrd="0" presId="urn:microsoft.com/office/officeart/2005/8/layout/vProcess5"/>
    <dgm:cxn modelId="{C6CD6DFA-307A-4EC8-9ED1-C8E9596EACE6}" type="presParOf" srcId="{28F60F51-575C-42D6-92D0-7DD0CADD3E3F}" destId="{A0EBB897-D6D0-4CC8-851A-A96A01350088}" srcOrd="2" destOrd="0" presId="urn:microsoft.com/office/officeart/2005/8/layout/vProcess5"/>
    <dgm:cxn modelId="{DD9E95FC-CDD7-4C6D-B914-8E8F88870023}" type="presParOf" srcId="{28F60F51-575C-42D6-92D0-7DD0CADD3E3F}" destId="{32F02973-A40B-43DB-9508-58BFDED593A0}" srcOrd="3" destOrd="0" presId="urn:microsoft.com/office/officeart/2005/8/layout/vProcess5"/>
    <dgm:cxn modelId="{282357AB-8497-4E27-AA86-E6B641BB9BFB}" type="presParOf" srcId="{28F60F51-575C-42D6-92D0-7DD0CADD3E3F}" destId="{CF4D5CF6-F5F7-4ED4-B88D-6F283892D93C}" srcOrd="4" destOrd="0" presId="urn:microsoft.com/office/officeart/2005/8/layout/vProcess5"/>
    <dgm:cxn modelId="{52858D95-24C6-480D-A735-8BAA5619FA0D}" type="presParOf" srcId="{28F60F51-575C-42D6-92D0-7DD0CADD3E3F}" destId="{30801ECF-19C0-4B6E-A2B9-125008E89001}" srcOrd="5" destOrd="0" presId="urn:microsoft.com/office/officeart/2005/8/layout/vProcess5"/>
    <dgm:cxn modelId="{3A0EC630-D3E7-4FFA-B888-A1E710EA1289}" type="presParOf" srcId="{28F60F51-575C-42D6-92D0-7DD0CADD3E3F}" destId="{28B90946-96C8-4256-9080-A2426514BA2B}" srcOrd="6" destOrd="0" presId="urn:microsoft.com/office/officeart/2005/8/layout/vProcess5"/>
    <dgm:cxn modelId="{2759F213-C87B-494D-8F3E-83551CC17BDC}" type="presParOf" srcId="{28F60F51-575C-42D6-92D0-7DD0CADD3E3F}" destId="{22F2E571-FE2A-4165-A9C6-A832F2B77458}" srcOrd="7" destOrd="0" presId="urn:microsoft.com/office/officeart/2005/8/layout/vProcess5"/>
    <dgm:cxn modelId="{E30362D2-2D4E-4F93-8A41-CA6EB4AE59DF}" type="presParOf" srcId="{28F60F51-575C-42D6-92D0-7DD0CADD3E3F}" destId="{1463C818-3267-4DB7-97B2-FD6F752DFFEB}" srcOrd="8" destOrd="0" presId="urn:microsoft.com/office/officeart/2005/8/layout/vProcess5"/>
    <dgm:cxn modelId="{A068DFB0-601A-4003-91DF-C38DB8E254DB}" type="presParOf" srcId="{28F60F51-575C-42D6-92D0-7DD0CADD3E3F}" destId="{63BDA81F-4B3F-4ACD-AE42-41E090474165}" srcOrd="9" destOrd="0" presId="urn:microsoft.com/office/officeart/2005/8/layout/vProcess5"/>
    <dgm:cxn modelId="{C6F4C9BE-79A2-4339-B47E-C5AC46941166}" type="presParOf" srcId="{28F60F51-575C-42D6-92D0-7DD0CADD3E3F}" destId="{2B56E180-F57B-4765-8D49-E7D2FFB4740D}" srcOrd="10" destOrd="0" presId="urn:microsoft.com/office/officeart/2005/8/layout/vProcess5"/>
    <dgm:cxn modelId="{42F1BEAE-89C9-4EAC-AA09-E094E1B807C4}" type="presParOf" srcId="{28F60F51-575C-42D6-92D0-7DD0CADD3E3F}" destId="{FB9EE2FE-E8E2-4027-B2AD-BBA38F4C0185}" srcOrd="11" destOrd="0" presId="urn:microsoft.com/office/officeart/2005/8/layout/vProcess5"/>
    <dgm:cxn modelId="{9EFE8331-336F-4D22-9C65-3B25FDEF416E}" type="presParOf" srcId="{28F60F51-575C-42D6-92D0-7DD0CADD3E3F}" destId="{EBE2EE23-CCFC-4D66-AB8F-777318FC7FE0}" srcOrd="12" destOrd="0" presId="urn:microsoft.com/office/officeart/2005/8/layout/vProcess5"/>
    <dgm:cxn modelId="{5F3A8123-461D-4B07-AB85-29D94270C478}" type="presParOf" srcId="{28F60F51-575C-42D6-92D0-7DD0CADD3E3F}" destId="{FF1B8C32-8575-497A-A89A-2DFE32447A96}" srcOrd="13" destOrd="0" presId="urn:microsoft.com/office/officeart/2005/8/layout/vProcess5"/>
    <dgm:cxn modelId="{AF92B0CB-5421-4E9E-8726-709D490E9841}" type="presParOf" srcId="{28F60F51-575C-42D6-92D0-7DD0CADD3E3F}" destId="{E68A4FF6-CE28-4078-86A5-6AD114AAC79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A0367B-7AEF-4F26-B9FF-D5A4FE34F36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8E4DE0C-75A7-4757-96B8-5E57BF688EA7}">
      <dgm:prSet phldrT="[Text]" custT="1"/>
      <dgm:spPr/>
      <dgm:t>
        <a:bodyPr/>
        <a:lstStyle/>
        <a:p>
          <a:r>
            <a:rPr lang="en-IN" sz="1400" b="1" dirty="0"/>
            <a:t>Develop a Model</a:t>
          </a:r>
        </a:p>
      </dgm:t>
    </dgm:pt>
    <dgm:pt modelId="{11FD08AA-F463-4C7F-BB93-883176DF1764}" type="parTrans" cxnId="{1336CECB-94DD-4394-8990-AB9886BE0D5E}">
      <dgm:prSet/>
      <dgm:spPr/>
      <dgm:t>
        <a:bodyPr/>
        <a:lstStyle/>
        <a:p>
          <a:endParaRPr lang="en-IN"/>
        </a:p>
      </dgm:t>
    </dgm:pt>
    <dgm:pt modelId="{A8B63535-DE8E-47F9-8487-8C9ADABF7925}" type="sibTrans" cxnId="{1336CECB-94DD-4394-8990-AB9886BE0D5E}">
      <dgm:prSet/>
      <dgm:spPr/>
      <dgm:t>
        <a:bodyPr/>
        <a:lstStyle/>
        <a:p>
          <a:endParaRPr lang="en-IN"/>
        </a:p>
      </dgm:t>
    </dgm:pt>
    <dgm:pt modelId="{A8ACBDC9-F7BD-43B9-B397-7678298578F6}">
      <dgm:prSet phldrT="[Text]" custT="1"/>
      <dgm:spPr/>
      <dgm:t>
        <a:bodyPr/>
        <a:lstStyle/>
        <a:p>
          <a:r>
            <a:rPr lang="en-IN" sz="1400" b="1" dirty="0"/>
            <a:t>Train the Model</a:t>
          </a:r>
        </a:p>
      </dgm:t>
    </dgm:pt>
    <dgm:pt modelId="{B00AE1CC-3A92-4069-A36E-08928DE365F4}" type="parTrans" cxnId="{4C6CF5CE-AABD-464C-8B76-97AB3F4CB8A9}">
      <dgm:prSet/>
      <dgm:spPr/>
      <dgm:t>
        <a:bodyPr/>
        <a:lstStyle/>
        <a:p>
          <a:endParaRPr lang="en-IN"/>
        </a:p>
      </dgm:t>
    </dgm:pt>
    <dgm:pt modelId="{3367E098-0DFE-4B4A-BC01-A58944C1CC93}" type="sibTrans" cxnId="{4C6CF5CE-AABD-464C-8B76-97AB3F4CB8A9}">
      <dgm:prSet/>
      <dgm:spPr/>
      <dgm:t>
        <a:bodyPr/>
        <a:lstStyle/>
        <a:p>
          <a:endParaRPr lang="en-IN"/>
        </a:p>
      </dgm:t>
    </dgm:pt>
    <dgm:pt modelId="{AAF719B2-3A48-47BB-AFEC-80BAB224701B}">
      <dgm:prSet phldrT="[Text]" custT="1"/>
      <dgm:spPr/>
      <dgm:t>
        <a:bodyPr/>
        <a:lstStyle/>
        <a:p>
          <a:r>
            <a:rPr lang="en-IN" sz="1400" b="1" dirty="0"/>
            <a:t>Test the Model</a:t>
          </a:r>
        </a:p>
      </dgm:t>
    </dgm:pt>
    <dgm:pt modelId="{1503A7C5-968B-477E-ADC4-ABA96C9AA80D}" type="parTrans" cxnId="{C7027D21-9ECB-4633-A586-4A255EE79411}">
      <dgm:prSet/>
      <dgm:spPr/>
      <dgm:t>
        <a:bodyPr/>
        <a:lstStyle/>
        <a:p>
          <a:endParaRPr lang="en-IN"/>
        </a:p>
      </dgm:t>
    </dgm:pt>
    <dgm:pt modelId="{32CF6EA4-7EF7-4EB0-B335-4BFD7A48DCBF}" type="sibTrans" cxnId="{C7027D21-9ECB-4633-A586-4A255EE79411}">
      <dgm:prSet/>
      <dgm:spPr/>
      <dgm:t>
        <a:bodyPr/>
        <a:lstStyle/>
        <a:p>
          <a:endParaRPr lang="en-IN"/>
        </a:p>
      </dgm:t>
    </dgm:pt>
    <dgm:pt modelId="{99B81588-7D35-4DA0-80D1-6571A2CF7A1B}">
      <dgm:prSet custT="1"/>
      <dgm:spPr/>
      <dgm:t>
        <a:bodyPr/>
        <a:lstStyle/>
        <a:p>
          <a:r>
            <a:rPr lang="en-IN" sz="1400" b="1" dirty="0"/>
            <a:t>Deploy the Model</a:t>
          </a:r>
        </a:p>
      </dgm:t>
    </dgm:pt>
    <dgm:pt modelId="{C05BCB40-08A5-44AD-A81A-A2D3839B2286}" type="parTrans" cxnId="{D33FEDF4-B51C-4893-8CF8-869E8CDBF2FC}">
      <dgm:prSet/>
      <dgm:spPr/>
      <dgm:t>
        <a:bodyPr/>
        <a:lstStyle/>
        <a:p>
          <a:endParaRPr lang="en-IN"/>
        </a:p>
      </dgm:t>
    </dgm:pt>
    <dgm:pt modelId="{CF6A77E8-2A95-4A84-AB97-3139C0897A59}" type="sibTrans" cxnId="{D33FEDF4-B51C-4893-8CF8-869E8CDBF2FC}">
      <dgm:prSet/>
      <dgm:spPr/>
      <dgm:t>
        <a:bodyPr/>
        <a:lstStyle/>
        <a:p>
          <a:endParaRPr lang="en-IN"/>
        </a:p>
      </dgm:t>
    </dgm:pt>
    <dgm:pt modelId="{0102AA97-7AA2-45A5-886C-CD5D66E779F1}" type="pres">
      <dgm:prSet presAssocID="{7EA0367B-7AEF-4F26-B9FF-D5A4FE34F36E}" presName="outerComposite" presStyleCnt="0">
        <dgm:presLayoutVars>
          <dgm:chMax val="5"/>
          <dgm:dir/>
          <dgm:resizeHandles val="exact"/>
        </dgm:presLayoutVars>
      </dgm:prSet>
      <dgm:spPr/>
    </dgm:pt>
    <dgm:pt modelId="{A61DF30F-909B-479D-B8FC-CD18C1C3A97D}" type="pres">
      <dgm:prSet presAssocID="{7EA0367B-7AEF-4F26-B9FF-D5A4FE34F36E}" presName="dummyMaxCanvas" presStyleCnt="0">
        <dgm:presLayoutVars/>
      </dgm:prSet>
      <dgm:spPr/>
    </dgm:pt>
    <dgm:pt modelId="{9EAF263F-A731-46F3-9EF1-BC2336F86A7C}" type="pres">
      <dgm:prSet presAssocID="{7EA0367B-7AEF-4F26-B9FF-D5A4FE34F36E}" presName="FourNodes_1" presStyleLbl="node1" presStyleIdx="0" presStyleCnt="4">
        <dgm:presLayoutVars>
          <dgm:bulletEnabled val="1"/>
        </dgm:presLayoutVars>
      </dgm:prSet>
      <dgm:spPr/>
    </dgm:pt>
    <dgm:pt modelId="{BD56E76A-F125-4F1D-AD01-1F37C0F750ED}" type="pres">
      <dgm:prSet presAssocID="{7EA0367B-7AEF-4F26-B9FF-D5A4FE34F36E}" presName="FourNodes_2" presStyleLbl="node1" presStyleIdx="1" presStyleCnt="4">
        <dgm:presLayoutVars>
          <dgm:bulletEnabled val="1"/>
        </dgm:presLayoutVars>
      </dgm:prSet>
      <dgm:spPr/>
    </dgm:pt>
    <dgm:pt modelId="{1CECB127-CEDF-4706-A822-D12220A6F6E2}" type="pres">
      <dgm:prSet presAssocID="{7EA0367B-7AEF-4F26-B9FF-D5A4FE34F36E}" presName="FourNodes_3" presStyleLbl="node1" presStyleIdx="2" presStyleCnt="4">
        <dgm:presLayoutVars>
          <dgm:bulletEnabled val="1"/>
        </dgm:presLayoutVars>
      </dgm:prSet>
      <dgm:spPr/>
    </dgm:pt>
    <dgm:pt modelId="{D74853F5-B547-4F6E-A132-2D3166D6D416}" type="pres">
      <dgm:prSet presAssocID="{7EA0367B-7AEF-4F26-B9FF-D5A4FE34F36E}" presName="FourNodes_4" presStyleLbl="node1" presStyleIdx="3" presStyleCnt="4">
        <dgm:presLayoutVars>
          <dgm:bulletEnabled val="1"/>
        </dgm:presLayoutVars>
      </dgm:prSet>
      <dgm:spPr/>
    </dgm:pt>
    <dgm:pt modelId="{ED8BF22F-2A99-4A0E-B3F9-AC897155A8E7}" type="pres">
      <dgm:prSet presAssocID="{7EA0367B-7AEF-4F26-B9FF-D5A4FE34F36E}" presName="FourConn_1-2" presStyleLbl="fgAccFollowNode1" presStyleIdx="0" presStyleCnt="3">
        <dgm:presLayoutVars>
          <dgm:bulletEnabled val="1"/>
        </dgm:presLayoutVars>
      </dgm:prSet>
      <dgm:spPr/>
    </dgm:pt>
    <dgm:pt modelId="{E170A399-DBC2-4F7C-91A6-55515532AF9F}" type="pres">
      <dgm:prSet presAssocID="{7EA0367B-7AEF-4F26-B9FF-D5A4FE34F36E}" presName="FourConn_2-3" presStyleLbl="fgAccFollowNode1" presStyleIdx="1" presStyleCnt="3">
        <dgm:presLayoutVars>
          <dgm:bulletEnabled val="1"/>
        </dgm:presLayoutVars>
      </dgm:prSet>
      <dgm:spPr/>
    </dgm:pt>
    <dgm:pt modelId="{43579B84-78E3-41E6-A95E-F9726BC02306}" type="pres">
      <dgm:prSet presAssocID="{7EA0367B-7AEF-4F26-B9FF-D5A4FE34F36E}" presName="FourConn_3-4" presStyleLbl="fgAccFollowNode1" presStyleIdx="2" presStyleCnt="3">
        <dgm:presLayoutVars>
          <dgm:bulletEnabled val="1"/>
        </dgm:presLayoutVars>
      </dgm:prSet>
      <dgm:spPr/>
    </dgm:pt>
    <dgm:pt modelId="{779F8FF0-B01E-48E9-897E-D4C25196883D}" type="pres">
      <dgm:prSet presAssocID="{7EA0367B-7AEF-4F26-B9FF-D5A4FE34F36E}" presName="FourNodes_1_text" presStyleLbl="node1" presStyleIdx="3" presStyleCnt="4">
        <dgm:presLayoutVars>
          <dgm:bulletEnabled val="1"/>
        </dgm:presLayoutVars>
      </dgm:prSet>
      <dgm:spPr/>
    </dgm:pt>
    <dgm:pt modelId="{CC0CCE4D-A832-4E3E-932F-3FA9509EBF37}" type="pres">
      <dgm:prSet presAssocID="{7EA0367B-7AEF-4F26-B9FF-D5A4FE34F36E}" presName="FourNodes_2_text" presStyleLbl="node1" presStyleIdx="3" presStyleCnt="4">
        <dgm:presLayoutVars>
          <dgm:bulletEnabled val="1"/>
        </dgm:presLayoutVars>
      </dgm:prSet>
      <dgm:spPr/>
    </dgm:pt>
    <dgm:pt modelId="{B468C0AC-B262-4AC0-AD6B-13450F737380}" type="pres">
      <dgm:prSet presAssocID="{7EA0367B-7AEF-4F26-B9FF-D5A4FE34F36E}" presName="FourNodes_3_text" presStyleLbl="node1" presStyleIdx="3" presStyleCnt="4">
        <dgm:presLayoutVars>
          <dgm:bulletEnabled val="1"/>
        </dgm:presLayoutVars>
      </dgm:prSet>
      <dgm:spPr/>
    </dgm:pt>
    <dgm:pt modelId="{393C709D-409D-46C8-BE2D-93310F0EAAA4}" type="pres">
      <dgm:prSet presAssocID="{7EA0367B-7AEF-4F26-B9FF-D5A4FE34F36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BF76307-9708-41F0-94BA-8A95F41D1182}" type="presOf" srcId="{A8ACBDC9-F7BD-43B9-B397-7678298578F6}" destId="{CC0CCE4D-A832-4E3E-932F-3FA9509EBF37}" srcOrd="1" destOrd="0" presId="urn:microsoft.com/office/officeart/2005/8/layout/vProcess5"/>
    <dgm:cxn modelId="{2AC60A1A-F0DC-4E98-9198-659E89CE48EA}" type="presOf" srcId="{AAF719B2-3A48-47BB-AFEC-80BAB224701B}" destId="{1CECB127-CEDF-4706-A822-D12220A6F6E2}" srcOrd="0" destOrd="0" presId="urn:microsoft.com/office/officeart/2005/8/layout/vProcess5"/>
    <dgm:cxn modelId="{C7027D21-9ECB-4633-A586-4A255EE79411}" srcId="{7EA0367B-7AEF-4F26-B9FF-D5A4FE34F36E}" destId="{AAF719B2-3A48-47BB-AFEC-80BAB224701B}" srcOrd="2" destOrd="0" parTransId="{1503A7C5-968B-477E-ADC4-ABA96C9AA80D}" sibTransId="{32CF6EA4-7EF7-4EB0-B335-4BFD7A48DCBF}"/>
    <dgm:cxn modelId="{BAC83F4B-7240-49EC-8E31-5BA1F9C7F819}" type="presOf" srcId="{99B81588-7D35-4DA0-80D1-6571A2CF7A1B}" destId="{393C709D-409D-46C8-BE2D-93310F0EAAA4}" srcOrd="1" destOrd="0" presId="urn:microsoft.com/office/officeart/2005/8/layout/vProcess5"/>
    <dgm:cxn modelId="{2E84036D-3358-4242-BFEE-9C61CBC9E121}" type="presOf" srcId="{88E4DE0C-75A7-4757-96B8-5E57BF688EA7}" destId="{779F8FF0-B01E-48E9-897E-D4C25196883D}" srcOrd="1" destOrd="0" presId="urn:microsoft.com/office/officeart/2005/8/layout/vProcess5"/>
    <dgm:cxn modelId="{A201766F-ADB8-4FAE-B676-69108EEBD1DA}" type="presOf" srcId="{88E4DE0C-75A7-4757-96B8-5E57BF688EA7}" destId="{9EAF263F-A731-46F3-9EF1-BC2336F86A7C}" srcOrd="0" destOrd="0" presId="urn:microsoft.com/office/officeart/2005/8/layout/vProcess5"/>
    <dgm:cxn modelId="{A4DA8771-D897-41FD-933A-C56C2678C459}" type="presOf" srcId="{99B81588-7D35-4DA0-80D1-6571A2CF7A1B}" destId="{D74853F5-B547-4F6E-A132-2D3166D6D416}" srcOrd="0" destOrd="0" presId="urn:microsoft.com/office/officeart/2005/8/layout/vProcess5"/>
    <dgm:cxn modelId="{1D99BB9F-2ACB-4CE8-BABA-CA3E08ECDE91}" type="presOf" srcId="{32CF6EA4-7EF7-4EB0-B335-4BFD7A48DCBF}" destId="{43579B84-78E3-41E6-A95E-F9726BC02306}" srcOrd="0" destOrd="0" presId="urn:microsoft.com/office/officeart/2005/8/layout/vProcess5"/>
    <dgm:cxn modelId="{1336CECB-94DD-4394-8990-AB9886BE0D5E}" srcId="{7EA0367B-7AEF-4F26-B9FF-D5A4FE34F36E}" destId="{88E4DE0C-75A7-4757-96B8-5E57BF688EA7}" srcOrd="0" destOrd="0" parTransId="{11FD08AA-F463-4C7F-BB93-883176DF1764}" sibTransId="{A8B63535-DE8E-47F9-8487-8C9ADABF7925}"/>
    <dgm:cxn modelId="{4C6CF5CE-AABD-464C-8B76-97AB3F4CB8A9}" srcId="{7EA0367B-7AEF-4F26-B9FF-D5A4FE34F36E}" destId="{A8ACBDC9-F7BD-43B9-B397-7678298578F6}" srcOrd="1" destOrd="0" parTransId="{B00AE1CC-3A92-4069-A36E-08928DE365F4}" sibTransId="{3367E098-0DFE-4B4A-BC01-A58944C1CC93}"/>
    <dgm:cxn modelId="{DFA914D3-5A61-4AAB-B343-00A2D04CEBBE}" type="presOf" srcId="{A8B63535-DE8E-47F9-8487-8C9ADABF7925}" destId="{ED8BF22F-2A99-4A0E-B3F9-AC897155A8E7}" srcOrd="0" destOrd="0" presId="urn:microsoft.com/office/officeart/2005/8/layout/vProcess5"/>
    <dgm:cxn modelId="{7B5FE2DA-B7D7-48AB-B756-84B94723DF07}" type="presOf" srcId="{3367E098-0DFE-4B4A-BC01-A58944C1CC93}" destId="{E170A399-DBC2-4F7C-91A6-55515532AF9F}" srcOrd="0" destOrd="0" presId="urn:microsoft.com/office/officeart/2005/8/layout/vProcess5"/>
    <dgm:cxn modelId="{56FB86E5-68A7-472A-A02E-EEBE5E153783}" type="presOf" srcId="{AAF719B2-3A48-47BB-AFEC-80BAB224701B}" destId="{B468C0AC-B262-4AC0-AD6B-13450F737380}" srcOrd="1" destOrd="0" presId="urn:microsoft.com/office/officeart/2005/8/layout/vProcess5"/>
    <dgm:cxn modelId="{D33FEDF4-B51C-4893-8CF8-869E8CDBF2FC}" srcId="{7EA0367B-7AEF-4F26-B9FF-D5A4FE34F36E}" destId="{99B81588-7D35-4DA0-80D1-6571A2CF7A1B}" srcOrd="3" destOrd="0" parTransId="{C05BCB40-08A5-44AD-A81A-A2D3839B2286}" sibTransId="{CF6A77E8-2A95-4A84-AB97-3139C0897A59}"/>
    <dgm:cxn modelId="{A55EABF9-4EF2-4F01-8B9E-32A72581EE04}" type="presOf" srcId="{7EA0367B-7AEF-4F26-B9FF-D5A4FE34F36E}" destId="{0102AA97-7AA2-45A5-886C-CD5D66E779F1}" srcOrd="0" destOrd="0" presId="urn:microsoft.com/office/officeart/2005/8/layout/vProcess5"/>
    <dgm:cxn modelId="{1EA769FC-303D-4A8E-A2C1-DBC0216F5380}" type="presOf" srcId="{A8ACBDC9-F7BD-43B9-B397-7678298578F6}" destId="{BD56E76A-F125-4F1D-AD01-1F37C0F750ED}" srcOrd="0" destOrd="0" presId="urn:microsoft.com/office/officeart/2005/8/layout/vProcess5"/>
    <dgm:cxn modelId="{2FCE74D8-5284-4AD3-8412-A213B1080974}" type="presParOf" srcId="{0102AA97-7AA2-45A5-886C-CD5D66E779F1}" destId="{A61DF30F-909B-479D-B8FC-CD18C1C3A97D}" srcOrd="0" destOrd="0" presId="urn:microsoft.com/office/officeart/2005/8/layout/vProcess5"/>
    <dgm:cxn modelId="{A367A6D7-4235-4162-A166-9DA65321A062}" type="presParOf" srcId="{0102AA97-7AA2-45A5-886C-CD5D66E779F1}" destId="{9EAF263F-A731-46F3-9EF1-BC2336F86A7C}" srcOrd="1" destOrd="0" presId="urn:microsoft.com/office/officeart/2005/8/layout/vProcess5"/>
    <dgm:cxn modelId="{238C2D62-F2DB-4C80-825F-5C1E3F24A934}" type="presParOf" srcId="{0102AA97-7AA2-45A5-886C-CD5D66E779F1}" destId="{BD56E76A-F125-4F1D-AD01-1F37C0F750ED}" srcOrd="2" destOrd="0" presId="urn:microsoft.com/office/officeart/2005/8/layout/vProcess5"/>
    <dgm:cxn modelId="{E9715AF4-EECE-4F82-A15C-6B69DF4EF8DF}" type="presParOf" srcId="{0102AA97-7AA2-45A5-886C-CD5D66E779F1}" destId="{1CECB127-CEDF-4706-A822-D12220A6F6E2}" srcOrd="3" destOrd="0" presId="urn:microsoft.com/office/officeart/2005/8/layout/vProcess5"/>
    <dgm:cxn modelId="{7CD7C6EE-FE72-4F2D-9136-0576B00418F8}" type="presParOf" srcId="{0102AA97-7AA2-45A5-886C-CD5D66E779F1}" destId="{D74853F5-B547-4F6E-A132-2D3166D6D416}" srcOrd="4" destOrd="0" presId="urn:microsoft.com/office/officeart/2005/8/layout/vProcess5"/>
    <dgm:cxn modelId="{83B7081B-DCA5-44D0-9509-58ECDFC61229}" type="presParOf" srcId="{0102AA97-7AA2-45A5-886C-CD5D66E779F1}" destId="{ED8BF22F-2A99-4A0E-B3F9-AC897155A8E7}" srcOrd="5" destOrd="0" presId="urn:microsoft.com/office/officeart/2005/8/layout/vProcess5"/>
    <dgm:cxn modelId="{F50C3AEF-76D1-4D85-A8DF-4CBC65EF0BF7}" type="presParOf" srcId="{0102AA97-7AA2-45A5-886C-CD5D66E779F1}" destId="{E170A399-DBC2-4F7C-91A6-55515532AF9F}" srcOrd="6" destOrd="0" presId="urn:microsoft.com/office/officeart/2005/8/layout/vProcess5"/>
    <dgm:cxn modelId="{FE0ACC16-DA6B-4910-865E-2762EDA76C45}" type="presParOf" srcId="{0102AA97-7AA2-45A5-886C-CD5D66E779F1}" destId="{43579B84-78E3-41E6-A95E-F9726BC02306}" srcOrd="7" destOrd="0" presId="urn:microsoft.com/office/officeart/2005/8/layout/vProcess5"/>
    <dgm:cxn modelId="{77380AC6-8AB9-46F3-AB3B-45FDDB66028F}" type="presParOf" srcId="{0102AA97-7AA2-45A5-886C-CD5D66E779F1}" destId="{779F8FF0-B01E-48E9-897E-D4C25196883D}" srcOrd="8" destOrd="0" presId="urn:microsoft.com/office/officeart/2005/8/layout/vProcess5"/>
    <dgm:cxn modelId="{339101FE-1F4A-4BFF-BD6F-99F7E68E3C79}" type="presParOf" srcId="{0102AA97-7AA2-45A5-886C-CD5D66E779F1}" destId="{CC0CCE4D-A832-4E3E-932F-3FA9509EBF37}" srcOrd="9" destOrd="0" presId="urn:microsoft.com/office/officeart/2005/8/layout/vProcess5"/>
    <dgm:cxn modelId="{F33D0573-30AE-491C-9BC8-C74A48A9AF75}" type="presParOf" srcId="{0102AA97-7AA2-45A5-886C-CD5D66E779F1}" destId="{B468C0AC-B262-4AC0-AD6B-13450F737380}" srcOrd="10" destOrd="0" presId="urn:microsoft.com/office/officeart/2005/8/layout/vProcess5"/>
    <dgm:cxn modelId="{141AB3F1-79B9-4D77-B3B4-541DA7C77E02}" type="presParOf" srcId="{0102AA97-7AA2-45A5-886C-CD5D66E779F1}" destId="{393C709D-409D-46C8-BE2D-93310F0EAAA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6B8C7A-D290-4A8B-9349-C963354CE9BA}" type="doc">
      <dgm:prSet loTypeId="urn:diagrams.loki3.com/VaryingWidthList" loCatId="list" qsTypeId="urn:microsoft.com/office/officeart/2005/8/quickstyle/simple1" qsCatId="simple" csTypeId="urn:microsoft.com/office/officeart/2005/8/colors/colorful1" csCatId="colorful" phldr="1"/>
      <dgm:spPr/>
    </dgm:pt>
    <dgm:pt modelId="{F28011AE-A598-4E36-ABDE-507CFA8FB6B5}">
      <dgm:prSet phldrT="[Text]" custT="1"/>
      <dgm:spPr/>
      <dgm:t>
        <a:bodyPr/>
        <a:lstStyle/>
        <a:p>
          <a:r>
            <a:rPr lang="en-IN" sz="1400" b="1" dirty="0"/>
            <a:t>Using Web Scrappers</a:t>
          </a:r>
        </a:p>
      </dgm:t>
    </dgm:pt>
    <dgm:pt modelId="{5786341F-8C1D-4A26-BE70-FB8858BBD3B8}" type="parTrans" cxnId="{0152A438-1863-4FF8-9446-2DC04D421D98}">
      <dgm:prSet/>
      <dgm:spPr/>
      <dgm:t>
        <a:bodyPr/>
        <a:lstStyle/>
        <a:p>
          <a:endParaRPr lang="en-IN"/>
        </a:p>
      </dgm:t>
    </dgm:pt>
    <dgm:pt modelId="{4E3A5964-0654-49C9-A5D9-7C43098AD3E7}" type="sibTrans" cxnId="{0152A438-1863-4FF8-9446-2DC04D421D98}">
      <dgm:prSet/>
      <dgm:spPr/>
      <dgm:t>
        <a:bodyPr/>
        <a:lstStyle/>
        <a:p>
          <a:endParaRPr lang="en-IN"/>
        </a:p>
      </dgm:t>
    </dgm:pt>
    <dgm:pt modelId="{6F58E241-756D-46AC-9709-A977EA81C30B}">
      <dgm:prSet phldrT="[Text]" custT="1"/>
      <dgm:spPr/>
      <dgm:t>
        <a:bodyPr/>
        <a:lstStyle/>
        <a:p>
          <a:r>
            <a:rPr lang="en-IN" sz="1400" b="1" dirty="0"/>
            <a:t>Using API</a:t>
          </a:r>
        </a:p>
      </dgm:t>
    </dgm:pt>
    <dgm:pt modelId="{AA12960D-2762-4DF5-B5D1-C65F74062DDE}" type="parTrans" cxnId="{369A039F-858F-451B-8EBD-D4ABDBFDC4A8}">
      <dgm:prSet/>
      <dgm:spPr/>
      <dgm:t>
        <a:bodyPr/>
        <a:lstStyle/>
        <a:p>
          <a:endParaRPr lang="en-IN"/>
        </a:p>
      </dgm:t>
    </dgm:pt>
    <dgm:pt modelId="{D035F057-8622-4F1B-9F08-66029C66A2C8}" type="sibTrans" cxnId="{369A039F-858F-451B-8EBD-D4ABDBFDC4A8}">
      <dgm:prSet/>
      <dgm:spPr/>
      <dgm:t>
        <a:bodyPr/>
        <a:lstStyle/>
        <a:p>
          <a:endParaRPr lang="en-IN"/>
        </a:p>
      </dgm:t>
    </dgm:pt>
    <dgm:pt modelId="{8B9FC595-EA52-4FD4-B8DB-2DD38D107AC9}">
      <dgm:prSet phldrT="[Text]" custT="1"/>
      <dgm:spPr/>
      <dgm:t>
        <a:bodyPr/>
        <a:lstStyle/>
        <a:p>
          <a:r>
            <a:rPr lang="en-US" sz="1400" b="1" i="0" dirty="0"/>
            <a:t>Using a Web browser plugin</a:t>
          </a:r>
          <a:endParaRPr lang="en-IN" sz="1400" b="1" dirty="0"/>
        </a:p>
      </dgm:t>
    </dgm:pt>
    <dgm:pt modelId="{ABD79870-124F-4591-B658-B62B0AA35D37}" type="parTrans" cxnId="{89D2DFA1-4AC2-48A6-8E65-752D90212908}">
      <dgm:prSet/>
      <dgm:spPr/>
      <dgm:t>
        <a:bodyPr/>
        <a:lstStyle/>
        <a:p>
          <a:endParaRPr lang="en-IN"/>
        </a:p>
      </dgm:t>
    </dgm:pt>
    <dgm:pt modelId="{9099A1CD-7365-4D17-ABDE-F42735E19540}" type="sibTrans" cxnId="{89D2DFA1-4AC2-48A6-8E65-752D90212908}">
      <dgm:prSet/>
      <dgm:spPr/>
      <dgm:t>
        <a:bodyPr/>
        <a:lstStyle/>
        <a:p>
          <a:endParaRPr lang="en-IN"/>
        </a:p>
      </dgm:t>
    </dgm:pt>
    <dgm:pt modelId="{972B3982-4C2B-4C94-97C5-75B072170805}">
      <dgm:prSet custT="1"/>
      <dgm:spPr/>
      <dgm:t>
        <a:bodyPr/>
        <a:lstStyle/>
        <a:p>
          <a:r>
            <a:rPr lang="en-IN" sz="1400" b="1" dirty="0"/>
            <a:t>Using open source repositories</a:t>
          </a:r>
        </a:p>
      </dgm:t>
    </dgm:pt>
    <dgm:pt modelId="{2D38B7A1-678D-4B5A-B6AE-6A6BFE7CC0D8}" type="parTrans" cxnId="{D563CCD0-F08F-4FFE-8097-2168DAFDEB28}">
      <dgm:prSet/>
      <dgm:spPr/>
      <dgm:t>
        <a:bodyPr/>
        <a:lstStyle/>
        <a:p>
          <a:endParaRPr lang="en-IN"/>
        </a:p>
      </dgm:t>
    </dgm:pt>
    <dgm:pt modelId="{E11B930A-A5A1-448E-BE9E-F8C781D5FB0E}" type="sibTrans" cxnId="{D563CCD0-F08F-4FFE-8097-2168DAFDEB28}">
      <dgm:prSet/>
      <dgm:spPr/>
      <dgm:t>
        <a:bodyPr/>
        <a:lstStyle/>
        <a:p>
          <a:endParaRPr lang="en-IN"/>
        </a:p>
      </dgm:t>
    </dgm:pt>
    <dgm:pt modelId="{D332E024-3F5A-4443-A2C2-C7843FC4F9C4}" type="pres">
      <dgm:prSet presAssocID="{686B8C7A-D290-4A8B-9349-C963354CE9BA}" presName="Name0" presStyleCnt="0">
        <dgm:presLayoutVars>
          <dgm:resizeHandles/>
        </dgm:presLayoutVars>
      </dgm:prSet>
      <dgm:spPr/>
    </dgm:pt>
    <dgm:pt modelId="{3441A80D-D361-4018-AE94-B9C59ABEA7F5}" type="pres">
      <dgm:prSet presAssocID="{F28011AE-A598-4E36-ABDE-507CFA8FB6B5}" presName="text" presStyleLbl="node1" presStyleIdx="0" presStyleCnt="4" custScaleX="168714" custScaleY="87948">
        <dgm:presLayoutVars>
          <dgm:bulletEnabled val="1"/>
        </dgm:presLayoutVars>
      </dgm:prSet>
      <dgm:spPr/>
    </dgm:pt>
    <dgm:pt modelId="{08EE58C7-B6A2-4CC8-89FE-E84F898C9693}" type="pres">
      <dgm:prSet presAssocID="{4E3A5964-0654-49C9-A5D9-7C43098AD3E7}" presName="space" presStyleCnt="0"/>
      <dgm:spPr/>
    </dgm:pt>
    <dgm:pt modelId="{615D84A6-9970-4550-96C2-A6003C8F9258}" type="pres">
      <dgm:prSet presAssocID="{6F58E241-756D-46AC-9709-A977EA81C30B}" presName="text" presStyleLbl="node1" presStyleIdx="1" presStyleCnt="4" custScaleX="194548" custScaleY="68716">
        <dgm:presLayoutVars>
          <dgm:bulletEnabled val="1"/>
        </dgm:presLayoutVars>
      </dgm:prSet>
      <dgm:spPr/>
    </dgm:pt>
    <dgm:pt modelId="{BB7DE1BE-C429-4758-8A88-AFE24871632F}" type="pres">
      <dgm:prSet presAssocID="{D035F057-8622-4F1B-9F08-66029C66A2C8}" presName="space" presStyleCnt="0"/>
      <dgm:spPr/>
    </dgm:pt>
    <dgm:pt modelId="{0F54793E-1C55-40BD-9662-F7211116B42E}" type="pres">
      <dgm:prSet presAssocID="{8B9FC595-EA52-4FD4-B8DB-2DD38D107AC9}" presName="text" presStyleLbl="node1" presStyleIdx="2" presStyleCnt="4" custScaleX="63551" custScaleY="54751">
        <dgm:presLayoutVars>
          <dgm:bulletEnabled val="1"/>
        </dgm:presLayoutVars>
      </dgm:prSet>
      <dgm:spPr/>
    </dgm:pt>
    <dgm:pt modelId="{BC101F1F-AEE6-4A70-AD91-73675EBAE739}" type="pres">
      <dgm:prSet presAssocID="{9099A1CD-7365-4D17-ABDE-F42735E19540}" presName="space" presStyleCnt="0"/>
      <dgm:spPr/>
    </dgm:pt>
    <dgm:pt modelId="{5A7547F1-2406-49FE-A329-7187CE546C16}" type="pres">
      <dgm:prSet presAssocID="{972B3982-4C2B-4C94-97C5-75B072170805}" presName="text" presStyleLbl="node1" presStyleIdx="3" presStyleCnt="4" custScaleX="99182" custScaleY="81949">
        <dgm:presLayoutVars>
          <dgm:bulletEnabled val="1"/>
        </dgm:presLayoutVars>
      </dgm:prSet>
      <dgm:spPr/>
    </dgm:pt>
  </dgm:ptLst>
  <dgm:cxnLst>
    <dgm:cxn modelId="{0152A438-1863-4FF8-9446-2DC04D421D98}" srcId="{686B8C7A-D290-4A8B-9349-C963354CE9BA}" destId="{F28011AE-A598-4E36-ABDE-507CFA8FB6B5}" srcOrd="0" destOrd="0" parTransId="{5786341F-8C1D-4A26-BE70-FB8858BBD3B8}" sibTransId="{4E3A5964-0654-49C9-A5D9-7C43098AD3E7}"/>
    <dgm:cxn modelId="{2044393E-D4C5-4B4A-8722-5807B0CC71C2}" type="presOf" srcId="{8B9FC595-EA52-4FD4-B8DB-2DD38D107AC9}" destId="{0F54793E-1C55-40BD-9662-F7211116B42E}" srcOrd="0" destOrd="0" presId="urn:diagrams.loki3.com/VaryingWidthList"/>
    <dgm:cxn modelId="{6F1A8F6B-B53E-4D45-BEB8-8C8A54820B23}" type="presOf" srcId="{F28011AE-A598-4E36-ABDE-507CFA8FB6B5}" destId="{3441A80D-D361-4018-AE94-B9C59ABEA7F5}" srcOrd="0" destOrd="0" presId="urn:diagrams.loki3.com/VaryingWidthList"/>
    <dgm:cxn modelId="{C200599B-E589-47E6-A227-AE1ED104294B}" type="presOf" srcId="{972B3982-4C2B-4C94-97C5-75B072170805}" destId="{5A7547F1-2406-49FE-A329-7187CE546C16}" srcOrd="0" destOrd="0" presId="urn:diagrams.loki3.com/VaryingWidthList"/>
    <dgm:cxn modelId="{369A039F-858F-451B-8EBD-D4ABDBFDC4A8}" srcId="{686B8C7A-D290-4A8B-9349-C963354CE9BA}" destId="{6F58E241-756D-46AC-9709-A977EA81C30B}" srcOrd="1" destOrd="0" parTransId="{AA12960D-2762-4DF5-B5D1-C65F74062DDE}" sibTransId="{D035F057-8622-4F1B-9F08-66029C66A2C8}"/>
    <dgm:cxn modelId="{89D2DFA1-4AC2-48A6-8E65-752D90212908}" srcId="{686B8C7A-D290-4A8B-9349-C963354CE9BA}" destId="{8B9FC595-EA52-4FD4-B8DB-2DD38D107AC9}" srcOrd="2" destOrd="0" parTransId="{ABD79870-124F-4591-B658-B62B0AA35D37}" sibTransId="{9099A1CD-7365-4D17-ABDE-F42735E19540}"/>
    <dgm:cxn modelId="{6D686AAF-554E-4FE1-AED8-D9422313DDA7}" type="presOf" srcId="{686B8C7A-D290-4A8B-9349-C963354CE9BA}" destId="{D332E024-3F5A-4443-A2C2-C7843FC4F9C4}" srcOrd="0" destOrd="0" presId="urn:diagrams.loki3.com/VaryingWidthList"/>
    <dgm:cxn modelId="{D563CCD0-F08F-4FFE-8097-2168DAFDEB28}" srcId="{686B8C7A-D290-4A8B-9349-C963354CE9BA}" destId="{972B3982-4C2B-4C94-97C5-75B072170805}" srcOrd="3" destOrd="0" parTransId="{2D38B7A1-678D-4B5A-B6AE-6A6BFE7CC0D8}" sibTransId="{E11B930A-A5A1-448E-BE9E-F8C781D5FB0E}"/>
    <dgm:cxn modelId="{1C9737F5-1B39-44CC-BB3B-98F499FB7C24}" type="presOf" srcId="{6F58E241-756D-46AC-9709-A977EA81C30B}" destId="{615D84A6-9970-4550-96C2-A6003C8F9258}" srcOrd="0" destOrd="0" presId="urn:diagrams.loki3.com/VaryingWidthList"/>
    <dgm:cxn modelId="{FBECE77E-5222-49E2-A557-6A5620BF23D0}" type="presParOf" srcId="{D332E024-3F5A-4443-A2C2-C7843FC4F9C4}" destId="{3441A80D-D361-4018-AE94-B9C59ABEA7F5}" srcOrd="0" destOrd="0" presId="urn:diagrams.loki3.com/VaryingWidthList"/>
    <dgm:cxn modelId="{88C05916-CEEC-4E40-9B6D-BD953497B4F2}" type="presParOf" srcId="{D332E024-3F5A-4443-A2C2-C7843FC4F9C4}" destId="{08EE58C7-B6A2-4CC8-89FE-E84F898C9693}" srcOrd="1" destOrd="0" presId="urn:diagrams.loki3.com/VaryingWidthList"/>
    <dgm:cxn modelId="{88AC6B4A-6B33-4A10-9A0F-23227464243D}" type="presParOf" srcId="{D332E024-3F5A-4443-A2C2-C7843FC4F9C4}" destId="{615D84A6-9970-4550-96C2-A6003C8F9258}" srcOrd="2" destOrd="0" presId="urn:diagrams.loki3.com/VaryingWidthList"/>
    <dgm:cxn modelId="{E5C74C8D-42A6-4C08-8EF8-57AC1FEC710E}" type="presParOf" srcId="{D332E024-3F5A-4443-A2C2-C7843FC4F9C4}" destId="{BB7DE1BE-C429-4758-8A88-AFE24871632F}" srcOrd="3" destOrd="0" presId="urn:diagrams.loki3.com/VaryingWidthList"/>
    <dgm:cxn modelId="{94165480-F0FD-49EA-A698-286D2AD19A9C}" type="presParOf" srcId="{D332E024-3F5A-4443-A2C2-C7843FC4F9C4}" destId="{0F54793E-1C55-40BD-9662-F7211116B42E}" srcOrd="4" destOrd="0" presId="urn:diagrams.loki3.com/VaryingWidthList"/>
    <dgm:cxn modelId="{FCDA61E4-0626-4F2F-A0F2-C5E77B38E31B}" type="presParOf" srcId="{D332E024-3F5A-4443-A2C2-C7843FC4F9C4}" destId="{BC101F1F-AEE6-4A70-AD91-73675EBAE739}" srcOrd="5" destOrd="0" presId="urn:diagrams.loki3.com/VaryingWidthList"/>
    <dgm:cxn modelId="{064E74CE-B42A-404D-BC2C-009141771D6F}" type="presParOf" srcId="{D332E024-3F5A-4443-A2C2-C7843FC4F9C4}" destId="{5A7547F1-2406-49FE-A329-7187CE546C16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878BB-9FBA-4092-A387-8E86E702CB98}">
      <dsp:nvSpPr>
        <dsp:cNvPr id="0" name=""/>
        <dsp:cNvSpPr/>
      </dsp:nvSpPr>
      <dsp:spPr>
        <a:xfrm>
          <a:off x="4969" y="0"/>
          <a:ext cx="2892826" cy="78486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Data</a:t>
          </a:r>
          <a:r>
            <a:rPr lang="en-IN" sz="2500" kern="1200" dirty="0"/>
            <a:t> </a:t>
          </a:r>
          <a:r>
            <a:rPr lang="en-IN" sz="2500" b="1" kern="1200" dirty="0"/>
            <a:t>Collection</a:t>
          </a:r>
        </a:p>
      </dsp:txBody>
      <dsp:txXfrm>
        <a:off x="397399" y="0"/>
        <a:ext cx="2107966" cy="784860"/>
      </dsp:txXfrm>
    </dsp:sp>
    <dsp:sp modelId="{2B16DC4D-0800-4D7C-BC43-70B37DE6B381}">
      <dsp:nvSpPr>
        <dsp:cNvPr id="0" name=""/>
        <dsp:cNvSpPr/>
      </dsp:nvSpPr>
      <dsp:spPr>
        <a:xfrm>
          <a:off x="2608513" y="0"/>
          <a:ext cx="2892826" cy="78486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Data Processing</a:t>
          </a:r>
        </a:p>
      </dsp:txBody>
      <dsp:txXfrm>
        <a:off x="3000943" y="0"/>
        <a:ext cx="2107966" cy="784860"/>
      </dsp:txXfrm>
    </dsp:sp>
    <dsp:sp modelId="{81C0C1EA-FF35-41D2-AAE8-357D82967028}">
      <dsp:nvSpPr>
        <dsp:cNvPr id="0" name=""/>
        <dsp:cNvSpPr/>
      </dsp:nvSpPr>
      <dsp:spPr>
        <a:xfrm>
          <a:off x="5212056" y="0"/>
          <a:ext cx="2892826" cy="78486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Data Analysis</a:t>
          </a:r>
        </a:p>
      </dsp:txBody>
      <dsp:txXfrm>
        <a:off x="5604486" y="0"/>
        <a:ext cx="2107966" cy="784860"/>
      </dsp:txXfrm>
    </dsp:sp>
    <dsp:sp modelId="{35FA62B9-49E6-43B3-B58A-5C6FBBC8BAB0}">
      <dsp:nvSpPr>
        <dsp:cNvPr id="0" name=""/>
        <dsp:cNvSpPr/>
      </dsp:nvSpPr>
      <dsp:spPr>
        <a:xfrm>
          <a:off x="7815600" y="0"/>
          <a:ext cx="2892826" cy="78486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Data Visualization</a:t>
          </a:r>
        </a:p>
      </dsp:txBody>
      <dsp:txXfrm>
        <a:off x="8208030" y="0"/>
        <a:ext cx="2107966" cy="784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A1759-29A9-403B-98A1-35929EE6B2DE}">
      <dsp:nvSpPr>
        <dsp:cNvPr id="0" name=""/>
        <dsp:cNvSpPr/>
      </dsp:nvSpPr>
      <dsp:spPr>
        <a:xfrm>
          <a:off x="0" y="0"/>
          <a:ext cx="2305201" cy="4090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Tokenization</a:t>
          </a:r>
        </a:p>
      </dsp:txBody>
      <dsp:txXfrm>
        <a:off x="11982" y="11982"/>
        <a:ext cx="1815900" cy="385123"/>
      </dsp:txXfrm>
    </dsp:sp>
    <dsp:sp modelId="{A0EBB897-D6D0-4CC8-851A-A96A01350088}">
      <dsp:nvSpPr>
        <dsp:cNvPr id="0" name=""/>
        <dsp:cNvSpPr/>
      </dsp:nvSpPr>
      <dsp:spPr>
        <a:xfrm>
          <a:off x="172141" y="465904"/>
          <a:ext cx="2305201" cy="4090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Lower case conversion</a:t>
          </a:r>
          <a:endParaRPr lang="en-IN" sz="1400" kern="1200"/>
        </a:p>
      </dsp:txBody>
      <dsp:txXfrm>
        <a:off x="184123" y="477886"/>
        <a:ext cx="1843189" cy="385123"/>
      </dsp:txXfrm>
    </dsp:sp>
    <dsp:sp modelId="{32F02973-A40B-43DB-9508-58BFDED593A0}">
      <dsp:nvSpPr>
        <dsp:cNvPr id="0" name=""/>
        <dsp:cNvSpPr/>
      </dsp:nvSpPr>
      <dsp:spPr>
        <a:xfrm>
          <a:off x="344283" y="931809"/>
          <a:ext cx="2305201" cy="4090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Stop Words removal</a:t>
          </a:r>
          <a:endParaRPr lang="en-IN" sz="1400" kern="1200"/>
        </a:p>
      </dsp:txBody>
      <dsp:txXfrm>
        <a:off x="356265" y="943791"/>
        <a:ext cx="1843189" cy="385123"/>
      </dsp:txXfrm>
    </dsp:sp>
    <dsp:sp modelId="{CF4D5CF6-F5F7-4ED4-B88D-6F283892D93C}">
      <dsp:nvSpPr>
        <dsp:cNvPr id="0" name=""/>
        <dsp:cNvSpPr/>
      </dsp:nvSpPr>
      <dsp:spPr>
        <a:xfrm>
          <a:off x="516424" y="1397714"/>
          <a:ext cx="2305201" cy="4090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Lemmatization</a:t>
          </a:r>
          <a:endParaRPr lang="en-IN" sz="1400" b="0" i="0" kern="1200" dirty="0"/>
        </a:p>
      </dsp:txBody>
      <dsp:txXfrm>
        <a:off x="528406" y="1409696"/>
        <a:ext cx="1843189" cy="385123"/>
      </dsp:txXfrm>
    </dsp:sp>
    <dsp:sp modelId="{30801ECF-19C0-4B6E-A2B9-125008E89001}">
      <dsp:nvSpPr>
        <dsp:cNvPr id="0" name=""/>
        <dsp:cNvSpPr/>
      </dsp:nvSpPr>
      <dsp:spPr>
        <a:xfrm>
          <a:off x="688566" y="1863618"/>
          <a:ext cx="2305201" cy="4090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POS Tagging</a:t>
          </a:r>
          <a:endParaRPr lang="en-IN" sz="1400" b="0" i="0" kern="1200" dirty="0"/>
        </a:p>
      </dsp:txBody>
      <dsp:txXfrm>
        <a:off x="700548" y="1875600"/>
        <a:ext cx="1843189" cy="385123"/>
      </dsp:txXfrm>
    </dsp:sp>
    <dsp:sp modelId="{28B90946-96C8-4256-9080-A2426514BA2B}">
      <dsp:nvSpPr>
        <dsp:cNvPr id="0" name=""/>
        <dsp:cNvSpPr/>
      </dsp:nvSpPr>
      <dsp:spPr>
        <a:xfrm>
          <a:off x="2039294" y="298860"/>
          <a:ext cx="265906" cy="2659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099123" y="298860"/>
        <a:ext cx="146248" cy="200094"/>
      </dsp:txXfrm>
    </dsp:sp>
    <dsp:sp modelId="{22F2E571-FE2A-4165-A9C6-A832F2B77458}">
      <dsp:nvSpPr>
        <dsp:cNvPr id="0" name=""/>
        <dsp:cNvSpPr/>
      </dsp:nvSpPr>
      <dsp:spPr>
        <a:xfrm>
          <a:off x="2211436" y="764765"/>
          <a:ext cx="265906" cy="2659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271265" y="764765"/>
        <a:ext cx="146248" cy="200094"/>
      </dsp:txXfrm>
    </dsp:sp>
    <dsp:sp modelId="{1463C818-3267-4DB7-97B2-FD6F752DFFEB}">
      <dsp:nvSpPr>
        <dsp:cNvPr id="0" name=""/>
        <dsp:cNvSpPr/>
      </dsp:nvSpPr>
      <dsp:spPr>
        <a:xfrm>
          <a:off x="2383578" y="1223852"/>
          <a:ext cx="265906" cy="2659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443407" y="1223852"/>
        <a:ext cx="146248" cy="200094"/>
      </dsp:txXfrm>
    </dsp:sp>
    <dsp:sp modelId="{63BDA81F-4B3F-4ACD-AE42-41E090474165}">
      <dsp:nvSpPr>
        <dsp:cNvPr id="0" name=""/>
        <dsp:cNvSpPr/>
      </dsp:nvSpPr>
      <dsp:spPr>
        <a:xfrm>
          <a:off x="2555719" y="1694302"/>
          <a:ext cx="265906" cy="2659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615548" y="1694302"/>
        <a:ext cx="146248" cy="200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F263F-A731-46F3-9EF1-BC2336F86A7C}">
      <dsp:nvSpPr>
        <dsp:cNvPr id="0" name=""/>
        <dsp:cNvSpPr/>
      </dsp:nvSpPr>
      <dsp:spPr>
        <a:xfrm>
          <a:off x="0" y="0"/>
          <a:ext cx="2304373" cy="4244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Develop a Model</a:t>
          </a:r>
        </a:p>
      </dsp:txBody>
      <dsp:txXfrm>
        <a:off x="12431" y="12431"/>
        <a:ext cx="1810533" cy="399552"/>
      </dsp:txXfrm>
    </dsp:sp>
    <dsp:sp modelId="{BD56E76A-F125-4F1D-AD01-1F37C0F750ED}">
      <dsp:nvSpPr>
        <dsp:cNvPr id="0" name=""/>
        <dsp:cNvSpPr/>
      </dsp:nvSpPr>
      <dsp:spPr>
        <a:xfrm>
          <a:off x="192991" y="501581"/>
          <a:ext cx="2304373" cy="4244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Train the Model</a:t>
          </a:r>
        </a:p>
      </dsp:txBody>
      <dsp:txXfrm>
        <a:off x="205422" y="514012"/>
        <a:ext cx="1810650" cy="399552"/>
      </dsp:txXfrm>
    </dsp:sp>
    <dsp:sp modelId="{1CECB127-CEDF-4706-A822-D12220A6F6E2}">
      <dsp:nvSpPr>
        <dsp:cNvPr id="0" name=""/>
        <dsp:cNvSpPr/>
      </dsp:nvSpPr>
      <dsp:spPr>
        <a:xfrm>
          <a:off x="383102" y="1003162"/>
          <a:ext cx="2304373" cy="424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Test the Model</a:t>
          </a:r>
        </a:p>
      </dsp:txBody>
      <dsp:txXfrm>
        <a:off x="395533" y="1015593"/>
        <a:ext cx="1813531" cy="399552"/>
      </dsp:txXfrm>
    </dsp:sp>
    <dsp:sp modelId="{D74853F5-B547-4F6E-A132-2D3166D6D416}">
      <dsp:nvSpPr>
        <dsp:cNvPr id="0" name=""/>
        <dsp:cNvSpPr/>
      </dsp:nvSpPr>
      <dsp:spPr>
        <a:xfrm>
          <a:off x="576093" y="1504743"/>
          <a:ext cx="2304373" cy="424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Deploy the Model</a:t>
          </a:r>
        </a:p>
      </dsp:txBody>
      <dsp:txXfrm>
        <a:off x="588524" y="1517174"/>
        <a:ext cx="1810650" cy="399552"/>
      </dsp:txXfrm>
    </dsp:sp>
    <dsp:sp modelId="{ED8BF22F-2A99-4A0E-B3F9-AC897155A8E7}">
      <dsp:nvSpPr>
        <dsp:cNvPr id="0" name=""/>
        <dsp:cNvSpPr/>
      </dsp:nvSpPr>
      <dsp:spPr>
        <a:xfrm>
          <a:off x="2028504" y="325063"/>
          <a:ext cx="275869" cy="275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090575" y="325063"/>
        <a:ext cx="151727" cy="207591"/>
      </dsp:txXfrm>
    </dsp:sp>
    <dsp:sp modelId="{E170A399-DBC2-4F7C-91A6-55515532AF9F}">
      <dsp:nvSpPr>
        <dsp:cNvPr id="0" name=""/>
        <dsp:cNvSpPr/>
      </dsp:nvSpPr>
      <dsp:spPr>
        <a:xfrm>
          <a:off x="2221495" y="826644"/>
          <a:ext cx="275869" cy="275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283566" y="826644"/>
        <a:ext cx="151727" cy="207591"/>
      </dsp:txXfrm>
    </dsp:sp>
    <dsp:sp modelId="{43579B84-78E3-41E6-A95E-F9726BC02306}">
      <dsp:nvSpPr>
        <dsp:cNvPr id="0" name=""/>
        <dsp:cNvSpPr/>
      </dsp:nvSpPr>
      <dsp:spPr>
        <a:xfrm>
          <a:off x="2411606" y="1328225"/>
          <a:ext cx="275869" cy="275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473677" y="1328225"/>
        <a:ext cx="151727" cy="2075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1A80D-D361-4018-AE94-B9C59ABEA7F5}">
      <dsp:nvSpPr>
        <dsp:cNvPr id="0" name=""/>
        <dsp:cNvSpPr/>
      </dsp:nvSpPr>
      <dsp:spPr>
        <a:xfrm>
          <a:off x="612817" y="1434"/>
          <a:ext cx="1366583" cy="6797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Using Web Scrappers</a:t>
          </a:r>
        </a:p>
      </dsp:txBody>
      <dsp:txXfrm>
        <a:off x="612817" y="1434"/>
        <a:ext cx="1366583" cy="679790"/>
      </dsp:txXfrm>
    </dsp:sp>
    <dsp:sp modelId="{615D84A6-9970-4550-96C2-A6003C8F9258}">
      <dsp:nvSpPr>
        <dsp:cNvPr id="0" name=""/>
        <dsp:cNvSpPr/>
      </dsp:nvSpPr>
      <dsp:spPr>
        <a:xfrm>
          <a:off x="595736" y="719872"/>
          <a:ext cx="1400745" cy="5311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Using API</a:t>
          </a:r>
        </a:p>
      </dsp:txBody>
      <dsp:txXfrm>
        <a:off x="595736" y="719872"/>
        <a:ext cx="1400745" cy="531137"/>
      </dsp:txXfrm>
    </dsp:sp>
    <dsp:sp modelId="{0F54793E-1C55-40BD-9662-F7211116B42E}">
      <dsp:nvSpPr>
        <dsp:cNvPr id="0" name=""/>
        <dsp:cNvSpPr/>
      </dsp:nvSpPr>
      <dsp:spPr>
        <a:xfrm>
          <a:off x="605466" y="1289658"/>
          <a:ext cx="1381285" cy="423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Using a Web browser plugin</a:t>
          </a:r>
          <a:endParaRPr lang="en-IN" sz="1400" b="1" kern="1200" dirty="0"/>
        </a:p>
      </dsp:txBody>
      <dsp:txXfrm>
        <a:off x="605466" y="1289658"/>
        <a:ext cx="1381285" cy="423195"/>
      </dsp:txXfrm>
    </dsp:sp>
    <dsp:sp modelId="{5A7547F1-2406-49FE-A329-7187CE546C16}">
      <dsp:nvSpPr>
        <dsp:cNvPr id="0" name=""/>
        <dsp:cNvSpPr/>
      </dsp:nvSpPr>
      <dsp:spPr>
        <a:xfrm>
          <a:off x="581999" y="1751501"/>
          <a:ext cx="1428220" cy="6334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Using open source repositories</a:t>
          </a:r>
        </a:p>
      </dsp:txBody>
      <dsp:txXfrm>
        <a:off x="581999" y="1751501"/>
        <a:ext cx="1428220" cy="633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2AE815-7003-4B3B-98AC-35B2133CC9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CA52-A412-42D1-8DDA-32D03BAC5A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7D934-DE40-4230-B955-D4C2CE594BAC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1BE10-D32E-4AFD-8F31-0698B3A59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A8C90-6762-4113-A21A-E7CF00CD22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C7F21-F3B6-4F35-92A5-8A7B326FF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212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96F5-A3A4-E9C8-2772-E5B6B7E50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7375C-0AC2-55CC-46B9-AFDE8E885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D5B85-F2D1-AA1B-3DC5-CA3F594A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3E6A-A7C2-2C9E-CBD5-CA19032F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579B3-BB51-BFEA-C262-E7A74994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6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4F4B-46C0-CF78-7D4E-F5E3AA14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1554C-5C09-4AF0-CD71-6747E42BF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CBA9D-56FE-2289-763B-B6BD7B20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C49F6-9DE8-8DD6-12D6-E40488E0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D22B8-935C-3CC1-F730-763F07FC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2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E31DC-E855-0FFC-3DD3-45A8334D0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F56DB-5043-DF6D-2EB3-1A5E3062D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B533-8183-F5A7-98B3-FF3AFAE4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2797-57A0-EE99-D1FF-6CA4B201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969A-5597-C1C4-2AE8-90F23ADC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rect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171E9132-3A86-4DCE-BD93-7897A21CA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72"/>
            <a:ext cx="12192000" cy="68717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02F7A-1DFE-4A40-B47F-0F735F09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810" y="5913465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EA5E1-DA1F-463C-BEC4-30B88F8D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1346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E1159-3199-4E54-B6F1-014DC1FA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10" y="2684611"/>
            <a:ext cx="10515600" cy="1325563"/>
          </a:xfr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DF238-211C-4E9E-8F11-594CC522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5" y="5913465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6DFD0-B0F1-46F8-B111-0429DF5E089B}"/>
              </a:ext>
            </a:extLst>
          </p:cNvPr>
          <p:cNvGrpSpPr/>
          <p:nvPr userDrawn="1"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964CAE-6E73-4396-8F41-AC04B1828D6A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5281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1EC60A-503B-4070-AB46-0EC601BED577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C8F102-259F-4446-8F61-B99123C2927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ndian Institute of Management Indore - Wikipedia">
            <a:extLst>
              <a:ext uri="{FF2B5EF4-FFF2-40B4-BE49-F238E27FC236}">
                <a16:creationId xmlns:a16="http://schemas.microsoft.com/office/drawing/2014/main" id="{32E45ADA-F678-479B-AE5B-55AE81AF7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7" y="75842"/>
            <a:ext cx="411718" cy="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ED16CE4B-9AE8-4761-AEFA-89B3B0D141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0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BC2AF-F421-41AD-B2C0-A9D358C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7F15D-2428-4868-B036-374F9E03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2654B-D2B8-4A24-92DD-6E0B3652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357643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BD0A9F68-1EDB-4A8A-BCDB-E1F4A0CE16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F16A00-8564-4829-8BF4-CC08FE4C6AD7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C836338-7547-4FF7-93AD-CC57B7CDDCF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4D5EBB-2351-420C-A6A5-7B67473BAB0B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8EDC4C89-481A-451D-B06A-F0999A8D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2" descr="Indian Institute of Management Indore - Wikipedia">
            <a:extLst>
              <a:ext uri="{FF2B5EF4-FFF2-40B4-BE49-F238E27FC236}">
                <a16:creationId xmlns:a16="http://schemas.microsoft.com/office/drawing/2014/main" id="{FABB3963-8978-400C-ABB8-A623893CD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7" y="75842"/>
            <a:ext cx="411718" cy="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C1FAB4A3-0BD2-491A-BFA5-E22B0B0EDA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8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8426"/>
            <a:ext cx="3295650" cy="3138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7439371" cy="3156001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0BFE0AD8-32E4-4883-9557-09D97108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C42FB052-5F40-4FD6-B81A-519024EC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CDB4B956-E2E3-4093-AE53-8B19A6E5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E3384312-1C07-42AC-8E9F-EB9AB578BB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E7ABD5AB-AEA1-4C06-AD1A-0FE9794C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E7E7B8C2-EC57-418B-9866-0C8EBA540F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1B29831-424D-4D18-ACC9-5C50118068EB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BD190F8-4811-405F-8667-AE2A904F39E1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947232-C99D-478C-AF2A-1CA67427B423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87F540A3-E2B9-4798-9C59-26A9FB5FEE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8763" y="2155178"/>
            <a:ext cx="7439371" cy="3156001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067BBB1-EF40-424B-86A0-2706586532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Date Placeholder 2">
            <a:extLst>
              <a:ext uri="{FF2B5EF4-FFF2-40B4-BE49-F238E27FC236}">
                <a16:creationId xmlns:a16="http://schemas.microsoft.com/office/drawing/2014/main" id="{0B2D49C1-D3A3-4AB9-8E19-1A31799D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0CBE640F-905D-4658-B34F-3B0F81EB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97D3C7A7-9928-4F0F-AB19-49808157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3D27D00-3B7C-4A4A-A5F1-3BCDE823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6B4F42A8-E46C-43AE-877A-E3719F91DE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D7EE1AE-5219-4AEC-B003-990A1DD088F7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36AF61-0AA6-4EE7-8DFF-458EFAADAE27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B1CEC5-5A0A-46DE-BA99-59623866690A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7513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4080356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4077042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4073728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4065775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4067100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69AAB816-495A-46D7-9E1C-071858E0C55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96851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1" name="Picture Placeholder 16">
            <a:extLst>
              <a:ext uri="{FF2B5EF4-FFF2-40B4-BE49-F238E27FC236}">
                <a16:creationId xmlns:a16="http://schemas.microsoft.com/office/drawing/2014/main" id="{79783E1F-4039-4517-888C-AA08A6FB6C3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336189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2" name="Picture Placeholder 16">
            <a:extLst>
              <a:ext uri="{FF2B5EF4-FFF2-40B4-BE49-F238E27FC236}">
                <a16:creationId xmlns:a16="http://schemas.microsoft.com/office/drawing/2014/main" id="{C6C192CB-8A39-4F9F-936D-D5077F3B7F3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565261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3B8FCC14-334E-4A96-BEA5-F579E53BDED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849466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9" name="Date Placeholder 2">
            <a:extLst>
              <a:ext uri="{FF2B5EF4-FFF2-40B4-BE49-F238E27FC236}">
                <a16:creationId xmlns:a16="http://schemas.microsoft.com/office/drawing/2014/main" id="{F86076C5-AB4E-4A42-A216-DECF170A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57AF84F1-F5E3-4856-BB33-E3B79850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CB8DB9B9-55DE-4691-98FA-1C9B095A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B253C68-A6C1-4D86-BA0B-2EA9C6814E2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CCF5898D-3BFF-4D06-A76D-957C3C0A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053A6959-D580-4749-9BF6-23D4C0D66D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2DB7EC8-6089-4F5C-BFBC-9BF3541FBE66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901894-6D9C-475A-998C-E9D417042D01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0CDB721-8FB6-4339-B7F7-2B0E44A470C4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996B351-CDD3-4957-B344-CB1059E16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1309" y="2161314"/>
            <a:ext cx="5776255" cy="2766001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61314"/>
            <a:ext cx="4939724" cy="27660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1EBAFD32-4176-4AC0-AF49-FEDB6BA6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4023A63-730C-4869-9C47-EE62732F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5472EC5D-4B38-410B-8364-0FFE2783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1B80104-7A0C-4DC3-AE6E-5913F491EC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483752C-4D11-4066-9A8D-444B41D0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EC88B384-13EC-4FC6-9E05-C090615F7C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47D13C7-E1F6-493B-94D7-A97EFFF79A44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31F194-7371-4CEE-96F8-69A82744288C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C143FE-67D2-4714-9F42-616D011B35B5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C9C2-78D4-49CC-399B-D3DA8F85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CC77-622F-0462-A287-E948DD50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47C2-6343-8371-6808-6CDDFCE3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7535A-8A16-4860-2603-98E48D78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42BD-82D9-4D25-9154-B158DA3A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4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7FD8-E982-4BC7-C340-F5E16802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AEB98-0267-A72E-A2AF-D0A94730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092-E377-17A3-BA63-C31737B6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EE752-DFFE-1454-E1B5-30584E5B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43FCA-78AA-9B56-6F0C-E768694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9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0CCF-117D-5F30-68F3-C91011E2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F274B-4A17-8C4E-FBB0-238CC85C5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B0926-5B64-3F31-E3D6-B0A728D34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BDB06-2013-3254-C187-31CC1FD1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29AB5-3109-A27D-9AB2-27D27EA7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350DF-74E4-64D0-D740-B0C65D04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6A5A-3087-9BB1-DB27-24DCDA13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B65E9-A6E8-BB2A-FB42-39908D71A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D0D4C-090E-0720-7CB3-01B2858A7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9926D-87CF-8A2D-A65F-3E3D55110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0E73C-CC1A-62FA-B87C-191F495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4793A-AA42-A177-1929-5677C0EC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E43B2-36C6-2E60-2961-EFB3CEC9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0F60D-7A4D-4733-6C7E-2C8EC4C6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0DEE-D72A-A076-1BD9-EE1FF8BC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46972-6C8D-0D3C-0C26-A0A373FD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CD4BE-5156-3EFF-8726-8F3D8C9D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80FC2-553A-C488-FECE-6B2BB5A5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15C5F-A568-CDDF-2747-743ADC7C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49891-84BB-2F58-03B4-83BE857E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46AB1-DAA8-4076-7E21-17D316F3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6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860A-C438-02A5-8B5D-B2C4E7F2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76B0-40AF-350D-5987-902F757EE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23FBE-B0AE-15AE-D245-EBFF41A27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630DD-BCEF-8AD0-4B3B-2A26D6C2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567EF-77EB-2017-5B96-0FD3A219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981F3-2CD2-4D4E-DE48-AFD666EA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5666-4F67-666C-774B-451C00CA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E537B-09AD-4B80-7A7E-763A17351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C65BD-884A-22C6-EF57-9F8275A1C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680C2-CDE4-A50E-7A30-9B78FC27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76D6E-C295-D1A8-4E7C-E5BF6E0A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7D0E2-6CCD-8D5D-E72B-B5CEF6B1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7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925DD-3732-83BA-553E-04C0F0F2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F5627-F3C3-D809-FF85-A3E39E2F0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13165-36F1-4EAD-5DED-7CE5BF7BA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E5C65-A6A4-4D7E-A8A9-35240D7FED8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E577-8442-BAE7-7D29-0F49E647F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8A508-A438-A393-94AE-D3DEB2640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650" r:id="rId14"/>
    <p:sldLayoutId id="2147483651" r:id="rId15"/>
    <p:sldLayoutId id="2147483653" r:id="rId16"/>
    <p:sldLayoutId id="21474836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image" Target="../media/image16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image" Target="../media/image15.gif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image" Target="../media/image14.png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A62DE0-6FFB-41DC-9E37-2A5CE8673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871"/>
            <a:ext cx="12201142" cy="6876896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65B3012-0E2F-4EDD-8FDE-DCF0C9FB79D4}"/>
              </a:ext>
            </a:extLst>
          </p:cNvPr>
          <p:cNvSpPr txBox="1">
            <a:spLocks/>
          </p:cNvSpPr>
          <p:nvPr/>
        </p:nvSpPr>
        <p:spPr>
          <a:xfrm>
            <a:off x="518494" y="4937735"/>
            <a:ext cx="5348287" cy="14241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20" name="Picture 2" descr="Indian Institute of Management Indore - Wikipedia">
            <a:extLst>
              <a:ext uri="{FF2B5EF4-FFF2-40B4-BE49-F238E27FC236}">
                <a16:creationId xmlns:a16="http://schemas.microsoft.com/office/drawing/2014/main" id="{F33144D2-2922-4F38-9F93-4C4F53016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7" y="75842"/>
            <a:ext cx="411718" cy="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E2EBF116-2934-4E58-9118-E3AED44F609C}"/>
              </a:ext>
            </a:extLst>
          </p:cNvPr>
          <p:cNvSpPr txBox="1">
            <a:spLocks/>
          </p:cNvSpPr>
          <p:nvPr/>
        </p:nvSpPr>
        <p:spPr>
          <a:xfrm>
            <a:off x="696191" y="157715"/>
            <a:ext cx="5399809" cy="399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>
                <a:solidFill>
                  <a:schemeClr val="bg1"/>
                </a:solidFill>
              </a:rPr>
              <a:t>Integrated Program in Business Analytics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98903AF6-47ED-419F-AE18-C6296D19A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219" y="75842"/>
            <a:ext cx="1392824" cy="663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8242D2-E313-5DD5-4DB9-C238B923E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93" y="1716629"/>
            <a:ext cx="4265109" cy="2061366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788BEDF-4DCC-1523-0377-7DC56EAD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09574"/>
              </p:ext>
            </p:extLst>
          </p:nvPr>
        </p:nvGraphicFramePr>
        <p:xfrm>
          <a:off x="518493" y="4214975"/>
          <a:ext cx="4265109" cy="188475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68501">
                  <a:extLst>
                    <a:ext uri="{9D8B030D-6E8A-4147-A177-3AD203B41FA5}">
                      <a16:colId xmlns:a16="http://schemas.microsoft.com/office/drawing/2014/main" val="2683510595"/>
                    </a:ext>
                  </a:extLst>
                </a:gridCol>
                <a:gridCol w="2196608">
                  <a:extLst>
                    <a:ext uri="{9D8B030D-6E8A-4147-A177-3AD203B41FA5}">
                      <a16:colId xmlns:a16="http://schemas.microsoft.com/office/drawing/2014/main" val="3297496594"/>
                    </a:ext>
                  </a:extLst>
                </a:gridCol>
              </a:tblGrid>
              <a:tr h="37695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Group B – IPBA 13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12768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Kartik Kohli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Srishti Sharma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70762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Himanshu Sharma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Sai Anirudh </a:t>
                      </a:r>
                      <a:r>
                        <a:rPr lang="en-US" dirty="0" err="1">
                          <a:latin typeface="+mn-lt"/>
                        </a:rPr>
                        <a:t>Karimuri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79426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Sukant</a:t>
                      </a:r>
                      <a:r>
                        <a:rPr lang="en-US" dirty="0">
                          <a:latin typeface="+mn-lt"/>
                        </a:rPr>
                        <a:t> Srivastava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Nidhi Mathur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06046"/>
                  </a:ext>
                </a:extLst>
              </a:tr>
              <a:tr h="376951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Praveen Vyas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Parag Raut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51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83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2D2DEF-09B6-089E-413D-5BBD243C6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E7484-165F-C0E8-9D48-85AF206277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9E093-DC30-DFB4-9ECE-473BEAA2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02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ED9293-3EF0-B918-2124-720438551D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E82D7-18A0-4717-CD97-3A86AD1B9A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3CAB31-477E-6925-E180-50081530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Recommendations and Potential Business Impact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69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728AAC-D74B-E883-B454-4195259A5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B5F0-947F-06DC-8888-70843398F5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Integrating an NLP model in ML to ascertain the sentiment of a comment towards a marketing strategy of a particular brand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9211C-C312-87B1-F74E-28EBD0BC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94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7633-EFB1-4416-8011-1147D195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5540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7633-EFB1-4416-8011-1147D195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75"/>
            <a:ext cx="10515600" cy="717452"/>
          </a:xfrm>
        </p:spPr>
        <p:txBody>
          <a:bodyPr>
            <a:normAutofit/>
          </a:bodyPr>
          <a:lstStyle/>
          <a:p>
            <a:r>
              <a:rPr lang="en-US" sz="2800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3D6BF-4257-4C28-AE98-B97CEE27C8F2}"/>
              </a:ext>
            </a:extLst>
          </p:cNvPr>
          <p:cNvSpPr txBox="1"/>
          <p:nvPr/>
        </p:nvSpPr>
        <p:spPr>
          <a:xfrm>
            <a:off x="838200" y="984739"/>
            <a:ext cx="1111933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</a:rPr>
              <a:t>Project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Objective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Executive Summary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</a:rPr>
              <a:t>Data Overview and Key Business Assumptions (if any)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</a:rPr>
              <a:t>Data Preparation and Pre-processing</a:t>
            </a:r>
          </a:p>
          <a:p>
            <a:pPr marL="1082675" lvl="1" indent="-280988">
              <a:spcBef>
                <a:spcPts val="1000"/>
              </a:spcBef>
              <a:buFont typeface="Open Sans" panose="020B0606030504020204" pitchFamily="34" charset="0"/>
              <a:buChar char="−"/>
              <a:tabLst>
                <a:tab pos="984250" algn="l"/>
              </a:tabLst>
              <a:defRPr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</a:rPr>
              <a:t>Sanity checks, treatment and transformations for analytical dataset preparation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Exploratory Data Analysis</a:t>
            </a:r>
          </a:p>
          <a:p>
            <a:pPr marL="1082675" marR="0" lvl="1" indent="-280988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−"/>
              <a:tabLst>
                <a:tab pos="98425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Key Business Findings and Insights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Model Development and Validations</a:t>
            </a:r>
          </a:p>
          <a:p>
            <a:pPr marL="1082675" marR="0" lvl="1" indent="-280988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−"/>
              <a:tabLst>
                <a:tab pos="98425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Model comparisons on key scoring metrics and model finalization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Dashboarding (required only</a:t>
            </a:r>
            <a:r>
              <a:rPr lang="en-US" sz="1600" b="1" dirty="0">
                <a:solidFill>
                  <a:prstClr val="white"/>
                </a:solidFill>
                <a:latin typeface="Open Sans" panose="020B0606030504020204" pitchFamily="34" charset="0"/>
              </a:rPr>
              <a:t> when it is in scope of analysis)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Business</a:t>
            </a:r>
            <a:r>
              <a:rPr lang="en-US" sz="1600" b="1" dirty="0">
                <a:solidFill>
                  <a:prstClr val="white"/>
                </a:solidFill>
                <a:latin typeface="Open Sans" panose="020B0606030504020204" pitchFamily="34" charset="0"/>
              </a:rPr>
              <a:t>s Recommendations and Potential Business Impact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Next Steps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Open Sans" panose="020B0606030504020204" pitchFamily="34" charset="0"/>
              </a:rPr>
              <a:t>Appendix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78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4DC1D7-0359-B8AA-DF42-58A0CA50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512503-D63F-4C8F-1092-C8CAD66EA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3706"/>
              </p:ext>
            </p:extLst>
          </p:nvPr>
        </p:nvGraphicFramePr>
        <p:xfrm>
          <a:off x="504907" y="1554380"/>
          <a:ext cx="10992255" cy="4824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0553">
                  <a:extLst>
                    <a:ext uri="{9D8B030D-6E8A-4147-A177-3AD203B41FA5}">
                      <a16:colId xmlns:a16="http://schemas.microsoft.com/office/drawing/2014/main" val="443165712"/>
                    </a:ext>
                  </a:extLst>
                </a:gridCol>
                <a:gridCol w="8511702">
                  <a:extLst>
                    <a:ext uri="{9D8B030D-6E8A-4147-A177-3AD203B41FA5}">
                      <a16:colId xmlns:a16="http://schemas.microsoft.com/office/drawing/2014/main" val="811237332"/>
                    </a:ext>
                  </a:extLst>
                </a:gridCol>
              </a:tblGrid>
              <a:tr h="162451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cap="none" dirty="0"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cap="none" dirty="0"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none" dirty="0">
                          <a:latin typeface="Calibri" panose="020F0502020204030204" pitchFamily="34" charset="0"/>
                        </a:rPr>
                        <a:t>Social media sentiment analysis is the process of collecting and analyzing information on how people talk about a particular brand on social media. 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93817"/>
                  </a:ext>
                </a:extLst>
              </a:tr>
              <a:tr h="71997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cap="none" dirty="0"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none" dirty="0">
                          <a:latin typeface="Calibri" panose="020F0502020204030204" pitchFamily="34" charset="0"/>
                        </a:rPr>
                        <a:t>Rather than a simple count of mentions or comments, sentiment analysis considers emotions and opinions.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cap="none" dirty="0">
                        <a:latin typeface="Calibri" panose="020F0502020204030204" pitchFamily="34" charset="0"/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5787277"/>
                  </a:ext>
                </a:extLst>
              </a:tr>
              <a:tr h="9728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cap="none" dirty="0"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cap="none" dirty="0"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none" dirty="0">
                          <a:latin typeface="Calibri" panose="020F0502020204030204" pitchFamily="34" charset="0"/>
                        </a:rPr>
                        <a:t>Primary Objective is to Integrate an NLP model in ML to ascertain the sentiment of a comment towards a marketing strategy of a particular brand.</a:t>
                      </a:r>
                      <a:endParaRPr lang="en-IN" cap="none" dirty="0">
                        <a:latin typeface="Calibri" panose="020F0502020204030204" pitchFamily="34" charset="0"/>
                      </a:endParaRPr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531816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897B8C7-7052-F7E5-0666-EF6F6F3D2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49" y="1613457"/>
            <a:ext cx="1450756" cy="1450756"/>
          </a:xfrm>
          <a:prstGeom prst="rect">
            <a:avLst/>
          </a:prstGeom>
        </p:spPr>
      </p:pic>
      <p:pic>
        <p:nvPicPr>
          <p:cNvPr id="9" name="Picture 4" descr="Smile Sticker - Smile Stickers">
            <a:extLst>
              <a:ext uri="{FF2B5EF4-FFF2-40B4-BE49-F238E27FC236}">
                <a16:creationId xmlns:a16="http://schemas.microsoft.com/office/drawing/2014/main" id="{3C7934F5-8BD1-BA54-ABE9-A6622DE82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07" y="3470426"/>
            <a:ext cx="652683" cy="65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Neutral Face People Sticker - Neutral Face People Joypixels Stickers">
            <a:extLst>
              <a:ext uri="{FF2B5EF4-FFF2-40B4-BE49-F238E27FC236}">
                <a16:creationId xmlns:a16="http://schemas.microsoft.com/office/drawing/2014/main" id="{ABEE192E-E9A2-B90A-2A09-87F0972D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72" y="3491287"/>
            <a:ext cx="639215" cy="63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ad Face Emoji Sticker - Sad Face Emoji Frown Stickers">
            <a:extLst>
              <a:ext uri="{FF2B5EF4-FFF2-40B4-BE49-F238E27FC236}">
                <a16:creationId xmlns:a16="http://schemas.microsoft.com/office/drawing/2014/main" id="{521E6907-DB22-AC8F-0611-1991F1FC8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147" y="3373647"/>
            <a:ext cx="749462" cy="7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43ADCA-63DB-5213-4E6C-2E6680F77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95" y="4607641"/>
            <a:ext cx="1836740" cy="140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6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D45DFB-5B58-2E38-D26C-6FCC7C84F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94781" y="5043528"/>
            <a:ext cx="4000994" cy="11810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134DA5-9B40-F1BD-EC77-700284D4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Social Media Sentiment Analysis Process Flow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4917394-D4A7-64C9-FD2D-FA685B6A8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249800"/>
              </p:ext>
            </p:extLst>
          </p:nvPr>
        </p:nvGraphicFramePr>
        <p:xfrm>
          <a:off x="736991" y="1468877"/>
          <a:ext cx="10713396" cy="784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CCA6DA4-F79D-F3D2-2478-E7424AF149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6891079"/>
              </p:ext>
            </p:extLst>
          </p:nvPr>
        </p:nvGraphicFramePr>
        <p:xfrm>
          <a:off x="3329210" y="2331558"/>
          <a:ext cx="2993768" cy="2272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9958E02-152A-8BF8-C837-C141C8543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7479072"/>
              </p:ext>
            </p:extLst>
          </p:nvPr>
        </p:nvGraphicFramePr>
        <p:xfrm>
          <a:off x="5864699" y="2331557"/>
          <a:ext cx="2880467" cy="192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1876C9A-B363-C00A-FAC9-8E374E4085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429085"/>
              </p:ext>
            </p:extLst>
          </p:nvPr>
        </p:nvGraphicFramePr>
        <p:xfrm>
          <a:off x="736991" y="2331557"/>
          <a:ext cx="2592219" cy="2386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B1F47BA-B00F-22DF-9F5C-F10D2DA6C7D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9121" y="4826983"/>
            <a:ext cx="2007958" cy="1504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C77A90-F1F5-6A85-0846-0F48942AD55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94781" y="4717915"/>
            <a:ext cx="2275266" cy="1661383"/>
          </a:xfrm>
          <a:prstGeom prst="rect">
            <a:avLst/>
          </a:prstGeom>
        </p:spPr>
      </p:pic>
      <p:pic>
        <p:nvPicPr>
          <p:cNvPr id="2050" name="Picture 2" descr="Data Analysis GIF - Data Analysis Graph - Discover &amp; Share GIFs">
            <a:extLst>
              <a:ext uri="{FF2B5EF4-FFF2-40B4-BE49-F238E27FC236}">
                <a16:creationId xmlns:a16="http://schemas.microsoft.com/office/drawing/2014/main" id="{92DECEA9-03BD-FFD0-FF0C-59A5D7F6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230" y="4795472"/>
            <a:ext cx="2263303" cy="169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C3CC8C-DA89-61EA-C692-D8A2D9A083B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915197" y="2984365"/>
            <a:ext cx="23812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0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9E5E9-4A64-EA75-F772-0A7B89D39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1289416"/>
            <a:ext cx="11260279" cy="47806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17E44B-A568-1AAA-1812-7F2D650A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82536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FE893-101B-527E-6B38-7A64EA78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04" y="195159"/>
            <a:ext cx="11260278" cy="713216"/>
          </a:xfrm>
        </p:spPr>
        <p:txBody>
          <a:bodyPr/>
          <a:lstStyle/>
          <a:p>
            <a:r>
              <a:rPr lang="en-US" dirty="0"/>
              <a:t>Data Overview and Key Business Assumptions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267AA8-A069-F4C8-4EFC-A51F77C06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37447"/>
              </p:ext>
            </p:extLst>
          </p:nvPr>
        </p:nvGraphicFramePr>
        <p:xfrm>
          <a:off x="557163" y="997579"/>
          <a:ext cx="10850190" cy="4949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6730">
                  <a:extLst>
                    <a:ext uri="{9D8B030D-6E8A-4147-A177-3AD203B41FA5}">
                      <a16:colId xmlns:a16="http://schemas.microsoft.com/office/drawing/2014/main" val="1087298521"/>
                    </a:ext>
                  </a:extLst>
                </a:gridCol>
                <a:gridCol w="4130337">
                  <a:extLst>
                    <a:ext uri="{9D8B030D-6E8A-4147-A177-3AD203B41FA5}">
                      <a16:colId xmlns:a16="http://schemas.microsoft.com/office/drawing/2014/main" val="3773845619"/>
                    </a:ext>
                  </a:extLst>
                </a:gridCol>
                <a:gridCol w="3103123">
                  <a:extLst>
                    <a:ext uri="{9D8B030D-6E8A-4147-A177-3AD203B41FA5}">
                      <a16:colId xmlns:a16="http://schemas.microsoft.com/office/drawing/2014/main" val="3152336572"/>
                    </a:ext>
                  </a:extLst>
                </a:gridCol>
              </a:tblGrid>
              <a:tr h="565913">
                <a:tc>
                  <a:txBody>
                    <a:bodyPr/>
                    <a:lstStyle/>
                    <a:p>
                      <a:r>
                        <a:rPr lang="en-IN" dirty="0"/>
                        <a:t>Brand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 the Ad Campaign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Link/Source  of 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21225"/>
                  </a:ext>
                </a:extLst>
              </a:tr>
              <a:tr h="20976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November2022, Balenciaga dropped its holiday ad campaign featuring children</a:t>
                      </a:r>
                    </a:p>
                    <a:p>
                      <a:r>
                        <a:rPr lang="en-US" dirty="0"/>
                        <a:t>holding teddy bears in bondage harnesses and costumes. (The BDSM accessories were also on the runway at Balenciaga’s show at Paris Fashion Week.)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918191"/>
                  </a:ext>
                </a:extLst>
              </a:tr>
              <a:tr h="20976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January 2019, Gillette, a men's grooming brand owned by P&amp;G, released an advertisement titled "We Believe: The Best Men Can Be." </a:t>
                      </a:r>
                    </a:p>
                    <a:p>
                      <a:r>
                        <a:rPr lang="en-US" dirty="0"/>
                        <a:t>The ad addressed issues such as toxic masculinity, bullying, sexual harassment, and sexism, and called on men to be better versions of themselves.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3859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ECE49BE-511D-33E3-9FE2-27109212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65" y="2495384"/>
            <a:ext cx="2414654" cy="863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1BCD5-9490-5973-16DB-AABC3E70B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47" y="4608192"/>
            <a:ext cx="2530272" cy="91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4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579AB9-B188-F126-984D-965E5C7BD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81E1C-F4AD-3AF8-F649-58C1DED792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9BB9A1-E21D-534F-AFB1-A640F751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 and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73979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8AD44E-6DAF-9FCB-D6BC-AD66791ADF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A15C2-0BA6-9F8D-E8CF-67400BA4C4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EC9038-2296-F73A-D257-995D9CD3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2244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B113E8-1D42-D71E-E120-F86FD5EC8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5C8FD-3AD4-5A71-0074-5F33D8721A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1C897-4B49-FC80-0654-E71AACFF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Development and Validations</a:t>
            </a:r>
          </a:p>
        </p:txBody>
      </p:sp>
    </p:spTree>
    <p:extLst>
      <p:ext uri="{BB962C8B-B14F-4D97-AF65-F5344CB8AC3E}">
        <p14:creationId xmlns:p14="http://schemas.microsoft.com/office/powerpoint/2010/main" val="257038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375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Open Sans</vt:lpstr>
      <vt:lpstr>Office Theme</vt:lpstr>
      <vt:lpstr>PowerPoint Presentation</vt:lpstr>
      <vt:lpstr>Agenda</vt:lpstr>
      <vt:lpstr>Project Objective</vt:lpstr>
      <vt:lpstr>Social Media Sentiment Analysis Process Flow</vt:lpstr>
      <vt:lpstr>About Sentiment Analysis</vt:lpstr>
      <vt:lpstr>Data Overview and Key Business Assumptions</vt:lpstr>
      <vt:lpstr>Data Preparation and Pre-processing</vt:lpstr>
      <vt:lpstr>Exploratory Data Analysis</vt:lpstr>
      <vt:lpstr>Model Development and Validations</vt:lpstr>
      <vt:lpstr>Dashboard</vt:lpstr>
      <vt:lpstr>Business Recommendations and Potential Business Impact</vt:lpstr>
      <vt:lpstr>Sentiment Analysis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 N</dc:creator>
  <cp:lastModifiedBy>nidhi mathur</cp:lastModifiedBy>
  <cp:revision>67</cp:revision>
  <dcterms:created xsi:type="dcterms:W3CDTF">2021-05-27T09:28:27Z</dcterms:created>
  <dcterms:modified xsi:type="dcterms:W3CDTF">2023-04-14T12:45:03Z</dcterms:modified>
</cp:coreProperties>
</file>