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handoutMasterIdLst>
    <p:handoutMasterId r:id="rId12"/>
  </p:handoutMasterIdLst>
  <p:sldIdLst>
    <p:sldId id="256" r:id="rId4"/>
    <p:sldId id="298" r:id="rId5"/>
    <p:sldId id="297" r:id="rId6"/>
    <p:sldId id="283" r:id="rId7"/>
    <p:sldId id="270" r:id="rId8"/>
    <p:sldId id="296" r:id="rId9"/>
    <p:sldId id="264" r:id="rId10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B3"/>
    <a:srgbClr val="7F7F7F"/>
    <a:srgbClr val="FCC725"/>
    <a:srgbClr val="04A6A1"/>
    <a:srgbClr val="00A8A4"/>
    <a:srgbClr val="008E8B"/>
    <a:srgbClr val="232323"/>
    <a:srgbClr val="008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69910D-4A62-402E-87EC-B0B73BB0C2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9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701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135"/>
            <a:ext cx="3868340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9"/>
            <a:ext cx="4629150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699"/>
            <a:ext cx="4629150" cy="365585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9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701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135"/>
            <a:ext cx="3868340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9"/>
            <a:ext cx="4629150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699"/>
            <a:ext cx="4629150" cy="365585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indent="-228600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indent="-228600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indent="-228600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indent="-228600" fontAlgn="auto"/>
            <a:r>
              <a:rPr lang="zh-CN" altLang="en-US" sz="1350" strike="noStrike" noProof="1" dirty="0"/>
              <a:t>第五级</a:t>
            </a:r>
            <a:endParaRPr lang="en-US" altLang="x-none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indent="-228600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indent="-228600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indent="-228600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indent="-228600" fontAlgn="auto"/>
            <a:r>
              <a:rPr lang="zh-CN" altLang="en-US" sz="1350" strike="noStrike" noProof="1" dirty="0"/>
              <a:t>第五级</a:t>
            </a:r>
            <a:endParaRPr lang="en-US" altLang="x-none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12"/>
          <p:cNvGrpSpPr/>
          <p:nvPr/>
        </p:nvGrpSpPr>
        <p:grpSpPr>
          <a:xfrm>
            <a:off x="5151438" y="-2540"/>
            <a:ext cx="3995737" cy="5149850"/>
            <a:chOff x="6888163" y="1588"/>
            <a:chExt cx="5326062" cy="6864450"/>
          </a:xfrm>
        </p:grpSpPr>
        <p:sp>
          <p:nvSpPr>
            <p:cNvPr id="4099" name="AutoShape 39"/>
            <p:cNvSpPr>
              <a:spLocks noChangeAspect="1" noTextEdit="1"/>
            </p:cNvSpPr>
            <p:nvPr/>
          </p:nvSpPr>
          <p:spPr>
            <a:xfrm>
              <a:off x="6888163" y="1588"/>
              <a:ext cx="5326062" cy="685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 sz="100">
                <a:latin typeface="Arial Regular" charset="0"/>
                <a:ea typeface="SimSun" panose="02010600030101010101" pitchFamily="2" charset="-122"/>
              </a:endParaRPr>
            </a:p>
          </p:txBody>
        </p:sp>
        <p:sp>
          <p:nvSpPr>
            <p:cNvPr id="5" name="Freeform 41"/>
            <p:cNvSpPr/>
            <p:nvPr/>
          </p:nvSpPr>
          <p:spPr bwMode="auto">
            <a:xfrm>
              <a:off x="8410575" y="4763"/>
              <a:ext cx="3800475" cy="6646863"/>
            </a:xfrm>
            <a:custGeom>
              <a:avLst/>
              <a:gdLst>
                <a:gd name="T0" fmla="*/ 1109 w 1109"/>
                <a:gd name="T1" fmla="*/ 1940 h 1940"/>
                <a:gd name="T2" fmla="*/ 1109 w 1109"/>
                <a:gd name="T3" fmla="*/ 1818 h 1940"/>
                <a:gd name="T4" fmla="*/ 153 w 1109"/>
                <a:gd name="T5" fmla="*/ 0 h 1940"/>
                <a:gd name="T6" fmla="*/ 130 w 1109"/>
                <a:gd name="T7" fmla="*/ 0 h 1940"/>
                <a:gd name="T8" fmla="*/ 1109 w 1109"/>
                <a:gd name="T9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940">
                  <a:moveTo>
                    <a:pt x="1109" y="1940"/>
                  </a:moveTo>
                  <a:cubicBezTo>
                    <a:pt x="1109" y="1818"/>
                    <a:pt x="1109" y="1818"/>
                    <a:pt x="1109" y="1818"/>
                  </a:cubicBezTo>
                  <a:cubicBezTo>
                    <a:pt x="466" y="1482"/>
                    <a:pt x="74" y="764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816"/>
                    <a:pt x="414" y="1598"/>
                    <a:pt x="1109" y="19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92" tIns="34296" rIns="68592" bIns="34296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egular" charset="0"/>
                <a:ea typeface="+mn-ea"/>
                <a:cs typeface="Arial Regular" charset="0"/>
              </a:endParaRPr>
            </a:p>
          </p:txBody>
        </p:sp>
        <p:sp>
          <p:nvSpPr>
            <p:cNvPr id="4101" name="Freeform 42"/>
            <p:cNvSpPr/>
            <p:nvPr/>
          </p:nvSpPr>
          <p:spPr>
            <a:xfrm>
              <a:off x="8662988" y="4763"/>
              <a:ext cx="3548062" cy="6227763"/>
            </a:xfrm>
            <a:custGeom>
              <a:avLst/>
              <a:gdLst/>
              <a:ahLst/>
              <a:cxnLst>
                <a:cxn ang="0">
                  <a:pos x="3548062" y="6227763"/>
                </a:cxn>
                <a:cxn ang="0">
                  <a:pos x="3548062" y="5755029"/>
                </a:cxn>
                <a:cxn ang="0">
                  <a:pos x="353092" y="0"/>
                </a:cxn>
                <a:cxn ang="0">
                  <a:pos x="270818" y="0"/>
                </a:cxn>
                <a:cxn ang="0">
                  <a:pos x="3548062" y="6227763"/>
                </a:cxn>
              </a:cxnLst>
              <a:pathLst>
                <a:path w="1035" h="1818">
                  <a:moveTo>
                    <a:pt x="1035" y="1818"/>
                  </a:moveTo>
                  <a:cubicBezTo>
                    <a:pt x="1035" y="1680"/>
                    <a:pt x="1035" y="1680"/>
                    <a:pt x="1035" y="1680"/>
                  </a:cubicBezTo>
                  <a:cubicBezTo>
                    <a:pt x="445" y="1355"/>
                    <a:pt x="75" y="705"/>
                    <a:pt x="10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764"/>
                    <a:pt x="392" y="1482"/>
                    <a:pt x="1035" y="18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2" name="Freeform 43"/>
            <p:cNvSpPr/>
            <p:nvPr/>
          </p:nvSpPr>
          <p:spPr>
            <a:xfrm>
              <a:off x="8920163" y="4763"/>
              <a:ext cx="3290887" cy="5756275"/>
            </a:xfrm>
            <a:custGeom>
              <a:avLst/>
              <a:gdLst/>
              <a:ahLst/>
              <a:cxnLst>
                <a:cxn ang="0">
                  <a:pos x="3290887" y="5756275"/>
                </a:cxn>
                <a:cxn ang="0">
                  <a:pos x="3290887" y="0"/>
                </a:cxn>
                <a:cxn ang="0">
                  <a:pos x="95984" y="0"/>
                </a:cxn>
                <a:cxn ang="0">
                  <a:pos x="3290887" y="5756275"/>
                </a:cxn>
              </a:cxnLst>
              <a:pathLst>
                <a:path w="960" h="1680">
                  <a:moveTo>
                    <a:pt x="960" y="1680"/>
                  </a:moveTo>
                  <a:cubicBezTo>
                    <a:pt x="960" y="0"/>
                    <a:pt x="960" y="0"/>
                    <a:pt x="96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05"/>
                    <a:pt x="370" y="1355"/>
                    <a:pt x="960" y="168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3" name="Freeform 44"/>
            <p:cNvSpPr/>
            <p:nvPr/>
          </p:nvSpPr>
          <p:spPr>
            <a:xfrm>
              <a:off x="7254875" y="4763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4" name="Freeform 45"/>
            <p:cNvSpPr/>
            <p:nvPr/>
          </p:nvSpPr>
          <p:spPr>
            <a:xfrm>
              <a:off x="6888163" y="14388"/>
              <a:ext cx="1741487" cy="6851650"/>
            </a:xfrm>
            <a:custGeom>
              <a:avLst/>
              <a:gdLst/>
              <a:ahLst/>
              <a:cxnLst>
                <a:cxn ang="0">
                  <a:pos x="1069575" y="0"/>
                </a:cxn>
                <a:cxn ang="0">
                  <a:pos x="963303" y="0"/>
                </a:cxn>
                <a:cxn ang="0">
                  <a:pos x="1542656" y="2672144"/>
                </a:cxn>
                <a:cxn ang="0">
                  <a:pos x="0" y="6851650"/>
                </a:cxn>
                <a:cxn ang="0">
                  <a:pos x="366809" y="6851650"/>
                </a:cxn>
                <a:cxn ang="0">
                  <a:pos x="1741487" y="2874267"/>
                </a:cxn>
                <a:cxn ang="0">
                  <a:pos x="1069575" y="0"/>
                </a:cxn>
              </a:cxnLst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105" name="任意多边形 14"/>
          <p:cNvSpPr/>
          <p:nvPr/>
        </p:nvSpPr>
        <p:spPr>
          <a:xfrm>
            <a:off x="1143000" y="212407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00B9B3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1428750" y="2219325"/>
            <a:ext cx="4864735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l-PL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OLD TRAFFORD</a:t>
            </a:r>
            <a:endParaRPr lang="pl-PL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sp>
        <p:nvSpPr>
          <p:cNvPr id="4107" name="文本框 17"/>
          <p:cNvSpPr txBox="1"/>
          <p:nvPr/>
        </p:nvSpPr>
        <p:spPr>
          <a:xfrm>
            <a:off x="1428750" y="2948305"/>
            <a:ext cx="224028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pl-PL" altLang="en-US" sz="1200" noProof="1" dirty="0">
                <a:solidFill>
                  <a:schemeClr val="bg1"/>
                </a:solidFill>
                <a:latin typeface="Arial Regular" charset="0"/>
                <a:ea typeface="SimSun" panose="02010600030101010101" pitchFamily="2" charset="-122"/>
                <a:cs typeface="Arial Regular" charset="0"/>
              </a:rPr>
              <a:t>Mein Lieblingsstadion </a:t>
            </a:r>
            <a:endParaRPr lang="pl-PL" altLang="en-US" sz="1200" noProof="1" dirty="0">
              <a:solidFill>
                <a:schemeClr val="bg1"/>
              </a:solidFill>
              <a:latin typeface="Arial Regular" charset="0"/>
              <a:ea typeface="SimSun" panose="02010600030101010101" pitchFamily="2" charset="-122"/>
              <a:cs typeface="Arial Regular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391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6392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3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pic>
        <p:nvPicPr>
          <p:cNvPr id="105" name="Content Placeholder 104"/>
          <p:cNvPicPr>
            <a:picLocks noChangeAspect="1"/>
          </p:cNvPicPr>
          <p:nvPr>
            <p:ph idx="1"/>
          </p:nvPr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622935" y="1339850"/>
            <a:ext cx="4006215" cy="266065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6387" name="Rectangle 22"/>
          <p:cNvSpPr/>
          <p:nvPr/>
        </p:nvSpPr>
        <p:spPr>
          <a:xfrm>
            <a:off x="5001260" y="1659255"/>
            <a:ext cx="3007360" cy="1886585"/>
          </a:xfrm>
          <a:prstGeom prst="rect">
            <a:avLst/>
          </a:prstGeom>
          <a:solidFill>
            <a:srgbClr val="00B9B3">
              <a:alpha val="70195"/>
            </a:srgbClr>
          </a:solidFill>
          <a:ln w="0">
            <a:noFill/>
          </a:ln>
        </p:spPr>
        <p:txBody>
          <a:bodyPr anchor="t" anchorCtr="0"/>
          <a:p>
            <a:endParaRPr lang="en-US" altLang="zh-CN" sz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0635" y="1797685"/>
            <a:ext cx="2849245" cy="15481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249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Arial" panose="020B0604020202020204" pitchFamily="34" charset="0"/>
              </a:rPr>
              <a:t>Old Trafford ist eines der größten Stadien in England</a:t>
            </a:r>
            <a:r>
              <a:rPr kumimoji="0" lang="pl-PL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Arial" panose="020B0604020202020204" pitchFamily="34" charset="0"/>
              </a:rPr>
              <a:t>. </a:t>
            </a:r>
            <a:br>
              <a:rPr kumimoji="0" lang="pl-PL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Arial" panose="020B0604020202020204" pitchFamily="34" charset="0"/>
              </a:rPr>
            </a:b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Arial" panose="020B0604020202020204" pitchFamily="34" charset="0"/>
              </a:rPr>
              <a:t>Old Trafford ist nach dem Stadtteil benannt, in dem sich das Stadion befindet</a:t>
            </a:r>
            <a:r>
              <a:rPr kumimoji="0" lang="pl-PL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Arial" panose="020B0604020202020204" pitchFamily="34" charset="0"/>
              </a:rPr>
              <a:t>.</a:t>
            </a:r>
            <a:br>
              <a:rPr kumimoji="0" lang="pl-PL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Arial" panose="020B0604020202020204" pitchFamily="34" charset="0"/>
              </a:rPr>
            </a:br>
            <a:r>
              <a:rPr kumimoji="0" lang="pl-PL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Arial" panose="020B0604020202020204" pitchFamily="34" charset="0"/>
              </a:rPr>
              <a:t>Manchester United ist der Verein, der Old Trafford vertritt</a:t>
            </a:r>
            <a:endParaRPr kumimoji="0" lang="pl-PL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3"/>
          <p:cNvSpPr/>
          <p:nvPr/>
        </p:nvSpPr>
        <p:spPr>
          <a:xfrm>
            <a:off x="276860" y="0"/>
            <a:ext cx="3514090" cy="51454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6" name="Content Placeholder 105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2125" y="-1905"/>
            <a:ext cx="6829425" cy="5145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635" y="0"/>
            <a:ext cx="3514090" cy="51454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276860" y="163195"/>
            <a:ext cx="30289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Geschichte von Old Trafford</a:t>
            </a:r>
            <a:endParaRPr lang="zh-CN" altLang="en-US" sz="3200" noProof="1" dirty="0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9223" name="文本框 28"/>
          <p:cNvSpPr txBox="1"/>
          <p:nvPr/>
        </p:nvSpPr>
        <p:spPr>
          <a:xfrm>
            <a:off x="198120" y="1882140"/>
            <a:ext cx="31864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cs typeface="Microsoft Sans Serif" panose="020B0604020202020204" charset="0"/>
              </a:rPr>
              <a:t>Old Trafford wurde 1909 erbaut. Die Baukosten betrugen 120.000 £</a:t>
            </a:r>
            <a:endParaRPr lang="zh-CN" altLang="en-US" sz="1400" dirty="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cs typeface="Microsoft Sans Serif" panose="020B0604020202020204" charset="0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  <a:cs typeface="Microsoft Sans Serif" panose="020B0604020202020204" charset="0"/>
              </a:rPr>
              <a:t>Der legendäre Trainer von Manchester United war Sir Alexander Ferguson, ein schottischer Fußballtrainer und -spieler. In den Jahren 1986-2013 war er Fußballtrainer von Manchester United.</a:t>
            </a:r>
            <a:endParaRPr lang="zh-CN" altLang="en-US" sz="1400" dirty="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  <a:cs typeface="Microsoft Sans Serif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2600" y="0"/>
            <a:ext cx="6121400" cy="514540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0"/>
            <a:ext cx="3514090" cy="51454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28"/>
          <p:cNvSpPr txBox="1"/>
          <p:nvPr/>
        </p:nvSpPr>
        <p:spPr>
          <a:xfrm>
            <a:off x="276225" y="1579245"/>
            <a:ext cx="306578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pl-PL" altLang="zh-CN" sz="1600" dirty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Bei einem deutschen Luftangriff am 11. März 1941 wurde das Stadion von Manchester United bombardiert.</a:t>
            </a:r>
            <a:endParaRPr lang="pl-PL" altLang="zh-CN" sz="1600" dirty="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algn="l"/>
            <a:r>
              <a:rPr lang="pl-PL" altLang="zh-CN" sz="1600" dirty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Während des Bombenangriffs starben 38 Menschen auf der Stelle</a:t>
            </a:r>
            <a:endParaRPr lang="pl-PL" altLang="zh-CN" sz="1600" dirty="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276225" y="170815"/>
            <a:ext cx="306578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l-PL" altLang="zh-CN" sz="320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Old Trafford bombardiert</a:t>
            </a:r>
            <a:endParaRPr lang="pl-PL" altLang="zh-CN" sz="3200" noProof="1" dirty="0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Rectangle 22"/>
          <p:cNvSpPr/>
          <p:nvPr/>
        </p:nvSpPr>
        <p:spPr>
          <a:xfrm>
            <a:off x="5324475" y="2162175"/>
            <a:ext cx="1742440" cy="288925"/>
          </a:xfrm>
          <a:prstGeom prst="rect">
            <a:avLst/>
          </a:prstGeom>
          <a:solidFill>
            <a:srgbClr val="00B9B3">
              <a:alpha val="70195"/>
            </a:srgbClr>
          </a:solidFill>
          <a:ln w="0">
            <a:noFill/>
          </a:ln>
        </p:spPr>
        <p:txBody>
          <a:bodyPr anchor="t" anchorCtr="0"/>
          <a:p>
            <a:endParaRPr lang="en-US" altLang="zh-CN" sz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5324475" y="1760220"/>
            <a:ext cx="1053465" cy="288925"/>
          </a:xfrm>
          <a:prstGeom prst="rect">
            <a:avLst/>
          </a:prstGeom>
          <a:solidFill>
            <a:srgbClr val="00B9B3">
              <a:alpha val="70195"/>
            </a:srgbClr>
          </a:solidFill>
          <a:ln w="0">
            <a:noFill/>
          </a:ln>
        </p:spPr>
        <p:txBody>
          <a:bodyPr anchor="t" anchorCtr="0"/>
          <a:p>
            <a:endParaRPr lang="en-US" altLang="zh-CN" sz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Trophäen im Old Trafford</a:t>
            </a:r>
            <a:endParaRPr lang="en-US" sz="2800" b="1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16390" name="TextBox 13"/>
          <p:cNvSpPr txBox="1"/>
          <p:nvPr/>
        </p:nvSpPr>
        <p:spPr>
          <a:xfrm>
            <a:off x="5324475" y="1218565"/>
            <a:ext cx="247650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Erfolge von Manchester United im Old Trafford</a:t>
            </a:r>
            <a:r>
              <a:rPr lang="pl-PL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:</a:t>
            </a:r>
            <a:endParaRPr lang="pl-PL" altLang="zh-CN" sz="1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6391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6392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3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>
            <a:alphaModFix amt="72000"/>
          </a:blip>
          <a:stretch>
            <a:fillRect/>
          </a:stretch>
        </p:blipFill>
        <p:spPr>
          <a:xfrm>
            <a:off x="1313180" y="1664970"/>
            <a:ext cx="3743325" cy="2273935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ln w="9525">
            <a:noFill/>
          </a:ln>
          <a:effectLst/>
        </p:spPr>
      </p:pic>
      <p:sp>
        <p:nvSpPr>
          <p:cNvPr id="3" name="Rectangle 22"/>
          <p:cNvSpPr/>
          <p:nvPr/>
        </p:nvSpPr>
        <p:spPr>
          <a:xfrm>
            <a:off x="5324475" y="2564130"/>
            <a:ext cx="2123440" cy="288925"/>
          </a:xfrm>
          <a:prstGeom prst="rect">
            <a:avLst/>
          </a:prstGeom>
          <a:solidFill>
            <a:srgbClr val="00B9B3">
              <a:alpha val="70195"/>
            </a:srgbClr>
          </a:solidFill>
          <a:ln w="0">
            <a:noFill/>
          </a:ln>
        </p:spPr>
        <p:txBody>
          <a:bodyPr anchor="t" anchorCtr="0"/>
          <a:p>
            <a:endParaRPr lang="en-US" altLang="zh-CN" sz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6388" name="矩形 10"/>
          <p:cNvSpPr/>
          <p:nvPr/>
        </p:nvSpPr>
        <p:spPr>
          <a:xfrm>
            <a:off x="5324475" y="1786255"/>
            <a:ext cx="2303463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</a:pPr>
            <a:r>
              <a:rPr lang="pl-PL" altLang="zh-CN" sz="1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- 12 FA Cups</a:t>
            </a:r>
            <a:endParaRPr lang="pl-PL" altLang="zh-CN" sz="1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Rectangle 22"/>
          <p:cNvSpPr/>
          <p:nvPr/>
        </p:nvSpPr>
        <p:spPr>
          <a:xfrm>
            <a:off x="5324475" y="3769995"/>
            <a:ext cx="966470" cy="288925"/>
          </a:xfrm>
          <a:prstGeom prst="rect">
            <a:avLst/>
          </a:prstGeom>
          <a:solidFill>
            <a:srgbClr val="00B9B3">
              <a:alpha val="70195"/>
            </a:srgbClr>
          </a:solidFill>
          <a:ln w="0">
            <a:noFill/>
          </a:ln>
        </p:spPr>
        <p:txBody>
          <a:bodyPr anchor="t" anchorCtr="0"/>
          <a:p>
            <a:endParaRPr lang="en-US" altLang="zh-CN" sz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矩形 10"/>
          <p:cNvSpPr/>
          <p:nvPr/>
        </p:nvSpPr>
        <p:spPr>
          <a:xfrm>
            <a:off x="7013575" y="2921000"/>
            <a:ext cx="2303463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</a:pPr>
            <a:endParaRPr lang="pl-PL" altLang="zh-CN" sz="1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矩形 10"/>
          <p:cNvSpPr/>
          <p:nvPr/>
        </p:nvSpPr>
        <p:spPr>
          <a:xfrm>
            <a:off x="5324475" y="2191385"/>
            <a:ext cx="2303463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</a:pPr>
            <a:r>
              <a:rPr lang="pl-PL" altLang="zh-CN" sz="1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-21 englische Superpokale</a:t>
            </a:r>
            <a:endParaRPr lang="pl-PL" altLang="zh-CN" sz="1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Rectangle 22"/>
          <p:cNvSpPr/>
          <p:nvPr/>
        </p:nvSpPr>
        <p:spPr>
          <a:xfrm>
            <a:off x="5324475" y="3368040"/>
            <a:ext cx="1132840" cy="288925"/>
          </a:xfrm>
          <a:prstGeom prst="rect">
            <a:avLst/>
          </a:prstGeom>
          <a:solidFill>
            <a:srgbClr val="00B9B3">
              <a:alpha val="70195"/>
            </a:srgbClr>
          </a:solidFill>
          <a:ln w="0">
            <a:noFill/>
          </a:ln>
        </p:spPr>
        <p:txBody>
          <a:bodyPr anchor="t" anchorCtr="0"/>
          <a:p>
            <a:endParaRPr lang="en-US" altLang="zh-CN" sz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ectangle 22"/>
          <p:cNvSpPr/>
          <p:nvPr/>
        </p:nvSpPr>
        <p:spPr>
          <a:xfrm>
            <a:off x="5324475" y="2966085"/>
            <a:ext cx="1742440" cy="288925"/>
          </a:xfrm>
          <a:prstGeom prst="rect">
            <a:avLst/>
          </a:prstGeom>
          <a:solidFill>
            <a:srgbClr val="00B9B3">
              <a:alpha val="70195"/>
            </a:srgbClr>
          </a:solidFill>
          <a:ln w="0">
            <a:noFill/>
          </a:ln>
        </p:spPr>
        <p:txBody>
          <a:bodyPr anchor="t" anchorCtr="0"/>
          <a:p>
            <a:endParaRPr lang="en-US" altLang="zh-CN" sz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5324475" y="2593340"/>
            <a:ext cx="2303463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</a:pPr>
            <a:r>
              <a:rPr lang="pl-PL" altLang="zh-CN" sz="1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-3 Champions-League-Trophäen</a:t>
            </a:r>
            <a:endParaRPr lang="pl-PL" altLang="zh-CN" sz="1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矩形 10"/>
          <p:cNvSpPr/>
          <p:nvPr/>
        </p:nvSpPr>
        <p:spPr>
          <a:xfrm>
            <a:off x="5324475" y="2995295"/>
            <a:ext cx="2303463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</a:pPr>
            <a:r>
              <a:rPr lang="pl-PL" altLang="zh-CN" sz="1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 Europäischer Superpokal</a:t>
            </a:r>
            <a:endParaRPr lang="pl-PL" altLang="zh-CN" sz="1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5324475" y="3397250"/>
            <a:ext cx="2303463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</a:pPr>
            <a:r>
              <a:rPr lang="pl-PL" altLang="zh-CN" sz="1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-1 Europaliga</a:t>
            </a:r>
            <a:endParaRPr lang="pl-PL" altLang="zh-CN" sz="1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矩形 10"/>
          <p:cNvSpPr/>
          <p:nvPr/>
        </p:nvSpPr>
        <p:spPr>
          <a:xfrm>
            <a:off x="5324475" y="3799205"/>
            <a:ext cx="2303463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</a:pPr>
            <a:r>
              <a:rPr lang="pl-PL" altLang="zh-CN" sz="1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-6 Ligapokale</a:t>
            </a:r>
            <a:endParaRPr lang="pl-PL" altLang="zh-CN" sz="1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391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6392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3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pic>
        <p:nvPicPr>
          <p:cNvPr id="105" name="Content Placeholder 104"/>
          <p:cNvPicPr>
            <a:picLocks noChangeAspect="1"/>
          </p:cNvPicPr>
          <p:nvPr>
            <p:ph idx="1"/>
          </p:nvPr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1270000" y="1633220"/>
            <a:ext cx="3731260" cy="2332355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6387" name="Rectangle 22"/>
          <p:cNvSpPr/>
          <p:nvPr/>
        </p:nvSpPr>
        <p:spPr>
          <a:xfrm>
            <a:off x="5314950" y="2068195"/>
            <a:ext cx="2519045" cy="1463040"/>
          </a:xfrm>
          <a:prstGeom prst="rect">
            <a:avLst/>
          </a:prstGeom>
          <a:solidFill>
            <a:srgbClr val="00B9B3">
              <a:alpha val="70195"/>
            </a:srgbClr>
          </a:solidFill>
          <a:ln w="0">
            <a:noFill/>
          </a:ln>
        </p:spPr>
        <p:txBody>
          <a:bodyPr anchor="t" anchorCtr="0"/>
          <a:p>
            <a:endParaRPr lang="en-US" altLang="zh-CN" sz="1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6388" name="矩形 10"/>
          <p:cNvSpPr/>
          <p:nvPr/>
        </p:nvSpPr>
        <p:spPr>
          <a:xfrm>
            <a:off x="5465445" y="2173605"/>
            <a:ext cx="2303463" cy="12528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</a:pPr>
            <a:endParaRPr lang="zh-CN" altLang="en-US" sz="1400" dirty="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Old Trafford ist eines der schönsten Stadien der Welt. Es hat eine große Geschichte und viele Errungenschaften</a:t>
            </a:r>
            <a:endParaRPr lang="zh-CN" altLang="en-US" sz="1400" dirty="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8" name="组合 12"/>
          <p:cNvGrpSpPr/>
          <p:nvPr/>
        </p:nvGrpSpPr>
        <p:grpSpPr>
          <a:xfrm>
            <a:off x="4006850" y="0"/>
            <a:ext cx="3994150" cy="5149850"/>
            <a:chOff x="6888163" y="1588"/>
            <a:chExt cx="5326062" cy="6864450"/>
          </a:xfrm>
        </p:grpSpPr>
        <p:sp>
          <p:nvSpPr>
            <p:cNvPr id="19459" name="AutoShape 39"/>
            <p:cNvSpPr>
              <a:spLocks noChangeAspect="1" noTextEdit="1"/>
            </p:cNvSpPr>
            <p:nvPr/>
          </p:nvSpPr>
          <p:spPr>
            <a:xfrm>
              <a:off x="6888163" y="1588"/>
              <a:ext cx="5326062" cy="685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 sz="10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" name="Freeform 41"/>
            <p:cNvSpPr/>
            <p:nvPr/>
          </p:nvSpPr>
          <p:spPr bwMode="auto">
            <a:xfrm>
              <a:off x="8410575" y="4763"/>
              <a:ext cx="3800475" cy="6646863"/>
            </a:xfrm>
            <a:custGeom>
              <a:avLst/>
              <a:gdLst>
                <a:gd name="T0" fmla="*/ 1109 w 1109"/>
                <a:gd name="T1" fmla="*/ 1940 h 1940"/>
                <a:gd name="T2" fmla="*/ 1109 w 1109"/>
                <a:gd name="T3" fmla="*/ 1818 h 1940"/>
                <a:gd name="T4" fmla="*/ 153 w 1109"/>
                <a:gd name="T5" fmla="*/ 0 h 1940"/>
                <a:gd name="T6" fmla="*/ 130 w 1109"/>
                <a:gd name="T7" fmla="*/ 0 h 1940"/>
                <a:gd name="T8" fmla="*/ 1109 w 1109"/>
                <a:gd name="T9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940">
                  <a:moveTo>
                    <a:pt x="1109" y="1940"/>
                  </a:moveTo>
                  <a:cubicBezTo>
                    <a:pt x="1109" y="1818"/>
                    <a:pt x="1109" y="1818"/>
                    <a:pt x="1109" y="1818"/>
                  </a:cubicBezTo>
                  <a:cubicBezTo>
                    <a:pt x="466" y="1482"/>
                    <a:pt x="74" y="764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816"/>
                    <a:pt x="414" y="1598"/>
                    <a:pt x="1109" y="19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92" tIns="34296" rIns="68592" bIns="34296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61" name="Freeform 42"/>
            <p:cNvSpPr/>
            <p:nvPr/>
          </p:nvSpPr>
          <p:spPr>
            <a:xfrm>
              <a:off x="8662988" y="4763"/>
              <a:ext cx="3548062" cy="6227763"/>
            </a:xfrm>
            <a:custGeom>
              <a:avLst/>
              <a:gdLst/>
              <a:ahLst/>
              <a:cxnLst>
                <a:cxn ang="0">
                  <a:pos x="3548062" y="6227763"/>
                </a:cxn>
                <a:cxn ang="0">
                  <a:pos x="3548062" y="5755029"/>
                </a:cxn>
                <a:cxn ang="0">
                  <a:pos x="353092" y="0"/>
                </a:cxn>
                <a:cxn ang="0">
                  <a:pos x="270818" y="0"/>
                </a:cxn>
                <a:cxn ang="0">
                  <a:pos x="3548062" y="6227763"/>
                </a:cxn>
              </a:cxnLst>
              <a:pathLst>
                <a:path w="1035" h="1818">
                  <a:moveTo>
                    <a:pt x="1035" y="1818"/>
                  </a:moveTo>
                  <a:cubicBezTo>
                    <a:pt x="1035" y="1680"/>
                    <a:pt x="1035" y="1680"/>
                    <a:pt x="1035" y="1680"/>
                  </a:cubicBezTo>
                  <a:cubicBezTo>
                    <a:pt x="445" y="1355"/>
                    <a:pt x="75" y="705"/>
                    <a:pt x="10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764"/>
                    <a:pt x="392" y="1482"/>
                    <a:pt x="1035" y="18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9462" name="Freeform 43"/>
            <p:cNvSpPr/>
            <p:nvPr/>
          </p:nvSpPr>
          <p:spPr>
            <a:xfrm>
              <a:off x="8920163" y="4763"/>
              <a:ext cx="3290887" cy="5756275"/>
            </a:xfrm>
            <a:custGeom>
              <a:avLst/>
              <a:gdLst/>
              <a:ahLst/>
              <a:cxnLst>
                <a:cxn ang="0">
                  <a:pos x="3290887" y="5756275"/>
                </a:cxn>
                <a:cxn ang="0">
                  <a:pos x="3290887" y="0"/>
                </a:cxn>
                <a:cxn ang="0">
                  <a:pos x="95984" y="0"/>
                </a:cxn>
                <a:cxn ang="0">
                  <a:pos x="3290887" y="5756275"/>
                </a:cxn>
              </a:cxnLst>
              <a:pathLst>
                <a:path w="960" h="1680">
                  <a:moveTo>
                    <a:pt x="960" y="1680"/>
                  </a:moveTo>
                  <a:cubicBezTo>
                    <a:pt x="960" y="0"/>
                    <a:pt x="960" y="0"/>
                    <a:pt x="96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05"/>
                    <a:pt x="370" y="1355"/>
                    <a:pt x="960" y="168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9463" name="Freeform 44"/>
            <p:cNvSpPr/>
            <p:nvPr/>
          </p:nvSpPr>
          <p:spPr>
            <a:xfrm>
              <a:off x="7254875" y="4763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9464" name="Freeform 45"/>
            <p:cNvSpPr/>
            <p:nvPr/>
          </p:nvSpPr>
          <p:spPr>
            <a:xfrm>
              <a:off x="6888163" y="14388"/>
              <a:ext cx="1741487" cy="6851650"/>
            </a:xfrm>
            <a:custGeom>
              <a:avLst/>
              <a:gdLst/>
              <a:ahLst/>
              <a:cxnLst>
                <a:cxn ang="0">
                  <a:pos x="1069575" y="0"/>
                </a:cxn>
                <a:cxn ang="0">
                  <a:pos x="963303" y="0"/>
                </a:cxn>
                <a:cxn ang="0">
                  <a:pos x="1542656" y="2672144"/>
                </a:cxn>
                <a:cxn ang="0">
                  <a:pos x="0" y="6851650"/>
                </a:cxn>
                <a:cxn ang="0">
                  <a:pos x="366809" y="6851650"/>
                </a:cxn>
                <a:cxn ang="0">
                  <a:pos x="1741487" y="2874267"/>
                </a:cxn>
                <a:cxn ang="0">
                  <a:pos x="1069575" y="0"/>
                </a:cxn>
              </a:cxnLst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465" name="任意多边形 14"/>
          <p:cNvSpPr/>
          <p:nvPr/>
        </p:nvSpPr>
        <p:spPr>
          <a:xfrm>
            <a:off x="1143000" y="212407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00B9B3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9466" name="文本框 15"/>
          <p:cNvSpPr txBox="1"/>
          <p:nvPr/>
        </p:nvSpPr>
        <p:spPr>
          <a:xfrm>
            <a:off x="1338263" y="2255838"/>
            <a:ext cx="4192588" cy="714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pl-PL" altLang="zh-CN" sz="4050" b="1" noProof="1" dirty="0">
                <a:solidFill>
                  <a:srgbClr val="FFFFFF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VIELE DANK</a:t>
            </a:r>
            <a:endParaRPr lang="pl-PL" altLang="zh-CN" sz="4050" b="1" noProof="1" dirty="0">
              <a:solidFill>
                <a:srgbClr val="FFFFFF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sp>
        <p:nvSpPr>
          <p:cNvPr id="19467" name="文本框 17"/>
          <p:cNvSpPr txBox="1"/>
          <p:nvPr/>
        </p:nvSpPr>
        <p:spPr>
          <a:xfrm>
            <a:off x="1428750" y="2948305"/>
            <a:ext cx="3318510" cy="252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pl-PL" altLang="zh-CN" sz="1050" noProof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Vorbereitet: Igor Bijak | Kacper Kordaszewki</a:t>
            </a:r>
            <a:endParaRPr lang="pl-PL" altLang="zh-CN" sz="1050" noProof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9468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9469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9470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1042</Words>
  <Application>WPS Presentation</Application>
  <PresentationFormat>全屏显示(4:3)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9" baseType="lpstr">
      <vt:lpstr>Arial</vt:lpstr>
      <vt:lpstr>SimSun</vt:lpstr>
      <vt:lpstr>Wingdings</vt:lpstr>
      <vt:lpstr>方正书宋_GBK</vt:lpstr>
      <vt:lpstr>Microsoft YaHei</vt:lpstr>
      <vt:lpstr>Calibri</vt:lpstr>
      <vt:lpstr>Calibri Light</vt:lpstr>
      <vt:lpstr>Impact</vt:lpstr>
      <vt:lpstr>Source Sans Pro ExtraLight</vt:lpstr>
      <vt:lpstr>Arial Unicode MS</vt:lpstr>
      <vt:lpstr>AMGDT</vt:lpstr>
      <vt:lpstr>Segoe Print</vt:lpstr>
      <vt:lpstr>汉仪旗黑</vt:lpstr>
      <vt:lpstr>黑体</vt:lpstr>
      <vt:lpstr>Helvetica Neue</vt:lpstr>
      <vt:lpstr>汉仪书宋二KW</vt:lpstr>
      <vt:lpstr>Thonburi</vt:lpstr>
      <vt:lpstr>苹方-简</vt:lpstr>
      <vt:lpstr>Arial Regular</vt:lpstr>
      <vt:lpstr>Arial Bold</vt:lpstr>
      <vt:lpstr>Dotum</vt:lpstr>
      <vt:lpstr>Malgun Gothic</vt:lpstr>
      <vt:lpstr>Apple SD Gothic Neo</vt:lpstr>
      <vt:lpstr>Arial Unicode MS</vt:lpstr>
      <vt:lpstr>Microsoft YaHei UI</vt:lpstr>
      <vt:lpstr>Microsoft Tai Le</vt:lpstr>
      <vt:lpstr>Microsoft Yi Baiti</vt:lpstr>
      <vt:lpstr>Microsoft JhengHei Light</vt:lpstr>
      <vt:lpstr>Microsoft Sans Serif</vt:lpstr>
      <vt:lpstr>Microsoft YaHei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igor2</cp:lastModifiedBy>
  <cp:revision>31</cp:revision>
  <dcterms:created xsi:type="dcterms:W3CDTF">2015-07-07T01:57:13Z</dcterms:created>
  <dcterms:modified xsi:type="dcterms:W3CDTF">2023-04-11T22:09:23Z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1033-11.2.0.11219</vt:lpwstr>
  </property>
  <property fmtid="{D5CDD505-2E9C-101B-9397-08002B2CF9AE}" pid="3" name="ICV">
    <vt:lpwstr>ED19C56FC8734DCA8CE57C872EF0932A</vt:lpwstr>
  </property>
</Properties>
</file>