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D9A33-6C23-4517-B8A0-B685268E9CFA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E8977-24D9-4B29-9C83-B0E4214B7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2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E8977-24D9-4B29-9C83-B0E4214B72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8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49AE-4D1E-61A1-5E96-D481D4E50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7790F-7BF8-C57C-7CF2-F07B31F9A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D46D-E736-69ED-5877-1070C859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449A-E5A5-913A-B45B-B9A92663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1FFB-C6FD-E10F-5B55-4D92CAB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5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5413-BD34-92F1-7768-5CE05727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79111-F3E1-55F3-C101-68417F5B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7128-EB46-3B08-82B3-38178E72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3243-D1CE-9DFF-59C5-9461AA0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B462-6509-6A12-5357-A7205338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0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DBA8A-037C-9DFA-511B-5C9FF688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B28D-358A-CDC9-59D7-D76E7823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492A-264C-2B2A-C471-0C68BF0E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C490-469A-ACA8-54AA-5EEE5EC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82DA-8696-31ED-EF3A-1BFA173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63B-0C63-90A8-A8C4-601C7592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8570-62C1-929C-7631-9655E1F3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6D1F-B8E0-F659-84A8-58ADDD34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F8D4-40A1-2842-2E3F-50309F56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B003-ACD6-0986-390B-FCE3322B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7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B19-934A-3E6E-BE42-5D8E14B0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C964-999C-CA3D-A354-05B7914F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8576-1343-31AA-CC27-4A4D29E5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636A-9E18-96FF-F9E7-5ACC7A96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8371-C8CF-1A47-E2B1-C6B833B5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7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FB4F-CAC7-9B16-A965-3375BC8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39BB-9374-6B5A-705C-DAF0E502B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2EDC-2B26-7C2F-A015-EB2FA4DB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058CF-2D0E-0086-C2C7-56F7C14A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D818B-4269-28D5-2241-62D307D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4D04F-FE4B-5B51-7CD4-FD50CC0C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8621-9B54-D61C-9321-E58F5231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27E7-CB29-3D86-7EB5-D8A1DDC7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56D5-BC6A-BD5F-47CF-0D1D8B3D9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BC287-750D-EE66-7B2B-E5FF0B497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7BC2C-6C2D-0C7D-51EB-19E93C365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A9AA2-8CD2-6382-9401-EC129861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4923F-4A4F-E5EC-E482-F3FAD50A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A57EA-1C8D-223D-5476-0343AB6A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BBA0-FC05-2E49-8238-1D6B90BE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56D26-0A12-13CF-FEBE-4B4F4096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6E5DF-0E9F-F6E3-AE72-1CDEF7C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C5372-8865-05B6-2253-D7F91B23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FD34-E657-7C21-E5AB-F918E16A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A2CC0-2551-178E-2DB5-D46497A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099F-7287-4431-F3B3-6C9CAD51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BFA5-4C1B-FEC4-EAE8-E3FBAF92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1B26-39DE-47E9-19EF-DFE6BAF1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3EA0-41C8-D158-76E5-CC89B3C05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0497-3F7C-A191-A5CB-6A3EEBD0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AE6CA-CB7C-6DC4-3BB4-A0CBD98E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7817C-DDAA-B13B-2C7A-5E23BCE0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2C70-05A3-56B8-E1D2-625C04C9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C90A1-B66C-BE56-9331-D7CD10D5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E5849-FF41-1A14-F6DA-50D42B3FD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5EB43-FBEC-5844-3016-C0B3560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4162-1EE6-2EEB-F34F-CEF71B9B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ED44-12C8-5274-B520-B41596FF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7DDC5-F1D0-D7F9-7C67-727E1975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72A3-D4BC-0CAC-25CF-5A1E7919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D2F7-11FB-4E33-FA89-CB265B7E3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65837-0CD9-4553-BEE6-30366A761FF2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B91E-4DF8-81A2-AA53-2CD03AC4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4BC6-9C01-E134-713A-147B2C864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E1EC1-63C9-4B00-A1A0-D2AC5562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C39119-56D5-810C-21E9-206DD7A242F5}"/>
              </a:ext>
            </a:extLst>
          </p:cNvPr>
          <p:cNvSpPr/>
          <p:nvPr/>
        </p:nvSpPr>
        <p:spPr>
          <a:xfrm>
            <a:off x="9494335" y="3985972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5D1FD0-D8B3-1EF0-3DEA-F19ABA8454D9}"/>
              </a:ext>
            </a:extLst>
          </p:cNvPr>
          <p:cNvSpPr/>
          <p:nvPr/>
        </p:nvSpPr>
        <p:spPr>
          <a:xfrm rot="16200000">
            <a:off x="6546964" y="2704393"/>
            <a:ext cx="206236" cy="9834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A87A901-2346-1BA6-8B01-19648E34A47B}"/>
              </a:ext>
            </a:extLst>
          </p:cNvPr>
          <p:cNvSpPr/>
          <p:nvPr/>
        </p:nvSpPr>
        <p:spPr>
          <a:xfrm rot="5400000">
            <a:off x="6771738" y="3276909"/>
            <a:ext cx="206602" cy="975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A427B83-4A05-959F-0F74-3B16E6DE6441}"/>
              </a:ext>
            </a:extLst>
          </p:cNvPr>
          <p:cNvSpPr/>
          <p:nvPr/>
        </p:nvSpPr>
        <p:spPr>
          <a:xfrm rot="3130973">
            <a:off x="8133198" y="6218205"/>
            <a:ext cx="315578" cy="2438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426367A-84FE-38CF-277C-517C74755BDA}"/>
              </a:ext>
            </a:extLst>
          </p:cNvPr>
          <p:cNvSpPr/>
          <p:nvPr/>
        </p:nvSpPr>
        <p:spPr>
          <a:xfrm rot="3130973">
            <a:off x="8310916" y="5327184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A6CA8E-0C59-7D69-FDF2-C700DEFD3259}"/>
              </a:ext>
            </a:extLst>
          </p:cNvPr>
          <p:cNvSpPr/>
          <p:nvPr/>
        </p:nvSpPr>
        <p:spPr>
          <a:xfrm rot="3130973">
            <a:off x="4967127" y="5051151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C9ED55-96F1-1768-3613-DA50EE0AD047}"/>
              </a:ext>
            </a:extLst>
          </p:cNvPr>
          <p:cNvSpPr/>
          <p:nvPr/>
        </p:nvSpPr>
        <p:spPr>
          <a:xfrm>
            <a:off x="10095331" y="2627200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74571C3-0B03-5717-04F0-A4CB2357C5B0}"/>
              </a:ext>
            </a:extLst>
          </p:cNvPr>
          <p:cNvSpPr/>
          <p:nvPr/>
        </p:nvSpPr>
        <p:spPr>
          <a:xfrm rot="18606416">
            <a:off x="8024932" y="363040"/>
            <a:ext cx="411867" cy="19224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D5C275B-9097-EF24-58CC-EAD65F3DB6BE}"/>
              </a:ext>
            </a:extLst>
          </p:cNvPr>
          <p:cNvSpPr/>
          <p:nvPr/>
        </p:nvSpPr>
        <p:spPr>
          <a:xfrm rot="18606416">
            <a:off x="8474279" y="1462244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F9E1DF5-597F-39F3-005B-E65F3354239C}"/>
              </a:ext>
            </a:extLst>
          </p:cNvPr>
          <p:cNvSpPr/>
          <p:nvPr/>
        </p:nvSpPr>
        <p:spPr>
          <a:xfrm rot="18606416">
            <a:off x="5239871" y="1375720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D1AD3-2530-7590-91E0-CC753C670E2B}"/>
              </a:ext>
            </a:extLst>
          </p:cNvPr>
          <p:cNvSpPr/>
          <p:nvPr/>
        </p:nvSpPr>
        <p:spPr>
          <a:xfrm>
            <a:off x="5736232" y="1086930"/>
            <a:ext cx="1710813" cy="1140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B2A5E-F849-87F7-92B4-EE741C3CFD43}"/>
              </a:ext>
            </a:extLst>
          </p:cNvPr>
          <p:cNvSpPr/>
          <p:nvPr/>
        </p:nvSpPr>
        <p:spPr>
          <a:xfrm>
            <a:off x="5736112" y="4459094"/>
            <a:ext cx="1710813" cy="1140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 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305BD-A318-DCBA-2B97-09FA94970AFD}"/>
              </a:ext>
            </a:extLst>
          </p:cNvPr>
          <p:cNvSpPr/>
          <p:nvPr/>
        </p:nvSpPr>
        <p:spPr>
          <a:xfrm>
            <a:off x="9015102" y="447369"/>
            <a:ext cx="1350504" cy="1757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 Consumer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51B4E-F89F-2976-CBF6-EF456AC8C629}"/>
              </a:ext>
            </a:extLst>
          </p:cNvPr>
          <p:cNvSpPr/>
          <p:nvPr/>
        </p:nvSpPr>
        <p:spPr>
          <a:xfrm>
            <a:off x="9034234" y="4720729"/>
            <a:ext cx="1350504" cy="17578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 Consumer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1DEEE6-654C-FB8D-2981-A111E5EC4B77}"/>
              </a:ext>
            </a:extLst>
          </p:cNvPr>
          <p:cNvSpPr/>
          <p:nvPr/>
        </p:nvSpPr>
        <p:spPr>
          <a:xfrm>
            <a:off x="7111019" y="2431260"/>
            <a:ext cx="1710813" cy="11405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Thermal-Electricity</a:t>
            </a:r>
          </a:p>
          <a:p>
            <a:pPr algn="ctr"/>
            <a:r>
              <a:rPr lang="en-GB" dirty="0"/>
              <a:t>Converter (</a:t>
            </a:r>
            <a:r>
              <a:rPr lang="en-US" dirty="0"/>
              <a:t>e.g., CHP)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CAE92-00EE-D892-4F21-6F52B0926DC8}"/>
              </a:ext>
            </a:extLst>
          </p:cNvPr>
          <p:cNvSpPr/>
          <p:nvPr/>
        </p:nvSpPr>
        <p:spPr>
          <a:xfrm>
            <a:off x="4681523" y="2698675"/>
            <a:ext cx="1710813" cy="11405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Electricity-</a:t>
            </a:r>
          </a:p>
          <a:p>
            <a:pPr algn="ctr"/>
            <a:r>
              <a:rPr lang="en-GB" dirty="0"/>
              <a:t>Thermal</a:t>
            </a:r>
          </a:p>
          <a:p>
            <a:pPr algn="ctr"/>
            <a:r>
              <a:rPr lang="en-GB" dirty="0"/>
              <a:t>Converter (e.g., CHP)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A21F804-1970-2879-D51E-8D1C877407F3}"/>
              </a:ext>
            </a:extLst>
          </p:cNvPr>
          <p:cNvSpPr/>
          <p:nvPr/>
        </p:nvSpPr>
        <p:spPr>
          <a:xfrm>
            <a:off x="3605589" y="1462030"/>
            <a:ext cx="2141998" cy="38983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7D0EB8-5995-9749-1781-F5C6C17134B8}"/>
              </a:ext>
            </a:extLst>
          </p:cNvPr>
          <p:cNvSpPr/>
          <p:nvPr/>
        </p:nvSpPr>
        <p:spPr>
          <a:xfrm>
            <a:off x="7446925" y="1551635"/>
            <a:ext cx="1530778" cy="30496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E7B26F1-6DBD-A036-E324-D520801353BA}"/>
              </a:ext>
            </a:extLst>
          </p:cNvPr>
          <p:cNvSpPr/>
          <p:nvPr/>
        </p:nvSpPr>
        <p:spPr>
          <a:xfrm>
            <a:off x="3573934" y="392128"/>
            <a:ext cx="5403888" cy="1140542"/>
          </a:xfrm>
          <a:prstGeom prst="bentArrow">
            <a:avLst>
              <a:gd name="adj1" fmla="val 12473"/>
              <a:gd name="adj2" fmla="val 18319"/>
              <a:gd name="adj3" fmla="val 22495"/>
              <a:gd name="adj4" fmla="val 4375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9EE96F8C-8768-7A74-5C33-8AC7BD656990}"/>
              </a:ext>
            </a:extLst>
          </p:cNvPr>
          <p:cNvSpPr/>
          <p:nvPr/>
        </p:nvSpPr>
        <p:spPr>
          <a:xfrm flipV="1">
            <a:off x="3605589" y="5172844"/>
            <a:ext cx="5403888" cy="1211859"/>
          </a:xfrm>
          <a:prstGeom prst="bentArrow">
            <a:avLst>
              <a:gd name="adj1" fmla="val 11638"/>
              <a:gd name="adj2" fmla="val 17901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C76762-620E-AB6F-D277-0491AD4AC6C1}"/>
              </a:ext>
            </a:extLst>
          </p:cNvPr>
          <p:cNvSpPr/>
          <p:nvPr/>
        </p:nvSpPr>
        <p:spPr>
          <a:xfrm rot="5400000">
            <a:off x="3752021" y="3024437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D2E3A2-0E42-1DF6-A5AD-8C9E2DB1E46C}"/>
              </a:ext>
            </a:extLst>
          </p:cNvPr>
          <p:cNvSpPr/>
          <p:nvPr/>
        </p:nvSpPr>
        <p:spPr>
          <a:xfrm>
            <a:off x="3605589" y="4827915"/>
            <a:ext cx="2130643" cy="3086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07D6EF-C3DA-3035-69A9-393F3CEF4CE4}"/>
              </a:ext>
            </a:extLst>
          </p:cNvPr>
          <p:cNvSpPr/>
          <p:nvPr/>
        </p:nvSpPr>
        <p:spPr>
          <a:xfrm>
            <a:off x="7446925" y="5112541"/>
            <a:ext cx="1530778" cy="30496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1216FA8C-F701-7984-3D8D-BF78B199B468}"/>
              </a:ext>
            </a:extLst>
          </p:cNvPr>
          <p:cNvSpPr/>
          <p:nvPr/>
        </p:nvSpPr>
        <p:spPr>
          <a:xfrm flipV="1">
            <a:off x="3605588" y="2560142"/>
            <a:ext cx="1124930" cy="523435"/>
          </a:xfrm>
          <a:prstGeom prst="ben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E0760AB2-A6A0-02A4-C6B4-5DBAE8A2CB02}"/>
              </a:ext>
            </a:extLst>
          </p:cNvPr>
          <p:cNvSpPr/>
          <p:nvPr/>
        </p:nvSpPr>
        <p:spPr>
          <a:xfrm rot="16200000" flipV="1">
            <a:off x="9028371" y="1998644"/>
            <a:ext cx="1003433" cy="1416513"/>
          </a:xfrm>
          <a:prstGeom prst="bentArrow">
            <a:avLst>
              <a:gd name="adj1" fmla="val 12330"/>
              <a:gd name="adj2" fmla="val 14138"/>
              <a:gd name="adj3" fmla="val 23759"/>
              <a:gd name="adj4" fmla="val 5057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EAAB970-1F0E-3034-C513-7F71E06C313F}"/>
              </a:ext>
            </a:extLst>
          </p:cNvPr>
          <p:cNvSpPr/>
          <p:nvPr/>
        </p:nvSpPr>
        <p:spPr>
          <a:xfrm>
            <a:off x="7753498" y="3945797"/>
            <a:ext cx="286030" cy="2531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249EAB-5844-6679-0819-5209C1B6D87E}"/>
              </a:ext>
            </a:extLst>
          </p:cNvPr>
          <p:cNvSpPr/>
          <p:nvPr/>
        </p:nvSpPr>
        <p:spPr>
          <a:xfrm>
            <a:off x="6409676" y="3086593"/>
            <a:ext cx="708034" cy="24404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E604EC-879A-CADA-02ED-D16544F97601}"/>
              </a:ext>
            </a:extLst>
          </p:cNvPr>
          <p:cNvSpPr/>
          <p:nvPr/>
        </p:nvSpPr>
        <p:spPr>
          <a:xfrm rot="10800000">
            <a:off x="6409676" y="2747616"/>
            <a:ext cx="701342" cy="24404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F8B35409-50C2-285A-9E76-81DC9ECD0D83}"/>
              </a:ext>
            </a:extLst>
          </p:cNvPr>
          <p:cNvSpPr/>
          <p:nvPr/>
        </p:nvSpPr>
        <p:spPr>
          <a:xfrm rot="5400000">
            <a:off x="7494370" y="2562453"/>
            <a:ext cx="1037157" cy="3241226"/>
          </a:xfrm>
          <a:prstGeom prst="bentArrow">
            <a:avLst>
              <a:gd name="adj1" fmla="val 11224"/>
              <a:gd name="adj2" fmla="val 16735"/>
              <a:gd name="adj3" fmla="val 25000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4CDFA533-24C7-7969-999B-F8CF64197D76}"/>
              </a:ext>
            </a:extLst>
          </p:cNvPr>
          <p:cNvSpPr/>
          <p:nvPr/>
        </p:nvSpPr>
        <p:spPr>
          <a:xfrm rot="16200000" flipV="1">
            <a:off x="5339298" y="1827390"/>
            <a:ext cx="849743" cy="4317163"/>
          </a:xfrm>
          <a:prstGeom prst="bentArrow">
            <a:avLst>
              <a:gd name="adj1" fmla="val 15037"/>
              <a:gd name="adj2" fmla="val 14912"/>
              <a:gd name="adj3" fmla="val 30231"/>
              <a:gd name="adj4" fmla="val 5508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E9D307F-7EE0-510B-7FE8-EA8FE4A023A5}"/>
              </a:ext>
            </a:extLst>
          </p:cNvPr>
          <p:cNvSpPr/>
          <p:nvPr/>
        </p:nvSpPr>
        <p:spPr>
          <a:xfrm>
            <a:off x="1084923" y="6310329"/>
            <a:ext cx="286030" cy="19158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CFC6AA1-DF5C-9A74-F0C4-A5466734FA31}"/>
              </a:ext>
            </a:extLst>
          </p:cNvPr>
          <p:cNvSpPr/>
          <p:nvPr/>
        </p:nvSpPr>
        <p:spPr>
          <a:xfrm>
            <a:off x="1080417" y="5949144"/>
            <a:ext cx="286030" cy="19158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17DB2B3-63D8-FC91-3441-8CD9F0761BDD}"/>
              </a:ext>
            </a:extLst>
          </p:cNvPr>
          <p:cNvSpPr/>
          <p:nvPr/>
        </p:nvSpPr>
        <p:spPr>
          <a:xfrm>
            <a:off x="1084923" y="5504399"/>
            <a:ext cx="286030" cy="19158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6C1C82-942B-E22B-1748-E61758CE86B4}"/>
              </a:ext>
            </a:extLst>
          </p:cNvPr>
          <p:cNvSpPr txBox="1"/>
          <p:nvPr/>
        </p:nvSpPr>
        <p:spPr>
          <a:xfrm>
            <a:off x="1501940" y="54155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Electricity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F484D2-CEAC-43DA-CD09-AB2AF75FF1DB}"/>
              </a:ext>
            </a:extLst>
          </p:cNvPr>
          <p:cNvSpPr txBox="1"/>
          <p:nvPr/>
        </p:nvSpPr>
        <p:spPr>
          <a:xfrm>
            <a:off x="1501940" y="5827489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86E6D6-B5C6-D736-9D0B-A3D06AFF5CBA}"/>
              </a:ext>
            </a:extLst>
          </p:cNvPr>
          <p:cNvSpPr txBox="1"/>
          <p:nvPr/>
        </p:nvSpPr>
        <p:spPr>
          <a:xfrm>
            <a:off x="1516944" y="6246761"/>
            <a:ext cx="6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DF14B4-B9A4-A36D-7890-364F5105197F}"/>
              </a:ext>
            </a:extLst>
          </p:cNvPr>
          <p:cNvSpPr/>
          <p:nvPr/>
        </p:nvSpPr>
        <p:spPr>
          <a:xfrm>
            <a:off x="885452" y="5318656"/>
            <a:ext cx="1842641" cy="1417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93C51-7B94-38C2-A880-52609D92B892}"/>
              </a:ext>
            </a:extLst>
          </p:cNvPr>
          <p:cNvSpPr/>
          <p:nvPr/>
        </p:nvSpPr>
        <p:spPr>
          <a:xfrm>
            <a:off x="2084340" y="1486144"/>
            <a:ext cx="1710813" cy="114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5EDFB-1FDB-134F-8282-044C762CC8CD}"/>
              </a:ext>
            </a:extLst>
          </p:cNvPr>
          <p:cNvSpPr/>
          <p:nvPr/>
        </p:nvSpPr>
        <p:spPr>
          <a:xfrm>
            <a:off x="2054872" y="4032302"/>
            <a:ext cx="1710813" cy="114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 Generator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F6FE6-92B9-7911-9950-BF29484CA327}"/>
              </a:ext>
            </a:extLst>
          </p:cNvPr>
          <p:cNvSpPr/>
          <p:nvPr/>
        </p:nvSpPr>
        <p:spPr>
          <a:xfrm>
            <a:off x="3895036" y="282190"/>
            <a:ext cx="4973263" cy="62573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EC6F1-3153-4106-13B8-C5150E88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Right 40">
            <a:extLst>
              <a:ext uri="{FF2B5EF4-FFF2-40B4-BE49-F238E27FC236}">
                <a16:creationId xmlns:a16="http://schemas.microsoft.com/office/drawing/2014/main" id="{0863257F-5030-0FA0-8F77-D3F766B9F93C}"/>
              </a:ext>
            </a:extLst>
          </p:cNvPr>
          <p:cNvSpPr/>
          <p:nvPr/>
        </p:nvSpPr>
        <p:spPr>
          <a:xfrm rot="2741197">
            <a:off x="8621504" y="3842171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E9B3F25-2334-6380-C18C-6453FB9B4D36}"/>
              </a:ext>
            </a:extLst>
          </p:cNvPr>
          <p:cNvSpPr/>
          <p:nvPr/>
        </p:nvSpPr>
        <p:spPr>
          <a:xfrm rot="13710783">
            <a:off x="5898544" y="2794374"/>
            <a:ext cx="206236" cy="98344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1F9FBB7-2C36-83E0-D799-BC57FEB4688E}"/>
              </a:ext>
            </a:extLst>
          </p:cNvPr>
          <p:cNvSpPr/>
          <p:nvPr/>
        </p:nvSpPr>
        <p:spPr>
          <a:xfrm rot="3511593">
            <a:off x="6123318" y="3366890"/>
            <a:ext cx="206602" cy="97580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0C34C9D-C937-4810-6A15-8E931066FA89}"/>
              </a:ext>
            </a:extLst>
          </p:cNvPr>
          <p:cNvSpPr/>
          <p:nvPr/>
        </p:nvSpPr>
        <p:spPr>
          <a:xfrm rot="3130973">
            <a:off x="7430313" y="5995861"/>
            <a:ext cx="315578" cy="24387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3A36254-38C6-C785-1786-20DDE33924FE}"/>
              </a:ext>
            </a:extLst>
          </p:cNvPr>
          <p:cNvSpPr/>
          <p:nvPr/>
        </p:nvSpPr>
        <p:spPr>
          <a:xfrm rot="3130973">
            <a:off x="7662496" y="5417165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344DEAB-4247-3276-6D25-E333111BA1A6}"/>
              </a:ext>
            </a:extLst>
          </p:cNvPr>
          <p:cNvSpPr/>
          <p:nvPr/>
        </p:nvSpPr>
        <p:spPr>
          <a:xfrm rot="3130973">
            <a:off x="4318707" y="5141132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AFD6839-7E22-CF82-45A9-21F24079CEA6}"/>
              </a:ext>
            </a:extLst>
          </p:cNvPr>
          <p:cNvSpPr/>
          <p:nvPr/>
        </p:nvSpPr>
        <p:spPr>
          <a:xfrm rot="2992040">
            <a:off x="8488628" y="3069398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35368C-D590-4D8E-0414-EAD4C4D3AD5A}"/>
              </a:ext>
            </a:extLst>
          </p:cNvPr>
          <p:cNvSpPr/>
          <p:nvPr/>
        </p:nvSpPr>
        <p:spPr>
          <a:xfrm rot="18606416">
            <a:off x="7274582" y="698753"/>
            <a:ext cx="411867" cy="192241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44BE0EE-82E3-B9ED-AB29-DB70AF1BC014}"/>
              </a:ext>
            </a:extLst>
          </p:cNvPr>
          <p:cNvSpPr/>
          <p:nvPr/>
        </p:nvSpPr>
        <p:spPr>
          <a:xfrm rot="18606416">
            <a:off x="7825859" y="1552225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7C8150D-CAE8-0B54-740B-363C1303276D}"/>
              </a:ext>
            </a:extLst>
          </p:cNvPr>
          <p:cNvSpPr/>
          <p:nvPr/>
        </p:nvSpPr>
        <p:spPr>
          <a:xfrm rot="18606416">
            <a:off x="4591451" y="1465701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D642C-F4C5-977F-A323-EF55FB4760AD}"/>
              </a:ext>
            </a:extLst>
          </p:cNvPr>
          <p:cNvSpPr/>
          <p:nvPr/>
        </p:nvSpPr>
        <p:spPr>
          <a:xfrm>
            <a:off x="5087812" y="1176911"/>
            <a:ext cx="1710813" cy="1140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C955B-EC0C-D66B-7F54-51C3AE4CD71E}"/>
              </a:ext>
            </a:extLst>
          </p:cNvPr>
          <p:cNvSpPr/>
          <p:nvPr/>
        </p:nvSpPr>
        <p:spPr>
          <a:xfrm>
            <a:off x="5087692" y="4549075"/>
            <a:ext cx="1710813" cy="1140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 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72CE0-8EBD-1CC0-C6C7-F8963246D83E}"/>
              </a:ext>
            </a:extLst>
          </p:cNvPr>
          <p:cNvSpPr/>
          <p:nvPr/>
        </p:nvSpPr>
        <p:spPr>
          <a:xfrm>
            <a:off x="9939635" y="1423062"/>
            <a:ext cx="1350504" cy="945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 Consumer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FE6FE-2AEC-E8AC-018C-004AD26F13E1}"/>
              </a:ext>
            </a:extLst>
          </p:cNvPr>
          <p:cNvSpPr/>
          <p:nvPr/>
        </p:nvSpPr>
        <p:spPr>
          <a:xfrm>
            <a:off x="9939635" y="4383985"/>
            <a:ext cx="1350504" cy="945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 Consumer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66295-6D11-D430-C7EA-98C54D17C031}"/>
              </a:ext>
            </a:extLst>
          </p:cNvPr>
          <p:cNvSpPr/>
          <p:nvPr/>
        </p:nvSpPr>
        <p:spPr>
          <a:xfrm>
            <a:off x="6462599" y="2521241"/>
            <a:ext cx="1710813" cy="11405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Thermal-Electricity</a:t>
            </a:r>
          </a:p>
          <a:p>
            <a:pPr algn="ctr"/>
            <a:r>
              <a:rPr lang="en-GB" dirty="0"/>
              <a:t>Converter (</a:t>
            </a:r>
            <a:r>
              <a:rPr lang="en-US" dirty="0"/>
              <a:t>e.g., CHP)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6AD5B9-10A8-5BCC-BC6F-4D5286E9C500}"/>
              </a:ext>
            </a:extLst>
          </p:cNvPr>
          <p:cNvSpPr/>
          <p:nvPr/>
        </p:nvSpPr>
        <p:spPr>
          <a:xfrm>
            <a:off x="4033103" y="2788656"/>
            <a:ext cx="1710813" cy="11405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Electricity-</a:t>
            </a:r>
          </a:p>
          <a:p>
            <a:pPr algn="ctr"/>
            <a:r>
              <a:rPr lang="en-GB" dirty="0"/>
              <a:t>Thermal</a:t>
            </a:r>
          </a:p>
          <a:p>
            <a:pPr algn="ctr"/>
            <a:r>
              <a:rPr lang="en-GB" dirty="0"/>
              <a:t>Converter (e.g., CHP)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A1CF053-BA5C-7733-8103-A3080E83BB22}"/>
              </a:ext>
            </a:extLst>
          </p:cNvPr>
          <p:cNvSpPr/>
          <p:nvPr/>
        </p:nvSpPr>
        <p:spPr>
          <a:xfrm>
            <a:off x="2643420" y="1552011"/>
            <a:ext cx="2455747" cy="389835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3982384-7935-A54F-055E-8B273CEEC5A7}"/>
              </a:ext>
            </a:extLst>
          </p:cNvPr>
          <p:cNvSpPr/>
          <p:nvPr/>
        </p:nvSpPr>
        <p:spPr>
          <a:xfrm>
            <a:off x="6798505" y="1641616"/>
            <a:ext cx="2333440" cy="30496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47B451-7F62-9610-9D09-A378C99F5EAF}"/>
              </a:ext>
            </a:extLst>
          </p:cNvPr>
          <p:cNvSpPr/>
          <p:nvPr/>
        </p:nvSpPr>
        <p:spPr>
          <a:xfrm rot="19198829">
            <a:off x="4583850" y="2056334"/>
            <a:ext cx="286030" cy="19158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8FB4A3-3E49-8E39-6B61-AACF8E4F0CA0}"/>
              </a:ext>
            </a:extLst>
          </p:cNvPr>
          <p:cNvSpPr/>
          <p:nvPr/>
        </p:nvSpPr>
        <p:spPr>
          <a:xfrm>
            <a:off x="2663813" y="4917896"/>
            <a:ext cx="2424000" cy="308648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92A1F78-8F3D-EDB8-4AA2-C453B1684863}"/>
              </a:ext>
            </a:extLst>
          </p:cNvPr>
          <p:cNvSpPr/>
          <p:nvPr/>
        </p:nvSpPr>
        <p:spPr>
          <a:xfrm>
            <a:off x="6798505" y="5202522"/>
            <a:ext cx="2333438" cy="30496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20035AB-C09B-82A0-FDCD-C31C081A0161}"/>
              </a:ext>
            </a:extLst>
          </p:cNvPr>
          <p:cNvSpPr/>
          <p:nvPr/>
        </p:nvSpPr>
        <p:spPr>
          <a:xfrm>
            <a:off x="7105078" y="4035778"/>
            <a:ext cx="286030" cy="253103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BA20BC1-138B-999A-10D8-A02FACF07663}"/>
              </a:ext>
            </a:extLst>
          </p:cNvPr>
          <p:cNvSpPr/>
          <p:nvPr/>
        </p:nvSpPr>
        <p:spPr>
          <a:xfrm>
            <a:off x="5761256" y="3176574"/>
            <a:ext cx="708034" cy="24404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516CD6-205A-B1DB-271F-B768A6A02121}"/>
              </a:ext>
            </a:extLst>
          </p:cNvPr>
          <p:cNvSpPr/>
          <p:nvPr/>
        </p:nvSpPr>
        <p:spPr>
          <a:xfrm rot="10800000">
            <a:off x="5761256" y="2837597"/>
            <a:ext cx="701342" cy="24404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3DB59798-4800-20D6-C08F-95FFA6BC1A51}"/>
              </a:ext>
            </a:extLst>
          </p:cNvPr>
          <p:cNvSpPr/>
          <p:nvPr/>
        </p:nvSpPr>
        <p:spPr>
          <a:xfrm rot="16200000" flipV="1">
            <a:off x="4545374" y="1771867"/>
            <a:ext cx="849743" cy="4608169"/>
          </a:xfrm>
          <a:prstGeom prst="bentArrow">
            <a:avLst>
              <a:gd name="adj1" fmla="val 15037"/>
              <a:gd name="adj2" fmla="val 14912"/>
              <a:gd name="adj3" fmla="val 30231"/>
              <a:gd name="adj4" fmla="val 55085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EE808A-2F10-F1C1-27D8-C1778FABD99D}"/>
              </a:ext>
            </a:extLst>
          </p:cNvPr>
          <p:cNvGrpSpPr/>
          <p:nvPr/>
        </p:nvGrpSpPr>
        <p:grpSpPr>
          <a:xfrm>
            <a:off x="10347239" y="5963333"/>
            <a:ext cx="1842641" cy="894667"/>
            <a:chOff x="870713" y="5415524"/>
            <a:chExt cx="1842641" cy="1266631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0F9F99E-444A-F87F-9B85-DADEEDEF0589}"/>
                </a:ext>
              </a:extLst>
            </p:cNvPr>
            <p:cNvSpPr/>
            <p:nvPr/>
          </p:nvSpPr>
          <p:spPr>
            <a:xfrm>
              <a:off x="1094493" y="6258076"/>
              <a:ext cx="286030" cy="19158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0E74DEF-5278-E5CD-765A-09FD62031668}"/>
                </a:ext>
              </a:extLst>
            </p:cNvPr>
            <p:cNvSpPr/>
            <p:nvPr/>
          </p:nvSpPr>
          <p:spPr>
            <a:xfrm>
              <a:off x="1078550" y="5900443"/>
              <a:ext cx="286030" cy="19158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476856C-4A7F-0734-7D35-CA236EDDC655}"/>
                </a:ext>
              </a:extLst>
            </p:cNvPr>
            <p:cNvSpPr/>
            <p:nvPr/>
          </p:nvSpPr>
          <p:spPr>
            <a:xfrm>
              <a:off x="1084923" y="5504399"/>
              <a:ext cx="286030" cy="19158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909882-CC94-FBF7-5C3C-77615C717A62}"/>
                </a:ext>
              </a:extLst>
            </p:cNvPr>
            <p:cNvSpPr txBox="1"/>
            <p:nvPr/>
          </p:nvSpPr>
          <p:spPr>
            <a:xfrm>
              <a:off x="1501940" y="5415525"/>
              <a:ext cx="11785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Electricity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389F-46C6-6B65-9B1C-5F256CABF069}"/>
                </a:ext>
              </a:extLst>
            </p:cNvPr>
            <p:cNvSpPr txBox="1"/>
            <p:nvPr/>
          </p:nvSpPr>
          <p:spPr>
            <a:xfrm>
              <a:off x="1511383" y="5755997"/>
              <a:ext cx="666721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Heat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4695013-83C6-5FC7-F846-8F94E89B8765}"/>
                </a:ext>
              </a:extLst>
            </p:cNvPr>
            <p:cNvSpPr txBox="1"/>
            <p:nvPr/>
          </p:nvSpPr>
          <p:spPr>
            <a:xfrm>
              <a:off x="1525247" y="6096466"/>
              <a:ext cx="651717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Loss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9889E8-B94B-9F5D-40B7-DDDD8E236DFB}"/>
                </a:ext>
              </a:extLst>
            </p:cNvPr>
            <p:cNvSpPr/>
            <p:nvPr/>
          </p:nvSpPr>
          <p:spPr>
            <a:xfrm>
              <a:off x="870713" y="5415524"/>
              <a:ext cx="1842641" cy="1266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4DA5E0C-5C52-1E23-39D9-5354706A36BD}"/>
              </a:ext>
            </a:extLst>
          </p:cNvPr>
          <p:cNvSpPr/>
          <p:nvPr/>
        </p:nvSpPr>
        <p:spPr>
          <a:xfrm>
            <a:off x="148116" y="1394964"/>
            <a:ext cx="1710813" cy="114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Electricity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EFC04-D448-E499-FDA9-22719BA064E5}"/>
              </a:ext>
            </a:extLst>
          </p:cNvPr>
          <p:cNvSpPr/>
          <p:nvPr/>
        </p:nvSpPr>
        <p:spPr>
          <a:xfrm>
            <a:off x="154525" y="5065212"/>
            <a:ext cx="1710813" cy="1140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Thermal Generator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DA189-4EF4-41FF-2DBE-A80148615D9C}"/>
              </a:ext>
            </a:extLst>
          </p:cNvPr>
          <p:cNvSpPr/>
          <p:nvPr/>
        </p:nvSpPr>
        <p:spPr>
          <a:xfrm>
            <a:off x="3246616" y="372171"/>
            <a:ext cx="4973263" cy="625736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3A860CE-0183-B6B4-7B10-51BB38B4ECBA}"/>
              </a:ext>
            </a:extLst>
          </p:cNvPr>
          <p:cNvSpPr/>
          <p:nvPr/>
        </p:nvSpPr>
        <p:spPr>
          <a:xfrm rot="16200000">
            <a:off x="1912808" y="1579357"/>
            <a:ext cx="689473" cy="771754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9BBBBD2-B1EB-4600-A439-4B717FFACA3A}"/>
              </a:ext>
            </a:extLst>
          </p:cNvPr>
          <p:cNvSpPr/>
          <p:nvPr/>
        </p:nvSpPr>
        <p:spPr>
          <a:xfrm>
            <a:off x="2643420" y="813013"/>
            <a:ext cx="6488523" cy="389835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7A53F23-6916-189B-9D35-6E8281496AE1}"/>
              </a:ext>
            </a:extLst>
          </p:cNvPr>
          <p:cNvSpPr/>
          <p:nvPr/>
        </p:nvSpPr>
        <p:spPr>
          <a:xfrm rot="5400000">
            <a:off x="3429268" y="1321561"/>
            <a:ext cx="689472" cy="2261168"/>
          </a:xfrm>
          <a:prstGeom prst="bentArrow">
            <a:avLst>
              <a:gd name="adj1" fmla="val 23381"/>
              <a:gd name="adj2" fmla="val 24471"/>
              <a:gd name="adj3" fmla="val 17264"/>
              <a:gd name="adj4" fmla="val 54801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1F519D-F9C9-A684-D6E9-2763C7E240B0}"/>
              </a:ext>
            </a:extLst>
          </p:cNvPr>
          <p:cNvCxnSpPr>
            <a:cxnSpLocks/>
          </p:cNvCxnSpPr>
          <p:nvPr/>
        </p:nvCxnSpPr>
        <p:spPr>
          <a:xfrm>
            <a:off x="2643420" y="699581"/>
            <a:ext cx="0" cy="2476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B1F3A6-F144-75EE-8534-531FDFEEB43F}"/>
              </a:ext>
            </a:extLst>
          </p:cNvPr>
          <p:cNvSpPr/>
          <p:nvPr/>
        </p:nvSpPr>
        <p:spPr>
          <a:xfrm>
            <a:off x="2663813" y="5798837"/>
            <a:ext cx="6468123" cy="30496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126A55-52FD-8DD4-53FE-3B69E2FAEFA9}"/>
              </a:ext>
            </a:extLst>
          </p:cNvPr>
          <p:cNvCxnSpPr>
            <a:cxnSpLocks/>
          </p:cNvCxnSpPr>
          <p:nvPr/>
        </p:nvCxnSpPr>
        <p:spPr>
          <a:xfrm>
            <a:off x="2666162" y="3998715"/>
            <a:ext cx="0" cy="2241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6EB788D-E68D-F5F7-A7F2-B99001B93F4A}"/>
              </a:ext>
            </a:extLst>
          </p:cNvPr>
          <p:cNvSpPr/>
          <p:nvPr/>
        </p:nvSpPr>
        <p:spPr>
          <a:xfrm rot="16200000">
            <a:off x="1915928" y="5294242"/>
            <a:ext cx="689473" cy="810998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C5E1516-1071-9A92-E867-C5DB0A77ABAA}"/>
              </a:ext>
            </a:extLst>
          </p:cNvPr>
          <p:cNvSpPr/>
          <p:nvPr/>
        </p:nvSpPr>
        <p:spPr>
          <a:xfrm>
            <a:off x="5722960" y="3680397"/>
            <a:ext cx="3389962" cy="244047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4F91A8-CD8B-1746-78FC-53A075914AD8}"/>
              </a:ext>
            </a:extLst>
          </p:cNvPr>
          <p:cNvSpPr/>
          <p:nvPr/>
        </p:nvSpPr>
        <p:spPr>
          <a:xfrm>
            <a:off x="8173412" y="2860224"/>
            <a:ext cx="958533" cy="30496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093A39-0404-FA70-5CD7-67CBADCD4ECE}"/>
              </a:ext>
            </a:extLst>
          </p:cNvPr>
          <p:cNvCxnSpPr>
            <a:cxnSpLocks/>
          </p:cNvCxnSpPr>
          <p:nvPr/>
        </p:nvCxnSpPr>
        <p:spPr>
          <a:xfrm>
            <a:off x="9112922" y="699581"/>
            <a:ext cx="19014" cy="2476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0C7CFF-11EE-55AA-54BE-FB91373054E0}"/>
              </a:ext>
            </a:extLst>
          </p:cNvPr>
          <p:cNvCxnSpPr>
            <a:cxnSpLocks/>
          </p:cNvCxnSpPr>
          <p:nvPr/>
        </p:nvCxnSpPr>
        <p:spPr>
          <a:xfrm>
            <a:off x="9131936" y="3685692"/>
            <a:ext cx="0" cy="2464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id="{E73000F3-EC01-7CA7-28F9-B0BD2FF29AEF}"/>
              </a:ext>
            </a:extLst>
          </p:cNvPr>
          <p:cNvSpPr/>
          <p:nvPr/>
        </p:nvSpPr>
        <p:spPr>
          <a:xfrm rot="16200000">
            <a:off x="9180264" y="1455436"/>
            <a:ext cx="689473" cy="771754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4F9006F-8011-36DE-0918-79B250F92C3B}"/>
              </a:ext>
            </a:extLst>
          </p:cNvPr>
          <p:cNvSpPr/>
          <p:nvPr/>
        </p:nvSpPr>
        <p:spPr>
          <a:xfrm rot="16200000">
            <a:off x="9180265" y="4475415"/>
            <a:ext cx="689473" cy="77175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7BC8BA3-A69B-A5A7-B74B-322AF0F0BB42}"/>
              </a:ext>
            </a:extLst>
          </p:cNvPr>
          <p:cNvSpPr/>
          <p:nvPr/>
        </p:nvSpPr>
        <p:spPr>
          <a:xfrm>
            <a:off x="1984018" y="794942"/>
            <a:ext cx="684001" cy="3796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1505EE2-7EF4-CDEF-7BD8-61180EA94C5C}"/>
              </a:ext>
            </a:extLst>
          </p:cNvPr>
          <p:cNvSpPr/>
          <p:nvPr/>
        </p:nvSpPr>
        <p:spPr>
          <a:xfrm>
            <a:off x="9122403" y="823222"/>
            <a:ext cx="684001" cy="379626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576E19-CA97-489F-8AEE-B91241400D6E}"/>
              </a:ext>
            </a:extLst>
          </p:cNvPr>
          <p:cNvSpPr txBox="1"/>
          <p:nvPr/>
        </p:nvSpPr>
        <p:spPr>
          <a:xfrm>
            <a:off x="9833497" y="773866"/>
            <a:ext cx="1543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Electricity export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0F1BB6-9184-CFFC-6844-8F8689FA57BC}"/>
              </a:ext>
            </a:extLst>
          </p:cNvPr>
          <p:cNvSpPr txBox="1"/>
          <p:nvPr/>
        </p:nvSpPr>
        <p:spPr>
          <a:xfrm>
            <a:off x="782126" y="728389"/>
            <a:ext cx="1862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Electricity import</a:t>
            </a:r>
          </a:p>
        </p:txBody>
      </p:sp>
    </p:spTree>
    <p:extLst>
      <p:ext uri="{BB962C8B-B14F-4D97-AF65-F5344CB8AC3E}">
        <p14:creationId xmlns:p14="http://schemas.microsoft.com/office/powerpoint/2010/main" val="304518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73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Seyede Zahra Tajalli</dc:creator>
  <cp:lastModifiedBy>Seyede Zahra Tajalli</cp:lastModifiedBy>
  <cp:revision>26</cp:revision>
  <dcterms:created xsi:type="dcterms:W3CDTF">2025-01-20T13:56:11Z</dcterms:created>
  <dcterms:modified xsi:type="dcterms:W3CDTF">2025-03-06T11:20:02Z</dcterms:modified>
</cp:coreProperties>
</file>