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64" r:id="rId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>
        <p:scale>
          <a:sx n="70" d="100"/>
          <a:sy n="70" d="100"/>
        </p:scale>
        <p:origin x="-1362" y="-1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542A-D521-4EFA-BD95-7808C34C88FE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192B-BC46-4C46-A049-5A95C184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7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C:\Users\Nemousu\Desktop\制作\gahag-0005100644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2"/>
            <a:ext cx="9906000" cy="685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12640" y="766862"/>
            <a:ext cx="7011303" cy="4462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67547" y="5001562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48995" y="4256095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6120664" y="4259564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57376" y="3979670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726028" y="3079137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432200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28616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2427452" y="2125729"/>
            <a:ext cx="250765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0935" y="1254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5400000">
            <a:off x="2412865" y="1850851"/>
            <a:ext cx="279939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22165" y="2448572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20737" y="1788994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216014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57245" y="771152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697208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30488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356869" y="126764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56869" y="1524445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180145" y="692696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2657376" y="464553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713428" y="3860023"/>
            <a:ext cx="1321063" cy="4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 rot="5400000">
            <a:off x="2348484" y="4517062"/>
            <a:ext cx="1322849" cy="4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2061808" y="3857307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2333439" y="3857306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51" idx="2"/>
            <a:endCxn id="51" idx="0"/>
          </p:cNvCxnSpPr>
          <p:nvPr/>
        </p:nvCxnSpPr>
        <p:spPr>
          <a:xfrm flipV="1">
            <a:off x="7547528" y="692696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716170" y="5465264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804922" y="5406439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34306" y="5406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59079" y="5464500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939336" y="5459874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022522" y="540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712640" y="5876284"/>
            <a:ext cx="232414" cy="20870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808174" y="5795972"/>
            <a:ext cx="146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：自動ドア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3288591" y="5876284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362561" y="5795972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481774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2740512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2000670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720737" y="1151400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2288704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585120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288704" y="291658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585368" y="291819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234953" y="4265116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 rot="5400000">
            <a:off x="7330467" y="315175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7600135" y="315537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 rot="5400000">
            <a:off x="8198929" y="213422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 rot="5400000">
            <a:off x="8206151" y="286151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 rot="5400000">
            <a:off x="8198929" y="35816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 rot="10800000">
            <a:off x="7472319" y="4237091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 rot="10800000">
            <a:off x="7469508" y="396628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3432200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3728616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3432200" y="207037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3728864" y="2062459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2531792" y="125923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4344126" y="34583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4574508" y="34531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4343028" y="28961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4573410" y="28910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4355734" y="204575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4586116" y="2055284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4349669" y="149020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4583435" y="148874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5314138" y="34520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5544520" y="344687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5313040" y="2889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5543422" y="288471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5291838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5522220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5290740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5521122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6155934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6386316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6154836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6385218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6178234" y="342023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6408616" y="341509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6177136" y="285807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6407518" y="28529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7058991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0" name="正方形/長方形 179"/>
          <p:cNvSpPr/>
          <p:nvPr/>
        </p:nvSpPr>
        <p:spPr>
          <a:xfrm>
            <a:off x="7761310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1" name="正方形/長方形 180"/>
          <p:cNvSpPr/>
          <p:nvPr/>
        </p:nvSpPr>
        <p:spPr>
          <a:xfrm rot="5400000">
            <a:off x="8201614" y="430703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2" name="正方形/長方形 181"/>
          <p:cNvSpPr/>
          <p:nvPr/>
        </p:nvSpPr>
        <p:spPr>
          <a:xfrm rot="10800000">
            <a:off x="7041230" y="189960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 rot="10800000">
            <a:off x="7041232" y="16288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2656516" y="4305184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7983388" y="83006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450958" y="1490200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8460596" y="1075122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1784648" y="3939458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771000" y="4744077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1781479" y="4365104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12640" y="766862"/>
            <a:ext cx="7011303" cy="4462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67547" y="5001562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248995" y="4379094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6120664" y="4382563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726028" y="3079137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3432200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728616" y="322133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2427452" y="2125729"/>
            <a:ext cx="250765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310935" y="12548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5400000">
            <a:off x="2412865" y="1850851"/>
            <a:ext cx="279939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722165" y="2448572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720737" y="1788994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4216014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957245" y="771152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697208" y="769416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30488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356869" y="126764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3356869" y="1524445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180145" y="692696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713428" y="3860023"/>
            <a:ext cx="1321063" cy="4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 rot="5400000">
            <a:off x="2348484" y="4517062"/>
            <a:ext cx="1322849" cy="4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2061808" y="3857307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2333439" y="3857306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51" idx="2"/>
            <a:endCxn id="51" idx="0"/>
          </p:cNvCxnSpPr>
          <p:nvPr/>
        </p:nvCxnSpPr>
        <p:spPr>
          <a:xfrm flipV="1">
            <a:off x="7547528" y="692696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4327271" y="31175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特売の出現場所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481774" y="75922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2740512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2000670" y="76470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720737" y="1151400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2288704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2585120" y="3212976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288704" y="291658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585368" y="291819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234953" y="4388115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 rot="5400000">
            <a:off x="7330467" y="315175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7600135" y="315537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 rot="5400000">
            <a:off x="8198929" y="213422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 rot="5400000">
            <a:off x="8206151" y="286151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 rot="5400000">
            <a:off x="8198929" y="35816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 rot="10800000">
            <a:off x="7472319" y="4237091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 rot="10800000">
            <a:off x="7469508" y="396628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3432200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3728616" y="2357242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3432200" y="2070373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3728864" y="2062459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2531792" y="125923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4344126" y="35813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4574508" y="357619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4343028" y="301917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4573410" y="301403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4355734" y="204575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4586116" y="2055284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4349669" y="149020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4583435" y="148874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5314138" y="357501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5544520" y="356987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5313040" y="301284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5543422" y="300770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5291838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5522220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5290740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5521122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6155934" y="201185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6386316" y="200671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6154836" y="144969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6385218" y="144455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6178234" y="354323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6408616" y="353809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6177136" y="298107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6407518" y="2975935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7058991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0" name="正方形/長方形 179"/>
          <p:cNvSpPr/>
          <p:nvPr/>
        </p:nvSpPr>
        <p:spPr>
          <a:xfrm>
            <a:off x="7761310" y="494116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1" name="正方形/長方形 180"/>
          <p:cNvSpPr/>
          <p:nvPr/>
        </p:nvSpPr>
        <p:spPr>
          <a:xfrm rot="5400000">
            <a:off x="8201614" y="430703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2" name="正方形/長方形 181"/>
          <p:cNvSpPr/>
          <p:nvPr/>
        </p:nvSpPr>
        <p:spPr>
          <a:xfrm rot="10800000">
            <a:off x="7041230" y="1899608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 rot="10800000">
            <a:off x="7041232" y="162880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1784648" y="3939458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1771000" y="4744077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1781479" y="4365104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2703336" y="3970522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2689688" y="477514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2700167" y="4396168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537601" y="2575940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１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8" name="円/楕円 107"/>
          <p:cNvSpPr/>
          <p:nvPr/>
        </p:nvSpPr>
        <p:spPr>
          <a:xfrm>
            <a:off x="4773530" y="1082551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2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57121" y="5658675"/>
            <a:ext cx="561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発生</a:t>
            </a:r>
            <a:r>
              <a:rPr lang="ja-JP" altLang="en-US" sz="24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タイム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は</a:t>
            </a:r>
            <a:r>
              <a:rPr kumimoji="1" lang="en-US" altLang="ja-JP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5</a:t>
            </a:r>
            <a:r>
              <a:rPr kumimoji="1" lang="ja-JP" altLang="en-US" sz="24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ページに記載しています</a:t>
            </a:r>
            <a:endParaRPr kumimoji="1" lang="ja-JP" altLang="en-US" sz="24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0" name="円/楕円 109"/>
          <p:cNvSpPr/>
          <p:nvPr/>
        </p:nvSpPr>
        <p:spPr>
          <a:xfrm>
            <a:off x="7058991" y="4134389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4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86" name="円/楕円 185"/>
          <p:cNvSpPr/>
          <p:nvPr/>
        </p:nvSpPr>
        <p:spPr>
          <a:xfrm>
            <a:off x="6790529" y="1705433"/>
            <a:ext cx="325131" cy="34032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3</a:t>
            </a:r>
            <a:endParaRPr kumimoji="1" lang="ja-JP" altLang="en-US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7983388" y="83006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8450958" y="1490200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8460596" y="1075122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86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ステージ１</a:t>
            </a:r>
            <a:endParaRPr kumimoji="1" lang="ja-JP" alt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1258" y="942234"/>
            <a:ext cx="7011303" cy="4462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66165" y="5176934"/>
            <a:ext cx="1098125" cy="4030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入り口</a:t>
            </a:r>
            <a:endParaRPr kumimoji="1" lang="ja-JP" altLang="en-US" sz="2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47613" y="4431467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4619282" y="4434936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24646" y="3254509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930818" y="3396710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227234" y="3396710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926070" y="2301101"/>
            <a:ext cx="250765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809553" y="143022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5400000">
            <a:off x="911483" y="2026223"/>
            <a:ext cx="279939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220783" y="2623944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19355" y="1964366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2714632" y="944788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455863" y="946524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195826" y="944788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4929106" y="93459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855487" y="144301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1855487" y="1699817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678763" y="868068"/>
            <a:ext cx="734766" cy="1568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212046" y="4035395"/>
            <a:ext cx="1321063" cy="4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 rot="5400000">
            <a:off x="847102" y="4692434"/>
            <a:ext cx="1322849" cy="4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560426" y="4032679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832057" y="4032678"/>
            <a:ext cx="260127" cy="45719"/>
          </a:xfrm>
          <a:prstGeom prst="round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>
            <a:stCxn id="51" idx="2"/>
            <a:endCxn id="51" idx="0"/>
          </p:cNvCxnSpPr>
          <p:nvPr/>
        </p:nvCxnSpPr>
        <p:spPr>
          <a:xfrm flipV="1">
            <a:off x="6046146" y="868068"/>
            <a:ext cx="0" cy="156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3942550" y="29043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店員と客のポジション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239130" y="940076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499288" y="940076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19355" y="1326772"/>
            <a:ext cx="284167" cy="637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787322" y="338834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083738" y="3388348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87322" y="3091954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1083986" y="3093565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3733571" y="4440488"/>
            <a:ext cx="559989" cy="5530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 rot="5400000">
            <a:off x="5829085" y="3327129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 rot="5400000">
            <a:off x="6098753" y="3330744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 rot="5400000">
            <a:off x="6697547" y="2309599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 rot="5400000">
            <a:off x="6704769" y="303689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 rot="5400000">
            <a:off x="6697547" y="375697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 rot="10800000">
            <a:off x="5970937" y="4412463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 rot="10800000">
            <a:off x="5968126" y="4141655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1930818" y="2532614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2227234" y="2532614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930818" y="2245745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2227482" y="2237831"/>
            <a:ext cx="28803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1030410" y="143460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2842744" y="363370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3073126" y="364221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2841646" y="3117110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3072028" y="308005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2854352" y="2221131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3084734" y="2230656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2848287" y="166557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3082053" y="1664117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3812756" y="3627383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4043138" y="3622243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3811658" y="306522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4042040" y="306008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3790456" y="2187223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4020838" y="2182083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3789358" y="162506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4019740" y="161992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4654552" y="2187223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4884934" y="2182083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4653454" y="162506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4883836" y="1619922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4676852" y="359560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4907234" y="3590469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4675754" y="3033448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4906136" y="3028308"/>
            <a:ext cx="222868" cy="5530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5557609" y="511654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0" name="正方形/長方形 179"/>
          <p:cNvSpPr/>
          <p:nvPr/>
        </p:nvSpPr>
        <p:spPr>
          <a:xfrm>
            <a:off x="6259928" y="511654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1" name="正方形/長方形 180"/>
          <p:cNvSpPr/>
          <p:nvPr/>
        </p:nvSpPr>
        <p:spPr>
          <a:xfrm rot="5400000">
            <a:off x="6700232" y="4482405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182" name="正方形/長方形 181"/>
          <p:cNvSpPr/>
          <p:nvPr/>
        </p:nvSpPr>
        <p:spPr>
          <a:xfrm rot="10800000">
            <a:off x="5539848" y="2074980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 rot="10800000">
            <a:off x="5539850" y="1804172"/>
            <a:ext cx="720082" cy="26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2700474" y="1299896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0" name="円/楕円 89"/>
          <p:cNvSpPr/>
          <p:nvPr/>
        </p:nvSpPr>
        <p:spPr>
          <a:xfrm>
            <a:off x="1483945" y="3159664"/>
            <a:ext cx="451157" cy="374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1" name="円/楕円 90"/>
          <p:cNvSpPr/>
          <p:nvPr/>
        </p:nvSpPr>
        <p:spPr>
          <a:xfrm>
            <a:off x="2418398" y="1942098"/>
            <a:ext cx="365578" cy="2865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4" name="円/楕円 93"/>
          <p:cNvSpPr/>
          <p:nvPr/>
        </p:nvSpPr>
        <p:spPr>
          <a:xfrm>
            <a:off x="3321632" y="2305181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5190638" y="2131447"/>
            <a:ext cx="366971" cy="37573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２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8" name="円/楕円 97"/>
          <p:cNvSpPr/>
          <p:nvPr/>
        </p:nvSpPr>
        <p:spPr>
          <a:xfrm>
            <a:off x="6549173" y="1645569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6590018" y="3822009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5557609" y="4805151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283266" y="4114830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269618" y="4919449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280097" y="4540476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1201954" y="4145894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1188306" y="4950513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1198785" y="4571540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7473280" y="625352"/>
            <a:ext cx="2304256" cy="53692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：おばさん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警備員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：カート客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：親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　：子供</a:t>
            </a:r>
            <a:endParaRPr lang="en-US" altLang="ja-JP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107" name="円/楕円 106"/>
          <p:cNvSpPr/>
          <p:nvPr/>
        </p:nvSpPr>
        <p:spPr>
          <a:xfrm>
            <a:off x="486428" y="1821097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1432838" y="2588712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2071971" y="4253588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10" name="円/楕円 109"/>
          <p:cNvSpPr/>
          <p:nvPr/>
        </p:nvSpPr>
        <p:spPr>
          <a:xfrm>
            <a:off x="4337596" y="2411565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4384992" y="3707711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5133109" y="1345642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5544532" y="3381597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7638894" y="1071300"/>
            <a:ext cx="268462" cy="2285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7638894" y="1596835"/>
            <a:ext cx="268462" cy="2285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7638894" y="2131447"/>
            <a:ext cx="268462" cy="2285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7638894" y="3272412"/>
            <a:ext cx="268462" cy="22859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5460493" y="4613629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2515514" y="3195676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2418398" y="3004154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7638894" y="2703010"/>
            <a:ext cx="268462" cy="2285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7638894" y="3784471"/>
            <a:ext cx="268462" cy="2285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7676009" y="4411376"/>
            <a:ext cx="194231" cy="1302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6467380" y="967272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6934950" y="1627411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944588" y="1212333"/>
            <a:ext cx="208755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6413529" y="2337428"/>
            <a:ext cx="436807" cy="2969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lang="ja-JP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1985598" y="946234"/>
            <a:ext cx="720082" cy="2385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087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ステージコンセプト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6542" y="1484784"/>
            <a:ext cx="93233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滑走と客を乗せる</a:t>
            </a:r>
            <a:endParaRPr kumimoji="1"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</a:t>
            </a:r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要素を利用した</a:t>
            </a:r>
            <a:endParaRPr kumimoji="1"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　　　　　　ステージ</a:t>
            </a:r>
            <a:endParaRPr kumimoji="1" lang="ja-JP" alt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560" y="4365104"/>
            <a:ext cx="9417963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・店員の人数は比較的少なくする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・客をなるべく多くしお一人様の品を多く手に入れられる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・滑走を利用させるためセールスの発生は遠い場所から発生させる</a:t>
            </a:r>
            <a:endParaRPr lang="en-US" altLang="ja-JP" sz="2400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0560" y="3657218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備考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ステージの結成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504" y="2176698"/>
            <a:ext cx="69525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・店員の人数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と警備員は少なくし</a:t>
            </a:r>
            <a:r>
              <a:rPr lang="en-US" altLang="ja-JP" sz="2400" dirty="0" smtClean="0">
                <a:latin typeface="Noto Sans CJK JP Regular" pitchFamily="34" charset="-128"/>
                <a:ea typeface="Noto Sans CJK JP Regular" pitchFamily="34" charset="-128"/>
              </a:rPr>
              <a:t>NPC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を多くする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・また「おばさん」は多くする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・セールスが行われる時間は図を参照</a:t>
            </a:r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400" dirty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・なるべく長い距離を動けるようにする</a:t>
            </a:r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368805" y="3320699"/>
            <a:ext cx="1872208" cy="15336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30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①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60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秒後、②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90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秒後、③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  </a:t>
            </a:r>
            <a:r>
              <a:rPr lang="en-US" altLang="ja-JP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120</a:t>
            </a:r>
            <a:r>
              <a:rPr lang="ja-JP" altLang="en-US" dirty="0" smtClean="0">
                <a:solidFill>
                  <a:schemeClr val="tx1"/>
                </a:solidFill>
                <a:latin typeface="Noto Sans CJK JP Regular" pitchFamily="34" charset="-128"/>
                <a:ea typeface="Noto Sans CJK JP Regular" pitchFamily="34" charset="-128"/>
              </a:rPr>
              <a:t>秒後、④</a:t>
            </a:r>
            <a:endParaRPr lang="en-US" altLang="ja-JP" dirty="0" smtClean="0">
              <a:solidFill>
                <a:schemeClr val="tx1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1470" y="2789073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  <a:latin typeface="Noto Sans CJK JP Regular" pitchFamily="34" charset="-128"/>
                <a:ea typeface="Noto Sans CJK JP Regular" pitchFamily="34" charset="-128"/>
              </a:rPr>
              <a:t>セールスが行われるタイム</a:t>
            </a:r>
            <a:endParaRPr kumimoji="1" lang="ja-JP" altLang="en-US" sz="1600" dirty="0">
              <a:solidFill>
                <a:srgbClr val="FF0000"/>
              </a:solidFill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405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ババアの巡回ルート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6617" y="929626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ババアの</a:t>
            </a:r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巡回ルート</a:t>
            </a:r>
            <a:endParaRPr kumimoji="1" lang="ja-JP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 descr="C:\Users\Nemousu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56" y="1976066"/>
            <a:ext cx="3539629" cy="446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06617" y="14528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①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0992" y="14528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②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pic>
        <p:nvPicPr>
          <p:cNvPr id="1027" name="Picture 3" descr="C:\Users\Nemousu\Desktop\キャプチャ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31" y="1976066"/>
            <a:ext cx="3539629" cy="444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stCxn id="8" idx="2"/>
          </p:cNvCxnSpPr>
          <p:nvPr/>
        </p:nvCxnSpPr>
        <p:spPr>
          <a:xfrm flipH="1">
            <a:off x="2360712" y="3129303"/>
            <a:ext cx="791001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/楕円 7"/>
          <p:cNvSpPr/>
          <p:nvPr/>
        </p:nvSpPr>
        <p:spPr>
          <a:xfrm>
            <a:off x="3151713" y="2985287"/>
            <a:ext cx="43422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2360712" y="3129303"/>
            <a:ext cx="0" cy="87576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 flipV="1">
            <a:off x="1424608" y="4005064"/>
            <a:ext cx="936104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1424608" y="2348880"/>
            <a:ext cx="0" cy="165618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1411686" y="2355120"/>
            <a:ext cx="299368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405373" y="2348880"/>
            <a:ext cx="0" cy="165618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3368823" y="4005064"/>
            <a:ext cx="1049059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3368823" y="3281703"/>
            <a:ext cx="1" cy="72336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7329264" y="3867719"/>
            <a:ext cx="432048" cy="215356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7761313" y="6021288"/>
            <a:ext cx="7910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8552313" y="2420888"/>
            <a:ext cx="0" cy="36004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>
            <a:off x="6393160" y="2420888"/>
            <a:ext cx="215915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6393160" y="2420888"/>
            <a:ext cx="0" cy="14468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6393160" y="3867719"/>
            <a:ext cx="93610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528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警備員の</a:t>
            </a:r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巡回ルート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050" name="Picture 2" descr="C:\Users\Nemousu\Desktop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66" y="1863313"/>
            <a:ext cx="700022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06617" y="92962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警備員の</a:t>
            </a:r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巡回ルート</a:t>
            </a:r>
            <a:endParaRPr kumimoji="1" lang="ja-JP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3140324" y="4481824"/>
            <a:ext cx="0" cy="69278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2820056" y="4077072"/>
            <a:ext cx="458233" cy="35786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3140324" y="5174608"/>
            <a:ext cx="1660524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4817660" y="2442949"/>
            <a:ext cx="0" cy="2786251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800848" y="2456597"/>
            <a:ext cx="94226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5743111" y="2442949"/>
            <a:ext cx="0" cy="285825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044788" y="5289751"/>
            <a:ext cx="2698323" cy="1145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044788" y="4434932"/>
            <a:ext cx="0" cy="85481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2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007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店員の</a:t>
            </a:r>
            <a:r>
              <a:rPr lang="ja-JP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巡回ルート</a:t>
            </a:r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050" name="Picture 2" descr="C:\Users\Nemousu\Desktop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2132856"/>
            <a:ext cx="462917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06617" y="92962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店員の</a:t>
            </a:r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巡回ルート</a:t>
            </a:r>
            <a:endParaRPr kumimoji="1" lang="ja-JP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3" name="Picture 2" descr="C:\Users\Nemousu\Desktop\キャプチャ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49" y="2132856"/>
            <a:ext cx="462917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円/楕円 2"/>
          <p:cNvSpPr/>
          <p:nvPr/>
        </p:nvSpPr>
        <p:spPr>
          <a:xfrm>
            <a:off x="1843092" y="2342712"/>
            <a:ext cx="316281" cy="239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3"/>
          </p:cNvCxnSpPr>
          <p:nvPr/>
        </p:nvCxnSpPr>
        <p:spPr>
          <a:xfrm flipH="1">
            <a:off x="1866251" y="2547230"/>
            <a:ext cx="23159" cy="152984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1208584" y="4077072"/>
            <a:ext cx="66924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199073" y="2382113"/>
            <a:ext cx="0" cy="169495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1208584" y="2420888"/>
            <a:ext cx="66924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28" idx="5"/>
          </p:cNvCxnSpPr>
          <p:nvPr/>
        </p:nvCxnSpPr>
        <p:spPr>
          <a:xfrm>
            <a:off x="9399427" y="3233491"/>
            <a:ext cx="0" cy="155193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9129464" y="3028973"/>
            <a:ext cx="316281" cy="239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8730181" y="4785422"/>
            <a:ext cx="66924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730181" y="3260787"/>
            <a:ext cx="1" cy="152594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8730181" y="3268581"/>
            <a:ext cx="66924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06617" y="14528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①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80992" y="14528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富士ポップＰ" panose="040F0700000000000000" pitchFamily="50" charset="-128"/>
                <a:ea typeface="富士ポップＰ" panose="040F0700000000000000" pitchFamily="50" charset="-128"/>
              </a:rPr>
              <a:t>②</a:t>
            </a:r>
            <a:endParaRPr kumimoji="1" lang="ja-JP" altLang="en-US" sz="28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富士ポップＰ" panose="040F0700000000000000" pitchFamily="50" charset="-128"/>
              <a:ea typeface="富士ポップＰ" panose="040F07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9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173</Words>
  <Application>Microsoft Office PowerPoint</Application>
  <PresentationFormat>A4 210 x 297 mm</PresentationFormat>
  <Paragraphs>73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57</cp:revision>
  <dcterms:created xsi:type="dcterms:W3CDTF">2017-09-26T04:53:50Z</dcterms:created>
  <dcterms:modified xsi:type="dcterms:W3CDTF">2017-10-03T02:33:07Z</dcterms:modified>
</cp:coreProperties>
</file>