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56" r:id="rId4"/>
    <p:sldId id="257" r:id="rId5"/>
    <p:sldId id="260" r:id="rId6"/>
    <p:sldId id="264" r:id="rId7"/>
    <p:sldId id="263" r:id="rId8"/>
    <p:sldId id="265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04" autoAdjust="0"/>
  </p:normalViewPr>
  <p:slideViewPr>
    <p:cSldViewPr>
      <p:cViewPr>
        <p:scale>
          <a:sx n="70" d="100"/>
          <a:sy n="70" d="100"/>
        </p:scale>
        <p:origin x="-1362" y="-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542A-D521-4EFA-BD95-7808C34C88F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192B-BC46-4C46-A049-5A95C184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C:\Users\Nemousu\Desktop\0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948312" y="603946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37064" y="598063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66448" y="5980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291221" y="6038699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171478" y="6034073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54664" y="5978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944782" y="6450483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040316" y="6370171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520733" y="6450483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594703" y="6370171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440293" y="967138"/>
            <a:ext cx="9048713" cy="4838126"/>
            <a:chOff x="440293" y="967138"/>
            <a:chExt cx="9048713" cy="483812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40293" y="967138"/>
              <a:ext cx="9048713" cy="4838126"/>
              <a:chOff x="440293" y="967138"/>
              <a:chExt cx="9048713" cy="4838126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615932" y="1008005"/>
                <a:ext cx="8873074" cy="47972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 rot="5400000">
                <a:off x="92735" y="151488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506878" y="262318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7180145" y="967138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719111" y="263914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782062" y="1027153"/>
                <a:ext cx="45719" cy="1914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 rot="5400000">
                <a:off x="1235999" y="2390127"/>
                <a:ext cx="45719" cy="1098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コネクタ 62"/>
              <p:cNvCxnSpPr>
                <a:stCxn id="51" idx="2"/>
                <a:endCxn id="51" idx="0"/>
              </p:cNvCxnSpPr>
              <p:nvPr/>
            </p:nvCxnSpPr>
            <p:spPr>
              <a:xfrm flipV="1">
                <a:off x="7547528" y="967138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正方形/長方形 93"/>
              <p:cNvSpPr/>
              <p:nvPr/>
            </p:nvSpPr>
            <p:spPr>
              <a:xfrm>
                <a:off x="1121085" y="264527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 rot="5400000">
                <a:off x="1558303" y="1916125"/>
                <a:ext cx="531758" cy="45720"/>
                <a:chOff x="2061808" y="3857306"/>
                <a:chExt cx="531758" cy="45720"/>
              </a:xfrm>
            </p:grpSpPr>
            <p:sp>
              <p:nvSpPr>
                <p:cNvPr id="98" name="角丸四角形 97"/>
                <p:cNvSpPr/>
                <p:nvPr/>
              </p:nvSpPr>
              <p:spPr>
                <a:xfrm>
                  <a:off x="2061808" y="3857307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>
                  <a:off x="2333439" y="3857306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正方形/長方形 4"/>
              <p:cNvSpPr/>
              <p:nvPr/>
            </p:nvSpPr>
            <p:spPr>
              <a:xfrm>
                <a:off x="2541705" y="1034563"/>
                <a:ext cx="1136010" cy="306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3692439" y="1053006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4841220" y="1055437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5977230" y="1055438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7981104" y="1045619"/>
                <a:ext cx="1480606" cy="22314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 rot="5400000">
                <a:off x="8829157" y="1550079"/>
                <a:ext cx="900223" cy="33758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 rot="5400000">
                <a:off x="8834497" y="246283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 rot="5400000">
                <a:off x="8829157" y="3363057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 rot="5400000">
                <a:off x="8834498" y="428638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 rot="5400000">
                <a:off x="7649917" y="1714141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7649917" y="3367253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5400000">
                <a:off x="7159764" y="4649828"/>
                <a:ext cx="552075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 rot="5400000">
                <a:off x="2235004" y="1700692"/>
                <a:ext cx="527449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 rot="5400000">
                <a:off x="6738335" y="1700688"/>
                <a:ext cx="527458" cy="6468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 rot="5400000">
                <a:off x="3626911" y="1283933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 rot="5400000">
                <a:off x="5423344" y="1279734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 rot="5400000">
                <a:off x="2378383" y="4670439"/>
                <a:ext cx="326644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 rot="5400000">
                <a:off x="152162" y="3489006"/>
                <a:ext cx="1236798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 rot="5400000">
                <a:off x="378921" y="5264063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902067" y="5540185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 rot="5400000">
                <a:off x="1421039" y="5263834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9197151" y="554137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8395736" y="554367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8811358" y="553616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3573385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4520952" y="4887213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457056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円/楕円 6"/>
            <p:cNvSpPr/>
            <p:nvPr/>
          </p:nvSpPr>
          <p:spPr>
            <a:xfrm>
              <a:off x="4060610" y="2762308"/>
              <a:ext cx="1396446" cy="11626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 rot="5400000">
              <a:off x="2951376" y="1879902"/>
              <a:ext cx="328300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 rot="5400000">
              <a:off x="6267861" y="1879904"/>
              <a:ext cx="328301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 rot="5400000" flipH="1">
              <a:off x="1709936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 rot="5400000" flipH="1">
              <a:off x="2762934" y="3649601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 rot="5400000" flipH="1">
              <a:off x="5272759" y="3649043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 rot="5400000" flipH="1">
              <a:off x="6264953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 rot="5400000" flipH="1" flipV="1">
              <a:off x="4115941" y="3940298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 rot="5400000" flipH="1" flipV="1">
              <a:off x="5121650" y="3965934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2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グループ化 230"/>
          <p:cNvGrpSpPr/>
          <p:nvPr/>
        </p:nvGrpSpPr>
        <p:grpSpPr>
          <a:xfrm>
            <a:off x="440293" y="967138"/>
            <a:ext cx="9048713" cy="4838126"/>
            <a:chOff x="440293" y="967138"/>
            <a:chExt cx="9048713" cy="4838126"/>
          </a:xfrm>
        </p:grpSpPr>
        <p:grpSp>
          <p:nvGrpSpPr>
            <p:cNvPr id="232" name="グループ化 231"/>
            <p:cNvGrpSpPr/>
            <p:nvPr/>
          </p:nvGrpSpPr>
          <p:grpSpPr>
            <a:xfrm>
              <a:off x="440293" y="967138"/>
              <a:ext cx="9048713" cy="4838126"/>
              <a:chOff x="440293" y="967138"/>
              <a:chExt cx="9048713" cy="4838126"/>
            </a:xfrm>
          </p:grpSpPr>
          <p:sp>
            <p:nvSpPr>
              <p:cNvPr id="242" name="正方形/長方形 241"/>
              <p:cNvSpPr/>
              <p:nvPr/>
            </p:nvSpPr>
            <p:spPr>
              <a:xfrm>
                <a:off x="615932" y="1008005"/>
                <a:ext cx="8873074" cy="47972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正方形/長方形 242"/>
              <p:cNvSpPr/>
              <p:nvPr/>
            </p:nvSpPr>
            <p:spPr>
              <a:xfrm rot="5400000">
                <a:off x="92735" y="151488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44" name="正方形/長方形 243"/>
              <p:cNvSpPr/>
              <p:nvPr/>
            </p:nvSpPr>
            <p:spPr>
              <a:xfrm>
                <a:off x="1506878" y="262318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正方形/長方形 244"/>
              <p:cNvSpPr/>
              <p:nvPr/>
            </p:nvSpPr>
            <p:spPr>
              <a:xfrm>
                <a:off x="7180145" y="967138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正方形/長方形 245"/>
              <p:cNvSpPr/>
              <p:nvPr/>
            </p:nvSpPr>
            <p:spPr>
              <a:xfrm>
                <a:off x="719111" y="263914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正方形/長方形 246"/>
              <p:cNvSpPr/>
              <p:nvPr/>
            </p:nvSpPr>
            <p:spPr>
              <a:xfrm>
                <a:off x="1782062" y="1027153"/>
                <a:ext cx="45719" cy="1914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正方形/長方形 247"/>
              <p:cNvSpPr/>
              <p:nvPr/>
            </p:nvSpPr>
            <p:spPr>
              <a:xfrm rot="5400000">
                <a:off x="1235999" y="2390127"/>
                <a:ext cx="45719" cy="1098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9" name="直線コネクタ 248"/>
              <p:cNvCxnSpPr>
                <a:stCxn id="245" idx="2"/>
                <a:endCxn id="245" idx="0"/>
              </p:cNvCxnSpPr>
              <p:nvPr/>
            </p:nvCxnSpPr>
            <p:spPr>
              <a:xfrm flipV="1">
                <a:off x="7547528" y="967138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正方形/長方形 249"/>
              <p:cNvSpPr/>
              <p:nvPr/>
            </p:nvSpPr>
            <p:spPr>
              <a:xfrm>
                <a:off x="1121085" y="264527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1" name="グループ化 250"/>
              <p:cNvGrpSpPr/>
              <p:nvPr/>
            </p:nvGrpSpPr>
            <p:grpSpPr>
              <a:xfrm rot="5400000">
                <a:off x="1558303" y="1916125"/>
                <a:ext cx="531758" cy="45720"/>
                <a:chOff x="2061808" y="3857306"/>
                <a:chExt cx="531758" cy="45720"/>
              </a:xfrm>
            </p:grpSpPr>
            <p:sp>
              <p:nvSpPr>
                <p:cNvPr id="279" name="角丸四角形 278"/>
                <p:cNvSpPr/>
                <p:nvPr/>
              </p:nvSpPr>
              <p:spPr>
                <a:xfrm>
                  <a:off x="2061808" y="3857307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0" name="角丸四角形 279"/>
                <p:cNvSpPr/>
                <p:nvPr/>
              </p:nvSpPr>
              <p:spPr>
                <a:xfrm>
                  <a:off x="2333439" y="3857306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2" name="正方形/長方形 251"/>
              <p:cNvSpPr/>
              <p:nvPr/>
            </p:nvSpPr>
            <p:spPr>
              <a:xfrm>
                <a:off x="2541705" y="1034563"/>
                <a:ext cx="1136010" cy="306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正方形/長方形 252"/>
              <p:cNvSpPr/>
              <p:nvPr/>
            </p:nvSpPr>
            <p:spPr>
              <a:xfrm>
                <a:off x="3692439" y="1053006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正方形/長方形 253"/>
              <p:cNvSpPr/>
              <p:nvPr/>
            </p:nvSpPr>
            <p:spPr>
              <a:xfrm>
                <a:off x="4841220" y="1055437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5977230" y="1055438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正方形/長方形 255"/>
              <p:cNvSpPr/>
              <p:nvPr/>
            </p:nvSpPr>
            <p:spPr>
              <a:xfrm>
                <a:off x="7981104" y="1045619"/>
                <a:ext cx="1480606" cy="22314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正方形/長方形 256"/>
              <p:cNvSpPr/>
              <p:nvPr/>
            </p:nvSpPr>
            <p:spPr>
              <a:xfrm rot="5400000">
                <a:off x="8829157" y="1550079"/>
                <a:ext cx="900223" cy="33758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 rot="5400000">
                <a:off x="8834497" y="246283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正方形/長方形 258"/>
              <p:cNvSpPr/>
              <p:nvPr/>
            </p:nvSpPr>
            <p:spPr>
              <a:xfrm rot="5400000">
                <a:off x="8829157" y="3363057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正方形/長方形 259"/>
              <p:cNvSpPr/>
              <p:nvPr/>
            </p:nvSpPr>
            <p:spPr>
              <a:xfrm rot="5400000">
                <a:off x="8834498" y="428638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正方形/長方形 260"/>
              <p:cNvSpPr/>
              <p:nvPr/>
            </p:nvSpPr>
            <p:spPr>
              <a:xfrm rot="5400000">
                <a:off x="7649917" y="1714141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" name="正方形/長方形 261"/>
              <p:cNvSpPr/>
              <p:nvPr/>
            </p:nvSpPr>
            <p:spPr>
              <a:xfrm rot="5400000">
                <a:off x="7649917" y="3367253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正方形/長方形 262"/>
              <p:cNvSpPr/>
              <p:nvPr/>
            </p:nvSpPr>
            <p:spPr>
              <a:xfrm rot="5400000">
                <a:off x="7159764" y="4649828"/>
                <a:ext cx="552075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正方形/長方形 263"/>
              <p:cNvSpPr/>
              <p:nvPr/>
            </p:nvSpPr>
            <p:spPr>
              <a:xfrm rot="5400000">
                <a:off x="2235004" y="1700692"/>
                <a:ext cx="527449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正方形/長方形 264"/>
              <p:cNvSpPr/>
              <p:nvPr/>
            </p:nvSpPr>
            <p:spPr>
              <a:xfrm rot="5400000">
                <a:off x="6738335" y="1700688"/>
                <a:ext cx="527458" cy="6468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正方形/長方形 265"/>
              <p:cNvSpPr/>
              <p:nvPr/>
            </p:nvSpPr>
            <p:spPr>
              <a:xfrm rot="5400000">
                <a:off x="3626911" y="1283933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正方形/長方形 266"/>
              <p:cNvSpPr/>
              <p:nvPr/>
            </p:nvSpPr>
            <p:spPr>
              <a:xfrm rot="5400000">
                <a:off x="5423344" y="1279734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正方形/長方形 267"/>
              <p:cNvSpPr/>
              <p:nvPr/>
            </p:nvSpPr>
            <p:spPr>
              <a:xfrm rot="5400000">
                <a:off x="2378383" y="4670439"/>
                <a:ext cx="326644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正方形/長方形 268"/>
              <p:cNvSpPr/>
              <p:nvPr/>
            </p:nvSpPr>
            <p:spPr>
              <a:xfrm rot="5400000">
                <a:off x="152162" y="3489006"/>
                <a:ext cx="1236798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0" name="正方形/長方形 269"/>
              <p:cNvSpPr/>
              <p:nvPr/>
            </p:nvSpPr>
            <p:spPr>
              <a:xfrm rot="5400000">
                <a:off x="378921" y="5264063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1" name="正方形/長方形 270"/>
              <p:cNvSpPr/>
              <p:nvPr/>
            </p:nvSpPr>
            <p:spPr>
              <a:xfrm>
                <a:off x="902067" y="5540185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" name="正方形/長方形 271"/>
              <p:cNvSpPr/>
              <p:nvPr/>
            </p:nvSpPr>
            <p:spPr>
              <a:xfrm rot="5400000">
                <a:off x="1421039" y="5263834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3" name="正方形/長方形 272"/>
              <p:cNvSpPr/>
              <p:nvPr/>
            </p:nvSpPr>
            <p:spPr>
              <a:xfrm>
                <a:off x="9197151" y="554137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4" name="正方形/長方形 273"/>
              <p:cNvSpPr/>
              <p:nvPr/>
            </p:nvSpPr>
            <p:spPr>
              <a:xfrm>
                <a:off x="8395736" y="554367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5" name="正方形/長方形 274"/>
              <p:cNvSpPr/>
              <p:nvPr/>
            </p:nvSpPr>
            <p:spPr>
              <a:xfrm>
                <a:off x="8811358" y="553616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6" name="正方形/長方形 275"/>
              <p:cNvSpPr/>
              <p:nvPr/>
            </p:nvSpPr>
            <p:spPr>
              <a:xfrm>
                <a:off x="3573385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7" name="正方形/長方形 276"/>
              <p:cNvSpPr/>
              <p:nvPr/>
            </p:nvSpPr>
            <p:spPr>
              <a:xfrm>
                <a:off x="4520952" y="4887213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8" name="正方形/長方形 277"/>
              <p:cNvSpPr/>
              <p:nvPr/>
            </p:nvSpPr>
            <p:spPr>
              <a:xfrm>
                <a:off x="5457056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3" name="円/楕円 232"/>
            <p:cNvSpPr/>
            <p:nvPr/>
          </p:nvSpPr>
          <p:spPr>
            <a:xfrm>
              <a:off x="4060610" y="2762308"/>
              <a:ext cx="1396446" cy="11626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正方形/長方形 233"/>
            <p:cNvSpPr/>
            <p:nvPr/>
          </p:nvSpPr>
          <p:spPr>
            <a:xfrm rot="5400000">
              <a:off x="2951376" y="1879902"/>
              <a:ext cx="328300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/>
            <p:cNvSpPr/>
            <p:nvPr/>
          </p:nvSpPr>
          <p:spPr>
            <a:xfrm rot="5400000">
              <a:off x="6267861" y="1879904"/>
              <a:ext cx="328301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/>
            <p:cNvSpPr/>
            <p:nvPr/>
          </p:nvSpPr>
          <p:spPr>
            <a:xfrm rot="5400000" flipH="1">
              <a:off x="1709936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正方形/長方形 236"/>
            <p:cNvSpPr/>
            <p:nvPr/>
          </p:nvSpPr>
          <p:spPr>
            <a:xfrm rot="5400000" flipH="1">
              <a:off x="2762934" y="3649601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正方形/長方形 237"/>
            <p:cNvSpPr/>
            <p:nvPr/>
          </p:nvSpPr>
          <p:spPr>
            <a:xfrm rot="5400000" flipH="1">
              <a:off x="5272759" y="3649043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/>
            <p:cNvSpPr/>
            <p:nvPr/>
          </p:nvSpPr>
          <p:spPr>
            <a:xfrm rot="5400000" flipH="1">
              <a:off x="6264953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/>
            <p:cNvSpPr/>
            <p:nvPr/>
          </p:nvSpPr>
          <p:spPr>
            <a:xfrm rot="5400000" flipH="1" flipV="1">
              <a:off x="4115941" y="3940298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/>
            <p:cNvSpPr/>
            <p:nvPr/>
          </p:nvSpPr>
          <p:spPr>
            <a:xfrm rot="5400000" flipH="1" flipV="1">
              <a:off x="5121650" y="3965934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特売の出現場所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218274" y="6140131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発生</a:t>
            </a:r>
            <a:r>
              <a:rPr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タイム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は</a:t>
            </a:r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ページに記載しています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8591502" y="135369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2" name="円/楕円 221"/>
          <p:cNvSpPr/>
          <p:nvPr/>
        </p:nvSpPr>
        <p:spPr>
          <a:xfrm>
            <a:off x="1116353" y="5123465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3" name="円/楕円 222"/>
          <p:cNvSpPr/>
          <p:nvPr/>
        </p:nvSpPr>
        <p:spPr>
          <a:xfrm>
            <a:off x="2973103" y="3327089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4" name="円/楕円 223"/>
          <p:cNvSpPr/>
          <p:nvPr/>
        </p:nvSpPr>
        <p:spPr>
          <a:xfrm>
            <a:off x="7367979" y="4553272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5" name="円/楕円 224"/>
          <p:cNvSpPr/>
          <p:nvPr/>
        </p:nvSpPr>
        <p:spPr>
          <a:xfrm>
            <a:off x="5510261" y="135369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6" name="円/楕円 225"/>
          <p:cNvSpPr/>
          <p:nvPr/>
        </p:nvSpPr>
        <p:spPr>
          <a:xfrm>
            <a:off x="5291708" y="3748555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29" name="円/楕円 228"/>
          <p:cNvSpPr/>
          <p:nvPr/>
        </p:nvSpPr>
        <p:spPr>
          <a:xfrm>
            <a:off x="8347174" y="2911884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2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グループ化 194"/>
          <p:cNvGrpSpPr/>
          <p:nvPr/>
        </p:nvGrpSpPr>
        <p:grpSpPr>
          <a:xfrm>
            <a:off x="440294" y="1008004"/>
            <a:ext cx="7249010" cy="4797259"/>
            <a:chOff x="440293" y="967138"/>
            <a:chExt cx="9048713" cy="4838126"/>
          </a:xfrm>
        </p:grpSpPr>
        <p:grpSp>
          <p:nvGrpSpPr>
            <p:cNvPr id="196" name="グループ化 195"/>
            <p:cNvGrpSpPr/>
            <p:nvPr/>
          </p:nvGrpSpPr>
          <p:grpSpPr>
            <a:xfrm>
              <a:off x="440293" y="967138"/>
              <a:ext cx="9048713" cy="4838126"/>
              <a:chOff x="440293" y="967138"/>
              <a:chExt cx="9048713" cy="4838126"/>
            </a:xfrm>
          </p:grpSpPr>
          <p:sp>
            <p:nvSpPr>
              <p:cNvPr id="206" name="正方形/長方形 205"/>
              <p:cNvSpPr/>
              <p:nvPr/>
            </p:nvSpPr>
            <p:spPr>
              <a:xfrm>
                <a:off x="615932" y="1008005"/>
                <a:ext cx="8873074" cy="479725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5400000">
                <a:off x="92735" y="151488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1506878" y="262318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7180145" y="967138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719111" y="263914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1782062" y="1027153"/>
                <a:ext cx="45719" cy="1914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1235999" y="2390127"/>
                <a:ext cx="45719" cy="1098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3" name="直線コネクタ 212"/>
              <p:cNvCxnSpPr>
                <a:stCxn id="209" idx="2"/>
                <a:endCxn id="209" idx="0"/>
              </p:cNvCxnSpPr>
              <p:nvPr/>
            </p:nvCxnSpPr>
            <p:spPr>
              <a:xfrm flipV="1">
                <a:off x="7547528" y="967138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正方形/長方形 213"/>
              <p:cNvSpPr/>
              <p:nvPr/>
            </p:nvSpPr>
            <p:spPr>
              <a:xfrm>
                <a:off x="1121085" y="264527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" name="グループ化 214"/>
              <p:cNvGrpSpPr/>
              <p:nvPr/>
            </p:nvGrpSpPr>
            <p:grpSpPr>
              <a:xfrm rot="5400000">
                <a:off x="1558303" y="1916125"/>
                <a:ext cx="531758" cy="45720"/>
                <a:chOff x="2061808" y="3857306"/>
                <a:chExt cx="531758" cy="45720"/>
              </a:xfrm>
            </p:grpSpPr>
            <p:sp>
              <p:nvSpPr>
                <p:cNvPr id="243" name="角丸四角形 242"/>
                <p:cNvSpPr/>
                <p:nvPr/>
              </p:nvSpPr>
              <p:spPr>
                <a:xfrm>
                  <a:off x="2061808" y="3857307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4" name="角丸四角形 243"/>
                <p:cNvSpPr/>
                <p:nvPr/>
              </p:nvSpPr>
              <p:spPr>
                <a:xfrm>
                  <a:off x="2333439" y="3857306"/>
                  <a:ext cx="260127" cy="45719"/>
                </a:xfrm>
                <a:prstGeom prst="roundRect">
                  <a:avLst/>
                </a:prstGeom>
                <a:ln w="28575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6" name="正方形/長方形 215"/>
              <p:cNvSpPr/>
              <p:nvPr/>
            </p:nvSpPr>
            <p:spPr>
              <a:xfrm>
                <a:off x="2541705" y="1034563"/>
                <a:ext cx="1136010" cy="306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3692439" y="1053006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4841220" y="1055437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5977230" y="1055438"/>
                <a:ext cx="1136010" cy="2783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>
                <a:off x="7981104" y="1045619"/>
                <a:ext cx="1480606" cy="22314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 rot="5400000">
                <a:off x="8829157" y="1550079"/>
                <a:ext cx="900223" cy="33758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 rot="5400000">
                <a:off x="8834497" y="246283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 rot="5400000">
                <a:off x="8829157" y="3363057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 rot="5400000">
                <a:off x="8834498" y="4286383"/>
                <a:ext cx="900223" cy="3375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5400000">
                <a:off x="7649917" y="1714141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 rot="5400000">
                <a:off x="7649917" y="3367253"/>
                <a:ext cx="1119521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 rot="5400000">
                <a:off x="7159764" y="4649828"/>
                <a:ext cx="552075" cy="113264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 rot="5400000">
                <a:off x="2235004" y="1700692"/>
                <a:ext cx="527449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 rot="5400000">
                <a:off x="6738335" y="1700688"/>
                <a:ext cx="527458" cy="6468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 rot="5400000">
                <a:off x="3626911" y="1283933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 rot="5400000">
                <a:off x="5423344" y="1279734"/>
                <a:ext cx="527449" cy="148036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 rot="5400000">
                <a:off x="2378383" y="4670439"/>
                <a:ext cx="326644" cy="6468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/>
              <p:cNvSpPr/>
              <p:nvPr/>
            </p:nvSpPr>
            <p:spPr>
              <a:xfrm rot="5400000">
                <a:off x="152162" y="3489006"/>
                <a:ext cx="1236798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正方形/長方形 233"/>
              <p:cNvSpPr/>
              <p:nvPr/>
            </p:nvSpPr>
            <p:spPr>
              <a:xfrm rot="5400000">
                <a:off x="378921" y="5264063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>
                <a:off x="902067" y="5540185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 rot="5400000">
                <a:off x="1421039" y="5263834"/>
                <a:ext cx="783277" cy="22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9197151" y="554137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8395736" y="5543679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8811358" y="553616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3573385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>
                <a:off x="4520952" y="4887213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正方形/長方形 241"/>
              <p:cNvSpPr/>
              <p:nvPr/>
            </p:nvSpPr>
            <p:spPr>
              <a:xfrm>
                <a:off x="5457056" y="4876696"/>
                <a:ext cx="515519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7" name="円/楕円 196"/>
            <p:cNvSpPr/>
            <p:nvPr/>
          </p:nvSpPr>
          <p:spPr>
            <a:xfrm>
              <a:off x="4060610" y="2762308"/>
              <a:ext cx="1396446" cy="11626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/>
            <p:cNvSpPr/>
            <p:nvPr/>
          </p:nvSpPr>
          <p:spPr>
            <a:xfrm rot="5400000">
              <a:off x="2951376" y="1879902"/>
              <a:ext cx="328300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/>
            <p:cNvSpPr/>
            <p:nvPr/>
          </p:nvSpPr>
          <p:spPr>
            <a:xfrm rot="5400000">
              <a:off x="6267861" y="1879904"/>
              <a:ext cx="328301" cy="17945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/>
            <p:cNvSpPr/>
            <p:nvPr/>
          </p:nvSpPr>
          <p:spPr>
            <a:xfrm rot="5400000" flipH="1">
              <a:off x="1709936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正方形/長方形 200"/>
            <p:cNvSpPr/>
            <p:nvPr/>
          </p:nvSpPr>
          <p:spPr>
            <a:xfrm rot="5400000" flipH="1">
              <a:off x="2762934" y="3649601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/>
            <p:cNvSpPr/>
            <p:nvPr/>
          </p:nvSpPr>
          <p:spPr>
            <a:xfrm rot="5400000" flipH="1">
              <a:off x="5272759" y="3649043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/>
            <p:cNvSpPr/>
            <p:nvPr/>
          </p:nvSpPr>
          <p:spPr>
            <a:xfrm rot="5400000" flipH="1">
              <a:off x="6264953" y="3661568"/>
              <a:ext cx="1399632" cy="263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/>
            <p:cNvSpPr/>
            <p:nvPr/>
          </p:nvSpPr>
          <p:spPr>
            <a:xfrm rot="5400000" flipH="1" flipV="1">
              <a:off x="4115941" y="3940298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/>
            <p:cNvSpPr/>
            <p:nvPr/>
          </p:nvSpPr>
          <p:spPr>
            <a:xfrm rot="5400000" flipH="1" flipV="1">
              <a:off x="5121650" y="3965934"/>
              <a:ext cx="340116" cy="68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配置場所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7779624" y="900104"/>
            <a:ext cx="1996118" cy="5085876"/>
            <a:chOff x="7473280" y="625352"/>
            <a:chExt cx="2304256" cy="5369244"/>
          </a:xfrm>
        </p:grpSpPr>
        <p:sp>
          <p:nvSpPr>
            <p:cNvPr id="138" name="角丸四角形 137"/>
            <p:cNvSpPr/>
            <p:nvPr/>
          </p:nvSpPr>
          <p:spPr>
            <a:xfrm>
              <a:off x="7473280" y="625352"/>
              <a:ext cx="2304256" cy="53692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：おばさん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　</a:t>
              </a:r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：店員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</a:t>
              </a:r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警備員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：カート客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：親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：子供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ja-JP" altLang="en-US" dirty="0">
                <a:latin typeface="Noto Sans CJK JP Regular" pitchFamily="34" charset="-128"/>
                <a:ea typeface="Noto Sans CJK JP Regular" pitchFamily="34" charset="-128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7654649" y="1085709"/>
              <a:ext cx="268462" cy="2285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7638894" y="1654469"/>
              <a:ext cx="268462" cy="22859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7638894" y="2236819"/>
              <a:ext cx="268462" cy="228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7638894" y="3409378"/>
              <a:ext cx="268462" cy="22859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638894" y="2801218"/>
              <a:ext cx="268462" cy="228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638894" y="3996398"/>
              <a:ext cx="268462" cy="22859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7676009" y="4605094"/>
              <a:ext cx="194231" cy="1302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8" name="円/楕円 157"/>
          <p:cNvSpPr/>
          <p:nvPr/>
        </p:nvSpPr>
        <p:spPr>
          <a:xfrm>
            <a:off x="4994872" y="1405035"/>
            <a:ext cx="309540" cy="317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9" name="円/楕円 158"/>
          <p:cNvSpPr/>
          <p:nvPr/>
        </p:nvSpPr>
        <p:spPr>
          <a:xfrm>
            <a:off x="998149" y="5190974"/>
            <a:ext cx="309540" cy="2882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0" name="円/楕円 159"/>
          <p:cNvSpPr/>
          <p:nvPr/>
        </p:nvSpPr>
        <p:spPr>
          <a:xfrm>
            <a:off x="6264082" y="4550107"/>
            <a:ext cx="328399" cy="2886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1" name="円/楕円 160"/>
          <p:cNvSpPr/>
          <p:nvPr/>
        </p:nvSpPr>
        <p:spPr>
          <a:xfrm>
            <a:off x="2331967" y="3284984"/>
            <a:ext cx="340494" cy="317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2" name="円/楕円 161"/>
          <p:cNvSpPr/>
          <p:nvPr/>
        </p:nvSpPr>
        <p:spPr>
          <a:xfrm>
            <a:off x="4998169" y="2295351"/>
            <a:ext cx="340494" cy="317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3" name="円/楕円 162"/>
          <p:cNvSpPr/>
          <p:nvPr/>
        </p:nvSpPr>
        <p:spPr>
          <a:xfrm>
            <a:off x="1708804" y="1178490"/>
            <a:ext cx="340494" cy="317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4" name="円/楕円 163"/>
          <p:cNvSpPr/>
          <p:nvPr/>
        </p:nvSpPr>
        <p:spPr>
          <a:xfrm>
            <a:off x="7116541" y="5069602"/>
            <a:ext cx="340494" cy="317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5" name="円/楕円 164"/>
          <p:cNvSpPr/>
          <p:nvPr/>
        </p:nvSpPr>
        <p:spPr>
          <a:xfrm>
            <a:off x="6839874" y="1325669"/>
            <a:ext cx="340494" cy="3170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2183047" y="4467787"/>
            <a:ext cx="309540" cy="288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3399809" y="2426524"/>
            <a:ext cx="309540" cy="2882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0" name="円/楕円 69"/>
          <p:cNvSpPr/>
          <p:nvPr/>
        </p:nvSpPr>
        <p:spPr>
          <a:xfrm>
            <a:off x="1240996" y="3773189"/>
            <a:ext cx="309540" cy="2882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4" name="円/楕円 73"/>
          <p:cNvSpPr/>
          <p:nvPr/>
        </p:nvSpPr>
        <p:spPr>
          <a:xfrm>
            <a:off x="3945114" y="1412776"/>
            <a:ext cx="309540" cy="317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3057644" y="3640550"/>
            <a:ext cx="309540" cy="288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333996" y="3810512"/>
            <a:ext cx="309540" cy="288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2038890" y="2354852"/>
            <a:ext cx="309540" cy="2882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2379254" y="2444480"/>
            <a:ext cx="223950" cy="18061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5475237" y="4602586"/>
            <a:ext cx="309540" cy="2882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5784777" y="4738329"/>
            <a:ext cx="223950" cy="18061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5221359" y="3333091"/>
            <a:ext cx="309540" cy="2882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3" name="円/楕円 82"/>
          <p:cNvSpPr/>
          <p:nvPr/>
        </p:nvSpPr>
        <p:spPr>
          <a:xfrm>
            <a:off x="6563751" y="2996780"/>
            <a:ext cx="309540" cy="2882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3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ステージコンセプト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559" y="1052736"/>
            <a:ext cx="9518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棚の数を少なくし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店員に見つかる“ハラハラ感“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を楽しむステージ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560" y="4365104"/>
            <a:ext cx="951895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と警備員を</a:t>
            </a:r>
            <a:r>
              <a:rPr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1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人ずつ増やす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・棚を</a:t>
            </a:r>
            <a:r>
              <a:rPr kumimoji="1"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1</a:t>
            </a:r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ステージに比べて減らす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・店員を気にしなければ客をぶつけられない要素を</a:t>
            </a:r>
            <a:r>
              <a:rPr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押し出す</a:t>
            </a:r>
            <a:endParaRPr lang="en-US" altLang="ja-JP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560" y="365721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備考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205" y="2057364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棚を少なくし店員と警備員が見つけやすい環境にする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・客はなるべく店員に近づける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・また子連れは比較的警備員に近い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7387697" y="2057364"/>
            <a:ext cx="1872208" cy="22467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①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⑤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、⑥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00362" y="171881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  <a:latin typeface="Noto Sans CJK JP Regular" pitchFamily="34" charset="-128"/>
                <a:ea typeface="Noto Sans CJK JP Regular" pitchFamily="34" charset="-128"/>
              </a:rPr>
              <a:t>セールスが行われるタイム</a:t>
            </a:r>
            <a:endParaRPr kumimoji="1" lang="ja-JP" altLang="en-US" sz="1600" dirty="0">
              <a:solidFill>
                <a:srgbClr val="FF0000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Nemousu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8" y="1295189"/>
            <a:ext cx="4522180" cy="29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22" y="3974"/>
            <a:ext cx="4616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警備員の巡回ルート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4407" y="908720"/>
            <a:ext cx="632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警備員の巡回は以下の図のようになっている</a:t>
            </a:r>
            <a:endParaRPr kumimoji="1" lang="ja-JP" altLang="en-US" sz="2400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 flipH="1" flipV="1">
            <a:off x="6882121" y="2644914"/>
            <a:ext cx="1" cy="104444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119078" y="2628125"/>
            <a:ext cx="76304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6119078" y="2628125"/>
            <a:ext cx="0" cy="8313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624394" y="3459440"/>
            <a:ext cx="49468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5624394" y="3459440"/>
            <a:ext cx="0" cy="58318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5582274" y="3961728"/>
            <a:ext cx="1225030" cy="161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79903" y="4251420"/>
            <a:ext cx="694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店員が警備員を呼ぶ体制になった時</a:t>
            </a:r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かけつける警備員は駆けつけた店員</a:t>
            </a:r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から一番近い警備員が駆けつけてきます。</a:t>
            </a:r>
            <a:endParaRPr kumimoji="1" lang="ja-JP" altLang="en-US" sz="2400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440832" y="1612295"/>
            <a:ext cx="0" cy="64776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488199" y="2260059"/>
            <a:ext cx="1314460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817287" y="1746609"/>
            <a:ext cx="1" cy="53026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3507741" y="1718318"/>
            <a:ext cx="1338175" cy="0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" descr="C:\Users\Nemousu\Desktop\キャプチャ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50848"/>
            <a:ext cx="3075019" cy="216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Nemousu\Desktop\キャプチャ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50849"/>
            <a:ext cx="3075019" cy="2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22" y="3974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ババアの巡回ルート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237" name="直線コネクタ 236"/>
          <p:cNvCxnSpPr/>
          <p:nvPr/>
        </p:nvCxnSpPr>
        <p:spPr>
          <a:xfrm flipV="1">
            <a:off x="1084059" y="2345773"/>
            <a:ext cx="345709" cy="837329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1429768" y="2316837"/>
            <a:ext cx="5242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V="1">
            <a:off x="1926877" y="2277607"/>
            <a:ext cx="0" cy="76968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1416204" y="3012296"/>
            <a:ext cx="51067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4453382" y="4268393"/>
            <a:ext cx="62621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 flipV="1">
            <a:off x="5079600" y="4268393"/>
            <a:ext cx="0" cy="139163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3796331" y="5589240"/>
            <a:ext cx="122032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V="1">
            <a:off x="3775920" y="4796116"/>
            <a:ext cx="0" cy="78554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3776175" y="4787272"/>
            <a:ext cx="68884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4420394" y="4331678"/>
            <a:ext cx="0" cy="464438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625408" y="3022462"/>
            <a:ext cx="541646" cy="1786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V="1">
            <a:off x="9143112" y="2314782"/>
            <a:ext cx="0" cy="6958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358977" y="2328915"/>
            <a:ext cx="73773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V="1">
            <a:off x="8265368" y="1654490"/>
            <a:ext cx="0" cy="63256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8358977" y="1654490"/>
            <a:ext cx="84249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 flipV="1">
            <a:off x="9228768" y="1644258"/>
            <a:ext cx="0" cy="14030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8731909" y="3143242"/>
            <a:ext cx="469563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79089" y="9276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329141" y="35104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93160" y="9509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③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994794" y="3012296"/>
            <a:ext cx="421410" cy="2726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6" name="Picture 8" descr="C:\Users\Nemousu\Desktop\キャプチャ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49" y="4033683"/>
            <a:ext cx="3075019" cy="216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コネクタ 49"/>
          <p:cNvCxnSpPr/>
          <p:nvPr/>
        </p:nvCxnSpPr>
        <p:spPr>
          <a:xfrm flipH="1">
            <a:off x="3906979" y="4653136"/>
            <a:ext cx="499516" cy="134136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906979" y="4796116"/>
            <a:ext cx="213616" cy="3179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4156737" y="5188887"/>
            <a:ext cx="32002" cy="47114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601010" y="5660029"/>
            <a:ext cx="587729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574069" y="5424458"/>
            <a:ext cx="16001" cy="21558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V="1">
            <a:off x="3532866" y="5188887"/>
            <a:ext cx="480921" cy="2355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3796331" y="4787272"/>
            <a:ext cx="142650" cy="5194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3559710" y="4469351"/>
            <a:ext cx="213616" cy="3179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H="1">
            <a:off x="3606071" y="4269254"/>
            <a:ext cx="60447" cy="2355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3666518" y="4331678"/>
            <a:ext cx="913389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4579907" y="4331678"/>
            <a:ext cx="0" cy="32145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C:\Users\Nemousu\Desktop\キャプチャ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474143"/>
            <a:ext cx="2864769" cy="22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C:\Users\Nemousu\Desktop\キャプチャ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83" y="4033680"/>
            <a:ext cx="2864769" cy="22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Nemousu\Desktop\キャプチャ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9" y="1450848"/>
            <a:ext cx="2814739" cy="23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22" y="3974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店員の巡回ルート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488" y="9276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2840" y="35104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06908" y="9509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③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309578" y="2476950"/>
            <a:ext cx="819886" cy="202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771790" y="2611460"/>
            <a:ext cx="0" cy="52950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888227" y="3140968"/>
            <a:ext cx="883563" cy="28803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888227" y="2462150"/>
            <a:ext cx="441781" cy="9668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1330008" y="2415842"/>
            <a:ext cx="39020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780934" y="2415842"/>
            <a:ext cx="7709" cy="20329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592960" y="4773874"/>
            <a:ext cx="576064" cy="23497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5076967" y="4797373"/>
            <a:ext cx="40681" cy="22964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 flipV="1">
            <a:off x="4592960" y="5786365"/>
            <a:ext cx="1368152" cy="189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961112" y="5085184"/>
            <a:ext cx="0" cy="70118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 flipV="1">
            <a:off x="4592960" y="4658284"/>
            <a:ext cx="576064" cy="3062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6704019" y="1700808"/>
            <a:ext cx="210421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6825208" y="1772815"/>
            <a:ext cx="0" cy="4231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6825208" y="2204864"/>
            <a:ext cx="1447629" cy="53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8286318" y="2210234"/>
            <a:ext cx="0" cy="25191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9129464" y="1787117"/>
            <a:ext cx="0" cy="7303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H="1">
            <a:off x="5286830" y="5079873"/>
            <a:ext cx="602036" cy="531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5169024" y="4688908"/>
            <a:ext cx="117806" cy="39096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4592961" y="5027018"/>
            <a:ext cx="484006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4585648" y="5027019"/>
            <a:ext cx="7313" cy="74598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181</Words>
  <Application>Microsoft Office PowerPoint</Application>
  <PresentationFormat>A4 210 x 297 mm</PresentationFormat>
  <Paragraphs>87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67</cp:revision>
  <dcterms:created xsi:type="dcterms:W3CDTF">2017-09-26T04:53:50Z</dcterms:created>
  <dcterms:modified xsi:type="dcterms:W3CDTF">2017-10-06T03:11:18Z</dcterms:modified>
</cp:coreProperties>
</file>