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58" r:id="rId4"/>
    <p:sldId id="261" r:id="rId5"/>
    <p:sldId id="262" r:id="rId6"/>
    <p:sldId id="263" r:id="rId7"/>
    <p:sldId id="264" r:id="rId8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84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F443A-50DF-4CC9-ABED-54764BEEC239}" type="datetimeFigureOut">
              <a:rPr kumimoji="1" lang="ja-JP" altLang="en-US" smtClean="0"/>
              <a:t>2017/10/17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17435-B5BB-4656-8543-D30C3A088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60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17435-B5BB-4656-8543-D30C3A0888E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3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17435-B5BB-4656-8543-D30C3A0888E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17435-B5BB-4656-8543-D30C3A0888E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31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17435-B5BB-4656-8543-D30C3A0888E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31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17435-B5BB-4656-8543-D30C3A0888E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31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17435-B5BB-4656-8543-D30C3A0888E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31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17435-B5BB-4656-8543-D30C3A0888E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3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7" name="Picture 3" descr="C:\Users\Nemousu\Desktop\53349896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3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2017/10/17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822" y="3974"/>
            <a:ext cx="240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ステージ</a:t>
            </a:r>
            <a:r>
              <a:rPr kumimoji="1" lang="en-US" altLang="ja-JP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3</a:t>
            </a:r>
            <a:endParaRPr kumimoji="1" lang="ja-JP" alt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35623" y="29766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MAP</a:t>
            </a:r>
            <a:r>
              <a:rPr kumimoji="1"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の</a:t>
            </a:r>
            <a:r>
              <a:rPr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レイアウト</a:t>
            </a:r>
            <a:endParaRPr kumimoji="1" lang="en-US" altLang="ja-JP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435976" y="1090281"/>
            <a:ext cx="7344816" cy="5143146"/>
            <a:chOff x="264328" y="1008436"/>
            <a:chExt cx="7344816" cy="5143146"/>
          </a:xfrm>
        </p:grpSpPr>
        <p:sp>
          <p:nvSpPr>
            <p:cNvPr id="64" name="フローチャート: 処理 63"/>
            <p:cNvSpPr/>
            <p:nvPr/>
          </p:nvSpPr>
          <p:spPr>
            <a:xfrm rot="5400000">
              <a:off x="1365163" y="-92399"/>
              <a:ext cx="5143146" cy="7344816"/>
            </a:xfrm>
            <a:prstGeom prst="flowChartProcess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7" name="直線コネクタ 116"/>
            <p:cNvCxnSpPr/>
            <p:nvPr/>
          </p:nvCxnSpPr>
          <p:spPr>
            <a:xfrm>
              <a:off x="1718256" y="1008436"/>
              <a:ext cx="10384" cy="13218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>
              <a:off x="1707872" y="3050407"/>
              <a:ext cx="10384" cy="13218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>
              <a:off x="1728640" y="4829691"/>
              <a:ext cx="10384" cy="13218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フローチャート: 処理 122"/>
            <p:cNvSpPr/>
            <p:nvPr/>
          </p:nvSpPr>
          <p:spPr>
            <a:xfrm>
              <a:off x="1419840" y="4969866"/>
              <a:ext cx="288032" cy="279989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ローチャート: 処理 123"/>
            <p:cNvSpPr/>
            <p:nvPr/>
          </p:nvSpPr>
          <p:spPr>
            <a:xfrm>
              <a:off x="1426540" y="5464942"/>
              <a:ext cx="288032" cy="279989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ローチャート: 処理 124"/>
            <p:cNvSpPr/>
            <p:nvPr/>
          </p:nvSpPr>
          <p:spPr>
            <a:xfrm>
              <a:off x="1419840" y="5867330"/>
              <a:ext cx="288032" cy="279989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角丸四角形 125"/>
            <p:cNvSpPr/>
            <p:nvPr/>
          </p:nvSpPr>
          <p:spPr>
            <a:xfrm>
              <a:off x="657707" y="4058519"/>
              <a:ext cx="317514" cy="31377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角丸四角形 126"/>
            <p:cNvSpPr/>
            <p:nvPr/>
          </p:nvSpPr>
          <p:spPr>
            <a:xfrm>
              <a:off x="1343999" y="4058519"/>
              <a:ext cx="317514" cy="31377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正方形/長方形 57"/>
          <p:cNvSpPr/>
          <p:nvPr/>
        </p:nvSpPr>
        <p:spPr>
          <a:xfrm>
            <a:off x="7939589" y="1657924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028341" y="1599099"/>
            <a:ext cx="119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：カート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012157" y="24016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：棚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7936930" y="2459725"/>
            <a:ext cx="213359" cy="201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8817187" y="2455099"/>
            <a:ext cx="201531" cy="20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900373" y="23997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：レジ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7936059" y="2068944"/>
            <a:ext cx="232414" cy="208709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031593" y="1988632"/>
            <a:ext cx="146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：自動ドア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7938187" y="2872614"/>
            <a:ext cx="218412" cy="208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012157" y="2792302"/>
            <a:ext cx="176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：店内ドア</a:t>
            </a:r>
            <a:endParaRPr kumimoji="1" lang="en-US" altLang="ja-JP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（入れない）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5336402" y="1084112"/>
            <a:ext cx="899406" cy="1913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フローチャート: 処理 73"/>
          <p:cNvSpPr/>
          <p:nvPr/>
        </p:nvSpPr>
        <p:spPr>
          <a:xfrm>
            <a:off x="7394416" y="1235001"/>
            <a:ext cx="288032" cy="279989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フローチャート: 処理 74"/>
          <p:cNvSpPr/>
          <p:nvPr/>
        </p:nvSpPr>
        <p:spPr>
          <a:xfrm>
            <a:off x="7467157" y="5939370"/>
            <a:ext cx="288032" cy="279989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ローチャート: 処理 75"/>
          <p:cNvSpPr/>
          <p:nvPr/>
        </p:nvSpPr>
        <p:spPr>
          <a:xfrm>
            <a:off x="1949991" y="1248822"/>
            <a:ext cx="288032" cy="279989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208708" y="5875685"/>
            <a:ext cx="762226" cy="3273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4108384" y="3497450"/>
            <a:ext cx="792089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907787" y="3889184"/>
            <a:ext cx="573706" cy="588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正方形/長方形 181"/>
          <p:cNvSpPr/>
          <p:nvPr/>
        </p:nvSpPr>
        <p:spPr>
          <a:xfrm>
            <a:off x="1907787" y="5916303"/>
            <a:ext cx="286853" cy="294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正方形/長方形 182"/>
          <p:cNvSpPr/>
          <p:nvPr/>
        </p:nvSpPr>
        <p:spPr>
          <a:xfrm>
            <a:off x="2986181" y="5879570"/>
            <a:ext cx="762226" cy="3273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正方形/長方形 183"/>
          <p:cNvSpPr/>
          <p:nvPr/>
        </p:nvSpPr>
        <p:spPr>
          <a:xfrm>
            <a:off x="3772816" y="5871278"/>
            <a:ext cx="762226" cy="3273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正方形/長方形 184"/>
          <p:cNvSpPr/>
          <p:nvPr/>
        </p:nvSpPr>
        <p:spPr>
          <a:xfrm>
            <a:off x="2487500" y="4171164"/>
            <a:ext cx="81305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正方形/長方形 185"/>
          <p:cNvSpPr/>
          <p:nvPr/>
        </p:nvSpPr>
        <p:spPr>
          <a:xfrm>
            <a:off x="3295334" y="3812531"/>
            <a:ext cx="81305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正方形/長方形 186"/>
          <p:cNvSpPr/>
          <p:nvPr/>
        </p:nvSpPr>
        <p:spPr>
          <a:xfrm>
            <a:off x="2301318" y="5241207"/>
            <a:ext cx="360349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正方形/長方形 187"/>
          <p:cNvSpPr/>
          <p:nvPr/>
        </p:nvSpPr>
        <p:spPr>
          <a:xfrm>
            <a:off x="2307325" y="4864855"/>
            <a:ext cx="360349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正方形/長方形 188"/>
          <p:cNvSpPr/>
          <p:nvPr/>
        </p:nvSpPr>
        <p:spPr>
          <a:xfrm rot="5400000">
            <a:off x="5785010" y="4289848"/>
            <a:ext cx="1377659" cy="9235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正方形/長方形 189"/>
          <p:cNvSpPr/>
          <p:nvPr/>
        </p:nvSpPr>
        <p:spPr>
          <a:xfrm>
            <a:off x="4535042" y="5883323"/>
            <a:ext cx="762226" cy="3273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正方形/長方形 190"/>
          <p:cNvSpPr/>
          <p:nvPr/>
        </p:nvSpPr>
        <p:spPr>
          <a:xfrm>
            <a:off x="5297268" y="5871277"/>
            <a:ext cx="762226" cy="3273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正方形/長方形 191"/>
          <p:cNvSpPr/>
          <p:nvPr/>
        </p:nvSpPr>
        <p:spPr>
          <a:xfrm>
            <a:off x="6059494" y="5860022"/>
            <a:ext cx="762226" cy="3273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正方形/長方形 192"/>
          <p:cNvSpPr/>
          <p:nvPr/>
        </p:nvSpPr>
        <p:spPr>
          <a:xfrm rot="5400000">
            <a:off x="3376616" y="4567209"/>
            <a:ext cx="792089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正方形/長方形 193"/>
          <p:cNvSpPr/>
          <p:nvPr/>
        </p:nvSpPr>
        <p:spPr>
          <a:xfrm>
            <a:off x="3592641" y="5411276"/>
            <a:ext cx="360349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正方形/長方形 194"/>
          <p:cNvSpPr/>
          <p:nvPr/>
        </p:nvSpPr>
        <p:spPr>
          <a:xfrm rot="5400000">
            <a:off x="4663799" y="4064836"/>
            <a:ext cx="792089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6" name="正方形/長方形 195"/>
          <p:cNvSpPr/>
          <p:nvPr/>
        </p:nvSpPr>
        <p:spPr>
          <a:xfrm rot="5400000">
            <a:off x="3802286" y="4749036"/>
            <a:ext cx="1376149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/>
          <p:cNvSpPr/>
          <p:nvPr/>
        </p:nvSpPr>
        <p:spPr>
          <a:xfrm rot="5400000">
            <a:off x="7258094" y="5056504"/>
            <a:ext cx="692933" cy="297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正方形/長方形 197"/>
          <p:cNvSpPr/>
          <p:nvPr/>
        </p:nvSpPr>
        <p:spPr>
          <a:xfrm>
            <a:off x="5059843" y="1695680"/>
            <a:ext cx="2041485" cy="477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/>
          <p:cNvSpPr/>
          <p:nvPr/>
        </p:nvSpPr>
        <p:spPr>
          <a:xfrm rot="5400000">
            <a:off x="7255879" y="4338054"/>
            <a:ext cx="692933" cy="297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正方形/長方形 199"/>
          <p:cNvSpPr/>
          <p:nvPr/>
        </p:nvSpPr>
        <p:spPr>
          <a:xfrm rot="5400000">
            <a:off x="7258093" y="3650996"/>
            <a:ext cx="692933" cy="297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/>
          <p:cNvSpPr/>
          <p:nvPr/>
        </p:nvSpPr>
        <p:spPr>
          <a:xfrm rot="5400000">
            <a:off x="7255878" y="2932546"/>
            <a:ext cx="692933" cy="297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正方形/長方形 202"/>
          <p:cNvSpPr/>
          <p:nvPr/>
        </p:nvSpPr>
        <p:spPr>
          <a:xfrm rot="5400000">
            <a:off x="7253662" y="2250236"/>
            <a:ext cx="692933" cy="297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正方形/長方形 203"/>
          <p:cNvSpPr/>
          <p:nvPr/>
        </p:nvSpPr>
        <p:spPr>
          <a:xfrm>
            <a:off x="2443567" y="1135939"/>
            <a:ext cx="2824434" cy="2388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/>
          <p:cNvSpPr/>
          <p:nvPr/>
        </p:nvSpPr>
        <p:spPr>
          <a:xfrm>
            <a:off x="6242690" y="1126727"/>
            <a:ext cx="692933" cy="297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/>
          <p:cNvSpPr/>
          <p:nvPr/>
        </p:nvSpPr>
        <p:spPr>
          <a:xfrm rot="5400000">
            <a:off x="3079309" y="2656972"/>
            <a:ext cx="792089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正方形/長方形 206"/>
          <p:cNvSpPr/>
          <p:nvPr/>
        </p:nvSpPr>
        <p:spPr>
          <a:xfrm>
            <a:off x="2586140" y="1665139"/>
            <a:ext cx="2041485" cy="477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正方形/長方形 207"/>
          <p:cNvSpPr/>
          <p:nvPr/>
        </p:nvSpPr>
        <p:spPr>
          <a:xfrm rot="5400000">
            <a:off x="3928363" y="2612283"/>
            <a:ext cx="792089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正方形/長方形 208"/>
          <p:cNvSpPr/>
          <p:nvPr/>
        </p:nvSpPr>
        <p:spPr>
          <a:xfrm>
            <a:off x="2437096" y="2831451"/>
            <a:ext cx="360349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正方形/長方形 209"/>
          <p:cNvSpPr/>
          <p:nvPr/>
        </p:nvSpPr>
        <p:spPr>
          <a:xfrm>
            <a:off x="2443104" y="2455099"/>
            <a:ext cx="35434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正方形/長方形 210"/>
          <p:cNvSpPr/>
          <p:nvPr/>
        </p:nvSpPr>
        <p:spPr>
          <a:xfrm rot="5400000">
            <a:off x="5698609" y="1821976"/>
            <a:ext cx="792089" cy="20133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0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822" y="3974"/>
            <a:ext cx="2435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ステージ</a:t>
            </a:r>
            <a:r>
              <a:rPr kumimoji="1" lang="en-US" altLang="ja-JP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3</a:t>
            </a:r>
            <a:endParaRPr kumimoji="1" lang="ja-JP" alt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35623" y="29766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MAP</a:t>
            </a:r>
            <a:r>
              <a:rPr kumimoji="1"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の</a:t>
            </a:r>
            <a:r>
              <a:rPr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レイアウト</a:t>
            </a:r>
            <a:endParaRPr kumimoji="1" lang="en-US" altLang="ja-JP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955217" y="942893"/>
            <a:ext cx="7344816" cy="5205587"/>
            <a:chOff x="435976" y="1027840"/>
            <a:chExt cx="7344816" cy="5205587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435976" y="1090281"/>
              <a:ext cx="7344816" cy="5143146"/>
              <a:chOff x="264328" y="1008436"/>
              <a:chExt cx="7344816" cy="5143146"/>
            </a:xfrm>
          </p:grpSpPr>
          <p:sp>
            <p:nvSpPr>
              <p:cNvPr id="64" name="フローチャート: 処理 63"/>
              <p:cNvSpPr/>
              <p:nvPr/>
            </p:nvSpPr>
            <p:spPr>
              <a:xfrm rot="5400000">
                <a:off x="1365163" y="-92399"/>
                <a:ext cx="5143146" cy="7344816"/>
              </a:xfrm>
              <a:prstGeom prst="flowChartProcess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7" name="直線コネクタ 116"/>
              <p:cNvCxnSpPr/>
              <p:nvPr/>
            </p:nvCxnSpPr>
            <p:spPr>
              <a:xfrm>
                <a:off x="1718256" y="1008436"/>
                <a:ext cx="10384" cy="13218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>
                <a:off x="1707872" y="3050407"/>
                <a:ext cx="10384" cy="13218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/>
              <p:cNvCxnSpPr/>
              <p:nvPr/>
            </p:nvCxnSpPr>
            <p:spPr>
              <a:xfrm>
                <a:off x="1728640" y="4829691"/>
                <a:ext cx="10384" cy="13218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フローチャート: 処理 122"/>
              <p:cNvSpPr/>
              <p:nvPr/>
            </p:nvSpPr>
            <p:spPr>
              <a:xfrm>
                <a:off x="1419840" y="4969866"/>
                <a:ext cx="288032" cy="279989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フローチャート: 処理 123"/>
              <p:cNvSpPr/>
              <p:nvPr/>
            </p:nvSpPr>
            <p:spPr>
              <a:xfrm>
                <a:off x="1426540" y="5464942"/>
                <a:ext cx="288032" cy="279989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フローチャート: 処理 124"/>
              <p:cNvSpPr/>
              <p:nvPr/>
            </p:nvSpPr>
            <p:spPr>
              <a:xfrm>
                <a:off x="1419840" y="5867330"/>
                <a:ext cx="288032" cy="279989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角丸四角形 125"/>
              <p:cNvSpPr/>
              <p:nvPr/>
            </p:nvSpPr>
            <p:spPr>
              <a:xfrm>
                <a:off x="657707" y="4058519"/>
                <a:ext cx="317514" cy="31377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角丸四角形 126"/>
              <p:cNvSpPr/>
              <p:nvPr/>
            </p:nvSpPr>
            <p:spPr>
              <a:xfrm>
                <a:off x="1343999" y="4058519"/>
                <a:ext cx="317514" cy="31377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9" name="正方形/長方形 68"/>
            <p:cNvSpPr/>
            <p:nvPr/>
          </p:nvSpPr>
          <p:spPr>
            <a:xfrm>
              <a:off x="5308266" y="1027840"/>
              <a:ext cx="899406" cy="191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フローチャート: 処理 73"/>
            <p:cNvSpPr/>
            <p:nvPr/>
          </p:nvSpPr>
          <p:spPr>
            <a:xfrm>
              <a:off x="7394416" y="1235001"/>
              <a:ext cx="288032" cy="279989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処理 74"/>
            <p:cNvSpPr/>
            <p:nvPr/>
          </p:nvSpPr>
          <p:spPr>
            <a:xfrm>
              <a:off x="7467157" y="5939370"/>
              <a:ext cx="288032" cy="279989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フローチャート: 処理 75"/>
            <p:cNvSpPr/>
            <p:nvPr/>
          </p:nvSpPr>
          <p:spPr>
            <a:xfrm>
              <a:off x="1949991" y="1248822"/>
              <a:ext cx="288032" cy="279989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208708" y="5875685"/>
              <a:ext cx="762226" cy="3273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4108384" y="3497450"/>
              <a:ext cx="792089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907787" y="3889184"/>
              <a:ext cx="573706" cy="5886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1907787" y="5916303"/>
              <a:ext cx="286853" cy="2943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2986181" y="5879570"/>
              <a:ext cx="762226" cy="3273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3772816" y="5871278"/>
              <a:ext cx="762226" cy="3273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2487500" y="4171164"/>
              <a:ext cx="813050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3295334" y="3812531"/>
              <a:ext cx="813050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2301318" y="5241207"/>
              <a:ext cx="360349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2307325" y="4864855"/>
              <a:ext cx="360349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正方形/長方形 188"/>
            <p:cNvSpPr/>
            <p:nvPr/>
          </p:nvSpPr>
          <p:spPr>
            <a:xfrm rot="5400000">
              <a:off x="5785010" y="4289848"/>
              <a:ext cx="1377659" cy="92356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4535042" y="5883323"/>
              <a:ext cx="762226" cy="3273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5297268" y="5871277"/>
              <a:ext cx="762226" cy="3273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正方形/長方形 191"/>
            <p:cNvSpPr/>
            <p:nvPr/>
          </p:nvSpPr>
          <p:spPr>
            <a:xfrm>
              <a:off x="6059494" y="5860022"/>
              <a:ext cx="762226" cy="3273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正方形/長方形 192"/>
            <p:cNvSpPr/>
            <p:nvPr/>
          </p:nvSpPr>
          <p:spPr>
            <a:xfrm rot="5400000">
              <a:off x="3376616" y="4567209"/>
              <a:ext cx="792089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正方形/長方形 193"/>
            <p:cNvSpPr/>
            <p:nvPr/>
          </p:nvSpPr>
          <p:spPr>
            <a:xfrm>
              <a:off x="3606882" y="5326741"/>
              <a:ext cx="360349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正方形/長方形 194"/>
            <p:cNvSpPr/>
            <p:nvPr/>
          </p:nvSpPr>
          <p:spPr>
            <a:xfrm rot="5400000">
              <a:off x="4663799" y="4064836"/>
              <a:ext cx="792089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6" name="正方形/長方形 195"/>
            <p:cNvSpPr/>
            <p:nvPr/>
          </p:nvSpPr>
          <p:spPr>
            <a:xfrm rot="5400000">
              <a:off x="3802286" y="4749036"/>
              <a:ext cx="1376149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正方形/長方形 196"/>
            <p:cNvSpPr/>
            <p:nvPr/>
          </p:nvSpPr>
          <p:spPr>
            <a:xfrm rot="5400000">
              <a:off x="7258094" y="5056504"/>
              <a:ext cx="692933" cy="297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正方形/長方形 197"/>
            <p:cNvSpPr/>
            <p:nvPr/>
          </p:nvSpPr>
          <p:spPr>
            <a:xfrm>
              <a:off x="5059843" y="1695680"/>
              <a:ext cx="2041485" cy="477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正方形/長方形 198"/>
            <p:cNvSpPr/>
            <p:nvPr/>
          </p:nvSpPr>
          <p:spPr>
            <a:xfrm rot="5400000">
              <a:off x="7255879" y="4338054"/>
              <a:ext cx="692933" cy="297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正方形/長方形 199"/>
            <p:cNvSpPr/>
            <p:nvPr/>
          </p:nvSpPr>
          <p:spPr>
            <a:xfrm rot="5400000">
              <a:off x="7258093" y="3650996"/>
              <a:ext cx="692933" cy="297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正方形/長方形 200"/>
            <p:cNvSpPr/>
            <p:nvPr/>
          </p:nvSpPr>
          <p:spPr>
            <a:xfrm rot="5400000">
              <a:off x="7255878" y="2932546"/>
              <a:ext cx="692933" cy="297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正方形/長方形 202"/>
            <p:cNvSpPr/>
            <p:nvPr/>
          </p:nvSpPr>
          <p:spPr>
            <a:xfrm rot="5400000">
              <a:off x="7253662" y="2250236"/>
              <a:ext cx="692933" cy="297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正方形/長方形 203"/>
            <p:cNvSpPr/>
            <p:nvPr/>
          </p:nvSpPr>
          <p:spPr>
            <a:xfrm>
              <a:off x="2443567" y="1135939"/>
              <a:ext cx="2824434" cy="2388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" name="正方形/長方形 204"/>
            <p:cNvSpPr/>
            <p:nvPr/>
          </p:nvSpPr>
          <p:spPr>
            <a:xfrm>
              <a:off x="6242690" y="1126727"/>
              <a:ext cx="692933" cy="297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正方形/長方形 205"/>
            <p:cNvSpPr/>
            <p:nvPr/>
          </p:nvSpPr>
          <p:spPr>
            <a:xfrm rot="5400000">
              <a:off x="3079309" y="2656972"/>
              <a:ext cx="792089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正方形/長方形 206"/>
            <p:cNvSpPr/>
            <p:nvPr/>
          </p:nvSpPr>
          <p:spPr>
            <a:xfrm>
              <a:off x="2586140" y="1665139"/>
              <a:ext cx="2041485" cy="477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正方形/長方形 207"/>
            <p:cNvSpPr/>
            <p:nvPr/>
          </p:nvSpPr>
          <p:spPr>
            <a:xfrm rot="5400000">
              <a:off x="3928363" y="2612283"/>
              <a:ext cx="792089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2437096" y="2831451"/>
              <a:ext cx="360349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正方形/長方形 209"/>
            <p:cNvSpPr/>
            <p:nvPr/>
          </p:nvSpPr>
          <p:spPr>
            <a:xfrm>
              <a:off x="2443104" y="2455099"/>
              <a:ext cx="354342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正方形/長方形 210"/>
            <p:cNvSpPr/>
            <p:nvPr/>
          </p:nvSpPr>
          <p:spPr>
            <a:xfrm rot="5400000">
              <a:off x="5698609" y="1821976"/>
              <a:ext cx="792089" cy="201334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0" name="円/楕円 69"/>
          <p:cNvSpPr/>
          <p:nvPr/>
        </p:nvSpPr>
        <p:spPr>
          <a:xfrm>
            <a:off x="3488273" y="5106758"/>
            <a:ext cx="354704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</a:t>
            </a:r>
            <a:endParaRPr kumimoji="1" lang="ja-JP" altLang="en-US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1" name="円/楕円 70"/>
          <p:cNvSpPr/>
          <p:nvPr/>
        </p:nvSpPr>
        <p:spPr>
          <a:xfrm>
            <a:off x="4969514" y="3807006"/>
            <a:ext cx="354704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2" name="円/楕円 71"/>
          <p:cNvSpPr/>
          <p:nvPr/>
        </p:nvSpPr>
        <p:spPr>
          <a:xfrm>
            <a:off x="7490837" y="4571899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3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3" name="円/楕円 72"/>
          <p:cNvSpPr/>
          <p:nvPr/>
        </p:nvSpPr>
        <p:spPr>
          <a:xfrm>
            <a:off x="6202494" y="3469323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4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7" name="円/楕円 76"/>
          <p:cNvSpPr/>
          <p:nvPr/>
        </p:nvSpPr>
        <p:spPr>
          <a:xfrm>
            <a:off x="5508235" y="1289801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7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4034098" y="3252282"/>
            <a:ext cx="374004" cy="320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5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9" name="円/楕円 78"/>
          <p:cNvSpPr/>
          <p:nvPr/>
        </p:nvSpPr>
        <p:spPr>
          <a:xfrm>
            <a:off x="3050736" y="1251518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6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7644778" y="2725633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8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06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822" y="3974"/>
            <a:ext cx="2435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ステージ</a:t>
            </a:r>
            <a:r>
              <a:rPr kumimoji="1" lang="en-US" altLang="ja-JP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3</a:t>
            </a:r>
            <a:endParaRPr kumimoji="1" lang="ja-JP" alt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35623" y="29766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MAP</a:t>
            </a:r>
            <a:r>
              <a:rPr kumimoji="1"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の</a:t>
            </a:r>
            <a:r>
              <a:rPr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レイアウト</a:t>
            </a:r>
            <a:endParaRPr kumimoji="1" lang="en-US" altLang="ja-JP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89177" y="900104"/>
            <a:ext cx="7344816" cy="5205587"/>
            <a:chOff x="435976" y="1027840"/>
            <a:chExt cx="7344816" cy="5205587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435976" y="1090281"/>
              <a:ext cx="7344816" cy="5143146"/>
              <a:chOff x="264328" y="1008436"/>
              <a:chExt cx="7344816" cy="5143146"/>
            </a:xfrm>
          </p:grpSpPr>
          <p:sp>
            <p:nvSpPr>
              <p:cNvPr id="64" name="フローチャート: 処理 63"/>
              <p:cNvSpPr/>
              <p:nvPr/>
            </p:nvSpPr>
            <p:spPr>
              <a:xfrm rot="5400000">
                <a:off x="1365163" y="-92399"/>
                <a:ext cx="5143146" cy="7344816"/>
              </a:xfrm>
              <a:prstGeom prst="flowChartProcess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7" name="直線コネクタ 116"/>
              <p:cNvCxnSpPr/>
              <p:nvPr/>
            </p:nvCxnSpPr>
            <p:spPr>
              <a:xfrm>
                <a:off x="1718256" y="1008436"/>
                <a:ext cx="10384" cy="13218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>
                <a:off x="1707872" y="3050407"/>
                <a:ext cx="10384" cy="13218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/>
              <p:cNvCxnSpPr/>
              <p:nvPr/>
            </p:nvCxnSpPr>
            <p:spPr>
              <a:xfrm>
                <a:off x="1728640" y="4829691"/>
                <a:ext cx="10384" cy="13218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フローチャート: 処理 122"/>
              <p:cNvSpPr/>
              <p:nvPr/>
            </p:nvSpPr>
            <p:spPr>
              <a:xfrm>
                <a:off x="1419840" y="4969866"/>
                <a:ext cx="288032" cy="279989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フローチャート: 処理 123"/>
              <p:cNvSpPr/>
              <p:nvPr/>
            </p:nvSpPr>
            <p:spPr>
              <a:xfrm>
                <a:off x="1426540" y="5464942"/>
                <a:ext cx="288032" cy="279989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フローチャート: 処理 124"/>
              <p:cNvSpPr/>
              <p:nvPr/>
            </p:nvSpPr>
            <p:spPr>
              <a:xfrm>
                <a:off x="1419840" y="5867330"/>
                <a:ext cx="288032" cy="279989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角丸四角形 125"/>
              <p:cNvSpPr/>
              <p:nvPr/>
            </p:nvSpPr>
            <p:spPr>
              <a:xfrm>
                <a:off x="657707" y="4058519"/>
                <a:ext cx="317514" cy="31377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角丸四角形 126"/>
              <p:cNvSpPr/>
              <p:nvPr/>
            </p:nvSpPr>
            <p:spPr>
              <a:xfrm>
                <a:off x="1343999" y="4058519"/>
                <a:ext cx="317514" cy="31377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9" name="正方形/長方形 68"/>
            <p:cNvSpPr/>
            <p:nvPr/>
          </p:nvSpPr>
          <p:spPr>
            <a:xfrm>
              <a:off x="5308266" y="1027840"/>
              <a:ext cx="899406" cy="191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フローチャート: 処理 73"/>
            <p:cNvSpPr/>
            <p:nvPr/>
          </p:nvSpPr>
          <p:spPr>
            <a:xfrm>
              <a:off x="7394416" y="1235001"/>
              <a:ext cx="288032" cy="279989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処理 74"/>
            <p:cNvSpPr/>
            <p:nvPr/>
          </p:nvSpPr>
          <p:spPr>
            <a:xfrm>
              <a:off x="7467157" y="5939370"/>
              <a:ext cx="288032" cy="279989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フローチャート: 処理 75"/>
            <p:cNvSpPr/>
            <p:nvPr/>
          </p:nvSpPr>
          <p:spPr>
            <a:xfrm>
              <a:off x="1949991" y="1248822"/>
              <a:ext cx="288032" cy="279989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208708" y="5875685"/>
              <a:ext cx="762226" cy="3273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4108384" y="3497450"/>
              <a:ext cx="792089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907787" y="3889184"/>
              <a:ext cx="573706" cy="5886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1907787" y="5916303"/>
              <a:ext cx="286853" cy="2943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2986181" y="5879570"/>
              <a:ext cx="762226" cy="3273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3772816" y="5871278"/>
              <a:ext cx="762226" cy="3273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2487500" y="4171164"/>
              <a:ext cx="813050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3295334" y="3812531"/>
              <a:ext cx="813050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2301318" y="5241207"/>
              <a:ext cx="360349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2307325" y="4864855"/>
              <a:ext cx="360349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正方形/長方形 188"/>
            <p:cNvSpPr/>
            <p:nvPr/>
          </p:nvSpPr>
          <p:spPr>
            <a:xfrm rot="5400000">
              <a:off x="5785010" y="4289848"/>
              <a:ext cx="1377659" cy="92356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4535042" y="5883323"/>
              <a:ext cx="762226" cy="3273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5297268" y="5871277"/>
              <a:ext cx="762226" cy="3273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正方形/長方形 191"/>
            <p:cNvSpPr/>
            <p:nvPr/>
          </p:nvSpPr>
          <p:spPr>
            <a:xfrm>
              <a:off x="6059494" y="5860022"/>
              <a:ext cx="762226" cy="3273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正方形/長方形 192"/>
            <p:cNvSpPr/>
            <p:nvPr/>
          </p:nvSpPr>
          <p:spPr>
            <a:xfrm rot="5400000">
              <a:off x="3376616" y="4567209"/>
              <a:ext cx="792089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正方形/長方形 193"/>
            <p:cNvSpPr/>
            <p:nvPr/>
          </p:nvSpPr>
          <p:spPr>
            <a:xfrm>
              <a:off x="3606882" y="5326741"/>
              <a:ext cx="360349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正方形/長方形 194"/>
            <p:cNvSpPr/>
            <p:nvPr/>
          </p:nvSpPr>
          <p:spPr>
            <a:xfrm rot="5400000">
              <a:off x="4663799" y="4064836"/>
              <a:ext cx="792089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6" name="正方形/長方形 195"/>
            <p:cNvSpPr/>
            <p:nvPr/>
          </p:nvSpPr>
          <p:spPr>
            <a:xfrm rot="5400000">
              <a:off x="3802286" y="4749036"/>
              <a:ext cx="1376149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正方形/長方形 196"/>
            <p:cNvSpPr/>
            <p:nvPr/>
          </p:nvSpPr>
          <p:spPr>
            <a:xfrm rot="5400000">
              <a:off x="7258094" y="5056504"/>
              <a:ext cx="692933" cy="297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正方形/長方形 197"/>
            <p:cNvSpPr/>
            <p:nvPr/>
          </p:nvSpPr>
          <p:spPr>
            <a:xfrm>
              <a:off x="5059843" y="1695680"/>
              <a:ext cx="2041485" cy="477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正方形/長方形 198"/>
            <p:cNvSpPr/>
            <p:nvPr/>
          </p:nvSpPr>
          <p:spPr>
            <a:xfrm rot="5400000">
              <a:off x="7255879" y="4338054"/>
              <a:ext cx="692933" cy="297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正方形/長方形 199"/>
            <p:cNvSpPr/>
            <p:nvPr/>
          </p:nvSpPr>
          <p:spPr>
            <a:xfrm rot="5400000">
              <a:off x="7258093" y="3650996"/>
              <a:ext cx="692933" cy="297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正方形/長方形 200"/>
            <p:cNvSpPr/>
            <p:nvPr/>
          </p:nvSpPr>
          <p:spPr>
            <a:xfrm rot="5400000">
              <a:off x="7255878" y="2932546"/>
              <a:ext cx="692933" cy="297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正方形/長方形 202"/>
            <p:cNvSpPr/>
            <p:nvPr/>
          </p:nvSpPr>
          <p:spPr>
            <a:xfrm rot="5400000">
              <a:off x="7253662" y="2250236"/>
              <a:ext cx="692933" cy="297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正方形/長方形 203"/>
            <p:cNvSpPr/>
            <p:nvPr/>
          </p:nvSpPr>
          <p:spPr>
            <a:xfrm>
              <a:off x="2443567" y="1135939"/>
              <a:ext cx="2824434" cy="2388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" name="正方形/長方形 204"/>
            <p:cNvSpPr/>
            <p:nvPr/>
          </p:nvSpPr>
          <p:spPr>
            <a:xfrm>
              <a:off x="6242690" y="1126727"/>
              <a:ext cx="692933" cy="297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正方形/長方形 205"/>
            <p:cNvSpPr/>
            <p:nvPr/>
          </p:nvSpPr>
          <p:spPr>
            <a:xfrm rot="5400000">
              <a:off x="3079309" y="2656972"/>
              <a:ext cx="792089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正方形/長方形 206"/>
            <p:cNvSpPr/>
            <p:nvPr/>
          </p:nvSpPr>
          <p:spPr>
            <a:xfrm>
              <a:off x="2586140" y="1665139"/>
              <a:ext cx="2041485" cy="477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正方形/長方形 207"/>
            <p:cNvSpPr/>
            <p:nvPr/>
          </p:nvSpPr>
          <p:spPr>
            <a:xfrm rot="5400000">
              <a:off x="3928363" y="2612283"/>
              <a:ext cx="792089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2437096" y="2831451"/>
              <a:ext cx="360349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正方形/長方形 209"/>
            <p:cNvSpPr/>
            <p:nvPr/>
          </p:nvSpPr>
          <p:spPr>
            <a:xfrm>
              <a:off x="2443104" y="2455099"/>
              <a:ext cx="354342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正方形/長方形 210"/>
            <p:cNvSpPr/>
            <p:nvPr/>
          </p:nvSpPr>
          <p:spPr>
            <a:xfrm rot="5400000">
              <a:off x="5698609" y="1821976"/>
              <a:ext cx="792089" cy="201334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1" name="グループ化 80"/>
          <p:cNvGrpSpPr/>
          <p:nvPr/>
        </p:nvGrpSpPr>
        <p:grpSpPr>
          <a:xfrm>
            <a:off x="7779624" y="900104"/>
            <a:ext cx="1996118" cy="5085876"/>
            <a:chOff x="7473280" y="625352"/>
            <a:chExt cx="2304256" cy="5369244"/>
          </a:xfrm>
        </p:grpSpPr>
        <p:sp>
          <p:nvSpPr>
            <p:cNvPr id="82" name="角丸四角形 81"/>
            <p:cNvSpPr/>
            <p:nvPr/>
          </p:nvSpPr>
          <p:spPr>
            <a:xfrm>
              <a:off x="7473280" y="625352"/>
              <a:ext cx="2304256" cy="536924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altLang="ja-JP" dirty="0">
                <a:latin typeface="Noto Sans CJK JP Regular" pitchFamily="34" charset="-128"/>
                <a:ea typeface="Noto Sans CJK JP Regular" pitchFamily="34" charset="-128"/>
              </a:endParaRPr>
            </a:p>
            <a:p>
              <a:r>
                <a:rPr lang="ja-JP" altLang="en-US" dirty="0" smtClean="0">
                  <a:latin typeface="Noto Sans CJK JP Regular" pitchFamily="34" charset="-128"/>
                  <a:ea typeface="Noto Sans CJK JP Regular" pitchFamily="34" charset="-128"/>
                </a:rPr>
                <a:t>　：おばさん</a:t>
              </a:r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r>
                <a:rPr lang="ja-JP" altLang="en-US" dirty="0">
                  <a:latin typeface="Noto Sans CJK JP Regular" pitchFamily="34" charset="-128"/>
                  <a:ea typeface="Noto Sans CJK JP Regular" pitchFamily="34" charset="-128"/>
                </a:rPr>
                <a:t>　</a:t>
              </a:r>
              <a:r>
                <a:rPr lang="ja-JP" altLang="en-US" dirty="0" smtClean="0">
                  <a:latin typeface="Noto Sans CJK JP Regular" pitchFamily="34" charset="-128"/>
                  <a:ea typeface="Noto Sans CJK JP Regular" pitchFamily="34" charset="-128"/>
                </a:rPr>
                <a:t>：店員</a:t>
              </a:r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endParaRPr kumimoji="1" lang="en-US" altLang="ja-JP" dirty="0">
                <a:latin typeface="Noto Sans CJK JP Regular" pitchFamily="34" charset="-128"/>
                <a:ea typeface="Noto Sans CJK JP Regular" pitchFamily="34" charset="-128"/>
              </a:endParaRPr>
            </a:p>
            <a:p>
              <a:r>
                <a:rPr lang="ja-JP" altLang="en-US" dirty="0" smtClean="0">
                  <a:latin typeface="Noto Sans CJK JP Regular" pitchFamily="34" charset="-128"/>
                  <a:ea typeface="Noto Sans CJK JP Regular" pitchFamily="34" charset="-128"/>
                </a:rPr>
                <a:t>　：</a:t>
              </a:r>
              <a:r>
                <a:rPr lang="ja-JP" altLang="en-US" dirty="0">
                  <a:latin typeface="Noto Sans CJK JP Regular" pitchFamily="34" charset="-128"/>
                  <a:ea typeface="Noto Sans CJK JP Regular" pitchFamily="34" charset="-128"/>
                </a:rPr>
                <a:t>警備員</a:t>
              </a:r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endParaRPr kumimoji="1" lang="en-US" altLang="ja-JP" dirty="0">
                <a:latin typeface="Noto Sans CJK JP Regular" pitchFamily="34" charset="-128"/>
                <a:ea typeface="Noto Sans CJK JP Regular" pitchFamily="34" charset="-128"/>
              </a:endParaRPr>
            </a:p>
            <a:p>
              <a:r>
                <a:rPr lang="ja-JP" altLang="en-US" dirty="0" smtClean="0">
                  <a:latin typeface="Noto Sans CJK JP Regular" pitchFamily="34" charset="-128"/>
                  <a:ea typeface="Noto Sans CJK JP Regular" pitchFamily="34" charset="-128"/>
                </a:rPr>
                <a:t>　：客</a:t>
              </a:r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endParaRPr lang="en-US" altLang="ja-JP" dirty="0">
                <a:latin typeface="Noto Sans CJK JP Regular" pitchFamily="34" charset="-128"/>
                <a:ea typeface="Noto Sans CJK JP Regular" pitchFamily="34" charset="-128"/>
              </a:endParaRPr>
            </a:p>
            <a:p>
              <a:r>
                <a:rPr lang="ja-JP" altLang="en-US" dirty="0" smtClean="0">
                  <a:latin typeface="Noto Sans CJK JP Regular" pitchFamily="34" charset="-128"/>
                  <a:ea typeface="Noto Sans CJK JP Regular" pitchFamily="34" charset="-128"/>
                </a:rPr>
                <a:t>　：カート客</a:t>
              </a:r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endParaRPr lang="en-US" altLang="ja-JP" dirty="0">
                <a:latin typeface="Noto Sans CJK JP Regular" pitchFamily="34" charset="-128"/>
                <a:ea typeface="Noto Sans CJK JP Regular" pitchFamily="34" charset="-128"/>
              </a:endParaRPr>
            </a:p>
            <a:p>
              <a:r>
                <a:rPr lang="ja-JP" altLang="en-US" dirty="0" smtClean="0">
                  <a:latin typeface="Noto Sans CJK JP Regular" pitchFamily="34" charset="-128"/>
                  <a:ea typeface="Noto Sans CJK JP Regular" pitchFamily="34" charset="-128"/>
                </a:rPr>
                <a:t>　：親</a:t>
              </a:r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endParaRPr lang="en-US" altLang="ja-JP" dirty="0">
                <a:latin typeface="Noto Sans CJK JP Regular" pitchFamily="34" charset="-128"/>
                <a:ea typeface="Noto Sans CJK JP Regular" pitchFamily="34" charset="-128"/>
              </a:endParaRPr>
            </a:p>
            <a:p>
              <a:r>
                <a:rPr lang="ja-JP" altLang="en-US" dirty="0" smtClean="0">
                  <a:latin typeface="Noto Sans CJK JP Regular" pitchFamily="34" charset="-128"/>
                  <a:ea typeface="Noto Sans CJK JP Regular" pitchFamily="34" charset="-128"/>
                </a:rPr>
                <a:t>　：子供</a:t>
              </a:r>
              <a:endParaRPr lang="en-US" altLang="ja-JP" dirty="0" smtClean="0">
                <a:latin typeface="Noto Sans CJK JP Regular" pitchFamily="34" charset="-128"/>
                <a:ea typeface="Noto Sans CJK JP Regular" pitchFamily="34" charset="-128"/>
              </a:endParaRPr>
            </a:p>
            <a:p>
              <a:endParaRPr kumimoji="1" lang="ja-JP" altLang="en-US" dirty="0">
                <a:latin typeface="Noto Sans CJK JP Regular" pitchFamily="34" charset="-128"/>
                <a:ea typeface="Noto Sans CJK JP Regular" pitchFamily="34" charset="-128"/>
              </a:endParaRPr>
            </a:p>
          </p:txBody>
        </p:sp>
        <p:sp>
          <p:nvSpPr>
            <p:cNvPr id="83" name="円/楕円 82"/>
            <p:cNvSpPr/>
            <p:nvPr/>
          </p:nvSpPr>
          <p:spPr>
            <a:xfrm>
              <a:off x="7654649" y="1085709"/>
              <a:ext cx="268462" cy="22859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/>
          </p:nvSpPr>
          <p:spPr>
            <a:xfrm>
              <a:off x="7638894" y="1654469"/>
              <a:ext cx="268462" cy="22859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/>
            <p:cNvSpPr/>
            <p:nvPr/>
          </p:nvSpPr>
          <p:spPr>
            <a:xfrm>
              <a:off x="7638894" y="2236819"/>
              <a:ext cx="268462" cy="22859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7638894" y="3409378"/>
              <a:ext cx="268462" cy="22859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87" name="円/楕円 86"/>
            <p:cNvSpPr/>
            <p:nvPr/>
          </p:nvSpPr>
          <p:spPr>
            <a:xfrm>
              <a:off x="7638894" y="2801218"/>
              <a:ext cx="268462" cy="228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/>
          </p:nvSpPr>
          <p:spPr>
            <a:xfrm>
              <a:off x="7638894" y="3996398"/>
              <a:ext cx="268462" cy="228596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/>
          </p:nvSpPr>
          <p:spPr>
            <a:xfrm>
              <a:off x="7676009" y="4605094"/>
              <a:ext cx="194231" cy="13023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円/楕円 90"/>
          <p:cNvSpPr/>
          <p:nvPr/>
        </p:nvSpPr>
        <p:spPr>
          <a:xfrm>
            <a:off x="2462770" y="4488356"/>
            <a:ext cx="368911" cy="3629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</a:t>
            </a:r>
            <a:endParaRPr kumimoji="1" lang="ja-JP" altLang="en-US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7" name="円/楕円 96"/>
          <p:cNvSpPr/>
          <p:nvPr/>
        </p:nvSpPr>
        <p:spPr>
          <a:xfrm>
            <a:off x="6157901" y="3412329"/>
            <a:ext cx="368911" cy="3629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</a:t>
            </a:r>
            <a:endParaRPr kumimoji="1" lang="ja-JP" altLang="en-US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8" name="円/楕円 97"/>
          <p:cNvSpPr/>
          <p:nvPr/>
        </p:nvSpPr>
        <p:spPr>
          <a:xfrm>
            <a:off x="2647225" y="2329169"/>
            <a:ext cx="368911" cy="3629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endParaRPr kumimoji="1" lang="ja-JP" altLang="en-US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9" name="円/楕円 98"/>
          <p:cNvSpPr/>
          <p:nvPr/>
        </p:nvSpPr>
        <p:spPr>
          <a:xfrm>
            <a:off x="5885092" y="1219620"/>
            <a:ext cx="368911" cy="3629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4</a:t>
            </a:r>
            <a:endParaRPr kumimoji="1" lang="ja-JP" altLang="en-US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0" name="円/楕円 99"/>
          <p:cNvSpPr/>
          <p:nvPr/>
        </p:nvSpPr>
        <p:spPr>
          <a:xfrm>
            <a:off x="2937470" y="3195862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/>
        </p:nvSpPr>
        <p:spPr>
          <a:xfrm>
            <a:off x="3757910" y="5180644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6738248" y="2067904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5278608" y="3882177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3409736" y="2176170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105" name="円/楕円 104"/>
          <p:cNvSpPr/>
          <p:nvPr/>
        </p:nvSpPr>
        <p:spPr>
          <a:xfrm>
            <a:off x="2623101" y="5119518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106" name="円/楕円 105"/>
          <p:cNvSpPr/>
          <p:nvPr/>
        </p:nvSpPr>
        <p:spPr>
          <a:xfrm>
            <a:off x="4993065" y="5007599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108" name="正方形/長方形 107"/>
          <p:cNvSpPr/>
          <p:nvPr/>
        </p:nvSpPr>
        <p:spPr>
          <a:xfrm flipV="1">
            <a:off x="1317819" y="974000"/>
            <a:ext cx="285367" cy="6187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 flipV="1">
            <a:off x="1329131" y="1588960"/>
            <a:ext cx="285367" cy="6187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6854528" y="3952985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/>
          <p:cNvSpPr/>
          <p:nvPr/>
        </p:nvSpPr>
        <p:spPr>
          <a:xfrm>
            <a:off x="7014519" y="4203042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4437808" y="2791667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円/楕円 112"/>
          <p:cNvSpPr/>
          <p:nvPr/>
        </p:nvSpPr>
        <p:spPr>
          <a:xfrm>
            <a:off x="4633024" y="2664567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円/楕円 113"/>
          <p:cNvSpPr/>
          <p:nvPr/>
        </p:nvSpPr>
        <p:spPr>
          <a:xfrm>
            <a:off x="2054519" y="1519138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円/楕円 114"/>
          <p:cNvSpPr/>
          <p:nvPr/>
        </p:nvSpPr>
        <p:spPr>
          <a:xfrm>
            <a:off x="1842353" y="1504039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/楕円 115"/>
          <p:cNvSpPr/>
          <p:nvPr/>
        </p:nvSpPr>
        <p:spPr>
          <a:xfrm>
            <a:off x="6806872" y="5525076"/>
            <a:ext cx="415294" cy="3479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</a:t>
            </a:r>
            <a:endParaRPr lang="ja-JP" altLang="en-US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0" name="円/楕円 119"/>
          <p:cNvSpPr/>
          <p:nvPr/>
        </p:nvSpPr>
        <p:spPr>
          <a:xfrm>
            <a:off x="1731214" y="3339861"/>
            <a:ext cx="380771" cy="3411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</a:t>
            </a:r>
            <a:endParaRPr kumimoji="1" lang="ja-JP" altLang="en-US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1" name="円/楕円 130"/>
          <p:cNvSpPr/>
          <p:nvPr/>
        </p:nvSpPr>
        <p:spPr>
          <a:xfrm>
            <a:off x="3082900" y="5379025"/>
            <a:ext cx="364577" cy="3410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</a:t>
            </a:r>
            <a:endParaRPr kumimoji="1" lang="ja-JP" altLang="en-US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2" name="円/楕円 131"/>
          <p:cNvSpPr/>
          <p:nvPr/>
        </p:nvSpPr>
        <p:spPr>
          <a:xfrm>
            <a:off x="992901" y="1147768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円/楕円 132"/>
          <p:cNvSpPr/>
          <p:nvPr/>
        </p:nvSpPr>
        <p:spPr>
          <a:xfrm>
            <a:off x="4400462" y="1251910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円/楕円 133"/>
          <p:cNvSpPr/>
          <p:nvPr/>
        </p:nvSpPr>
        <p:spPr>
          <a:xfrm>
            <a:off x="5287102" y="2029854"/>
            <a:ext cx="364577" cy="3410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</a:t>
            </a:r>
            <a:endParaRPr kumimoji="1" lang="ja-JP" altLang="en-US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5" name="円/楕円 134"/>
          <p:cNvSpPr/>
          <p:nvPr/>
        </p:nvSpPr>
        <p:spPr>
          <a:xfrm>
            <a:off x="987812" y="1874908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円/楕円 135"/>
          <p:cNvSpPr/>
          <p:nvPr/>
        </p:nvSpPr>
        <p:spPr>
          <a:xfrm>
            <a:off x="918296" y="2091440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円/楕円 137"/>
          <p:cNvSpPr/>
          <p:nvPr/>
        </p:nvSpPr>
        <p:spPr>
          <a:xfrm>
            <a:off x="3720432" y="4223448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円/楕円 138"/>
          <p:cNvSpPr/>
          <p:nvPr/>
        </p:nvSpPr>
        <p:spPr>
          <a:xfrm>
            <a:off x="2642472" y="1278988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9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テキスト ボックス 67"/>
          <p:cNvSpPr txBox="1"/>
          <p:nvPr/>
        </p:nvSpPr>
        <p:spPr>
          <a:xfrm>
            <a:off x="0" y="26296"/>
            <a:ext cx="350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ステージの結成</a:t>
            </a:r>
            <a:endParaRPr kumimoji="1" lang="ja-JP" alt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02941" y="2057364"/>
            <a:ext cx="63401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・おばさんを増やして特売品を取り合う要素を難しく</a:t>
            </a:r>
            <a:endParaRPr kumimoji="1" lang="en-US" altLang="ja-JP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・入り口を通りづらくし</a:t>
            </a:r>
            <a:r>
              <a:rPr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カートを取りづらくする</a:t>
            </a:r>
            <a:endParaRPr kumimoji="1" lang="en-US" altLang="ja-JP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・カートをバラけさせて使わせる</a:t>
            </a:r>
            <a:endParaRPr lang="en-US" altLang="ja-JP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7387697" y="2057364"/>
            <a:ext cx="1872208" cy="24517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30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①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60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秒後、②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90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秒後、③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120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秒後、④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150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、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⑤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</a:t>
            </a:r>
          </a:p>
          <a:p>
            <a:r>
              <a:rPr lang="en-US" altLang="ja-JP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180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、⑥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 210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、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⑦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240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秒後、⑧</a:t>
            </a:r>
            <a:endParaRPr lang="en-US" altLang="ja-JP" dirty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000362" y="1718810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セールスが行われるタイム</a:t>
            </a:r>
            <a:endParaRPr kumimoji="1" lang="ja-JP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82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テキスト ボックス 67"/>
          <p:cNvSpPr txBox="1"/>
          <p:nvPr/>
        </p:nvSpPr>
        <p:spPr>
          <a:xfrm>
            <a:off x="0" y="26296"/>
            <a:ext cx="3318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ババアのルート</a:t>
            </a:r>
            <a:endParaRPr kumimoji="1" lang="ja-JP" alt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27" name="Picture 3" descr="C:\Users\Nemousu\Desktop\キャプチャ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985634"/>
            <a:ext cx="7358115" cy="516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コネクタ 2"/>
          <p:cNvCxnSpPr/>
          <p:nvPr/>
        </p:nvCxnSpPr>
        <p:spPr>
          <a:xfrm>
            <a:off x="3483036" y="4929700"/>
            <a:ext cx="0" cy="727281"/>
          </a:xfrm>
          <a:prstGeom prst="line">
            <a:avLst/>
          </a:prstGeom>
          <a:ln w="57150">
            <a:prstDash val="sysDash"/>
            <a:headEnd type="none" w="med" len="med"/>
            <a:tailEnd type="arrow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3468968" y="5656981"/>
            <a:ext cx="1916080" cy="23554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5370980" y="3933056"/>
            <a:ext cx="0" cy="1753487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4808984" y="3927899"/>
            <a:ext cx="549072" cy="5157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4831896" y="3934599"/>
            <a:ext cx="0" cy="262359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030964" y="4187472"/>
            <a:ext cx="792088" cy="0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4030964" y="4187472"/>
            <a:ext cx="0" cy="465664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3523504" y="4647979"/>
            <a:ext cx="549072" cy="5157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6212199" y="3733419"/>
            <a:ext cx="0" cy="1747479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V="1">
            <a:off x="6177136" y="5480898"/>
            <a:ext cx="1570108" cy="6008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7733176" y="3733419"/>
            <a:ext cx="0" cy="1753487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6177136" y="3728262"/>
            <a:ext cx="785054" cy="0"/>
          </a:xfrm>
          <a:prstGeom prst="line">
            <a:avLst/>
          </a:prstGeom>
          <a:ln w="57150">
            <a:prstDash val="sysDash"/>
            <a:headEnd type="arrow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7340649" y="3655902"/>
            <a:ext cx="406595" cy="0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5358056" y="1484784"/>
            <a:ext cx="1211607" cy="0"/>
          </a:xfrm>
          <a:prstGeom prst="line">
            <a:avLst/>
          </a:prstGeom>
          <a:ln w="57150">
            <a:prstDash val="sysDash"/>
            <a:headEnd type="arrow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5419185" y="1484784"/>
            <a:ext cx="0" cy="1800200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5385048" y="3283145"/>
            <a:ext cx="2348128" cy="0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7733176" y="1482945"/>
            <a:ext cx="0" cy="1800200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998945" y="1484784"/>
            <a:ext cx="748299" cy="0"/>
          </a:xfrm>
          <a:prstGeom prst="line">
            <a:avLst/>
          </a:prstGeom>
          <a:ln w="57150">
            <a:prstDash val="sysDash"/>
            <a:headEnd type="arrow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3656221" y="2767318"/>
            <a:ext cx="0" cy="628475"/>
          </a:xfrm>
          <a:prstGeom prst="line">
            <a:avLst/>
          </a:prstGeom>
          <a:ln w="57150">
            <a:prstDash val="sysDash"/>
            <a:headEnd type="arrow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V="1">
            <a:off x="3615731" y="3395793"/>
            <a:ext cx="811277" cy="13902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4427008" y="2204864"/>
            <a:ext cx="0" cy="1204831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4427008" y="2204864"/>
            <a:ext cx="814024" cy="0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5241032" y="1346862"/>
            <a:ext cx="0" cy="900100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3008784" y="1405561"/>
            <a:ext cx="2246316" cy="0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3008784" y="1403638"/>
            <a:ext cx="0" cy="801226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>
            <a:off x="3019374" y="2196623"/>
            <a:ext cx="636847" cy="8241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3674622" y="2204758"/>
            <a:ext cx="0" cy="262359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テキスト ボックス 67"/>
          <p:cNvSpPr txBox="1"/>
          <p:nvPr/>
        </p:nvSpPr>
        <p:spPr>
          <a:xfrm>
            <a:off x="0" y="26296"/>
            <a:ext cx="3441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警備員のルート</a:t>
            </a:r>
            <a:endParaRPr kumimoji="1" lang="ja-JP" alt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6" name="Picture 3" descr="C:\Users\Nemousu\Desktop\キャプチャ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985634"/>
            <a:ext cx="7358115" cy="516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/>
          <p:nvPr/>
        </p:nvCxnSpPr>
        <p:spPr>
          <a:xfrm flipV="1">
            <a:off x="4232920" y="5589240"/>
            <a:ext cx="648072" cy="1"/>
          </a:xfrm>
          <a:prstGeom prst="line">
            <a:avLst/>
          </a:prstGeom>
          <a:ln w="57150">
            <a:prstDash val="sysDash"/>
            <a:headEnd type="none" w="med" len="med"/>
            <a:tailEnd type="arrow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880992" y="3879940"/>
            <a:ext cx="0" cy="1753487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801950" y="3951129"/>
            <a:ext cx="569030" cy="0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370980" y="3951129"/>
            <a:ext cx="0" cy="1682298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5370980" y="5633427"/>
            <a:ext cx="569030" cy="0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5940010" y="3565842"/>
            <a:ext cx="0" cy="2067584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5940010" y="3533469"/>
            <a:ext cx="569030" cy="0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509040" y="3533469"/>
            <a:ext cx="0" cy="2099958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4232920" y="5709626"/>
            <a:ext cx="2276120" cy="0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92760" y="2204864"/>
            <a:ext cx="3147250" cy="0"/>
          </a:xfrm>
          <a:prstGeom prst="line">
            <a:avLst/>
          </a:prstGeom>
          <a:ln w="57150">
            <a:prstDash val="sysDash"/>
            <a:headEnd type="arrow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2792760" y="1363715"/>
            <a:ext cx="0" cy="841149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2792760" y="1363715"/>
            <a:ext cx="4896544" cy="0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7746674" y="1363715"/>
            <a:ext cx="1" cy="858980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6509040" y="2204864"/>
            <a:ext cx="1237635" cy="17831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テキスト ボックス 67"/>
          <p:cNvSpPr txBox="1"/>
          <p:nvPr/>
        </p:nvSpPr>
        <p:spPr>
          <a:xfrm>
            <a:off x="0" y="26296"/>
            <a:ext cx="2927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店員のルート</a:t>
            </a:r>
            <a:endParaRPr kumimoji="1" lang="ja-JP" alt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6" name="Picture 3" descr="C:\Users\Nemousu\Desktop\キャプチャ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985634"/>
            <a:ext cx="7358115" cy="516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/>
        </p:nvCxnSpPr>
        <p:spPr>
          <a:xfrm flipH="1">
            <a:off x="6213140" y="5589241"/>
            <a:ext cx="1332148" cy="0"/>
          </a:xfrm>
          <a:prstGeom prst="line">
            <a:avLst/>
          </a:prstGeom>
          <a:ln w="57150">
            <a:prstDash val="sysDash"/>
            <a:headEnd type="none" w="med" len="med"/>
            <a:tailEnd type="arrow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6213140" y="3521657"/>
            <a:ext cx="0" cy="2067584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213140" y="3565843"/>
            <a:ext cx="1548172" cy="0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7761312" y="3521657"/>
            <a:ext cx="0" cy="1974927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2792760" y="3319975"/>
            <a:ext cx="2778046" cy="37017"/>
          </a:xfrm>
          <a:prstGeom prst="line">
            <a:avLst/>
          </a:prstGeom>
          <a:ln w="57150">
            <a:prstDash val="sysDash"/>
            <a:headEnd type="none" w="med" len="med"/>
            <a:tailEnd type="arrow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5570806" y="2204864"/>
            <a:ext cx="0" cy="1133619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2792760" y="2204864"/>
            <a:ext cx="2778046" cy="18440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792760" y="2183219"/>
            <a:ext cx="0" cy="1173773"/>
          </a:xfrm>
          <a:prstGeom prst="line">
            <a:avLst/>
          </a:prstGeom>
          <a:ln w="57150"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8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95</Words>
  <Application>Microsoft Office PowerPoint</Application>
  <PresentationFormat>A4 210 x 297 mm</PresentationFormat>
  <Paragraphs>71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Nemousu</dc:creator>
  <cp:lastModifiedBy>Nemousu</cp:lastModifiedBy>
  <cp:revision>35</cp:revision>
  <dcterms:created xsi:type="dcterms:W3CDTF">2017-10-03T07:30:40Z</dcterms:created>
  <dcterms:modified xsi:type="dcterms:W3CDTF">2017-10-17T07:00:36Z</dcterms:modified>
</cp:coreProperties>
</file>