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84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E2878-5F6B-4BE5-81F7-F1BD320658B8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DEE18-A2FD-441B-952C-C958003D2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23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DEE18-A2FD-441B-952C-C958003D2A9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52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3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6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35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17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11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94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31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39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17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3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9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02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テキスト ボックス 55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6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7167087" y="759333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255839" y="700508"/>
            <a:ext cx="11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：カート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239655" y="11059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：棚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164428" y="1163962"/>
            <a:ext cx="213359" cy="201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8044685" y="1159336"/>
            <a:ext cx="201531" cy="20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127871" y="11040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：レジ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165685" y="1576851"/>
            <a:ext cx="218412" cy="208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239655" y="1496539"/>
            <a:ext cx="176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：店内ドア</a:t>
            </a:r>
            <a:endParaRPr kumimoji="1"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（入れない）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 rot="19871600" flipH="1">
            <a:off x="4745456" y="1450353"/>
            <a:ext cx="287615" cy="7068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212910" y="929568"/>
            <a:ext cx="6930611" cy="5200292"/>
            <a:chOff x="236476" y="995427"/>
            <a:chExt cx="6930611" cy="520029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36476" y="995427"/>
              <a:ext cx="6930611" cy="5200292"/>
              <a:chOff x="236476" y="995427"/>
              <a:chExt cx="6930611" cy="5200292"/>
            </a:xfrm>
          </p:grpSpPr>
          <p:sp>
            <p:nvSpPr>
              <p:cNvPr id="3" name="円/楕円 2"/>
              <p:cNvSpPr/>
              <p:nvPr/>
            </p:nvSpPr>
            <p:spPr>
              <a:xfrm>
                <a:off x="236476" y="995427"/>
                <a:ext cx="6930611" cy="520029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921965" y="2180592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801388" y="2427277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1027670" y="1896928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3700603" y="5980237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2763300" y="5877225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3257241" y="5975771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637454" y="3825143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637454" y="3202398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" name="円/楕円 1"/>
              <p:cNvSpPr/>
              <p:nvPr/>
            </p:nvSpPr>
            <p:spPr>
              <a:xfrm>
                <a:off x="2153220" y="2180592"/>
                <a:ext cx="3199699" cy="260742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角丸四角形 56"/>
              <p:cNvSpPr/>
              <p:nvPr/>
            </p:nvSpPr>
            <p:spPr>
              <a:xfrm rot="21412772">
                <a:off x="2539437" y="1810227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角丸四角形 43"/>
              <p:cNvSpPr/>
              <p:nvPr/>
            </p:nvSpPr>
            <p:spPr>
              <a:xfrm rot="19985909">
                <a:off x="1571971" y="3729973"/>
                <a:ext cx="246359" cy="69050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角丸四角形 44"/>
              <p:cNvSpPr/>
              <p:nvPr/>
            </p:nvSpPr>
            <p:spPr>
              <a:xfrm rot="21412772">
                <a:off x="1371193" y="2999126"/>
                <a:ext cx="277086" cy="68789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角丸四角形 45"/>
              <p:cNvSpPr/>
              <p:nvPr/>
            </p:nvSpPr>
            <p:spPr>
              <a:xfrm rot="1728400">
                <a:off x="1551344" y="2239827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角丸四角形 51"/>
              <p:cNvSpPr/>
              <p:nvPr/>
            </p:nvSpPr>
            <p:spPr>
              <a:xfrm rot="21412772">
                <a:off x="2388001" y="1371803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角丸四角形 54"/>
              <p:cNvSpPr/>
              <p:nvPr/>
            </p:nvSpPr>
            <p:spPr>
              <a:xfrm rot="1614091" flipH="1">
                <a:off x="5660534" y="3661087"/>
                <a:ext cx="246359" cy="69050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角丸四角形 62"/>
              <p:cNvSpPr/>
              <p:nvPr/>
            </p:nvSpPr>
            <p:spPr>
              <a:xfrm rot="187228" flipH="1">
                <a:off x="5828366" y="2979240"/>
                <a:ext cx="277086" cy="68789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角丸四角形 63"/>
              <p:cNvSpPr/>
              <p:nvPr/>
            </p:nvSpPr>
            <p:spPr>
              <a:xfrm rot="19871600" flipH="1">
                <a:off x="5666043" y="2239828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角丸四角形 70"/>
              <p:cNvSpPr/>
              <p:nvPr/>
            </p:nvSpPr>
            <p:spPr>
              <a:xfrm rot="19871600" flipH="1">
                <a:off x="3113433" y="1315905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角丸四角形 71"/>
              <p:cNvSpPr/>
              <p:nvPr/>
            </p:nvSpPr>
            <p:spPr>
              <a:xfrm rot="19871600" flipH="1">
                <a:off x="3905565" y="1315906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角丸四角形 73"/>
              <p:cNvSpPr/>
              <p:nvPr/>
            </p:nvSpPr>
            <p:spPr>
              <a:xfrm rot="1728400">
                <a:off x="2569845" y="4827181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角丸四角形 74"/>
              <p:cNvSpPr/>
              <p:nvPr/>
            </p:nvSpPr>
            <p:spPr>
              <a:xfrm rot="1728400">
                <a:off x="3409737" y="4964918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角丸四角形 75"/>
              <p:cNvSpPr/>
              <p:nvPr/>
            </p:nvSpPr>
            <p:spPr>
              <a:xfrm rot="1728400">
                <a:off x="4201868" y="4961629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角丸四角形 76"/>
              <p:cNvSpPr/>
              <p:nvPr/>
            </p:nvSpPr>
            <p:spPr>
              <a:xfrm rot="21412772">
                <a:off x="4752763" y="5375258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角丸四角形 77"/>
              <p:cNvSpPr/>
              <p:nvPr/>
            </p:nvSpPr>
            <p:spPr>
              <a:xfrm rot="21412772">
                <a:off x="4929620" y="4912351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角丸四角形 81"/>
              <p:cNvSpPr/>
              <p:nvPr/>
            </p:nvSpPr>
            <p:spPr>
              <a:xfrm rot="19871600" flipH="1">
                <a:off x="6303273" y="2259715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角丸四角形 82"/>
              <p:cNvSpPr/>
              <p:nvPr/>
            </p:nvSpPr>
            <p:spPr>
              <a:xfrm rot="187228" flipH="1">
                <a:off x="6436908" y="2991230"/>
                <a:ext cx="277086" cy="68789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角丸四角形 83"/>
              <p:cNvSpPr/>
              <p:nvPr/>
            </p:nvSpPr>
            <p:spPr>
              <a:xfrm rot="1614091" flipH="1">
                <a:off x="6266853" y="3702200"/>
                <a:ext cx="246359" cy="69050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角丸四角形 84"/>
              <p:cNvSpPr/>
              <p:nvPr/>
            </p:nvSpPr>
            <p:spPr>
              <a:xfrm rot="21412772">
                <a:off x="1873321" y="4977312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角丸四角形 85"/>
              <p:cNvSpPr/>
              <p:nvPr/>
            </p:nvSpPr>
            <p:spPr>
              <a:xfrm rot="21412772">
                <a:off x="2168157" y="4563343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 rot="9143970">
              <a:off x="1086210" y="1262467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19" name="正方形/長方形 18"/>
          <p:cNvSpPr/>
          <p:nvPr/>
        </p:nvSpPr>
        <p:spPr>
          <a:xfrm rot="14904215">
            <a:off x="6131" y="4158277"/>
            <a:ext cx="734766" cy="156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コネクタ 22"/>
          <p:cNvCxnSpPr>
            <a:stCxn id="19" idx="2"/>
            <a:endCxn id="19" idx="0"/>
          </p:cNvCxnSpPr>
          <p:nvPr/>
        </p:nvCxnSpPr>
        <p:spPr>
          <a:xfrm flipH="1">
            <a:off x="300614" y="4207823"/>
            <a:ext cx="145800" cy="577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6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7779624" y="1622144"/>
            <a:ext cx="1996118" cy="42841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：おばさん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</a:t>
            </a:r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警備員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：カート客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：親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：子供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7936739" y="2058205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7923091" y="2596948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7923091" y="3148564"/>
            <a:ext cx="232562" cy="216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7923091" y="4259240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0" name="円/楕円 39"/>
          <p:cNvSpPr/>
          <p:nvPr/>
        </p:nvSpPr>
        <p:spPr>
          <a:xfrm>
            <a:off x="7923091" y="3683176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7923091" y="4815279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7955243" y="5391851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275194" y="1320808"/>
            <a:ext cx="6957532" cy="5200292"/>
            <a:chOff x="227028" y="995427"/>
            <a:chExt cx="6957532" cy="5200292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27028" y="995427"/>
              <a:ext cx="6930611" cy="5200292"/>
              <a:chOff x="236476" y="995427"/>
              <a:chExt cx="6930611" cy="5200292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236476" y="995427"/>
                <a:ext cx="6930611" cy="5200292"/>
                <a:chOff x="236476" y="995427"/>
                <a:chExt cx="6930611" cy="5200292"/>
              </a:xfrm>
            </p:grpSpPr>
            <p:sp>
              <p:nvSpPr>
                <p:cNvPr id="46" name="円/楕円 45"/>
                <p:cNvSpPr/>
                <p:nvPr/>
              </p:nvSpPr>
              <p:spPr>
                <a:xfrm>
                  <a:off x="236476" y="995427"/>
                  <a:ext cx="6930611" cy="5200292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" name="正方形/長方形 46"/>
                <p:cNvSpPr/>
                <p:nvPr/>
              </p:nvSpPr>
              <p:spPr>
                <a:xfrm>
                  <a:off x="921965" y="2180592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正方形/長方形 47"/>
                <p:cNvSpPr/>
                <p:nvPr/>
              </p:nvSpPr>
              <p:spPr>
                <a:xfrm>
                  <a:off x="801388" y="2427277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" name="正方形/長方形 48"/>
                <p:cNvSpPr/>
                <p:nvPr/>
              </p:nvSpPr>
              <p:spPr>
                <a:xfrm>
                  <a:off x="1027670" y="1896928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正方形/長方形 49"/>
                <p:cNvSpPr/>
                <p:nvPr/>
              </p:nvSpPr>
              <p:spPr>
                <a:xfrm>
                  <a:off x="1937196" y="5643498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1" name="正方形/長方形 50"/>
                <p:cNvSpPr/>
                <p:nvPr/>
              </p:nvSpPr>
              <p:spPr>
                <a:xfrm>
                  <a:off x="1396031" y="5398372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正方形/長方形 51"/>
                <p:cNvSpPr/>
                <p:nvPr/>
              </p:nvSpPr>
              <p:spPr>
                <a:xfrm>
                  <a:off x="1666797" y="5496918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正方形/長方形 52"/>
                <p:cNvSpPr/>
                <p:nvPr/>
              </p:nvSpPr>
              <p:spPr>
                <a:xfrm>
                  <a:off x="637454" y="3825143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637454" y="3202398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" name="円/楕円 54"/>
                <p:cNvSpPr/>
                <p:nvPr/>
              </p:nvSpPr>
              <p:spPr>
                <a:xfrm>
                  <a:off x="2153220" y="2180592"/>
                  <a:ext cx="3199699" cy="260742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" name="角丸四角形 55"/>
                <p:cNvSpPr/>
                <p:nvPr/>
              </p:nvSpPr>
              <p:spPr>
                <a:xfrm rot="21412772">
                  <a:off x="2539437" y="1810227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角丸四角形 56"/>
                <p:cNvSpPr/>
                <p:nvPr/>
              </p:nvSpPr>
              <p:spPr>
                <a:xfrm rot="19985909">
                  <a:off x="1571971" y="3729973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角丸四角形 57"/>
                <p:cNvSpPr/>
                <p:nvPr/>
              </p:nvSpPr>
              <p:spPr>
                <a:xfrm rot="21412772">
                  <a:off x="1371193" y="2999126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角丸四角形 58"/>
                <p:cNvSpPr/>
                <p:nvPr/>
              </p:nvSpPr>
              <p:spPr>
                <a:xfrm rot="1728400">
                  <a:off x="1551344" y="2239827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角丸四角形 59"/>
                <p:cNvSpPr/>
                <p:nvPr/>
              </p:nvSpPr>
              <p:spPr>
                <a:xfrm rot="21412772">
                  <a:off x="2388001" y="1371803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角丸四角形 60"/>
                <p:cNvSpPr/>
                <p:nvPr/>
              </p:nvSpPr>
              <p:spPr>
                <a:xfrm rot="1614091" flipH="1">
                  <a:off x="5660534" y="3661087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角丸四角形 61"/>
                <p:cNvSpPr/>
                <p:nvPr/>
              </p:nvSpPr>
              <p:spPr>
                <a:xfrm rot="187228" flipH="1">
                  <a:off x="5828366" y="2979240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角丸四角形 62"/>
                <p:cNvSpPr/>
                <p:nvPr/>
              </p:nvSpPr>
              <p:spPr>
                <a:xfrm rot="19871600" flipH="1">
                  <a:off x="5666043" y="2239828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角丸四角形 63"/>
                <p:cNvSpPr/>
                <p:nvPr/>
              </p:nvSpPr>
              <p:spPr>
                <a:xfrm rot="19871600" flipH="1">
                  <a:off x="3113433" y="1315905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角丸四角形 64"/>
                <p:cNvSpPr/>
                <p:nvPr/>
              </p:nvSpPr>
              <p:spPr>
                <a:xfrm rot="19871600" flipH="1">
                  <a:off x="3905565" y="1315906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角丸四角形 65"/>
                <p:cNvSpPr/>
                <p:nvPr/>
              </p:nvSpPr>
              <p:spPr>
                <a:xfrm rot="1728400">
                  <a:off x="2569845" y="4827181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角丸四角形 66"/>
                <p:cNvSpPr/>
                <p:nvPr/>
              </p:nvSpPr>
              <p:spPr>
                <a:xfrm rot="1728400">
                  <a:off x="3409737" y="4964918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角丸四角形 67"/>
                <p:cNvSpPr/>
                <p:nvPr/>
              </p:nvSpPr>
              <p:spPr>
                <a:xfrm rot="1728400">
                  <a:off x="4201868" y="4961629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角丸四角形 68"/>
                <p:cNvSpPr/>
                <p:nvPr/>
              </p:nvSpPr>
              <p:spPr>
                <a:xfrm rot="21412772">
                  <a:off x="4752763" y="5375258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角丸四角形 69"/>
                <p:cNvSpPr/>
                <p:nvPr/>
              </p:nvSpPr>
              <p:spPr>
                <a:xfrm rot="21412772">
                  <a:off x="4929620" y="4912351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角丸四角形 70"/>
                <p:cNvSpPr/>
                <p:nvPr/>
              </p:nvSpPr>
              <p:spPr>
                <a:xfrm rot="19871600" flipH="1">
                  <a:off x="6303273" y="2259715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角丸四角形 71"/>
                <p:cNvSpPr/>
                <p:nvPr/>
              </p:nvSpPr>
              <p:spPr>
                <a:xfrm rot="187228" flipH="1">
                  <a:off x="6436908" y="2991230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3" name="角丸四角形 72"/>
                <p:cNvSpPr/>
                <p:nvPr/>
              </p:nvSpPr>
              <p:spPr>
                <a:xfrm rot="1614091" flipH="1">
                  <a:off x="6266853" y="3702200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" name="角丸四角形 73"/>
                <p:cNvSpPr/>
                <p:nvPr/>
              </p:nvSpPr>
              <p:spPr>
                <a:xfrm rot="21412772">
                  <a:off x="1873321" y="4977312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角丸四角形 74"/>
                <p:cNvSpPr/>
                <p:nvPr/>
              </p:nvSpPr>
              <p:spPr>
                <a:xfrm rot="21412772">
                  <a:off x="2168157" y="4563343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5" name="正方形/長方形 44"/>
              <p:cNvSpPr/>
              <p:nvPr/>
            </p:nvSpPr>
            <p:spPr>
              <a:xfrm rot="9143970">
                <a:off x="1086210" y="1262467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</p:grpSp>
        <p:sp>
          <p:nvSpPr>
            <p:cNvPr id="78" name="円/楕円 77"/>
            <p:cNvSpPr/>
            <p:nvPr/>
          </p:nvSpPr>
          <p:spPr>
            <a:xfrm>
              <a:off x="6760111" y="3286730"/>
              <a:ext cx="424449" cy="4079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3966797" y="1031015"/>
              <a:ext cx="369429" cy="36759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82" name="円/楕円 81"/>
            <p:cNvSpPr/>
            <p:nvPr/>
          </p:nvSpPr>
          <p:spPr>
            <a:xfrm>
              <a:off x="6205070" y="327415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円/楕円 82"/>
            <p:cNvSpPr/>
            <p:nvPr/>
          </p:nvSpPr>
          <p:spPr>
            <a:xfrm>
              <a:off x="3733568" y="5259755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円/楕円 83"/>
            <p:cNvSpPr/>
            <p:nvPr/>
          </p:nvSpPr>
          <p:spPr>
            <a:xfrm>
              <a:off x="3576053" y="172419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5551151" y="304029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2893676" y="1641176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2215494" y="5476287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88" name="円/楕円 87"/>
            <p:cNvSpPr/>
            <p:nvPr/>
          </p:nvSpPr>
          <p:spPr>
            <a:xfrm>
              <a:off x="3024957" y="497007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89" name="円/楕円 88"/>
            <p:cNvSpPr/>
            <p:nvPr/>
          </p:nvSpPr>
          <p:spPr>
            <a:xfrm>
              <a:off x="6539815" y="383092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4437491" y="4667854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4708095" y="4919487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4553772" y="1964060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/>
          </p:nvSpPr>
          <p:spPr>
            <a:xfrm>
              <a:off x="4824376" y="2215693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2767684" y="1885794"/>
              <a:ext cx="397332" cy="36885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6566003" y="4185183"/>
              <a:ext cx="406927" cy="41310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2835206" y="5476287"/>
              <a:ext cx="412586" cy="3643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</p:grpSp>
      <p:sp>
        <p:nvSpPr>
          <p:cNvPr id="97" name="円/楕円 96"/>
          <p:cNvSpPr/>
          <p:nvPr/>
        </p:nvSpPr>
        <p:spPr>
          <a:xfrm>
            <a:off x="2432528" y="5920844"/>
            <a:ext cx="383322" cy="3540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2</a:t>
            </a:r>
            <a:endParaRPr kumimoji="1" lang="ja-JP" altLang="en-US" sz="2400" dirty="0"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57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6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236476" y="995427"/>
            <a:ext cx="6930611" cy="5200292"/>
            <a:chOff x="236476" y="995427"/>
            <a:chExt cx="6930611" cy="5200292"/>
          </a:xfrm>
        </p:grpSpPr>
        <p:grpSp>
          <p:nvGrpSpPr>
            <p:cNvPr id="35" name="グループ化 34"/>
            <p:cNvGrpSpPr/>
            <p:nvPr/>
          </p:nvGrpSpPr>
          <p:grpSpPr>
            <a:xfrm>
              <a:off x="236476" y="995427"/>
              <a:ext cx="6930611" cy="5200292"/>
              <a:chOff x="236476" y="995427"/>
              <a:chExt cx="6930611" cy="5200292"/>
            </a:xfrm>
          </p:grpSpPr>
          <p:sp>
            <p:nvSpPr>
              <p:cNvPr id="37" name="円/楕円 36"/>
              <p:cNvSpPr/>
              <p:nvPr/>
            </p:nvSpPr>
            <p:spPr>
              <a:xfrm>
                <a:off x="236476" y="995427"/>
                <a:ext cx="6930611" cy="520029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921965" y="2180592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801388" y="2427277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1027670" y="1896928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3700603" y="5980237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2763300" y="5877225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3257241" y="5975771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>
                <a:off x="637454" y="3825143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>
                <a:off x="637454" y="3202398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円/楕円 45"/>
              <p:cNvSpPr/>
              <p:nvPr/>
            </p:nvSpPr>
            <p:spPr>
              <a:xfrm>
                <a:off x="2153220" y="2180592"/>
                <a:ext cx="3199699" cy="260742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角丸四角形 46"/>
              <p:cNvSpPr/>
              <p:nvPr/>
            </p:nvSpPr>
            <p:spPr>
              <a:xfrm rot="21412772">
                <a:off x="2539437" y="1810227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角丸四角形 47"/>
              <p:cNvSpPr/>
              <p:nvPr/>
            </p:nvSpPr>
            <p:spPr>
              <a:xfrm rot="19985909">
                <a:off x="1571971" y="3729973"/>
                <a:ext cx="246359" cy="69050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角丸四角形 48"/>
              <p:cNvSpPr/>
              <p:nvPr/>
            </p:nvSpPr>
            <p:spPr>
              <a:xfrm rot="21412772">
                <a:off x="1371193" y="2999126"/>
                <a:ext cx="277086" cy="68789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角丸四角形 49"/>
              <p:cNvSpPr/>
              <p:nvPr/>
            </p:nvSpPr>
            <p:spPr>
              <a:xfrm rot="1728400">
                <a:off x="1551344" y="2239827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角丸四角形 50"/>
              <p:cNvSpPr/>
              <p:nvPr/>
            </p:nvSpPr>
            <p:spPr>
              <a:xfrm rot="21412772">
                <a:off x="2388001" y="1371803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角丸四角形 51"/>
              <p:cNvSpPr/>
              <p:nvPr/>
            </p:nvSpPr>
            <p:spPr>
              <a:xfrm rot="1614091" flipH="1">
                <a:off x="5660534" y="3661087"/>
                <a:ext cx="246359" cy="69050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角丸四角形 52"/>
              <p:cNvSpPr/>
              <p:nvPr/>
            </p:nvSpPr>
            <p:spPr>
              <a:xfrm rot="187228" flipH="1">
                <a:off x="5828366" y="2979240"/>
                <a:ext cx="277086" cy="68789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角丸四角形 53"/>
              <p:cNvSpPr/>
              <p:nvPr/>
            </p:nvSpPr>
            <p:spPr>
              <a:xfrm rot="19871600" flipH="1">
                <a:off x="5666043" y="2239828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角丸四角形 54"/>
              <p:cNvSpPr/>
              <p:nvPr/>
            </p:nvSpPr>
            <p:spPr>
              <a:xfrm rot="19871600" flipH="1">
                <a:off x="3113433" y="1315905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角丸四角形 55"/>
              <p:cNvSpPr/>
              <p:nvPr/>
            </p:nvSpPr>
            <p:spPr>
              <a:xfrm rot="19871600" flipH="1">
                <a:off x="3905565" y="1315906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角丸四角形 56"/>
              <p:cNvSpPr/>
              <p:nvPr/>
            </p:nvSpPr>
            <p:spPr>
              <a:xfrm rot="1728400">
                <a:off x="2569845" y="4827181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角丸四角形 57"/>
              <p:cNvSpPr/>
              <p:nvPr/>
            </p:nvSpPr>
            <p:spPr>
              <a:xfrm rot="1728400">
                <a:off x="3409737" y="4964918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角丸四角形 58"/>
              <p:cNvSpPr/>
              <p:nvPr/>
            </p:nvSpPr>
            <p:spPr>
              <a:xfrm rot="1728400">
                <a:off x="4201868" y="4961629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角丸四角形 59"/>
              <p:cNvSpPr/>
              <p:nvPr/>
            </p:nvSpPr>
            <p:spPr>
              <a:xfrm rot="21412772">
                <a:off x="4752763" y="5375258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角丸四角形 60"/>
              <p:cNvSpPr/>
              <p:nvPr/>
            </p:nvSpPr>
            <p:spPr>
              <a:xfrm rot="21412772">
                <a:off x="4929620" y="4912351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角丸四角形 61"/>
              <p:cNvSpPr/>
              <p:nvPr/>
            </p:nvSpPr>
            <p:spPr>
              <a:xfrm rot="19871600" flipH="1">
                <a:off x="6303273" y="2259715"/>
                <a:ext cx="287615" cy="70681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角丸四角形 62"/>
              <p:cNvSpPr/>
              <p:nvPr/>
            </p:nvSpPr>
            <p:spPr>
              <a:xfrm rot="187228" flipH="1">
                <a:off x="6436908" y="2991230"/>
                <a:ext cx="277086" cy="68789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角丸四角形 63"/>
              <p:cNvSpPr/>
              <p:nvPr/>
            </p:nvSpPr>
            <p:spPr>
              <a:xfrm rot="1614091" flipH="1">
                <a:off x="6266853" y="3702200"/>
                <a:ext cx="246359" cy="69050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角丸四角形 64"/>
              <p:cNvSpPr/>
              <p:nvPr/>
            </p:nvSpPr>
            <p:spPr>
              <a:xfrm rot="21412772">
                <a:off x="1873321" y="4977312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角丸四角形 65"/>
              <p:cNvSpPr/>
              <p:nvPr/>
            </p:nvSpPr>
            <p:spPr>
              <a:xfrm rot="21412772">
                <a:off x="2168157" y="4563343"/>
                <a:ext cx="272997" cy="2610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6" name="正方形/長方形 35"/>
            <p:cNvSpPr/>
            <p:nvPr/>
          </p:nvSpPr>
          <p:spPr>
            <a:xfrm rot="9143970">
              <a:off x="1086210" y="1262467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67" name="円/楕円 66"/>
          <p:cNvSpPr/>
          <p:nvPr/>
        </p:nvSpPr>
        <p:spPr>
          <a:xfrm>
            <a:off x="5158842" y="1962509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endParaRPr kumimoji="1"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306392" y="5700773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</a:t>
            </a:r>
            <a:endParaRPr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2792322" y="1888064"/>
            <a:ext cx="374004" cy="320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5</a:t>
            </a:r>
            <a:endParaRPr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3535076" y="1630210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3</a:t>
            </a:r>
            <a:endParaRPr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1" name="円/楕円 70"/>
          <p:cNvSpPr/>
          <p:nvPr/>
        </p:nvSpPr>
        <p:spPr>
          <a:xfrm>
            <a:off x="6528524" y="4340941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4</a:t>
            </a:r>
            <a:endParaRPr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2" name="円/楕円 71"/>
          <p:cNvSpPr/>
          <p:nvPr/>
        </p:nvSpPr>
        <p:spPr>
          <a:xfrm>
            <a:off x="2028970" y="5004138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6</a:t>
            </a:r>
            <a:endParaRPr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3" name="円/楕円 72"/>
          <p:cNvSpPr/>
          <p:nvPr/>
        </p:nvSpPr>
        <p:spPr>
          <a:xfrm>
            <a:off x="1723063" y="3166620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8</a:t>
            </a:r>
            <a:endParaRPr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5928803" y="1926234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7</a:t>
            </a:r>
            <a:endParaRPr lang="ja-JP" altLang="en-US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42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4916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6</a:t>
            </a:r>
            <a:r>
              <a:rPr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の結成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702587" y="2042024"/>
            <a:ext cx="1996118" cy="2611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30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秒後、①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60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秒後、②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90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秒後、③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120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秒後、④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150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秒後、⑤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</a:t>
            </a:r>
          </a:p>
          <a:p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180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秒後、⑥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210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⑦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240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⑧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6820" y="2594964"/>
            <a:ext cx="7190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建物を円形にすることで回って移動させます</a:t>
            </a:r>
            <a:endParaRPr kumimoji="1" lang="en-US" altLang="ja-JP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他のステージより比較的カメラワークを</a:t>
            </a:r>
            <a:endParaRPr lang="en-US" altLang="ja-JP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ja-JP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　　　　　　　　　　　　　　　　　利用する</a:t>
            </a:r>
            <a:endParaRPr lang="en-US" altLang="ja-JP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8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ババアの巡回</a:t>
            </a:r>
            <a:r>
              <a:rPr lang="ja-JP" altLang="en-US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>
            <a:off x="275194" y="1320808"/>
            <a:ext cx="6957532" cy="5200292"/>
            <a:chOff x="227028" y="995427"/>
            <a:chExt cx="6957532" cy="5200292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227028" y="995427"/>
              <a:ext cx="6930611" cy="5200292"/>
              <a:chOff x="236476" y="995427"/>
              <a:chExt cx="6930611" cy="5200292"/>
            </a:xfrm>
          </p:grpSpPr>
          <p:grpSp>
            <p:nvGrpSpPr>
              <p:cNvPr id="74" name="グループ化 73"/>
              <p:cNvGrpSpPr/>
              <p:nvPr/>
            </p:nvGrpSpPr>
            <p:grpSpPr>
              <a:xfrm>
                <a:off x="236476" y="995427"/>
                <a:ext cx="6930611" cy="5200292"/>
                <a:chOff x="236476" y="995427"/>
                <a:chExt cx="6930611" cy="5200292"/>
              </a:xfrm>
            </p:grpSpPr>
            <p:sp>
              <p:nvSpPr>
                <p:cNvPr id="76" name="円/楕円 75"/>
                <p:cNvSpPr/>
                <p:nvPr/>
              </p:nvSpPr>
              <p:spPr>
                <a:xfrm>
                  <a:off x="236476" y="995427"/>
                  <a:ext cx="6930611" cy="5200292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7" name="正方形/長方形 76"/>
                <p:cNvSpPr/>
                <p:nvPr/>
              </p:nvSpPr>
              <p:spPr>
                <a:xfrm>
                  <a:off x="921965" y="2180592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" name="正方形/長方形 77"/>
                <p:cNvSpPr/>
                <p:nvPr/>
              </p:nvSpPr>
              <p:spPr>
                <a:xfrm>
                  <a:off x="801388" y="2427277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" name="正方形/長方形 78"/>
                <p:cNvSpPr/>
                <p:nvPr/>
              </p:nvSpPr>
              <p:spPr>
                <a:xfrm>
                  <a:off x="1027670" y="1896928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0" name="正方形/長方形 79"/>
                <p:cNvSpPr/>
                <p:nvPr/>
              </p:nvSpPr>
              <p:spPr>
                <a:xfrm>
                  <a:off x="1937196" y="5643498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" name="正方形/長方形 80"/>
                <p:cNvSpPr/>
                <p:nvPr/>
              </p:nvSpPr>
              <p:spPr>
                <a:xfrm>
                  <a:off x="1396031" y="5398372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正方形/長方形 81"/>
                <p:cNvSpPr/>
                <p:nvPr/>
              </p:nvSpPr>
              <p:spPr>
                <a:xfrm>
                  <a:off x="1666797" y="5496918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" name="正方形/長方形 82"/>
                <p:cNvSpPr/>
                <p:nvPr/>
              </p:nvSpPr>
              <p:spPr>
                <a:xfrm>
                  <a:off x="637454" y="3825143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正方形/長方形 83"/>
                <p:cNvSpPr/>
                <p:nvPr/>
              </p:nvSpPr>
              <p:spPr>
                <a:xfrm>
                  <a:off x="637454" y="3202398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" name="円/楕円 84"/>
                <p:cNvSpPr/>
                <p:nvPr/>
              </p:nvSpPr>
              <p:spPr>
                <a:xfrm>
                  <a:off x="2153220" y="2180592"/>
                  <a:ext cx="3199699" cy="260742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" name="角丸四角形 85"/>
                <p:cNvSpPr/>
                <p:nvPr/>
              </p:nvSpPr>
              <p:spPr>
                <a:xfrm rot="21412772">
                  <a:off x="2539437" y="1810227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角丸四角形 86"/>
                <p:cNvSpPr/>
                <p:nvPr/>
              </p:nvSpPr>
              <p:spPr>
                <a:xfrm rot="19985909">
                  <a:off x="1571971" y="3729973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角丸四角形 87"/>
                <p:cNvSpPr/>
                <p:nvPr/>
              </p:nvSpPr>
              <p:spPr>
                <a:xfrm rot="21412772">
                  <a:off x="1371193" y="2999126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角丸四角形 88"/>
                <p:cNvSpPr/>
                <p:nvPr/>
              </p:nvSpPr>
              <p:spPr>
                <a:xfrm rot="1728400">
                  <a:off x="1551344" y="2239827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角丸四角形 89"/>
                <p:cNvSpPr/>
                <p:nvPr/>
              </p:nvSpPr>
              <p:spPr>
                <a:xfrm rot="21412772">
                  <a:off x="2388001" y="1371803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角丸四角形 90"/>
                <p:cNvSpPr/>
                <p:nvPr/>
              </p:nvSpPr>
              <p:spPr>
                <a:xfrm rot="1614091" flipH="1">
                  <a:off x="5660534" y="3661087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角丸四角形 91"/>
                <p:cNvSpPr/>
                <p:nvPr/>
              </p:nvSpPr>
              <p:spPr>
                <a:xfrm rot="187228" flipH="1">
                  <a:off x="5828366" y="2979240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角丸四角形 92"/>
                <p:cNvSpPr/>
                <p:nvPr/>
              </p:nvSpPr>
              <p:spPr>
                <a:xfrm rot="19871600" flipH="1">
                  <a:off x="5666043" y="2239828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角丸四角形 93"/>
                <p:cNvSpPr/>
                <p:nvPr/>
              </p:nvSpPr>
              <p:spPr>
                <a:xfrm rot="19871600" flipH="1">
                  <a:off x="3113433" y="1315905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角丸四角形 94"/>
                <p:cNvSpPr/>
                <p:nvPr/>
              </p:nvSpPr>
              <p:spPr>
                <a:xfrm rot="19871600" flipH="1">
                  <a:off x="3905565" y="1315906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角丸四角形 95"/>
                <p:cNvSpPr/>
                <p:nvPr/>
              </p:nvSpPr>
              <p:spPr>
                <a:xfrm rot="1728400">
                  <a:off x="2569845" y="4827181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角丸四角形 96"/>
                <p:cNvSpPr/>
                <p:nvPr/>
              </p:nvSpPr>
              <p:spPr>
                <a:xfrm rot="1728400">
                  <a:off x="3409737" y="4964918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" name="角丸四角形 97"/>
                <p:cNvSpPr/>
                <p:nvPr/>
              </p:nvSpPr>
              <p:spPr>
                <a:xfrm rot="1728400">
                  <a:off x="4201868" y="4961629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角丸四角形 98"/>
                <p:cNvSpPr/>
                <p:nvPr/>
              </p:nvSpPr>
              <p:spPr>
                <a:xfrm rot="21412772">
                  <a:off x="4752763" y="5375258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角丸四角形 99"/>
                <p:cNvSpPr/>
                <p:nvPr/>
              </p:nvSpPr>
              <p:spPr>
                <a:xfrm rot="21412772">
                  <a:off x="4929620" y="4912351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角丸四角形 100"/>
                <p:cNvSpPr/>
                <p:nvPr/>
              </p:nvSpPr>
              <p:spPr>
                <a:xfrm rot="19871600" flipH="1">
                  <a:off x="6303273" y="2259715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角丸四角形 101"/>
                <p:cNvSpPr/>
                <p:nvPr/>
              </p:nvSpPr>
              <p:spPr>
                <a:xfrm rot="187228" flipH="1">
                  <a:off x="6436908" y="2991230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角丸四角形 102"/>
                <p:cNvSpPr/>
                <p:nvPr/>
              </p:nvSpPr>
              <p:spPr>
                <a:xfrm rot="1614091" flipH="1">
                  <a:off x="6266853" y="3702200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角丸四角形 103"/>
                <p:cNvSpPr/>
                <p:nvPr/>
              </p:nvSpPr>
              <p:spPr>
                <a:xfrm rot="21412772">
                  <a:off x="1873321" y="4977312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" name="角丸四角形 104"/>
                <p:cNvSpPr/>
                <p:nvPr/>
              </p:nvSpPr>
              <p:spPr>
                <a:xfrm rot="21412772">
                  <a:off x="2168157" y="4563343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5" name="正方形/長方形 74"/>
              <p:cNvSpPr/>
              <p:nvPr/>
            </p:nvSpPr>
            <p:spPr>
              <a:xfrm rot="9143970">
                <a:off x="1086210" y="1262467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</p:grpSp>
        <p:sp>
          <p:nvSpPr>
            <p:cNvPr id="57" name="円/楕円 56"/>
            <p:cNvSpPr/>
            <p:nvPr/>
          </p:nvSpPr>
          <p:spPr>
            <a:xfrm>
              <a:off x="6760111" y="3286730"/>
              <a:ext cx="424449" cy="4079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3966797" y="1031015"/>
              <a:ext cx="369429" cy="36759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6205070" y="327415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3733568" y="5259755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3576053" y="172419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5551151" y="304029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2893676" y="1641176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2215494" y="5476287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3024957" y="497007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6539815" y="383092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4437491" y="4667854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4708095" y="4919487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4553772" y="1964060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4824376" y="2215693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2767684" y="1885794"/>
              <a:ext cx="397332" cy="36885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6566003" y="4185183"/>
              <a:ext cx="406927" cy="41310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2835206" y="5476287"/>
              <a:ext cx="412586" cy="3643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</p:grpSp>
      <p:cxnSp>
        <p:nvCxnSpPr>
          <p:cNvPr id="4" name="直線矢印コネクタ 3"/>
          <p:cNvCxnSpPr>
            <a:stCxn id="71" idx="5"/>
          </p:cNvCxnSpPr>
          <p:nvPr/>
        </p:nvCxnSpPr>
        <p:spPr>
          <a:xfrm flipV="1">
            <a:off x="3154994" y="2320854"/>
            <a:ext cx="743021" cy="20516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 flipV="1">
            <a:off x="3305685" y="1356396"/>
            <a:ext cx="551096" cy="96445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2263660" y="1320808"/>
            <a:ext cx="1042025" cy="36913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 flipV="1">
            <a:off x="2287670" y="1689948"/>
            <a:ext cx="382049" cy="101311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71" idx="4"/>
          </p:cNvCxnSpPr>
          <p:nvPr/>
        </p:nvCxnSpPr>
        <p:spPr>
          <a:xfrm flipH="1">
            <a:off x="2669719" y="2580032"/>
            <a:ext cx="344797" cy="8631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72" idx="7"/>
          </p:cNvCxnSpPr>
          <p:nvPr/>
        </p:nvCxnSpPr>
        <p:spPr>
          <a:xfrm flipV="1">
            <a:off x="6961503" y="3297588"/>
            <a:ext cx="0" cy="127347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 flipV="1">
            <a:off x="6369517" y="2423434"/>
            <a:ext cx="591986" cy="94224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 flipV="1">
            <a:off x="5391637" y="2419400"/>
            <a:ext cx="977881" cy="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flipH="1" flipV="1">
            <a:off x="5391638" y="2467383"/>
            <a:ext cx="323960" cy="134230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H="1">
            <a:off x="5391637" y="3809686"/>
            <a:ext cx="314381" cy="88566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72" idx="3"/>
          </p:cNvCxnSpPr>
          <p:nvPr/>
        </p:nvCxnSpPr>
        <p:spPr>
          <a:xfrm flipH="1" flipV="1">
            <a:off x="5322266" y="4714531"/>
            <a:ext cx="1351496" cy="14864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73" idx="5"/>
          </p:cNvCxnSpPr>
          <p:nvPr/>
        </p:nvCxnSpPr>
        <p:spPr>
          <a:xfrm flipV="1">
            <a:off x="3235536" y="6019390"/>
            <a:ext cx="2086730" cy="9322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endCxn id="67" idx="4"/>
          </p:cNvCxnSpPr>
          <p:nvPr/>
        </p:nvCxnSpPr>
        <p:spPr>
          <a:xfrm flipH="1" flipV="1">
            <a:off x="4601938" y="5209767"/>
            <a:ext cx="720328" cy="77405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 flipV="1">
            <a:off x="2999654" y="5101501"/>
            <a:ext cx="1681046" cy="14336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H="1" flipV="1">
            <a:off x="2108871" y="4309669"/>
            <a:ext cx="890783" cy="81733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H="1" flipV="1">
            <a:off x="1275143" y="3920954"/>
            <a:ext cx="375630" cy="84328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>
            <a:off x="1650773" y="4695349"/>
            <a:ext cx="769044" cy="99805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endCxn id="73" idx="2"/>
          </p:cNvCxnSpPr>
          <p:nvPr/>
        </p:nvCxnSpPr>
        <p:spPr>
          <a:xfrm>
            <a:off x="2456066" y="5723753"/>
            <a:ext cx="427306" cy="260066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 flipV="1">
            <a:off x="1281868" y="2851203"/>
            <a:ext cx="0" cy="113061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 flipV="1">
            <a:off x="1281868" y="2403848"/>
            <a:ext cx="494834" cy="44735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 flipH="1">
            <a:off x="1975914" y="3138534"/>
            <a:ext cx="108012" cy="74928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>
          <a:xfrm flipV="1">
            <a:off x="2083926" y="2703064"/>
            <a:ext cx="260412" cy="435470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>
            <a:off x="1999932" y="3920954"/>
            <a:ext cx="135998" cy="41076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>
            <a:off x="1809892" y="2423434"/>
            <a:ext cx="570049" cy="32922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186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店員の巡回</a:t>
            </a:r>
            <a:r>
              <a:rPr lang="ja-JP" altLang="en-US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>
            <a:off x="275194" y="1320808"/>
            <a:ext cx="6957532" cy="5200292"/>
            <a:chOff x="227028" y="995427"/>
            <a:chExt cx="6957532" cy="5200292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227028" y="995427"/>
              <a:ext cx="6930611" cy="5200292"/>
              <a:chOff x="236476" y="995427"/>
              <a:chExt cx="6930611" cy="5200292"/>
            </a:xfrm>
          </p:grpSpPr>
          <p:grpSp>
            <p:nvGrpSpPr>
              <p:cNvPr id="83" name="グループ化 82"/>
              <p:cNvGrpSpPr/>
              <p:nvPr/>
            </p:nvGrpSpPr>
            <p:grpSpPr>
              <a:xfrm>
                <a:off x="236476" y="995427"/>
                <a:ext cx="6930611" cy="5200292"/>
                <a:chOff x="236476" y="995427"/>
                <a:chExt cx="6930611" cy="5200292"/>
              </a:xfrm>
            </p:grpSpPr>
            <p:sp>
              <p:nvSpPr>
                <p:cNvPr id="85" name="円/楕円 84"/>
                <p:cNvSpPr/>
                <p:nvPr/>
              </p:nvSpPr>
              <p:spPr>
                <a:xfrm>
                  <a:off x="236476" y="995427"/>
                  <a:ext cx="6930611" cy="5200292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" name="正方形/長方形 85"/>
                <p:cNvSpPr/>
                <p:nvPr/>
              </p:nvSpPr>
              <p:spPr>
                <a:xfrm>
                  <a:off x="921965" y="2180592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正方形/長方形 86"/>
                <p:cNvSpPr/>
                <p:nvPr/>
              </p:nvSpPr>
              <p:spPr>
                <a:xfrm>
                  <a:off x="801388" y="2427277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正方形/長方形 87"/>
                <p:cNvSpPr/>
                <p:nvPr/>
              </p:nvSpPr>
              <p:spPr>
                <a:xfrm>
                  <a:off x="1027670" y="1896928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正方形/長方形 88"/>
                <p:cNvSpPr/>
                <p:nvPr/>
              </p:nvSpPr>
              <p:spPr>
                <a:xfrm>
                  <a:off x="1937196" y="5643498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正方形/長方形 89"/>
                <p:cNvSpPr/>
                <p:nvPr/>
              </p:nvSpPr>
              <p:spPr>
                <a:xfrm>
                  <a:off x="1396031" y="5398372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正方形/長方形 90"/>
                <p:cNvSpPr/>
                <p:nvPr/>
              </p:nvSpPr>
              <p:spPr>
                <a:xfrm>
                  <a:off x="1666797" y="5496918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正方形/長方形 91"/>
                <p:cNvSpPr/>
                <p:nvPr/>
              </p:nvSpPr>
              <p:spPr>
                <a:xfrm>
                  <a:off x="637454" y="3825143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正方形/長方形 92"/>
                <p:cNvSpPr/>
                <p:nvPr/>
              </p:nvSpPr>
              <p:spPr>
                <a:xfrm>
                  <a:off x="637454" y="3202398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円/楕円 93"/>
                <p:cNvSpPr/>
                <p:nvPr/>
              </p:nvSpPr>
              <p:spPr>
                <a:xfrm>
                  <a:off x="2153220" y="2180592"/>
                  <a:ext cx="3199699" cy="260742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角丸四角形 94"/>
                <p:cNvSpPr/>
                <p:nvPr/>
              </p:nvSpPr>
              <p:spPr>
                <a:xfrm rot="21412772">
                  <a:off x="2539437" y="1810227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角丸四角形 95"/>
                <p:cNvSpPr/>
                <p:nvPr/>
              </p:nvSpPr>
              <p:spPr>
                <a:xfrm rot="19985909">
                  <a:off x="1571971" y="3729973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角丸四角形 96"/>
                <p:cNvSpPr/>
                <p:nvPr/>
              </p:nvSpPr>
              <p:spPr>
                <a:xfrm rot="21412772">
                  <a:off x="1371193" y="2999126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" name="角丸四角形 97"/>
                <p:cNvSpPr/>
                <p:nvPr/>
              </p:nvSpPr>
              <p:spPr>
                <a:xfrm rot="1728400">
                  <a:off x="1551344" y="2239827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角丸四角形 98"/>
                <p:cNvSpPr/>
                <p:nvPr/>
              </p:nvSpPr>
              <p:spPr>
                <a:xfrm rot="21412772">
                  <a:off x="2388001" y="1371803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角丸四角形 99"/>
                <p:cNvSpPr/>
                <p:nvPr/>
              </p:nvSpPr>
              <p:spPr>
                <a:xfrm rot="1614091" flipH="1">
                  <a:off x="5660534" y="3661087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角丸四角形 100"/>
                <p:cNvSpPr/>
                <p:nvPr/>
              </p:nvSpPr>
              <p:spPr>
                <a:xfrm rot="187228" flipH="1">
                  <a:off x="5828366" y="2979240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角丸四角形 101"/>
                <p:cNvSpPr/>
                <p:nvPr/>
              </p:nvSpPr>
              <p:spPr>
                <a:xfrm rot="19871600" flipH="1">
                  <a:off x="5666043" y="2239828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角丸四角形 102"/>
                <p:cNvSpPr/>
                <p:nvPr/>
              </p:nvSpPr>
              <p:spPr>
                <a:xfrm rot="19871600" flipH="1">
                  <a:off x="3113433" y="1315905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角丸四角形 103"/>
                <p:cNvSpPr/>
                <p:nvPr/>
              </p:nvSpPr>
              <p:spPr>
                <a:xfrm rot="19871600" flipH="1">
                  <a:off x="3905565" y="1315906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" name="角丸四角形 104"/>
                <p:cNvSpPr/>
                <p:nvPr/>
              </p:nvSpPr>
              <p:spPr>
                <a:xfrm rot="1728400">
                  <a:off x="2569845" y="4827181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6" name="角丸四角形 105"/>
                <p:cNvSpPr/>
                <p:nvPr/>
              </p:nvSpPr>
              <p:spPr>
                <a:xfrm rot="1728400">
                  <a:off x="3409737" y="4964918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" name="角丸四角形 106"/>
                <p:cNvSpPr/>
                <p:nvPr/>
              </p:nvSpPr>
              <p:spPr>
                <a:xfrm rot="1728400">
                  <a:off x="4201868" y="4961629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8" name="角丸四角形 107"/>
                <p:cNvSpPr/>
                <p:nvPr/>
              </p:nvSpPr>
              <p:spPr>
                <a:xfrm rot="21412772">
                  <a:off x="4752763" y="5375258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9" name="角丸四角形 108"/>
                <p:cNvSpPr/>
                <p:nvPr/>
              </p:nvSpPr>
              <p:spPr>
                <a:xfrm rot="21412772">
                  <a:off x="4929620" y="4912351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0" name="角丸四角形 109"/>
                <p:cNvSpPr/>
                <p:nvPr/>
              </p:nvSpPr>
              <p:spPr>
                <a:xfrm rot="19871600" flipH="1">
                  <a:off x="6303273" y="2259715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" name="角丸四角形 110"/>
                <p:cNvSpPr/>
                <p:nvPr/>
              </p:nvSpPr>
              <p:spPr>
                <a:xfrm rot="187228" flipH="1">
                  <a:off x="6436908" y="2991230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" name="角丸四角形 111"/>
                <p:cNvSpPr/>
                <p:nvPr/>
              </p:nvSpPr>
              <p:spPr>
                <a:xfrm rot="1614091" flipH="1">
                  <a:off x="6266853" y="3702200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3" name="角丸四角形 112"/>
                <p:cNvSpPr/>
                <p:nvPr/>
              </p:nvSpPr>
              <p:spPr>
                <a:xfrm rot="21412772">
                  <a:off x="1873321" y="4977312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角丸四角形 113"/>
                <p:cNvSpPr/>
                <p:nvPr/>
              </p:nvSpPr>
              <p:spPr>
                <a:xfrm rot="21412772">
                  <a:off x="2168157" y="4563343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4" name="正方形/長方形 83"/>
              <p:cNvSpPr/>
              <p:nvPr/>
            </p:nvSpPr>
            <p:spPr>
              <a:xfrm rot="9143970">
                <a:off x="1086210" y="1262467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</p:grpSp>
        <p:sp>
          <p:nvSpPr>
            <p:cNvPr id="57" name="円/楕円 56"/>
            <p:cNvSpPr/>
            <p:nvPr/>
          </p:nvSpPr>
          <p:spPr>
            <a:xfrm>
              <a:off x="6760111" y="3286730"/>
              <a:ext cx="424449" cy="4079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3966797" y="1031015"/>
              <a:ext cx="369429" cy="36759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6205070" y="327415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3733568" y="5259755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3576053" y="172419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5551151" y="304029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2893676" y="1641176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2215494" y="5476287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3024957" y="497007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6539815" y="383092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4437491" y="4667854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4708095" y="4919487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4553772" y="1964060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4824376" y="2215693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2767684" y="1885794"/>
              <a:ext cx="397332" cy="36885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81" name="円/楕円 80"/>
            <p:cNvSpPr/>
            <p:nvPr/>
          </p:nvSpPr>
          <p:spPr>
            <a:xfrm>
              <a:off x="6566003" y="4185183"/>
              <a:ext cx="406927" cy="41310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82" name="円/楕円 81"/>
            <p:cNvSpPr/>
            <p:nvPr/>
          </p:nvSpPr>
          <p:spPr>
            <a:xfrm>
              <a:off x="2835206" y="5476287"/>
              <a:ext cx="412586" cy="3643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</p:grpSp>
      <p:cxnSp>
        <p:nvCxnSpPr>
          <p:cNvPr id="4" name="直線矢印コネクタ 3"/>
          <p:cNvCxnSpPr>
            <a:stCxn id="67" idx="2"/>
          </p:cNvCxnSpPr>
          <p:nvPr/>
        </p:nvCxnSpPr>
        <p:spPr>
          <a:xfrm flipH="1">
            <a:off x="2379941" y="1540194"/>
            <a:ext cx="1635022" cy="7553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1176707" y="1615726"/>
            <a:ext cx="1243110" cy="152524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 flipV="1">
            <a:off x="1225925" y="2960116"/>
            <a:ext cx="49218" cy="2408117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 flipV="1">
            <a:off x="1275143" y="5306551"/>
            <a:ext cx="978785" cy="49511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 flipV="1">
            <a:off x="2083926" y="4264569"/>
            <a:ext cx="179735" cy="153710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V="1">
            <a:off x="2094007" y="3140968"/>
            <a:ext cx="105966" cy="119248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V="1">
            <a:off x="2173793" y="2602756"/>
            <a:ext cx="642057" cy="69483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V="1">
            <a:off x="2829918" y="2401802"/>
            <a:ext cx="965884" cy="22909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>
            <a:off x="3740499" y="2419400"/>
            <a:ext cx="1094001" cy="24503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 flipV="1">
            <a:off x="4826697" y="1789352"/>
            <a:ext cx="214102" cy="92795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endCxn id="67" idx="6"/>
          </p:cNvCxnSpPr>
          <p:nvPr/>
        </p:nvCxnSpPr>
        <p:spPr>
          <a:xfrm flipH="1" flipV="1">
            <a:off x="4384392" y="1540194"/>
            <a:ext cx="656408" cy="249158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警備員の巡回</a:t>
            </a:r>
            <a:r>
              <a:rPr lang="ja-JP" altLang="en-US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>
            <a:off x="275194" y="1320808"/>
            <a:ext cx="6957532" cy="5200292"/>
            <a:chOff x="227028" y="995427"/>
            <a:chExt cx="6957532" cy="5200292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227028" y="995427"/>
              <a:ext cx="6930611" cy="5200292"/>
              <a:chOff x="236476" y="995427"/>
              <a:chExt cx="6930611" cy="5200292"/>
            </a:xfrm>
          </p:grpSpPr>
          <p:grpSp>
            <p:nvGrpSpPr>
              <p:cNvPr id="83" name="グループ化 82"/>
              <p:cNvGrpSpPr/>
              <p:nvPr/>
            </p:nvGrpSpPr>
            <p:grpSpPr>
              <a:xfrm>
                <a:off x="236476" y="995427"/>
                <a:ext cx="6930611" cy="5200292"/>
                <a:chOff x="236476" y="995427"/>
                <a:chExt cx="6930611" cy="5200292"/>
              </a:xfrm>
            </p:grpSpPr>
            <p:sp>
              <p:nvSpPr>
                <p:cNvPr id="85" name="円/楕円 84"/>
                <p:cNvSpPr/>
                <p:nvPr/>
              </p:nvSpPr>
              <p:spPr>
                <a:xfrm>
                  <a:off x="236476" y="995427"/>
                  <a:ext cx="6930611" cy="5200292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" name="正方形/長方形 85"/>
                <p:cNvSpPr/>
                <p:nvPr/>
              </p:nvSpPr>
              <p:spPr>
                <a:xfrm>
                  <a:off x="921965" y="2180592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正方形/長方形 86"/>
                <p:cNvSpPr/>
                <p:nvPr/>
              </p:nvSpPr>
              <p:spPr>
                <a:xfrm>
                  <a:off x="801388" y="2427277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正方形/長方形 87"/>
                <p:cNvSpPr/>
                <p:nvPr/>
              </p:nvSpPr>
              <p:spPr>
                <a:xfrm>
                  <a:off x="1027670" y="1896928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正方形/長方形 88"/>
                <p:cNvSpPr/>
                <p:nvPr/>
              </p:nvSpPr>
              <p:spPr>
                <a:xfrm>
                  <a:off x="1937196" y="5643498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正方形/長方形 89"/>
                <p:cNvSpPr/>
                <p:nvPr/>
              </p:nvSpPr>
              <p:spPr>
                <a:xfrm>
                  <a:off x="1396031" y="5398372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正方形/長方形 90"/>
                <p:cNvSpPr/>
                <p:nvPr/>
              </p:nvSpPr>
              <p:spPr>
                <a:xfrm>
                  <a:off x="1666797" y="5496918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正方形/長方形 91"/>
                <p:cNvSpPr/>
                <p:nvPr/>
              </p:nvSpPr>
              <p:spPr>
                <a:xfrm>
                  <a:off x="637454" y="3825143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正方形/長方形 92"/>
                <p:cNvSpPr/>
                <p:nvPr/>
              </p:nvSpPr>
              <p:spPr>
                <a:xfrm>
                  <a:off x="637454" y="3202398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円/楕円 93"/>
                <p:cNvSpPr/>
                <p:nvPr/>
              </p:nvSpPr>
              <p:spPr>
                <a:xfrm>
                  <a:off x="2153220" y="2180592"/>
                  <a:ext cx="3199699" cy="260742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角丸四角形 94"/>
                <p:cNvSpPr/>
                <p:nvPr/>
              </p:nvSpPr>
              <p:spPr>
                <a:xfrm rot="21412772">
                  <a:off x="2539437" y="1810227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角丸四角形 95"/>
                <p:cNvSpPr/>
                <p:nvPr/>
              </p:nvSpPr>
              <p:spPr>
                <a:xfrm rot="19985909">
                  <a:off x="1571971" y="3729973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角丸四角形 96"/>
                <p:cNvSpPr/>
                <p:nvPr/>
              </p:nvSpPr>
              <p:spPr>
                <a:xfrm rot="21412772">
                  <a:off x="1371193" y="2999126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" name="角丸四角形 97"/>
                <p:cNvSpPr/>
                <p:nvPr/>
              </p:nvSpPr>
              <p:spPr>
                <a:xfrm rot="1728400">
                  <a:off x="1551344" y="2239827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角丸四角形 98"/>
                <p:cNvSpPr/>
                <p:nvPr/>
              </p:nvSpPr>
              <p:spPr>
                <a:xfrm rot="21412772">
                  <a:off x="2388001" y="1371803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角丸四角形 99"/>
                <p:cNvSpPr/>
                <p:nvPr/>
              </p:nvSpPr>
              <p:spPr>
                <a:xfrm rot="1614091" flipH="1">
                  <a:off x="5660534" y="3661087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角丸四角形 100"/>
                <p:cNvSpPr/>
                <p:nvPr/>
              </p:nvSpPr>
              <p:spPr>
                <a:xfrm rot="187228" flipH="1">
                  <a:off x="5828366" y="2979240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角丸四角形 101"/>
                <p:cNvSpPr/>
                <p:nvPr/>
              </p:nvSpPr>
              <p:spPr>
                <a:xfrm rot="19871600" flipH="1">
                  <a:off x="5666043" y="2239828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角丸四角形 102"/>
                <p:cNvSpPr/>
                <p:nvPr/>
              </p:nvSpPr>
              <p:spPr>
                <a:xfrm rot="19871600" flipH="1">
                  <a:off x="3113433" y="1315905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角丸四角形 103"/>
                <p:cNvSpPr/>
                <p:nvPr/>
              </p:nvSpPr>
              <p:spPr>
                <a:xfrm rot="19871600" flipH="1">
                  <a:off x="3905565" y="1315906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" name="角丸四角形 104"/>
                <p:cNvSpPr/>
                <p:nvPr/>
              </p:nvSpPr>
              <p:spPr>
                <a:xfrm rot="1728400">
                  <a:off x="2569845" y="4827181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6" name="角丸四角形 105"/>
                <p:cNvSpPr/>
                <p:nvPr/>
              </p:nvSpPr>
              <p:spPr>
                <a:xfrm rot="1728400">
                  <a:off x="3409737" y="4964918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" name="角丸四角形 106"/>
                <p:cNvSpPr/>
                <p:nvPr/>
              </p:nvSpPr>
              <p:spPr>
                <a:xfrm rot="1728400">
                  <a:off x="4201868" y="4961629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8" name="角丸四角形 107"/>
                <p:cNvSpPr/>
                <p:nvPr/>
              </p:nvSpPr>
              <p:spPr>
                <a:xfrm rot="21412772">
                  <a:off x="4752763" y="5375258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9" name="角丸四角形 108"/>
                <p:cNvSpPr/>
                <p:nvPr/>
              </p:nvSpPr>
              <p:spPr>
                <a:xfrm rot="21412772">
                  <a:off x="4929620" y="4912351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0" name="角丸四角形 109"/>
                <p:cNvSpPr/>
                <p:nvPr/>
              </p:nvSpPr>
              <p:spPr>
                <a:xfrm rot="19871600" flipH="1">
                  <a:off x="6303273" y="2259715"/>
                  <a:ext cx="287615" cy="706819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" name="角丸四角形 110"/>
                <p:cNvSpPr/>
                <p:nvPr/>
              </p:nvSpPr>
              <p:spPr>
                <a:xfrm rot="187228" flipH="1">
                  <a:off x="6436908" y="2991230"/>
                  <a:ext cx="277086" cy="687892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" name="角丸四角形 111"/>
                <p:cNvSpPr/>
                <p:nvPr/>
              </p:nvSpPr>
              <p:spPr>
                <a:xfrm rot="1614091" flipH="1">
                  <a:off x="6266853" y="3702200"/>
                  <a:ext cx="246359" cy="690508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3" name="角丸四角形 112"/>
                <p:cNvSpPr/>
                <p:nvPr/>
              </p:nvSpPr>
              <p:spPr>
                <a:xfrm rot="21412772">
                  <a:off x="1873321" y="4977312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角丸四角形 113"/>
                <p:cNvSpPr/>
                <p:nvPr/>
              </p:nvSpPr>
              <p:spPr>
                <a:xfrm rot="21412772">
                  <a:off x="2168157" y="4563343"/>
                  <a:ext cx="272997" cy="26100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4" name="正方形/長方形 83"/>
              <p:cNvSpPr/>
              <p:nvPr/>
            </p:nvSpPr>
            <p:spPr>
              <a:xfrm rot="9143970">
                <a:off x="1086210" y="1262467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</p:grpSp>
        <p:sp>
          <p:nvSpPr>
            <p:cNvPr id="57" name="円/楕円 56"/>
            <p:cNvSpPr/>
            <p:nvPr/>
          </p:nvSpPr>
          <p:spPr>
            <a:xfrm>
              <a:off x="6760111" y="3286730"/>
              <a:ext cx="424449" cy="40790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3966797" y="1031015"/>
              <a:ext cx="369429" cy="36759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6205070" y="327415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3733568" y="5259755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3576053" y="172419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5551151" y="304029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2893676" y="1641176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2215494" y="5476287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3024957" y="497007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6539815" y="383092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4437491" y="4667854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4708095" y="4919487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4553772" y="1964060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4824376" y="2215693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2767684" y="1885794"/>
              <a:ext cx="397332" cy="36885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1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81" name="円/楕円 80"/>
            <p:cNvSpPr/>
            <p:nvPr/>
          </p:nvSpPr>
          <p:spPr>
            <a:xfrm>
              <a:off x="6566003" y="4185183"/>
              <a:ext cx="406927" cy="41310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2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  <p:sp>
          <p:nvSpPr>
            <p:cNvPr id="82" name="円/楕円 81"/>
            <p:cNvSpPr/>
            <p:nvPr/>
          </p:nvSpPr>
          <p:spPr>
            <a:xfrm>
              <a:off x="2835206" y="5476287"/>
              <a:ext cx="412586" cy="3643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P平成角ｺﾞｼｯｸ体W9" panose="020B0A00000000000000" pitchFamily="50" charset="-128"/>
                  <a:ea typeface="HGP平成角ｺﾞｼｯｸ体W9" panose="020B0A00000000000000" pitchFamily="50" charset="-128"/>
                </a:rPr>
                <a:t>3</a:t>
              </a:r>
              <a:endParaRPr kumimoji="1" lang="ja-JP" altLang="en-US" sz="2400" dirty="0"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endParaRPr>
            </a:p>
          </p:txBody>
        </p:sp>
      </p:grpSp>
      <p:cxnSp>
        <p:nvCxnSpPr>
          <p:cNvPr id="4" name="直線矢印コネクタ 3"/>
          <p:cNvCxnSpPr>
            <a:stCxn id="57" idx="0"/>
          </p:cNvCxnSpPr>
          <p:nvPr/>
        </p:nvCxnSpPr>
        <p:spPr>
          <a:xfrm flipH="1" flipV="1">
            <a:off x="6421654" y="2320854"/>
            <a:ext cx="598848" cy="129125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5092628" y="2320854"/>
            <a:ext cx="1237561" cy="14013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 flipV="1">
            <a:off x="5104836" y="2460989"/>
            <a:ext cx="504074" cy="120182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V="1">
            <a:off x="5284950" y="3707801"/>
            <a:ext cx="323960" cy="105643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V="1">
            <a:off x="3988894" y="4764235"/>
            <a:ext cx="1296056" cy="48063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>
            <a:off x="3295958" y="5230495"/>
            <a:ext cx="792131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V="1">
            <a:off x="2941842" y="5230496"/>
            <a:ext cx="385942" cy="9354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H="1" flipV="1">
            <a:off x="2941843" y="6165971"/>
            <a:ext cx="1660095" cy="73937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4561590" y="5801668"/>
            <a:ext cx="1305427" cy="43824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57" idx="4"/>
          </p:cNvCxnSpPr>
          <p:nvPr/>
        </p:nvCxnSpPr>
        <p:spPr>
          <a:xfrm flipH="1">
            <a:off x="5822807" y="4020019"/>
            <a:ext cx="1197695" cy="179246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89</Words>
  <Application>Microsoft Office PowerPoint</Application>
  <PresentationFormat>A4 210 x 297 mm</PresentationFormat>
  <Paragraphs>95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Nemousu</dc:creator>
  <cp:lastModifiedBy>Nemousu</cp:lastModifiedBy>
  <cp:revision>38</cp:revision>
  <dcterms:created xsi:type="dcterms:W3CDTF">2017-10-06T02:41:21Z</dcterms:created>
  <dcterms:modified xsi:type="dcterms:W3CDTF">2017-10-31T06:39:46Z</dcterms:modified>
</cp:coreProperties>
</file>