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8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5EC9-DB0D-4900-A3F3-B8015DF862F6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17237-E388-4F6B-BCDE-0F393A111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7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1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94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31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1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0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7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199719" y="1547460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88471" y="1488635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199719" y="18295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124492" y="1887596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8004749" y="1882970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87935" y="182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125749" y="2300485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99719" y="2220173"/>
            <a:ext cx="17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</a:t>
            </a:r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79463" y="1410231"/>
            <a:ext cx="6751828" cy="5195403"/>
            <a:chOff x="179463" y="1410231"/>
            <a:chExt cx="6751828" cy="5195403"/>
          </a:xfrm>
        </p:grpSpPr>
        <p:sp>
          <p:nvSpPr>
            <p:cNvPr id="4" name="正方形/長方形 3"/>
            <p:cNvSpPr/>
            <p:nvPr/>
          </p:nvSpPr>
          <p:spPr>
            <a:xfrm>
              <a:off x="179904" y="1464538"/>
              <a:ext cx="6749986" cy="493959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5568235" y="6202625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699685" y="5582544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3826436" y="1410231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6710780" y="5051055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699685" y="4516233"/>
              <a:ext cx="208755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599373" y="4972076"/>
              <a:ext cx="36004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/>
            <p:cNvCxnSpPr>
              <a:stCxn id="57" idx="0"/>
              <a:endCxn id="57" idx="2"/>
            </p:cNvCxnSpPr>
            <p:nvPr/>
          </p:nvCxnSpPr>
          <p:spPr>
            <a:xfrm>
              <a:off x="4193819" y="1410231"/>
              <a:ext cx="0" cy="1568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正方形/長方形 61"/>
            <p:cNvSpPr/>
            <p:nvPr/>
          </p:nvSpPr>
          <p:spPr>
            <a:xfrm>
              <a:off x="599373" y="4113394"/>
              <a:ext cx="36004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 rot="2583068" flipV="1">
              <a:off x="667220" y="2053706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アーチ 10"/>
            <p:cNvSpPr/>
            <p:nvPr/>
          </p:nvSpPr>
          <p:spPr>
            <a:xfrm rot="17039924">
              <a:off x="176016" y="1460949"/>
              <a:ext cx="1180691" cy="1173797"/>
            </a:xfrm>
            <a:prstGeom prst="blockArc">
              <a:avLst>
                <a:gd name="adj1" fmla="val 14569180"/>
                <a:gd name="adj2" fmla="val 21599753"/>
                <a:gd name="adj3" fmla="val 2119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 flipV="1">
              <a:off x="841619" y="1459373"/>
              <a:ext cx="1062719" cy="228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 flipV="1">
              <a:off x="1892922" y="1459371"/>
              <a:ext cx="1062719" cy="2283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 rot="16200000" flipV="1">
              <a:off x="-237273" y="2510514"/>
              <a:ext cx="1062719" cy="228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 rot="18782296" flipV="1">
              <a:off x="936961" y="2757551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 rot="18782296" flipV="1">
              <a:off x="1508700" y="2150711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832664" y="1459201"/>
              <a:ext cx="45719" cy="456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4832489" y="2489027"/>
              <a:ext cx="45719" cy="456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/>
            <p:cNvSpPr/>
            <p:nvPr/>
          </p:nvSpPr>
          <p:spPr>
            <a:xfrm flipV="1">
              <a:off x="4832488" y="2930968"/>
              <a:ext cx="2097402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369752" y="2010678"/>
              <a:ext cx="939601" cy="3125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 flipV="1">
              <a:off x="4890184" y="1457504"/>
              <a:ext cx="1062719" cy="2283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 flipV="1">
              <a:off x="5952903" y="1467529"/>
              <a:ext cx="976987" cy="2249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/>
            <p:cNvSpPr/>
            <p:nvPr/>
          </p:nvSpPr>
          <p:spPr>
            <a:xfrm rot="16200000" flipV="1">
              <a:off x="6330299" y="2052677"/>
              <a:ext cx="976987" cy="2249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 flipV="1">
              <a:off x="4924529" y="2677261"/>
              <a:ext cx="976987" cy="2249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 flipV="1">
              <a:off x="5952902" y="2675211"/>
              <a:ext cx="976987" cy="2249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/>
            <p:cNvSpPr/>
            <p:nvPr/>
          </p:nvSpPr>
          <p:spPr>
            <a:xfrm rot="13387752" flipV="1">
              <a:off x="1968613" y="3153957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 rot="13387752" flipV="1">
              <a:off x="2422217" y="3588702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/>
            <p:cNvSpPr/>
            <p:nvPr/>
          </p:nvSpPr>
          <p:spPr>
            <a:xfrm rot="13387752" flipV="1">
              <a:off x="2878448" y="4022539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 rot="13387752" flipV="1">
              <a:off x="3353113" y="4456769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 rot="13387752" flipV="1">
              <a:off x="3813315" y="4875079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/>
            <p:cNvSpPr/>
            <p:nvPr/>
          </p:nvSpPr>
          <p:spPr>
            <a:xfrm rot="13387752" flipV="1">
              <a:off x="2582210" y="2541438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/>
            <p:cNvSpPr/>
            <p:nvPr/>
          </p:nvSpPr>
          <p:spPr>
            <a:xfrm rot="13387752" flipV="1">
              <a:off x="3059874" y="2967182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/>
            <p:cNvSpPr/>
            <p:nvPr/>
          </p:nvSpPr>
          <p:spPr>
            <a:xfrm rot="13387752" flipV="1">
              <a:off x="3524138" y="3407300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/>
            <p:cNvSpPr/>
            <p:nvPr/>
          </p:nvSpPr>
          <p:spPr>
            <a:xfrm rot="13387752" flipV="1">
              <a:off x="3981786" y="3822099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正方形/長方形 140"/>
            <p:cNvSpPr/>
            <p:nvPr/>
          </p:nvSpPr>
          <p:spPr>
            <a:xfrm rot="13387752" flipV="1">
              <a:off x="3278296" y="2057486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 rot="13387752" flipV="1">
              <a:off x="3771111" y="2485917"/>
              <a:ext cx="616988" cy="351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 rot="10800000" flipV="1">
              <a:off x="1571858" y="4198516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/>
            <p:cNvSpPr/>
            <p:nvPr/>
          </p:nvSpPr>
          <p:spPr>
            <a:xfrm rot="13712028" flipV="1">
              <a:off x="2061815" y="4366853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/>
            <p:cNvSpPr/>
            <p:nvPr/>
          </p:nvSpPr>
          <p:spPr>
            <a:xfrm rot="13712028" flipV="1">
              <a:off x="2461363" y="4801835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/>
            <p:cNvSpPr/>
            <p:nvPr/>
          </p:nvSpPr>
          <p:spPr>
            <a:xfrm rot="13712028" flipV="1">
              <a:off x="2868599" y="5279585"/>
              <a:ext cx="604831" cy="345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/>
            <p:cNvSpPr/>
            <p:nvPr/>
          </p:nvSpPr>
          <p:spPr>
            <a:xfrm rot="16200000" flipV="1">
              <a:off x="4869814" y="3139284"/>
              <a:ext cx="665289" cy="3400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/>
            <p:cNvSpPr/>
            <p:nvPr/>
          </p:nvSpPr>
          <p:spPr>
            <a:xfrm rot="16200000" flipV="1">
              <a:off x="4869814" y="4554356"/>
              <a:ext cx="665289" cy="3400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/>
            <p:cNvSpPr/>
            <p:nvPr/>
          </p:nvSpPr>
          <p:spPr>
            <a:xfrm rot="16200000" flipV="1">
              <a:off x="4878949" y="5219081"/>
              <a:ext cx="665289" cy="3400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正方形/長方形 149"/>
            <p:cNvSpPr/>
            <p:nvPr/>
          </p:nvSpPr>
          <p:spPr>
            <a:xfrm rot="16200000" flipV="1">
              <a:off x="4874674" y="5898438"/>
              <a:ext cx="665289" cy="3400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/>
            <p:cNvSpPr/>
            <p:nvPr/>
          </p:nvSpPr>
          <p:spPr>
            <a:xfrm rot="2583068" flipV="1">
              <a:off x="5679629" y="5473654"/>
              <a:ext cx="326218" cy="3477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/>
            <p:cNvSpPr/>
            <p:nvPr/>
          </p:nvSpPr>
          <p:spPr>
            <a:xfrm rot="2583068" flipV="1">
              <a:off x="6014555" y="4798184"/>
              <a:ext cx="326218" cy="3477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2871949" y="100973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MAP</a:t>
            </a:r>
            <a:r>
              <a:rPr kumimoji="1"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レイアウト</a:t>
            </a:r>
            <a:endParaRPr kumimoji="1" lang="ja-JP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7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7779624" y="1622144"/>
            <a:ext cx="1996118" cy="42841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：おばさん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警備員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：カート客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：親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：子供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59" name="円/楕円 58"/>
          <p:cNvSpPr/>
          <p:nvPr/>
        </p:nvSpPr>
        <p:spPr>
          <a:xfrm>
            <a:off x="7936739" y="2058205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円/楕円 59"/>
          <p:cNvSpPr/>
          <p:nvPr/>
        </p:nvSpPr>
        <p:spPr>
          <a:xfrm>
            <a:off x="7923091" y="2596948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7923091" y="3148564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7923091" y="4259240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7923091" y="3683176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7923091" y="4815279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7955243" y="5391851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/>
        </p:nvGrpSpPr>
        <p:grpSpPr>
          <a:xfrm>
            <a:off x="51815" y="1394227"/>
            <a:ext cx="6805747" cy="5198972"/>
            <a:chOff x="163580" y="1467826"/>
            <a:chExt cx="6805747" cy="5198972"/>
          </a:xfrm>
        </p:grpSpPr>
        <p:grpSp>
          <p:nvGrpSpPr>
            <p:cNvPr id="89" name="グループ化 88"/>
            <p:cNvGrpSpPr/>
            <p:nvPr/>
          </p:nvGrpSpPr>
          <p:grpSpPr>
            <a:xfrm>
              <a:off x="163580" y="1467826"/>
              <a:ext cx="6805747" cy="5198972"/>
              <a:chOff x="125544" y="1406662"/>
              <a:chExt cx="6805747" cy="5198972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125544" y="1406662"/>
                <a:ext cx="6749986" cy="493959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5568235" y="6202625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>
                <a:off x="6682913" y="558254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3826436" y="1410231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6682913" y="5051055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6682913" y="4516233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599373" y="4972076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/>
              <p:cNvCxnSpPr>
                <a:stCxn id="93" idx="0"/>
                <a:endCxn id="93" idx="2"/>
              </p:cNvCxnSpPr>
              <p:nvPr/>
            </p:nvCxnSpPr>
            <p:spPr>
              <a:xfrm>
                <a:off x="4193819" y="1410231"/>
                <a:ext cx="0" cy="156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正方形/長方形 97"/>
              <p:cNvSpPr/>
              <p:nvPr/>
            </p:nvSpPr>
            <p:spPr>
              <a:xfrm>
                <a:off x="599373" y="4113394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 rot="2583068" flipV="1">
                <a:off x="667220" y="205370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アーチ 99"/>
              <p:cNvSpPr/>
              <p:nvPr/>
            </p:nvSpPr>
            <p:spPr>
              <a:xfrm rot="17039924">
                <a:off x="176016" y="1460949"/>
                <a:ext cx="1180691" cy="1173797"/>
              </a:xfrm>
              <a:prstGeom prst="blockArc">
                <a:avLst>
                  <a:gd name="adj1" fmla="val 14569180"/>
                  <a:gd name="adj2" fmla="val 21599753"/>
                  <a:gd name="adj3" fmla="val 2119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 flipV="1">
                <a:off x="841619" y="1459373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 flipV="1">
                <a:off x="1892922" y="1459371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 rot="16200000" flipV="1">
                <a:off x="-237273" y="2510514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正方形/長方形 103"/>
              <p:cNvSpPr/>
              <p:nvPr/>
            </p:nvSpPr>
            <p:spPr>
              <a:xfrm rot="18782296" flipV="1">
                <a:off x="936961" y="275755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 rot="18782296" flipV="1">
                <a:off x="1508700" y="215071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/>
              <p:cNvSpPr/>
              <p:nvPr/>
            </p:nvSpPr>
            <p:spPr>
              <a:xfrm>
                <a:off x="4832664" y="1459201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4832489" y="2489027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正方形/長方形 107"/>
              <p:cNvSpPr/>
              <p:nvPr/>
            </p:nvSpPr>
            <p:spPr>
              <a:xfrm flipV="1">
                <a:off x="4832488" y="2930968"/>
                <a:ext cx="2097402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正方形/長方形 108"/>
              <p:cNvSpPr/>
              <p:nvPr/>
            </p:nvSpPr>
            <p:spPr>
              <a:xfrm>
                <a:off x="5369752" y="2010678"/>
                <a:ext cx="939601" cy="31254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 flipV="1">
                <a:off x="4890184" y="1457504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 flipV="1">
                <a:off x="5952903" y="1467529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 rot="16200000" flipV="1">
                <a:off x="6330299" y="2052677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正方形/長方形 112"/>
              <p:cNvSpPr/>
              <p:nvPr/>
            </p:nvSpPr>
            <p:spPr>
              <a:xfrm flipV="1">
                <a:off x="4924529" y="267726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 flipV="1">
                <a:off x="5952902" y="267521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 rot="13387752" flipV="1">
                <a:off x="1968613" y="3153957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 rot="13387752" flipV="1">
                <a:off x="2422217" y="358870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 rot="13387752" flipV="1">
                <a:off x="2878448" y="402253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 rot="13387752" flipV="1">
                <a:off x="3353113" y="445676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 rot="13387752" flipV="1">
                <a:off x="3813315" y="487507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 rot="13387752" flipV="1">
                <a:off x="2582210" y="2541438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 rot="13387752" flipV="1">
                <a:off x="3059874" y="296718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 rot="13387752" flipV="1">
                <a:off x="3524138" y="3407300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 rot="13387752" flipV="1">
                <a:off x="3981786" y="382209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 rot="13387752" flipV="1">
                <a:off x="3278296" y="2057486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 rot="13387752" flipV="1">
                <a:off x="3771111" y="2485917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 rot="10800000" flipV="1">
                <a:off x="1571858" y="419851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 rot="13712028" flipV="1">
                <a:off x="2061815" y="4366853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 rot="13712028" flipV="1">
                <a:off x="2461363" y="480183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 rot="13712028" flipV="1">
                <a:off x="2868599" y="527958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 rot="16200000" flipV="1">
                <a:off x="4869814" y="3139284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正方形/長方形 130"/>
              <p:cNvSpPr/>
              <p:nvPr/>
            </p:nvSpPr>
            <p:spPr>
              <a:xfrm rot="16200000" flipV="1">
                <a:off x="4869814" y="4554356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 rot="16200000" flipV="1">
                <a:off x="4878949" y="5219081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 rot="16200000" flipV="1">
                <a:off x="4874674" y="5898438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 rot="2583068" flipV="1">
                <a:off x="5679629" y="547365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 rot="2583068" flipV="1">
                <a:off x="6014555" y="479818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7" name="円/楕円 136"/>
            <p:cNvSpPr/>
            <p:nvPr/>
          </p:nvSpPr>
          <p:spPr>
            <a:xfrm>
              <a:off x="4570985" y="5946034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512736" y="2831376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8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4091444" y="1771680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6467761" y="3330429"/>
              <a:ext cx="396683" cy="3571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1849151" y="5927893"/>
              <a:ext cx="396683" cy="3571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2376705" y="2154501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1352616" y="3686889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6269419" y="2299185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5861521" y="444171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1641711" y="178586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3212734" y="365595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1942374" y="4724839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3108697" y="4693909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3853994" y="299213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2779206" y="5960219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2098444" y="267031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4" name="円/楕円 153"/>
            <p:cNvSpPr/>
            <p:nvPr/>
          </p:nvSpPr>
          <p:spPr>
            <a:xfrm>
              <a:off x="4305120" y="2186360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5" name="円/楕円 154"/>
            <p:cNvSpPr/>
            <p:nvPr/>
          </p:nvSpPr>
          <p:spPr>
            <a:xfrm>
              <a:off x="5075307" y="1829081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6" name="円/楕円 155"/>
            <p:cNvSpPr/>
            <p:nvPr/>
          </p:nvSpPr>
          <p:spPr>
            <a:xfrm>
              <a:off x="4811939" y="3153963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4856015" y="350239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3445296" y="6068485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3836596" y="6068485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円/楕円 160"/>
            <p:cNvSpPr/>
            <p:nvPr/>
          </p:nvSpPr>
          <p:spPr>
            <a:xfrm>
              <a:off x="2342485" y="1894131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円/楕円 161"/>
            <p:cNvSpPr/>
            <p:nvPr/>
          </p:nvSpPr>
          <p:spPr>
            <a:xfrm>
              <a:off x="2583291" y="2003989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5994059" y="3967873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4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sp>
        <p:nvSpPr>
          <p:cNvPr id="163" name="テキスト ボックス 162"/>
          <p:cNvSpPr txBox="1"/>
          <p:nvPr/>
        </p:nvSpPr>
        <p:spPr>
          <a:xfrm>
            <a:off x="2218197" y="99411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店員と客のポジション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57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7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298845" y="931196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セールス品の発生場所</a:t>
            </a:r>
            <a:endParaRPr kumimoji="1" lang="ja-JP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654194" y="1392861"/>
            <a:ext cx="6751828" cy="5195403"/>
            <a:chOff x="179463" y="1410231"/>
            <a:chExt cx="6751828" cy="5195403"/>
          </a:xfrm>
        </p:grpSpPr>
        <p:grpSp>
          <p:nvGrpSpPr>
            <p:cNvPr id="66" name="グループ化 65"/>
            <p:cNvGrpSpPr/>
            <p:nvPr/>
          </p:nvGrpSpPr>
          <p:grpSpPr>
            <a:xfrm>
              <a:off x="179463" y="1410231"/>
              <a:ext cx="6751828" cy="5195403"/>
              <a:chOff x="179463" y="1410231"/>
              <a:chExt cx="6751828" cy="5195403"/>
            </a:xfrm>
          </p:grpSpPr>
          <p:sp>
            <p:nvSpPr>
              <p:cNvPr id="67" name="正方形/長方形 66"/>
              <p:cNvSpPr/>
              <p:nvPr/>
            </p:nvSpPr>
            <p:spPr>
              <a:xfrm>
                <a:off x="179904" y="1464538"/>
                <a:ext cx="6749986" cy="493959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5568235" y="6202625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6699685" y="558254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826436" y="1410231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6710780" y="5051055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6699685" y="4516233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599373" y="4972076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" name="直線コネクタ 73"/>
              <p:cNvCxnSpPr>
                <a:stCxn id="70" idx="0"/>
                <a:endCxn id="70" idx="2"/>
              </p:cNvCxnSpPr>
              <p:nvPr/>
            </p:nvCxnSpPr>
            <p:spPr>
              <a:xfrm>
                <a:off x="4193819" y="1410231"/>
                <a:ext cx="0" cy="156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正方形/長方形 74"/>
              <p:cNvSpPr/>
              <p:nvPr/>
            </p:nvSpPr>
            <p:spPr>
              <a:xfrm>
                <a:off x="599373" y="4113394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 rot="2583068" flipV="1">
                <a:off x="667220" y="205370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アーチ 76"/>
              <p:cNvSpPr/>
              <p:nvPr/>
            </p:nvSpPr>
            <p:spPr>
              <a:xfrm rot="17039924">
                <a:off x="176016" y="1460949"/>
                <a:ext cx="1180691" cy="1173797"/>
              </a:xfrm>
              <a:prstGeom prst="blockArc">
                <a:avLst>
                  <a:gd name="adj1" fmla="val 14569180"/>
                  <a:gd name="adj2" fmla="val 21599753"/>
                  <a:gd name="adj3" fmla="val 2119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 flipV="1">
                <a:off x="841619" y="1459373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 flipV="1">
                <a:off x="1892922" y="1459371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 rot="16200000" flipV="1">
                <a:off x="-237273" y="2510514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 rot="18782296" flipV="1">
                <a:off x="936961" y="275755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 rot="18782296" flipV="1">
                <a:off x="1508700" y="215071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4832664" y="1459201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4832489" y="2489027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 flipV="1">
                <a:off x="4832488" y="2930968"/>
                <a:ext cx="2097402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5369752" y="2010678"/>
                <a:ext cx="939601" cy="31254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 flipV="1">
                <a:off x="4890184" y="1457504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 flipV="1">
                <a:off x="5952903" y="1467529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 rot="16200000" flipV="1">
                <a:off x="6330299" y="2052677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 flipV="1">
                <a:off x="4924529" y="267726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 flipV="1">
                <a:off x="5952902" y="267521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 rot="13387752" flipV="1">
                <a:off x="1968613" y="3153957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 rot="13387752" flipV="1">
                <a:off x="2422217" y="358870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 rot="13387752" flipV="1">
                <a:off x="2878448" y="402253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 rot="13387752" flipV="1">
                <a:off x="3353113" y="445676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 rot="13387752" flipV="1">
                <a:off x="3813315" y="487507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 rot="13387752" flipV="1">
                <a:off x="2582210" y="2541438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 rot="13387752" flipV="1">
                <a:off x="3059874" y="296718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 rot="13387752" flipV="1">
                <a:off x="3524138" y="3407300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/>
              <p:cNvSpPr/>
              <p:nvPr/>
            </p:nvSpPr>
            <p:spPr>
              <a:xfrm rot="13387752" flipV="1">
                <a:off x="3981786" y="382209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 rot="13387752" flipV="1">
                <a:off x="3278296" y="2057486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 rot="13387752" flipV="1">
                <a:off x="3771111" y="2485917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 rot="10800000" flipV="1">
                <a:off x="1571858" y="419851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正方形/長方形 103"/>
              <p:cNvSpPr/>
              <p:nvPr/>
            </p:nvSpPr>
            <p:spPr>
              <a:xfrm rot="13712028" flipV="1">
                <a:off x="2061815" y="4366853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 rot="13712028" flipV="1">
                <a:off x="2461363" y="480183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/>
              <p:cNvSpPr/>
              <p:nvPr/>
            </p:nvSpPr>
            <p:spPr>
              <a:xfrm rot="13712028" flipV="1">
                <a:off x="2868599" y="527958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 rot="16200000" flipV="1">
                <a:off x="4869814" y="3139284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正方形/長方形 107"/>
              <p:cNvSpPr/>
              <p:nvPr/>
            </p:nvSpPr>
            <p:spPr>
              <a:xfrm rot="16200000" flipV="1">
                <a:off x="4869814" y="4554356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正方形/長方形 108"/>
              <p:cNvSpPr/>
              <p:nvPr/>
            </p:nvSpPr>
            <p:spPr>
              <a:xfrm rot="16200000" flipV="1">
                <a:off x="4878949" y="5219081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 rot="16200000" flipV="1">
                <a:off x="4874674" y="5898438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 rot="2583068" flipV="1">
                <a:off x="5679629" y="547365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 rot="2583068" flipV="1">
                <a:off x="6014555" y="479818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1" name="円/楕円 50"/>
            <p:cNvSpPr/>
            <p:nvPr/>
          </p:nvSpPr>
          <p:spPr>
            <a:xfrm>
              <a:off x="6276273" y="2322562"/>
              <a:ext cx="330246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7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3776306" y="5545321"/>
              <a:ext cx="354704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5585572" y="3122360"/>
              <a:ext cx="354704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2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2198260" y="5520868"/>
              <a:ext cx="374004" cy="3204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5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1376371" y="1834226"/>
              <a:ext cx="330246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3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3256544" y="3746155"/>
              <a:ext cx="330246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4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863573" y="1897395"/>
              <a:ext cx="330246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6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3465780" y="2710244"/>
              <a:ext cx="354704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8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6302074" y="1684947"/>
              <a:ext cx="354704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9</a:t>
              </a:r>
              <a:endParaRPr lang="ja-JP" altLang="en-US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4560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ステージの結成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759883" y="2042022"/>
            <a:ext cx="1996118" cy="28271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30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秒後、①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60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秒後、②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90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秒後、③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120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秒後、④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150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秒後、⑤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180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秒後、⑥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210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⑦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240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秒後、⑧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270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秒後、⑨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375" y="2612811"/>
            <a:ext cx="719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ババアを増やして競争率を増やす</a:t>
            </a:r>
            <a:endParaRPr lang="en-US" altLang="ja-JP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カメラワークの利用を</a:t>
            </a:r>
            <a:r>
              <a:rPr lang="en-US" altLang="ja-JP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6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面から更に難しく</a:t>
            </a:r>
            <a:endParaRPr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ババアの巡回ルート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1600540" y="1047189"/>
            <a:ext cx="6805747" cy="5198972"/>
            <a:chOff x="51815" y="1394227"/>
            <a:chExt cx="6805747" cy="5198972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1815" y="1394227"/>
              <a:ext cx="6805747" cy="5198972"/>
              <a:chOff x="163580" y="1467826"/>
              <a:chExt cx="6805747" cy="5198972"/>
            </a:xfrm>
          </p:grpSpPr>
          <p:grpSp>
            <p:nvGrpSpPr>
              <p:cNvPr id="77" name="グループ化 76"/>
              <p:cNvGrpSpPr/>
              <p:nvPr/>
            </p:nvGrpSpPr>
            <p:grpSpPr>
              <a:xfrm>
                <a:off x="163580" y="1467826"/>
                <a:ext cx="6805747" cy="5198972"/>
                <a:chOff x="125544" y="1406662"/>
                <a:chExt cx="6805747" cy="5198972"/>
              </a:xfrm>
            </p:grpSpPr>
            <p:sp>
              <p:nvSpPr>
                <p:cNvPr id="103" name="正方形/長方形 102"/>
                <p:cNvSpPr/>
                <p:nvPr/>
              </p:nvSpPr>
              <p:spPr>
                <a:xfrm>
                  <a:off x="125544" y="1406662"/>
                  <a:ext cx="6749986" cy="49395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正方形/長方形 103"/>
                <p:cNvSpPr/>
                <p:nvPr/>
              </p:nvSpPr>
              <p:spPr>
                <a:xfrm>
                  <a:off x="5568235" y="6202625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178" name="正方形/長方形 177"/>
                <p:cNvSpPr/>
                <p:nvPr/>
              </p:nvSpPr>
              <p:spPr>
                <a:xfrm>
                  <a:off x="6646356" y="5582544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" name="正方形/長方形 178"/>
                <p:cNvSpPr/>
                <p:nvPr/>
              </p:nvSpPr>
              <p:spPr>
                <a:xfrm>
                  <a:off x="3826436" y="1410231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正方形/長方形 179"/>
                <p:cNvSpPr/>
                <p:nvPr/>
              </p:nvSpPr>
              <p:spPr>
                <a:xfrm>
                  <a:off x="6646356" y="5051055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正方形/長方形 180"/>
                <p:cNvSpPr/>
                <p:nvPr/>
              </p:nvSpPr>
              <p:spPr>
                <a:xfrm>
                  <a:off x="6646356" y="4516233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2" name="正方形/長方形 181"/>
                <p:cNvSpPr/>
                <p:nvPr/>
              </p:nvSpPr>
              <p:spPr>
                <a:xfrm>
                  <a:off x="599373" y="4972076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3" name="直線コネクタ 182"/>
                <p:cNvCxnSpPr>
                  <a:stCxn id="179" idx="0"/>
                  <a:endCxn id="179" idx="2"/>
                </p:cNvCxnSpPr>
                <p:nvPr/>
              </p:nvCxnSpPr>
              <p:spPr>
                <a:xfrm>
                  <a:off x="4193819" y="1410231"/>
                  <a:ext cx="0" cy="15680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正方形/長方形 183"/>
                <p:cNvSpPr/>
                <p:nvPr/>
              </p:nvSpPr>
              <p:spPr>
                <a:xfrm>
                  <a:off x="599373" y="4113394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正方形/長方形 184"/>
                <p:cNvSpPr/>
                <p:nvPr/>
              </p:nvSpPr>
              <p:spPr>
                <a:xfrm rot="2583068" flipV="1">
                  <a:off x="667220" y="2053706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6" name="アーチ 185"/>
                <p:cNvSpPr/>
                <p:nvPr/>
              </p:nvSpPr>
              <p:spPr>
                <a:xfrm rot="17039924">
                  <a:off x="176016" y="1460949"/>
                  <a:ext cx="1180691" cy="1173797"/>
                </a:xfrm>
                <a:prstGeom prst="blockArc">
                  <a:avLst>
                    <a:gd name="adj1" fmla="val 14569180"/>
                    <a:gd name="adj2" fmla="val 21599753"/>
                    <a:gd name="adj3" fmla="val 21197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正方形/長方形 186"/>
                <p:cNvSpPr/>
                <p:nvPr/>
              </p:nvSpPr>
              <p:spPr>
                <a:xfrm flipV="1">
                  <a:off x="841619" y="1459373"/>
                  <a:ext cx="1062719" cy="2283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正方形/長方形 187"/>
                <p:cNvSpPr/>
                <p:nvPr/>
              </p:nvSpPr>
              <p:spPr>
                <a:xfrm flipV="1">
                  <a:off x="1892922" y="1459371"/>
                  <a:ext cx="1062719" cy="22836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正方形/長方形 188"/>
                <p:cNvSpPr/>
                <p:nvPr/>
              </p:nvSpPr>
              <p:spPr>
                <a:xfrm rot="16200000" flipV="1">
                  <a:off x="-237273" y="2510514"/>
                  <a:ext cx="1062719" cy="2283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正方形/長方形 189"/>
                <p:cNvSpPr/>
                <p:nvPr/>
              </p:nvSpPr>
              <p:spPr>
                <a:xfrm rot="18782296" flipV="1">
                  <a:off x="936961" y="2757551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" name="正方形/長方形 190"/>
                <p:cNvSpPr/>
                <p:nvPr/>
              </p:nvSpPr>
              <p:spPr>
                <a:xfrm rot="18782296" flipV="1">
                  <a:off x="1508700" y="2150711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2" name="正方形/長方形 191"/>
                <p:cNvSpPr/>
                <p:nvPr/>
              </p:nvSpPr>
              <p:spPr>
                <a:xfrm>
                  <a:off x="4832664" y="1459201"/>
                  <a:ext cx="45719" cy="45677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" name="正方形/長方形 192"/>
                <p:cNvSpPr/>
                <p:nvPr/>
              </p:nvSpPr>
              <p:spPr>
                <a:xfrm>
                  <a:off x="4832489" y="2489027"/>
                  <a:ext cx="45719" cy="45677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" name="正方形/長方形 193"/>
                <p:cNvSpPr/>
                <p:nvPr/>
              </p:nvSpPr>
              <p:spPr>
                <a:xfrm flipV="1">
                  <a:off x="4832488" y="2930968"/>
                  <a:ext cx="2097402" cy="4571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" name="正方形/長方形 194"/>
                <p:cNvSpPr/>
                <p:nvPr/>
              </p:nvSpPr>
              <p:spPr>
                <a:xfrm>
                  <a:off x="5369752" y="2010678"/>
                  <a:ext cx="939601" cy="31254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" name="正方形/長方形 195"/>
                <p:cNvSpPr/>
                <p:nvPr/>
              </p:nvSpPr>
              <p:spPr>
                <a:xfrm flipV="1">
                  <a:off x="4890184" y="1457504"/>
                  <a:ext cx="1062719" cy="22836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" name="正方形/長方形 196"/>
                <p:cNvSpPr/>
                <p:nvPr/>
              </p:nvSpPr>
              <p:spPr>
                <a:xfrm flipV="1">
                  <a:off x="5952903" y="1467529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" name="正方形/長方形 197"/>
                <p:cNvSpPr/>
                <p:nvPr/>
              </p:nvSpPr>
              <p:spPr>
                <a:xfrm rot="16200000" flipV="1">
                  <a:off x="6330299" y="2052677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" name="正方形/長方形 198"/>
                <p:cNvSpPr/>
                <p:nvPr/>
              </p:nvSpPr>
              <p:spPr>
                <a:xfrm flipV="1">
                  <a:off x="4924529" y="2677261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正方形/長方形 199"/>
                <p:cNvSpPr/>
                <p:nvPr/>
              </p:nvSpPr>
              <p:spPr>
                <a:xfrm flipV="1">
                  <a:off x="5952902" y="2675211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" name="正方形/長方形 200"/>
                <p:cNvSpPr/>
                <p:nvPr/>
              </p:nvSpPr>
              <p:spPr>
                <a:xfrm rot="13387752" flipV="1">
                  <a:off x="1968613" y="3153957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正方形/長方形 201"/>
                <p:cNvSpPr/>
                <p:nvPr/>
              </p:nvSpPr>
              <p:spPr>
                <a:xfrm rot="13387752" flipV="1">
                  <a:off x="2422217" y="3588702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3" name="正方形/長方形 202"/>
                <p:cNvSpPr/>
                <p:nvPr/>
              </p:nvSpPr>
              <p:spPr>
                <a:xfrm rot="13387752" flipV="1">
                  <a:off x="2878448" y="402253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4" name="正方形/長方形 203"/>
                <p:cNvSpPr/>
                <p:nvPr/>
              </p:nvSpPr>
              <p:spPr>
                <a:xfrm rot="13387752" flipV="1">
                  <a:off x="3353113" y="445676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" name="正方形/長方形 204"/>
                <p:cNvSpPr/>
                <p:nvPr/>
              </p:nvSpPr>
              <p:spPr>
                <a:xfrm rot="13387752" flipV="1">
                  <a:off x="3813315" y="487507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" name="正方形/長方形 205"/>
                <p:cNvSpPr/>
                <p:nvPr/>
              </p:nvSpPr>
              <p:spPr>
                <a:xfrm rot="13387752" flipV="1">
                  <a:off x="2582210" y="2541438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7" name="正方形/長方形 206"/>
                <p:cNvSpPr/>
                <p:nvPr/>
              </p:nvSpPr>
              <p:spPr>
                <a:xfrm rot="13387752" flipV="1">
                  <a:off x="3059874" y="2967182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" name="正方形/長方形 207"/>
                <p:cNvSpPr/>
                <p:nvPr/>
              </p:nvSpPr>
              <p:spPr>
                <a:xfrm rot="13387752" flipV="1">
                  <a:off x="3524138" y="3407300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" name="正方形/長方形 208"/>
                <p:cNvSpPr/>
                <p:nvPr/>
              </p:nvSpPr>
              <p:spPr>
                <a:xfrm rot="13387752" flipV="1">
                  <a:off x="3981786" y="382209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正方形/長方形 209"/>
                <p:cNvSpPr/>
                <p:nvPr/>
              </p:nvSpPr>
              <p:spPr>
                <a:xfrm rot="13387752" flipV="1">
                  <a:off x="3278296" y="2057486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" name="正方形/長方形 210"/>
                <p:cNvSpPr/>
                <p:nvPr/>
              </p:nvSpPr>
              <p:spPr>
                <a:xfrm rot="13387752" flipV="1">
                  <a:off x="3771111" y="2485917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" name="正方形/長方形 211"/>
                <p:cNvSpPr/>
                <p:nvPr/>
              </p:nvSpPr>
              <p:spPr>
                <a:xfrm rot="10800000" flipV="1">
                  <a:off x="1571858" y="4198516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" name="正方形/長方形 212"/>
                <p:cNvSpPr/>
                <p:nvPr/>
              </p:nvSpPr>
              <p:spPr>
                <a:xfrm rot="13712028" flipV="1">
                  <a:off x="2061815" y="4366853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" name="正方形/長方形 213"/>
                <p:cNvSpPr/>
                <p:nvPr/>
              </p:nvSpPr>
              <p:spPr>
                <a:xfrm rot="13712028" flipV="1">
                  <a:off x="2461363" y="4801835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" name="正方形/長方形 214"/>
                <p:cNvSpPr/>
                <p:nvPr/>
              </p:nvSpPr>
              <p:spPr>
                <a:xfrm rot="13712028" flipV="1">
                  <a:off x="2868599" y="5279585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" name="正方形/長方形 215"/>
                <p:cNvSpPr/>
                <p:nvPr/>
              </p:nvSpPr>
              <p:spPr>
                <a:xfrm rot="16200000" flipV="1">
                  <a:off x="4869814" y="3139284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" name="正方形/長方形 216"/>
                <p:cNvSpPr/>
                <p:nvPr/>
              </p:nvSpPr>
              <p:spPr>
                <a:xfrm rot="16200000" flipV="1">
                  <a:off x="4869814" y="4554356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" name="正方形/長方形 217"/>
                <p:cNvSpPr/>
                <p:nvPr/>
              </p:nvSpPr>
              <p:spPr>
                <a:xfrm rot="16200000" flipV="1">
                  <a:off x="4878949" y="5219081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" name="正方形/長方形 218"/>
                <p:cNvSpPr/>
                <p:nvPr/>
              </p:nvSpPr>
              <p:spPr>
                <a:xfrm rot="16200000" flipV="1">
                  <a:off x="4874674" y="5898438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" name="正方形/長方形 219"/>
                <p:cNvSpPr/>
                <p:nvPr/>
              </p:nvSpPr>
              <p:spPr>
                <a:xfrm rot="2583068" flipV="1">
                  <a:off x="5679629" y="5473654"/>
                  <a:ext cx="326218" cy="34778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" name="正方形/長方形 220"/>
                <p:cNvSpPr/>
                <p:nvPr/>
              </p:nvSpPr>
              <p:spPr>
                <a:xfrm rot="2583068" flipV="1">
                  <a:off x="6014555" y="4798184"/>
                  <a:ext cx="326218" cy="34778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8" name="円/楕円 77"/>
              <p:cNvSpPr/>
              <p:nvPr/>
            </p:nvSpPr>
            <p:spPr>
              <a:xfrm>
                <a:off x="4570985" y="5946034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3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79" name="円/楕円 78"/>
              <p:cNvSpPr/>
              <p:nvPr/>
            </p:nvSpPr>
            <p:spPr>
              <a:xfrm>
                <a:off x="512736" y="2831376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8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0" name="円/楕円 79"/>
              <p:cNvSpPr/>
              <p:nvPr/>
            </p:nvSpPr>
            <p:spPr>
              <a:xfrm>
                <a:off x="4091444" y="1771680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6467761" y="3330429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2" name="円/楕円 81"/>
              <p:cNvSpPr/>
              <p:nvPr/>
            </p:nvSpPr>
            <p:spPr>
              <a:xfrm>
                <a:off x="1849151" y="5927893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3" name="円/楕円 82"/>
              <p:cNvSpPr/>
              <p:nvPr/>
            </p:nvSpPr>
            <p:spPr>
              <a:xfrm>
                <a:off x="2813715" y="2071842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5" name="円/楕円 84"/>
              <p:cNvSpPr/>
              <p:nvPr/>
            </p:nvSpPr>
            <p:spPr>
              <a:xfrm>
                <a:off x="1411552" y="3560871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6" name="円/楕円 85"/>
              <p:cNvSpPr/>
              <p:nvPr/>
            </p:nvSpPr>
            <p:spPr>
              <a:xfrm>
                <a:off x="6269419" y="2299185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3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5861521" y="4441718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/>
              <p:cNvSpPr/>
              <p:nvPr/>
            </p:nvSpPr>
            <p:spPr>
              <a:xfrm>
                <a:off x="1641711" y="1785865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/>
              <p:cNvSpPr/>
              <p:nvPr/>
            </p:nvSpPr>
            <p:spPr>
              <a:xfrm>
                <a:off x="3212734" y="3655953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/>
              <p:cNvSpPr/>
              <p:nvPr/>
            </p:nvSpPr>
            <p:spPr>
              <a:xfrm>
                <a:off x="1942374" y="4724839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/>
              <p:cNvSpPr/>
              <p:nvPr/>
            </p:nvSpPr>
            <p:spPr>
              <a:xfrm>
                <a:off x="3108697" y="4693909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/>
              <p:cNvSpPr/>
              <p:nvPr/>
            </p:nvSpPr>
            <p:spPr>
              <a:xfrm>
                <a:off x="3853994" y="2992132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/>
              <p:cNvSpPr/>
              <p:nvPr/>
            </p:nvSpPr>
            <p:spPr>
              <a:xfrm>
                <a:off x="2779206" y="5960219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94" name="円/楕円 93"/>
              <p:cNvSpPr/>
              <p:nvPr/>
            </p:nvSpPr>
            <p:spPr>
              <a:xfrm>
                <a:off x="2098444" y="2670312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95" name="円/楕円 94"/>
              <p:cNvSpPr/>
              <p:nvPr/>
            </p:nvSpPr>
            <p:spPr>
              <a:xfrm>
                <a:off x="4305120" y="2186360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96" name="円/楕円 95"/>
              <p:cNvSpPr/>
              <p:nvPr/>
            </p:nvSpPr>
            <p:spPr>
              <a:xfrm>
                <a:off x="5075307" y="1829081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4811939" y="3153963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4856015" y="3502397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/>
              <p:cNvSpPr/>
              <p:nvPr/>
            </p:nvSpPr>
            <p:spPr>
              <a:xfrm>
                <a:off x="3445296" y="6068485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/>
              <p:cNvSpPr/>
              <p:nvPr/>
            </p:nvSpPr>
            <p:spPr>
              <a:xfrm>
                <a:off x="3836596" y="6068485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/>
              <p:cNvSpPr/>
              <p:nvPr/>
            </p:nvSpPr>
            <p:spPr>
              <a:xfrm>
                <a:off x="2342485" y="1894131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/>
              <p:cNvSpPr/>
              <p:nvPr/>
            </p:nvSpPr>
            <p:spPr>
              <a:xfrm>
                <a:off x="2583291" y="2003989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" name="直線コネクタ 3"/>
            <p:cNvCxnSpPr>
              <a:stCxn id="85" idx="6"/>
            </p:cNvCxnSpPr>
            <p:nvPr/>
          </p:nvCxnSpPr>
          <p:spPr>
            <a:xfrm>
              <a:off x="1696470" y="3665834"/>
              <a:ext cx="2196618" cy="1969276"/>
            </a:xfrm>
            <a:prstGeom prst="line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/>
            <p:nvPr/>
          </p:nvCxnSpPr>
          <p:spPr>
            <a:xfrm flipV="1">
              <a:off x="3217250" y="5570109"/>
              <a:ext cx="641260" cy="54814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/>
            <p:nvPr/>
          </p:nvCxnSpPr>
          <p:spPr>
            <a:xfrm>
              <a:off x="1165647" y="4460999"/>
              <a:ext cx="1978043" cy="164745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直線コネクタ 223"/>
            <p:cNvCxnSpPr>
              <a:endCxn id="85" idx="4"/>
            </p:cNvCxnSpPr>
            <p:nvPr/>
          </p:nvCxnSpPr>
          <p:spPr>
            <a:xfrm flipV="1">
              <a:off x="1093717" y="3844396"/>
              <a:ext cx="404412" cy="66899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直線コネクタ 224"/>
            <p:cNvCxnSpPr>
              <a:endCxn id="83" idx="1"/>
            </p:cNvCxnSpPr>
            <p:nvPr/>
          </p:nvCxnSpPr>
          <p:spPr>
            <a:xfrm>
              <a:off x="1819193" y="1788007"/>
              <a:ext cx="940850" cy="262536"/>
            </a:xfrm>
            <a:prstGeom prst="line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直線コネクタ 225"/>
            <p:cNvCxnSpPr/>
            <p:nvPr/>
          </p:nvCxnSpPr>
          <p:spPr>
            <a:xfrm flipV="1">
              <a:off x="557154" y="1755482"/>
              <a:ext cx="1273455" cy="6505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直線コネクタ 226"/>
            <p:cNvCxnSpPr/>
            <p:nvPr/>
          </p:nvCxnSpPr>
          <p:spPr>
            <a:xfrm flipV="1">
              <a:off x="525644" y="1762177"/>
              <a:ext cx="43680" cy="192844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直線コネクタ 227"/>
            <p:cNvCxnSpPr/>
            <p:nvPr/>
          </p:nvCxnSpPr>
          <p:spPr>
            <a:xfrm flipV="1">
              <a:off x="544098" y="2835689"/>
              <a:ext cx="1693511" cy="87377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直線コネクタ 228"/>
            <p:cNvCxnSpPr/>
            <p:nvPr/>
          </p:nvCxnSpPr>
          <p:spPr>
            <a:xfrm>
              <a:off x="2237609" y="2835689"/>
              <a:ext cx="2303672" cy="213159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>
              <a:stCxn id="83" idx="5"/>
            </p:cNvCxnSpPr>
            <p:nvPr/>
          </p:nvCxnSpPr>
          <p:spPr>
            <a:xfrm>
              <a:off x="3040540" y="2303067"/>
              <a:ext cx="1892196" cy="1883014"/>
            </a:xfrm>
            <a:prstGeom prst="line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/>
            <p:nvPr/>
          </p:nvCxnSpPr>
          <p:spPr>
            <a:xfrm flipV="1">
              <a:off x="4541281" y="4186081"/>
              <a:ext cx="371226" cy="85254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直線コネクタ 238"/>
            <p:cNvCxnSpPr>
              <a:endCxn id="86" idx="3"/>
            </p:cNvCxnSpPr>
            <p:nvPr/>
          </p:nvCxnSpPr>
          <p:spPr>
            <a:xfrm>
              <a:off x="5120640" y="2461846"/>
              <a:ext cx="1095107" cy="68564"/>
            </a:xfrm>
            <a:prstGeom prst="line">
              <a:avLst/>
            </a:prstGeom>
            <a:ln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2" name="直線コネクタ 241"/>
            <p:cNvCxnSpPr/>
            <p:nvPr/>
          </p:nvCxnSpPr>
          <p:spPr>
            <a:xfrm flipH="1" flipV="1">
              <a:off x="5196104" y="1755482"/>
              <a:ext cx="36119" cy="75228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直線コネクタ 244"/>
            <p:cNvCxnSpPr/>
            <p:nvPr/>
          </p:nvCxnSpPr>
          <p:spPr>
            <a:xfrm>
              <a:off x="5133589" y="1798583"/>
              <a:ext cx="1095107" cy="6856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6" name="直線コネクタ 245"/>
            <p:cNvCxnSpPr>
              <a:stCxn id="195" idx="3"/>
            </p:cNvCxnSpPr>
            <p:nvPr/>
          </p:nvCxnSpPr>
          <p:spPr>
            <a:xfrm flipV="1">
              <a:off x="6235624" y="1794000"/>
              <a:ext cx="1" cy="360514"/>
            </a:xfrm>
            <a:prstGeom prst="line">
              <a:avLst/>
            </a:prstGeom>
            <a:ln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9" name="円/楕円 248"/>
            <p:cNvSpPr/>
            <p:nvPr/>
          </p:nvSpPr>
          <p:spPr>
            <a:xfrm>
              <a:off x="5562795" y="3234350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4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cxnSp>
          <p:nvCxnSpPr>
            <p:cNvPr id="250" name="直線コネクタ 249"/>
            <p:cNvCxnSpPr>
              <a:stCxn id="219" idx="0"/>
              <a:endCxn id="249" idx="4"/>
            </p:cNvCxnSpPr>
            <p:nvPr/>
          </p:nvCxnSpPr>
          <p:spPr>
            <a:xfrm flipV="1">
              <a:off x="5303637" y="3591474"/>
              <a:ext cx="457500" cy="2464576"/>
            </a:xfrm>
            <a:prstGeom prst="line">
              <a:avLst/>
            </a:prstGeom>
            <a:ln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stCxn id="219" idx="0"/>
            </p:cNvCxnSpPr>
            <p:nvPr/>
          </p:nvCxnSpPr>
          <p:spPr>
            <a:xfrm flipV="1">
              <a:off x="5303637" y="6050998"/>
              <a:ext cx="975340" cy="505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/>
            <p:nvPr/>
          </p:nvCxnSpPr>
          <p:spPr>
            <a:xfrm flipV="1">
              <a:off x="6304939" y="3188630"/>
              <a:ext cx="96974" cy="285174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/>
            <p:nvPr/>
          </p:nvCxnSpPr>
          <p:spPr>
            <a:xfrm flipV="1">
              <a:off x="5959478" y="3231510"/>
              <a:ext cx="442435" cy="1306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店員の巡回ルート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1545158" y="1121729"/>
            <a:ext cx="6805747" cy="5198972"/>
            <a:chOff x="-170545" y="1425116"/>
            <a:chExt cx="6805747" cy="5198972"/>
          </a:xfrm>
        </p:grpSpPr>
        <p:grpSp>
          <p:nvGrpSpPr>
            <p:cNvPr id="131" name="グループ化 130"/>
            <p:cNvGrpSpPr/>
            <p:nvPr/>
          </p:nvGrpSpPr>
          <p:grpSpPr>
            <a:xfrm>
              <a:off x="-170545" y="1425116"/>
              <a:ext cx="6805747" cy="5198972"/>
              <a:chOff x="163580" y="1467826"/>
              <a:chExt cx="6805747" cy="5198972"/>
            </a:xfrm>
          </p:grpSpPr>
          <p:grpSp>
            <p:nvGrpSpPr>
              <p:cNvPr id="132" name="グループ化 131"/>
              <p:cNvGrpSpPr/>
              <p:nvPr/>
            </p:nvGrpSpPr>
            <p:grpSpPr>
              <a:xfrm>
                <a:off x="163580" y="1467826"/>
                <a:ext cx="6805747" cy="5198972"/>
                <a:chOff x="125544" y="1406662"/>
                <a:chExt cx="6805747" cy="5198972"/>
              </a:xfrm>
            </p:grpSpPr>
            <p:sp>
              <p:nvSpPr>
                <p:cNvPr id="158" name="正方形/長方形 157"/>
                <p:cNvSpPr/>
                <p:nvPr/>
              </p:nvSpPr>
              <p:spPr>
                <a:xfrm>
                  <a:off x="125544" y="1406662"/>
                  <a:ext cx="6749986" cy="49395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正方形/長方形 158"/>
                <p:cNvSpPr/>
                <p:nvPr/>
              </p:nvSpPr>
              <p:spPr>
                <a:xfrm>
                  <a:off x="5568235" y="6202625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160" name="正方形/長方形 159"/>
                <p:cNvSpPr/>
                <p:nvPr/>
              </p:nvSpPr>
              <p:spPr>
                <a:xfrm>
                  <a:off x="6629730" y="5582544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正方形/長方形 160"/>
                <p:cNvSpPr/>
                <p:nvPr/>
              </p:nvSpPr>
              <p:spPr>
                <a:xfrm>
                  <a:off x="3826436" y="1410231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正方形/長方形 161"/>
                <p:cNvSpPr/>
                <p:nvPr/>
              </p:nvSpPr>
              <p:spPr>
                <a:xfrm>
                  <a:off x="6629730" y="5051055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正方形/長方形 162"/>
                <p:cNvSpPr/>
                <p:nvPr/>
              </p:nvSpPr>
              <p:spPr>
                <a:xfrm>
                  <a:off x="6636999" y="4516233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正方形/長方形 163"/>
                <p:cNvSpPr/>
                <p:nvPr/>
              </p:nvSpPr>
              <p:spPr>
                <a:xfrm>
                  <a:off x="599373" y="4972076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5" name="直線コネクタ 164"/>
                <p:cNvCxnSpPr>
                  <a:stCxn id="161" idx="0"/>
                  <a:endCxn id="161" idx="2"/>
                </p:cNvCxnSpPr>
                <p:nvPr/>
              </p:nvCxnSpPr>
              <p:spPr>
                <a:xfrm>
                  <a:off x="4193819" y="1410231"/>
                  <a:ext cx="0" cy="15680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正方形/長方形 165"/>
                <p:cNvSpPr/>
                <p:nvPr/>
              </p:nvSpPr>
              <p:spPr>
                <a:xfrm>
                  <a:off x="599373" y="4113394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正方形/長方形 166"/>
                <p:cNvSpPr/>
                <p:nvPr/>
              </p:nvSpPr>
              <p:spPr>
                <a:xfrm rot="2583068" flipV="1">
                  <a:off x="667220" y="2053706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アーチ 167"/>
                <p:cNvSpPr/>
                <p:nvPr/>
              </p:nvSpPr>
              <p:spPr>
                <a:xfrm rot="17039924">
                  <a:off x="176016" y="1460949"/>
                  <a:ext cx="1180691" cy="1173797"/>
                </a:xfrm>
                <a:prstGeom prst="blockArc">
                  <a:avLst>
                    <a:gd name="adj1" fmla="val 14569180"/>
                    <a:gd name="adj2" fmla="val 21599753"/>
                    <a:gd name="adj3" fmla="val 21197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正方形/長方形 168"/>
                <p:cNvSpPr/>
                <p:nvPr/>
              </p:nvSpPr>
              <p:spPr>
                <a:xfrm flipV="1">
                  <a:off x="841619" y="1459373"/>
                  <a:ext cx="1062719" cy="2283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正方形/長方形 169"/>
                <p:cNvSpPr/>
                <p:nvPr/>
              </p:nvSpPr>
              <p:spPr>
                <a:xfrm flipV="1">
                  <a:off x="1892922" y="1459371"/>
                  <a:ext cx="1062719" cy="22836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" name="正方形/長方形 170"/>
                <p:cNvSpPr/>
                <p:nvPr/>
              </p:nvSpPr>
              <p:spPr>
                <a:xfrm rot="16200000" flipV="1">
                  <a:off x="-237273" y="2510514"/>
                  <a:ext cx="1062719" cy="22836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" name="正方形/長方形 171"/>
                <p:cNvSpPr/>
                <p:nvPr/>
              </p:nvSpPr>
              <p:spPr>
                <a:xfrm rot="18782296" flipV="1">
                  <a:off x="936961" y="2757551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正方形/長方形 172"/>
                <p:cNvSpPr/>
                <p:nvPr/>
              </p:nvSpPr>
              <p:spPr>
                <a:xfrm rot="18782296" flipV="1">
                  <a:off x="1508700" y="2150711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正方形/長方形 173"/>
                <p:cNvSpPr/>
                <p:nvPr/>
              </p:nvSpPr>
              <p:spPr>
                <a:xfrm>
                  <a:off x="4832664" y="1459201"/>
                  <a:ext cx="45719" cy="45677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" name="正方形/長方形 174"/>
                <p:cNvSpPr/>
                <p:nvPr/>
              </p:nvSpPr>
              <p:spPr>
                <a:xfrm>
                  <a:off x="4832489" y="2489027"/>
                  <a:ext cx="45719" cy="45677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" name="正方形/長方形 175"/>
                <p:cNvSpPr/>
                <p:nvPr/>
              </p:nvSpPr>
              <p:spPr>
                <a:xfrm flipV="1">
                  <a:off x="4832488" y="2930968"/>
                  <a:ext cx="2097402" cy="4571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" name="正方形/長方形 176"/>
                <p:cNvSpPr/>
                <p:nvPr/>
              </p:nvSpPr>
              <p:spPr>
                <a:xfrm>
                  <a:off x="5369752" y="2010678"/>
                  <a:ext cx="939601" cy="31254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8" name="正方形/長方形 177"/>
                <p:cNvSpPr/>
                <p:nvPr/>
              </p:nvSpPr>
              <p:spPr>
                <a:xfrm flipV="1">
                  <a:off x="4890184" y="1457504"/>
                  <a:ext cx="1062719" cy="22836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" name="正方形/長方形 178"/>
                <p:cNvSpPr/>
                <p:nvPr/>
              </p:nvSpPr>
              <p:spPr>
                <a:xfrm flipV="1">
                  <a:off x="5952903" y="1467529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正方形/長方形 179"/>
                <p:cNvSpPr/>
                <p:nvPr/>
              </p:nvSpPr>
              <p:spPr>
                <a:xfrm rot="16200000" flipV="1">
                  <a:off x="6330299" y="2052677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正方形/長方形 180"/>
                <p:cNvSpPr/>
                <p:nvPr/>
              </p:nvSpPr>
              <p:spPr>
                <a:xfrm flipV="1">
                  <a:off x="4924529" y="2677261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2" name="正方形/長方形 181"/>
                <p:cNvSpPr/>
                <p:nvPr/>
              </p:nvSpPr>
              <p:spPr>
                <a:xfrm flipV="1">
                  <a:off x="5952902" y="2675211"/>
                  <a:ext cx="976987" cy="22499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正方形/長方形 182"/>
                <p:cNvSpPr/>
                <p:nvPr/>
              </p:nvSpPr>
              <p:spPr>
                <a:xfrm rot="13387752" flipV="1">
                  <a:off x="1968613" y="3153957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4" name="正方形/長方形 183"/>
                <p:cNvSpPr/>
                <p:nvPr/>
              </p:nvSpPr>
              <p:spPr>
                <a:xfrm rot="13387752" flipV="1">
                  <a:off x="2422217" y="3588702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正方形/長方形 184"/>
                <p:cNvSpPr/>
                <p:nvPr/>
              </p:nvSpPr>
              <p:spPr>
                <a:xfrm rot="13387752" flipV="1">
                  <a:off x="2878448" y="402253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6" name="正方形/長方形 185"/>
                <p:cNvSpPr/>
                <p:nvPr/>
              </p:nvSpPr>
              <p:spPr>
                <a:xfrm rot="13387752" flipV="1">
                  <a:off x="3353113" y="445676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" name="正方形/長方形 186"/>
                <p:cNvSpPr/>
                <p:nvPr/>
              </p:nvSpPr>
              <p:spPr>
                <a:xfrm rot="13387752" flipV="1">
                  <a:off x="3813315" y="487507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正方形/長方形 187"/>
                <p:cNvSpPr/>
                <p:nvPr/>
              </p:nvSpPr>
              <p:spPr>
                <a:xfrm rot="13387752" flipV="1">
                  <a:off x="2582210" y="2541438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正方形/長方形 188"/>
                <p:cNvSpPr/>
                <p:nvPr/>
              </p:nvSpPr>
              <p:spPr>
                <a:xfrm rot="13387752" flipV="1">
                  <a:off x="3059874" y="2967182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正方形/長方形 189"/>
                <p:cNvSpPr/>
                <p:nvPr/>
              </p:nvSpPr>
              <p:spPr>
                <a:xfrm rot="13387752" flipV="1">
                  <a:off x="3524138" y="3407300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" name="正方形/長方形 190"/>
                <p:cNvSpPr/>
                <p:nvPr/>
              </p:nvSpPr>
              <p:spPr>
                <a:xfrm rot="13387752" flipV="1">
                  <a:off x="3981786" y="3822099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2" name="正方形/長方形 191"/>
                <p:cNvSpPr/>
                <p:nvPr/>
              </p:nvSpPr>
              <p:spPr>
                <a:xfrm rot="13387752" flipV="1">
                  <a:off x="3278296" y="2057486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" name="正方形/長方形 192"/>
                <p:cNvSpPr/>
                <p:nvPr/>
              </p:nvSpPr>
              <p:spPr>
                <a:xfrm rot="13387752" flipV="1">
                  <a:off x="3771111" y="2485917"/>
                  <a:ext cx="616988" cy="35195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" name="正方形/長方形 193"/>
                <p:cNvSpPr/>
                <p:nvPr/>
              </p:nvSpPr>
              <p:spPr>
                <a:xfrm rot="10800000" flipV="1">
                  <a:off x="1571858" y="4198516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" name="正方形/長方形 194"/>
                <p:cNvSpPr/>
                <p:nvPr/>
              </p:nvSpPr>
              <p:spPr>
                <a:xfrm rot="13712028" flipV="1">
                  <a:off x="2061815" y="4366853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" name="正方形/長方形 195"/>
                <p:cNvSpPr/>
                <p:nvPr/>
              </p:nvSpPr>
              <p:spPr>
                <a:xfrm rot="13712028" flipV="1">
                  <a:off x="2461363" y="4801835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" name="正方形/長方形 196"/>
                <p:cNvSpPr/>
                <p:nvPr/>
              </p:nvSpPr>
              <p:spPr>
                <a:xfrm rot="13712028" flipV="1">
                  <a:off x="2868599" y="5279585"/>
                  <a:ext cx="604831" cy="3450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" name="正方形/長方形 197"/>
                <p:cNvSpPr/>
                <p:nvPr/>
              </p:nvSpPr>
              <p:spPr>
                <a:xfrm rot="16200000" flipV="1">
                  <a:off x="4869814" y="3139284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" name="正方形/長方形 198"/>
                <p:cNvSpPr/>
                <p:nvPr/>
              </p:nvSpPr>
              <p:spPr>
                <a:xfrm rot="16200000" flipV="1">
                  <a:off x="4869814" y="4554356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正方形/長方形 199"/>
                <p:cNvSpPr/>
                <p:nvPr/>
              </p:nvSpPr>
              <p:spPr>
                <a:xfrm rot="16200000" flipV="1">
                  <a:off x="4878949" y="5219081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" name="正方形/長方形 200"/>
                <p:cNvSpPr/>
                <p:nvPr/>
              </p:nvSpPr>
              <p:spPr>
                <a:xfrm rot="16200000" flipV="1">
                  <a:off x="4874674" y="5898438"/>
                  <a:ext cx="665289" cy="34009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正方形/長方形 201"/>
                <p:cNvSpPr/>
                <p:nvPr/>
              </p:nvSpPr>
              <p:spPr>
                <a:xfrm rot="2583068" flipV="1">
                  <a:off x="5679629" y="5473654"/>
                  <a:ext cx="326218" cy="34778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3" name="正方形/長方形 202"/>
                <p:cNvSpPr/>
                <p:nvPr/>
              </p:nvSpPr>
              <p:spPr>
                <a:xfrm rot="2583068" flipV="1">
                  <a:off x="6014555" y="4798184"/>
                  <a:ext cx="326218" cy="34778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3" name="円/楕円 132"/>
              <p:cNvSpPr/>
              <p:nvPr/>
            </p:nvSpPr>
            <p:spPr>
              <a:xfrm>
                <a:off x="4570985" y="5946034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3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34" name="円/楕円 133"/>
              <p:cNvSpPr/>
              <p:nvPr/>
            </p:nvSpPr>
            <p:spPr>
              <a:xfrm>
                <a:off x="512736" y="2831376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8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35" name="円/楕円 134"/>
              <p:cNvSpPr/>
              <p:nvPr/>
            </p:nvSpPr>
            <p:spPr>
              <a:xfrm>
                <a:off x="4263144" y="3188500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36" name="円/楕円 135"/>
              <p:cNvSpPr/>
              <p:nvPr/>
            </p:nvSpPr>
            <p:spPr>
              <a:xfrm>
                <a:off x="6467761" y="3330429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37" name="円/楕円 136"/>
              <p:cNvSpPr/>
              <p:nvPr/>
            </p:nvSpPr>
            <p:spPr>
              <a:xfrm>
                <a:off x="1269202" y="5998189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38" name="円/楕円 137"/>
              <p:cNvSpPr/>
              <p:nvPr/>
            </p:nvSpPr>
            <p:spPr>
              <a:xfrm>
                <a:off x="3151276" y="2563410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2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40" name="円/楕円 139"/>
              <p:cNvSpPr/>
              <p:nvPr/>
            </p:nvSpPr>
            <p:spPr>
              <a:xfrm>
                <a:off x="1352616" y="3686889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1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41" name="円/楕円 140"/>
              <p:cNvSpPr/>
              <p:nvPr/>
            </p:nvSpPr>
            <p:spPr>
              <a:xfrm>
                <a:off x="6269419" y="2299185"/>
                <a:ext cx="396683" cy="357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latin typeface="HGP平成角ｺﾞｼｯｸ体W9" panose="020B0A00000000000000" pitchFamily="50" charset="-128"/>
                    <a:ea typeface="HGP平成角ｺﾞｼｯｸ体W9" panose="020B0A00000000000000" pitchFamily="50" charset="-128"/>
                  </a:rPr>
                  <a:t>3</a:t>
                </a:r>
                <a:endParaRPr kumimoji="1" lang="ja-JP" altLang="en-US" sz="2400" dirty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endParaRPr>
              </a:p>
            </p:txBody>
          </p:sp>
          <p:sp>
            <p:nvSpPr>
              <p:cNvPr id="142" name="円/楕円 141"/>
              <p:cNvSpPr/>
              <p:nvPr/>
            </p:nvSpPr>
            <p:spPr>
              <a:xfrm>
                <a:off x="5861521" y="4441718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円/楕円 142"/>
              <p:cNvSpPr/>
              <p:nvPr/>
            </p:nvSpPr>
            <p:spPr>
              <a:xfrm>
                <a:off x="1641711" y="1785865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円/楕円 143"/>
              <p:cNvSpPr/>
              <p:nvPr/>
            </p:nvSpPr>
            <p:spPr>
              <a:xfrm>
                <a:off x="3212734" y="3655953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円/楕円 144"/>
              <p:cNvSpPr/>
              <p:nvPr/>
            </p:nvSpPr>
            <p:spPr>
              <a:xfrm>
                <a:off x="1942374" y="4724839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円/楕円 145"/>
              <p:cNvSpPr/>
              <p:nvPr/>
            </p:nvSpPr>
            <p:spPr>
              <a:xfrm>
                <a:off x="3108697" y="4693909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円/楕円 146"/>
              <p:cNvSpPr/>
              <p:nvPr/>
            </p:nvSpPr>
            <p:spPr>
              <a:xfrm>
                <a:off x="3853994" y="2992132"/>
                <a:ext cx="232562" cy="21653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円/楕円 147"/>
              <p:cNvSpPr/>
              <p:nvPr/>
            </p:nvSpPr>
            <p:spPr>
              <a:xfrm>
                <a:off x="2779206" y="5960219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149" name="円/楕円 148"/>
              <p:cNvSpPr/>
              <p:nvPr/>
            </p:nvSpPr>
            <p:spPr>
              <a:xfrm>
                <a:off x="2098444" y="2670312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150" name="円/楕円 149"/>
              <p:cNvSpPr/>
              <p:nvPr/>
            </p:nvSpPr>
            <p:spPr>
              <a:xfrm>
                <a:off x="4305120" y="2186360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151" name="円/楕円 150"/>
              <p:cNvSpPr/>
              <p:nvPr/>
            </p:nvSpPr>
            <p:spPr>
              <a:xfrm>
                <a:off x="5075307" y="1829081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152" name="円/楕円 151"/>
              <p:cNvSpPr/>
              <p:nvPr/>
            </p:nvSpPr>
            <p:spPr>
              <a:xfrm>
                <a:off x="4811939" y="3153963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円/楕円 152"/>
              <p:cNvSpPr/>
              <p:nvPr/>
            </p:nvSpPr>
            <p:spPr>
              <a:xfrm>
                <a:off x="4856015" y="3502397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円/楕円 153"/>
              <p:cNvSpPr/>
              <p:nvPr/>
            </p:nvSpPr>
            <p:spPr>
              <a:xfrm>
                <a:off x="3445296" y="6068485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円/楕円 154"/>
              <p:cNvSpPr/>
              <p:nvPr/>
            </p:nvSpPr>
            <p:spPr>
              <a:xfrm>
                <a:off x="3836596" y="6068485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円/楕円 155"/>
              <p:cNvSpPr/>
              <p:nvPr/>
            </p:nvSpPr>
            <p:spPr>
              <a:xfrm>
                <a:off x="2342485" y="1894131"/>
                <a:ext cx="232562" cy="216532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円/楕円 156"/>
              <p:cNvSpPr/>
              <p:nvPr/>
            </p:nvSpPr>
            <p:spPr>
              <a:xfrm>
                <a:off x="2583291" y="2003989"/>
                <a:ext cx="168257" cy="12336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4" name="円/楕円 203"/>
            <p:cNvSpPr/>
            <p:nvPr/>
          </p:nvSpPr>
          <p:spPr>
            <a:xfrm>
              <a:off x="5882294" y="3894274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4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cxnSp>
          <p:nvCxnSpPr>
            <p:cNvPr id="205" name="直線コネクタ 204"/>
            <p:cNvCxnSpPr>
              <a:stCxn id="134" idx="4"/>
            </p:cNvCxnSpPr>
            <p:nvPr/>
          </p:nvCxnSpPr>
          <p:spPr>
            <a:xfrm>
              <a:off x="376953" y="3145790"/>
              <a:ext cx="296593" cy="46745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" name="直線コネクタ 205"/>
            <p:cNvCxnSpPr/>
            <p:nvPr/>
          </p:nvCxnSpPr>
          <p:spPr>
            <a:xfrm flipH="1">
              <a:off x="673546" y="1834154"/>
              <a:ext cx="2882087" cy="176757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直線コネクタ 206"/>
            <p:cNvCxnSpPr/>
            <p:nvPr/>
          </p:nvCxnSpPr>
          <p:spPr>
            <a:xfrm flipV="1">
              <a:off x="303284" y="1834154"/>
              <a:ext cx="2336499" cy="2493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直線コネクタ 207"/>
            <p:cNvCxnSpPr>
              <a:endCxn id="134" idx="0"/>
            </p:cNvCxnSpPr>
            <p:nvPr/>
          </p:nvCxnSpPr>
          <p:spPr>
            <a:xfrm>
              <a:off x="303284" y="1851421"/>
              <a:ext cx="73669" cy="937245"/>
            </a:xfrm>
            <a:prstGeom prst="line">
              <a:avLst/>
            </a:prstGeom>
            <a:ln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直線コネクタ 208"/>
            <p:cNvCxnSpPr/>
            <p:nvPr/>
          </p:nvCxnSpPr>
          <p:spPr>
            <a:xfrm>
              <a:off x="3608664" y="1608792"/>
              <a:ext cx="893127" cy="50060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直線コネクタ 209"/>
            <p:cNvCxnSpPr/>
            <p:nvPr/>
          </p:nvCxnSpPr>
          <p:spPr>
            <a:xfrm flipH="1" flipV="1">
              <a:off x="3555632" y="1834154"/>
              <a:ext cx="1419675" cy="69662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直線コネクタ 210"/>
            <p:cNvCxnSpPr/>
            <p:nvPr/>
          </p:nvCxnSpPr>
          <p:spPr>
            <a:xfrm flipV="1">
              <a:off x="4898474" y="2460679"/>
              <a:ext cx="1511764" cy="2614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/>
            <p:nvPr/>
          </p:nvCxnSpPr>
          <p:spPr>
            <a:xfrm flipH="1" flipV="1">
              <a:off x="6384404" y="1935884"/>
              <a:ext cx="25834" cy="48395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/>
            <p:nvPr/>
          </p:nvCxnSpPr>
          <p:spPr>
            <a:xfrm flipV="1">
              <a:off x="4456375" y="1935884"/>
              <a:ext cx="2022175" cy="116547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/>
            <p:nvPr/>
          </p:nvCxnSpPr>
          <p:spPr>
            <a:xfrm flipV="1">
              <a:off x="2505853" y="1606555"/>
              <a:ext cx="1102811" cy="227599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直線コネクタ 214"/>
            <p:cNvCxnSpPr>
              <a:stCxn id="135" idx="1"/>
            </p:cNvCxnSpPr>
            <p:nvPr/>
          </p:nvCxnSpPr>
          <p:spPr>
            <a:xfrm flipH="1" flipV="1">
              <a:off x="2726830" y="2111791"/>
              <a:ext cx="1260282" cy="1086299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直線コネクタ 215"/>
            <p:cNvCxnSpPr/>
            <p:nvPr/>
          </p:nvCxnSpPr>
          <p:spPr>
            <a:xfrm flipH="1">
              <a:off x="2354104" y="2052431"/>
              <a:ext cx="378517" cy="943149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 flipH="1" flipV="1">
              <a:off x="2445081" y="2995140"/>
              <a:ext cx="2255051" cy="192682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直線コネクタ 217"/>
            <p:cNvCxnSpPr>
              <a:endCxn id="135" idx="5"/>
            </p:cNvCxnSpPr>
            <p:nvPr/>
          </p:nvCxnSpPr>
          <p:spPr>
            <a:xfrm flipH="1" flipV="1">
              <a:off x="4267609" y="3450614"/>
              <a:ext cx="432524" cy="1394923"/>
            </a:xfrm>
            <a:prstGeom prst="line">
              <a:avLst/>
            </a:prstGeom>
            <a:ln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>
              <a:stCxn id="133" idx="1"/>
            </p:cNvCxnSpPr>
            <p:nvPr/>
          </p:nvCxnSpPr>
          <p:spPr>
            <a:xfrm flipH="1" flipV="1">
              <a:off x="1840811" y="3783132"/>
              <a:ext cx="2454142" cy="2172492"/>
            </a:xfrm>
            <a:prstGeom prst="line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直線コネクタ 219"/>
            <p:cNvCxnSpPr/>
            <p:nvPr/>
          </p:nvCxnSpPr>
          <p:spPr>
            <a:xfrm flipV="1">
              <a:off x="1208218" y="3667478"/>
              <a:ext cx="634898" cy="1178059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/>
            <p:nvPr/>
          </p:nvCxnSpPr>
          <p:spPr>
            <a:xfrm flipH="1" flipV="1">
              <a:off x="1159629" y="4782765"/>
              <a:ext cx="1017011" cy="23106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/>
            <p:nvPr/>
          </p:nvCxnSpPr>
          <p:spPr>
            <a:xfrm flipH="1" flipV="1">
              <a:off x="2077885" y="4981183"/>
              <a:ext cx="984258" cy="115192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/>
            <p:nvPr/>
          </p:nvCxnSpPr>
          <p:spPr>
            <a:xfrm>
              <a:off x="3082082" y="6105185"/>
              <a:ext cx="1419709" cy="13919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19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警備員の巡回ルート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131" name="グループ化 130"/>
          <p:cNvGrpSpPr/>
          <p:nvPr/>
        </p:nvGrpSpPr>
        <p:grpSpPr>
          <a:xfrm>
            <a:off x="1356061" y="1091134"/>
            <a:ext cx="6805747" cy="5198972"/>
            <a:chOff x="163580" y="1467826"/>
            <a:chExt cx="6805747" cy="5198972"/>
          </a:xfrm>
        </p:grpSpPr>
        <p:grpSp>
          <p:nvGrpSpPr>
            <p:cNvPr id="132" name="グループ化 131"/>
            <p:cNvGrpSpPr/>
            <p:nvPr/>
          </p:nvGrpSpPr>
          <p:grpSpPr>
            <a:xfrm>
              <a:off x="163580" y="1467826"/>
              <a:ext cx="6805747" cy="5198972"/>
              <a:chOff x="125544" y="1406662"/>
              <a:chExt cx="6805747" cy="5198972"/>
            </a:xfrm>
          </p:grpSpPr>
          <p:sp>
            <p:nvSpPr>
              <p:cNvPr id="158" name="正方形/長方形 157"/>
              <p:cNvSpPr/>
              <p:nvPr/>
            </p:nvSpPr>
            <p:spPr>
              <a:xfrm>
                <a:off x="125544" y="1406662"/>
                <a:ext cx="6749986" cy="493959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>
                <a:off x="5568235" y="6202625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6602803" y="5582544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3826436" y="1410231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6602803" y="5051055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/>
              <p:cNvSpPr/>
              <p:nvPr/>
            </p:nvSpPr>
            <p:spPr>
              <a:xfrm>
                <a:off x="6602803" y="4516233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>
                <a:off x="599373" y="4972076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5" name="直線コネクタ 164"/>
              <p:cNvCxnSpPr>
                <a:stCxn id="161" idx="0"/>
                <a:endCxn id="161" idx="2"/>
              </p:cNvCxnSpPr>
              <p:nvPr/>
            </p:nvCxnSpPr>
            <p:spPr>
              <a:xfrm>
                <a:off x="4193819" y="1410231"/>
                <a:ext cx="0" cy="156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正方形/長方形 165"/>
              <p:cNvSpPr/>
              <p:nvPr/>
            </p:nvSpPr>
            <p:spPr>
              <a:xfrm>
                <a:off x="599373" y="4113394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 rot="2583068" flipV="1">
                <a:off x="667220" y="205370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アーチ 167"/>
              <p:cNvSpPr/>
              <p:nvPr/>
            </p:nvSpPr>
            <p:spPr>
              <a:xfrm rot="17039924">
                <a:off x="176016" y="1460949"/>
                <a:ext cx="1180691" cy="1173797"/>
              </a:xfrm>
              <a:prstGeom prst="blockArc">
                <a:avLst>
                  <a:gd name="adj1" fmla="val 14569180"/>
                  <a:gd name="adj2" fmla="val 21599753"/>
                  <a:gd name="adj3" fmla="val 2119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 flipV="1">
                <a:off x="841619" y="1459373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/>
              <p:cNvSpPr/>
              <p:nvPr/>
            </p:nvSpPr>
            <p:spPr>
              <a:xfrm flipV="1">
                <a:off x="1892922" y="1459371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 rot="16200000" flipV="1">
                <a:off x="-237273" y="2510514"/>
                <a:ext cx="1062719" cy="22836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正方形/長方形 171"/>
              <p:cNvSpPr/>
              <p:nvPr/>
            </p:nvSpPr>
            <p:spPr>
              <a:xfrm rot="18782296" flipV="1">
                <a:off x="936961" y="275755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正方形/長方形 172"/>
              <p:cNvSpPr/>
              <p:nvPr/>
            </p:nvSpPr>
            <p:spPr>
              <a:xfrm rot="18782296" flipV="1">
                <a:off x="1508700" y="2150711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>
                <a:off x="4832664" y="1459201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正方形/長方形 174"/>
              <p:cNvSpPr/>
              <p:nvPr/>
            </p:nvSpPr>
            <p:spPr>
              <a:xfrm>
                <a:off x="4832489" y="2489027"/>
                <a:ext cx="45719" cy="456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正方形/長方形 175"/>
              <p:cNvSpPr/>
              <p:nvPr/>
            </p:nvSpPr>
            <p:spPr>
              <a:xfrm flipV="1">
                <a:off x="4832488" y="2930968"/>
                <a:ext cx="2097402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5369752" y="2010678"/>
                <a:ext cx="939601" cy="31254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正方形/長方形 177"/>
              <p:cNvSpPr/>
              <p:nvPr/>
            </p:nvSpPr>
            <p:spPr>
              <a:xfrm flipV="1">
                <a:off x="4890184" y="1457504"/>
                <a:ext cx="1062719" cy="22836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 flipV="1">
                <a:off x="5952903" y="1467529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 rot="16200000" flipV="1">
                <a:off x="6330299" y="2052677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 flipV="1">
                <a:off x="4924529" y="267726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 flipV="1">
                <a:off x="5952902" y="2675211"/>
                <a:ext cx="976987" cy="224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正方形/長方形 182"/>
              <p:cNvSpPr/>
              <p:nvPr/>
            </p:nvSpPr>
            <p:spPr>
              <a:xfrm rot="13387752" flipV="1">
                <a:off x="1968613" y="3153957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正方形/長方形 183"/>
              <p:cNvSpPr/>
              <p:nvPr/>
            </p:nvSpPr>
            <p:spPr>
              <a:xfrm rot="13387752" flipV="1">
                <a:off x="2422217" y="358870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 rot="13387752" flipV="1">
                <a:off x="2878448" y="402253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 rot="13387752" flipV="1">
                <a:off x="3353113" y="445676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 rot="13387752" flipV="1">
                <a:off x="3813315" y="487507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 rot="13387752" flipV="1">
                <a:off x="2582210" y="2541438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正方形/長方形 188"/>
              <p:cNvSpPr/>
              <p:nvPr/>
            </p:nvSpPr>
            <p:spPr>
              <a:xfrm rot="13387752" flipV="1">
                <a:off x="3059874" y="2967182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正方形/長方形 189"/>
              <p:cNvSpPr/>
              <p:nvPr/>
            </p:nvSpPr>
            <p:spPr>
              <a:xfrm rot="13387752" flipV="1">
                <a:off x="3524138" y="3407300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 rot="13387752" flipV="1">
                <a:off x="3981786" y="3822099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 rot="13387752" flipV="1">
                <a:off x="3278296" y="2057486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 rot="13387752" flipV="1">
                <a:off x="3771111" y="2485917"/>
                <a:ext cx="616988" cy="3519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 rot="10800000" flipV="1">
                <a:off x="1571858" y="4198516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 rot="13712028" flipV="1">
                <a:off x="2061815" y="4366853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 rot="13712028" flipV="1">
                <a:off x="2461363" y="480183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 rot="13712028" flipV="1">
                <a:off x="2868599" y="5279585"/>
                <a:ext cx="604831" cy="345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正方形/長方形 197"/>
              <p:cNvSpPr/>
              <p:nvPr/>
            </p:nvSpPr>
            <p:spPr>
              <a:xfrm rot="16200000" flipV="1">
                <a:off x="4869814" y="3139284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正方形/長方形 198"/>
              <p:cNvSpPr/>
              <p:nvPr/>
            </p:nvSpPr>
            <p:spPr>
              <a:xfrm rot="16200000" flipV="1">
                <a:off x="4869814" y="4554356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 rot="16200000" flipV="1">
                <a:off x="4878949" y="5219081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 rot="16200000" flipV="1">
                <a:off x="4874674" y="5898438"/>
                <a:ext cx="665289" cy="3400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 rot="2583068" flipV="1">
                <a:off x="5679629" y="547365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 rot="2583068" flipV="1">
                <a:off x="6014555" y="4798184"/>
                <a:ext cx="326218" cy="3477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3" name="円/楕円 132"/>
            <p:cNvSpPr/>
            <p:nvPr/>
          </p:nvSpPr>
          <p:spPr>
            <a:xfrm>
              <a:off x="4570985" y="5946034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4" name="円/楕円 133"/>
            <p:cNvSpPr/>
            <p:nvPr/>
          </p:nvSpPr>
          <p:spPr>
            <a:xfrm>
              <a:off x="512736" y="2831376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8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4091444" y="1771680"/>
              <a:ext cx="396683" cy="357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6467761" y="3330429"/>
              <a:ext cx="396683" cy="3571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1849151" y="5927893"/>
              <a:ext cx="396683" cy="3571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3151276" y="2563410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1352616" y="3686889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6269419" y="2299185"/>
              <a:ext cx="396683" cy="357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5861521" y="444171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1641711" y="178586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3212734" y="365595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1942374" y="4724839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3108697" y="4693909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3853994" y="299213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2779206" y="5960219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2098444" y="267031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4305120" y="2186360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5075307" y="1829081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4811939" y="3153963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4856015" y="350239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円/楕円 153"/>
            <p:cNvSpPr/>
            <p:nvPr/>
          </p:nvSpPr>
          <p:spPr>
            <a:xfrm>
              <a:off x="3445296" y="6068485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円/楕円 154"/>
            <p:cNvSpPr/>
            <p:nvPr/>
          </p:nvSpPr>
          <p:spPr>
            <a:xfrm>
              <a:off x="3836596" y="6068485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円/楕円 155"/>
            <p:cNvSpPr/>
            <p:nvPr/>
          </p:nvSpPr>
          <p:spPr>
            <a:xfrm>
              <a:off x="2342485" y="1894131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2583291" y="2003989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" name="円/楕円 203"/>
          <p:cNvSpPr/>
          <p:nvPr/>
        </p:nvSpPr>
        <p:spPr>
          <a:xfrm>
            <a:off x="7186540" y="3591181"/>
            <a:ext cx="396683" cy="3571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4</a:t>
            </a:r>
            <a:endParaRPr kumimoji="1" lang="ja-JP" altLang="en-US" sz="2400" dirty="0"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cxnSp>
        <p:nvCxnSpPr>
          <p:cNvPr id="205" name="直線コネクタ 204"/>
          <p:cNvCxnSpPr>
            <a:endCxn id="136" idx="2"/>
          </p:cNvCxnSpPr>
          <p:nvPr/>
        </p:nvCxnSpPr>
        <p:spPr>
          <a:xfrm>
            <a:off x="6798752" y="3109819"/>
            <a:ext cx="861490" cy="224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>
          <a:xfrm flipV="1">
            <a:off x="6798752" y="3109819"/>
            <a:ext cx="36606" cy="25819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>
            <a:off x="6817055" y="5666960"/>
            <a:ext cx="861490" cy="224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flipV="1">
            <a:off x="7678709" y="3134496"/>
            <a:ext cx="36606" cy="2581974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80682" y="6250868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は動かない代わりに周りを見渡します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47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120</Words>
  <Application>Microsoft Office PowerPoint</Application>
  <PresentationFormat>A4 210 x 297 mm</PresentationFormat>
  <Paragraphs>110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37</cp:revision>
  <dcterms:created xsi:type="dcterms:W3CDTF">2017-10-06T02:41:21Z</dcterms:created>
  <dcterms:modified xsi:type="dcterms:W3CDTF">2017-10-31T05:45:36Z</dcterms:modified>
</cp:coreProperties>
</file>