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5" r:id="rId7"/>
    <p:sldId id="266" r:id="rId8"/>
    <p:sldId id="261" r:id="rId9"/>
    <p:sldId id="262" r:id="rId10"/>
    <p:sldId id="264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198" autoAdjust="0"/>
  </p:normalViewPr>
  <p:slideViewPr>
    <p:cSldViewPr snapToGrid="0">
      <p:cViewPr>
        <p:scale>
          <a:sx n="66" d="100"/>
          <a:sy n="66" d="100"/>
        </p:scale>
        <p:origin x="8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B586-A8BD-4333-A42D-47BDB602A482}" type="datetimeFigureOut">
              <a:rPr kumimoji="1" lang="ja-JP" altLang="en-US" smtClean="0"/>
              <a:t>2017/9/18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4D598-E83E-4146-91E6-C9BF3123995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3190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B586-A8BD-4333-A42D-47BDB602A482}" type="datetimeFigureOut">
              <a:rPr kumimoji="1" lang="ja-JP" altLang="en-US" smtClean="0"/>
              <a:t>2017/9/18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4D598-E83E-4146-91E6-C9BF3123995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82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B586-A8BD-4333-A42D-47BDB602A482}" type="datetimeFigureOut">
              <a:rPr kumimoji="1" lang="ja-JP" altLang="en-US" smtClean="0"/>
              <a:t>2017/9/18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4D598-E83E-4146-91E6-C9BF3123995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661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B586-A8BD-4333-A42D-47BDB602A482}" type="datetimeFigureOut">
              <a:rPr kumimoji="1" lang="ja-JP" altLang="en-US" smtClean="0"/>
              <a:t>2017/9/18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4D598-E83E-4146-91E6-C9BF3123995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2627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B586-A8BD-4333-A42D-47BDB602A482}" type="datetimeFigureOut">
              <a:rPr kumimoji="1" lang="ja-JP" altLang="en-US" smtClean="0"/>
              <a:t>2017/9/18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4D598-E83E-4146-91E6-C9BF3123995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2109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B586-A8BD-4333-A42D-47BDB602A482}" type="datetimeFigureOut">
              <a:rPr kumimoji="1" lang="ja-JP" altLang="en-US" smtClean="0"/>
              <a:t>2017/9/18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4D598-E83E-4146-91E6-C9BF3123995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2279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B586-A8BD-4333-A42D-47BDB602A482}" type="datetimeFigureOut">
              <a:rPr kumimoji="1" lang="ja-JP" altLang="en-US" smtClean="0"/>
              <a:t>2017/9/18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4D598-E83E-4146-91E6-C9BF3123995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8462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B586-A8BD-4333-A42D-47BDB602A482}" type="datetimeFigureOut">
              <a:rPr kumimoji="1" lang="ja-JP" altLang="en-US" smtClean="0"/>
              <a:t>2017/9/18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4D598-E83E-4146-91E6-C9BF3123995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4447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B586-A8BD-4333-A42D-47BDB602A482}" type="datetimeFigureOut">
              <a:rPr kumimoji="1" lang="ja-JP" altLang="en-US" smtClean="0"/>
              <a:t>2017/9/18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4D598-E83E-4146-91E6-C9BF3123995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0132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B586-A8BD-4333-A42D-47BDB602A482}" type="datetimeFigureOut">
              <a:rPr kumimoji="1" lang="ja-JP" altLang="en-US" smtClean="0"/>
              <a:t>2017/9/18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4D598-E83E-4146-91E6-C9BF3123995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506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B586-A8BD-4333-A42D-47BDB602A482}" type="datetimeFigureOut">
              <a:rPr kumimoji="1" lang="ja-JP" altLang="en-US" smtClean="0"/>
              <a:t>2017/9/18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4D598-E83E-4146-91E6-C9BF3123995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3313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3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1B586-A8BD-4333-A42D-47BDB602A482}" type="datetimeFigureOut">
              <a:rPr kumimoji="1" lang="ja-JP" altLang="en-US" smtClean="0"/>
              <a:t>2017/9/18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4D598-E83E-4146-91E6-C9BF3123995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8319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4513187" y="4498127"/>
            <a:ext cx="7678813" cy="13399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2802442" y="2324538"/>
            <a:ext cx="7101211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802442" y="2324537"/>
            <a:ext cx="7984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ショッキングカート</a:t>
            </a:r>
            <a:endParaRPr kumimoji="1" lang="ja-JP" altLang="en-US" sz="60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13187" y="4498128"/>
            <a:ext cx="7984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プラットフォーム：</a:t>
            </a:r>
            <a:r>
              <a:rPr lang="en-US" altLang="ja-JP" sz="36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PC</a:t>
            </a:r>
            <a:r>
              <a:rPr lang="ja-JP" altLang="en-US" sz="36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４台</a:t>
            </a:r>
            <a:endParaRPr lang="en-US" altLang="ja-JP" sz="36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36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ジャンル　　　　：対戦アクション</a:t>
            </a:r>
            <a:endParaRPr lang="en-US" altLang="ja-JP" sz="36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0936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/>
          <p:cNvSpPr/>
          <p:nvPr/>
        </p:nvSpPr>
        <p:spPr>
          <a:xfrm>
            <a:off x="8529476" y="4015368"/>
            <a:ext cx="2022409" cy="4459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8573626" y="3491269"/>
            <a:ext cx="3558910" cy="4459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8592457" y="2924511"/>
            <a:ext cx="3547354" cy="4459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8592457" y="2170525"/>
            <a:ext cx="1606058" cy="4459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37965" y="2723614"/>
            <a:ext cx="3624558" cy="2042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-32606"/>
            <a:ext cx="1219200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0" y="0"/>
            <a:ext cx="7984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操作方法</a:t>
            </a:r>
            <a:endParaRPr kumimoji="1" lang="ja-JP" altLang="en-US" sz="60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2054679"/>
            <a:ext cx="4762500" cy="3619500"/>
          </a:xfrm>
          <a:prstGeom prst="rect">
            <a:avLst/>
          </a:prstGeom>
        </p:spPr>
      </p:pic>
      <p:cxnSp>
        <p:nvCxnSpPr>
          <p:cNvPr id="7" name="直線コネクタ 6"/>
          <p:cNvCxnSpPr/>
          <p:nvPr/>
        </p:nvCxnSpPr>
        <p:spPr>
          <a:xfrm flipV="1">
            <a:off x="3160311" y="2812995"/>
            <a:ext cx="1685234" cy="16868"/>
          </a:xfrm>
          <a:prstGeom prst="line">
            <a:avLst/>
          </a:prstGeom>
          <a:ln w="130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7142284" y="2414710"/>
            <a:ext cx="1450173" cy="9335"/>
          </a:xfrm>
          <a:prstGeom prst="line">
            <a:avLst/>
          </a:prstGeom>
          <a:ln w="130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7528764" y="3139731"/>
            <a:ext cx="1044862" cy="7772"/>
          </a:xfrm>
          <a:prstGeom prst="line">
            <a:avLst/>
          </a:prstGeom>
          <a:ln w="130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55061" y="2823165"/>
            <a:ext cx="40956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前</a:t>
            </a:r>
            <a:r>
              <a:rPr lang="ja-JP" altLang="en-US" sz="28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に二度倒すと突進</a:t>
            </a:r>
            <a:endParaRPr lang="en-US" altLang="ja-JP" sz="28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28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後ろに倒すとウィリ</a:t>
            </a:r>
            <a:r>
              <a:rPr lang="en-US" altLang="ja-JP" sz="28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―</a:t>
            </a:r>
          </a:p>
          <a:p>
            <a:r>
              <a:rPr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回</a:t>
            </a:r>
            <a:r>
              <a:rPr lang="ja-JP" altLang="en-US" sz="28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すとスピン</a:t>
            </a:r>
            <a:endParaRPr lang="en-US" altLang="ja-JP" sz="28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28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左右はカーブ</a:t>
            </a:r>
            <a:endParaRPr lang="en-US" altLang="ja-JP" sz="28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529476" y="3992716"/>
            <a:ext cx="4095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カメラ移動</a:t>
            </a:r>
            <a:endParaRPr lang="en-US" altLang="ja-JP" sz="28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cxnSp>
        <p:nvCxnSpPr>
          <p:cNvPr id="14" name="直線コネクタ 13"/>
          <p:cNvCxnSpPr/>
          <p:nvPr/>
        </p:nvCxnSpPr>
        <p:spPr>
          <a:xfrm>
            <a:off x="6713765" y="4215886"/>
            <a:ext cx="1878692" cy="22285"/>
          </a:xfrm>
          <a:prstGeom prst="line">
            <a:avLst/>
          </a:prstGeom>
          <a:ln w="130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7030832" y="3113979"/>
            <a:ext cx="0" cy="630707"/>
          </a:xfrm>
          <a:prstGeom prst="line">
            <a:avLst/>
          </a:prstGeom>
          <a:ln w="130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6978574" y="3731106"/>
            <a:ext cx="1498676" cy="13580"/>
          </a:xfrm>
          <a:prstGeom prst="line">
            <a:avLst/>
          </a:prstGeom>
          <a:ln w="130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8477250" y="3469496"/>
            <a:ext cx="4095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左手を伸ばす・投げる</a:t>
            </a:r>
            <a:endParaRPr lang="en-US" altLang="ja-JP" sz="28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8592457" y="2111950"/>
            <a:ext cx="4095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アクセル</a:t>
            </a:r>
            <a:endParaRPr lang="en-US" altLang="ja-JP" sz="28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455085" y="2852831"/>
            <a:ext cx="4095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左手を伸ばす・投げる</a:t>
            </a:r>
            <a:endParaRPr lang="en-US" altLang="ja-JP" sz="28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2374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0" y="2377439"/>
            <a:ext cx="12192000" cy="45153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3870255" y="2499254"/>
            <a:ext cx="7971599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0" y="-32606"/>
            <a:ext cx="1219200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9492" y="0"/>
            <a:ext cx="7984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ゲームの流れ</a:t>
            </a:r>
            <a:endParaRPr kumimoji="1" lang="ja-JP" altLang="en-US" sz="60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870256" y="2984144"/>
            <a:ext cx="9723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時間以内にポイントを溜めて一位を目指せ！</a:t>
            </a:r>
            <a:endParaRPr lang="en-US" altLang="ja-JP" sz="28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870255" y="2493530"/>
            <a:ext cx="9723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ショッピングモールのセール品奪い合って</a:t>
            </a:r>
            <a:endParaRPr lang="en-US" altLang="ja-JP" sz="28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75691">
            <a:off x="1297345" y="4299495"/>
            <a:ext cx="1995029" cy="160101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225" y="4663562"/>
            <a:ext cx="2281434" cy="2178948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225" y="2373502"/>
            <a:ext cx="1953508" cy="1582882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23" y="3329578"/>
            <a:ext cx="2542555" cy="1802036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025" y="4166478"/>
            <a:ext cx="2407276" cy="24072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355" y="4630856"/>
            <a:ext cx="2476500" cy="18478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右矢印 15"/>
          <p:cNvSpPr/>
          <p:nvPr/>
        </p:nvSpPr>
        <p:spPr>
          <a:xfrm>
            <a:off x="3413279" y="4630856"/>
            <a:ext cx="1448281" cy="1847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右矢印 16"/>
          <p:cNvSpPr/>
          <p:nvPr/>
        </p:nvSpPr>
        <p:spPr>
          <a:xfrm>
            <a:off x="7793766" y="4446191"/>
            <a:ext cx="1448281" cy="1847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102794" y="1192114"/>
            <a:ext cx="1173906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2793" y="1463393"/>
            <a:ext cx="11263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ショピングカートに乗って店を滑走し、特売品を奪い合え！</a:t>
            </a:r>
            <a:endParaRPr lang="en-US" altLang="ja-JP" sz="32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7287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正方形/長方形 43"/>
          <p:cNvSpPr/>
          <p:nvPr/>
        </p:nvSpPr>
        <p:spPr>
          <a:xfrm>
            <a:off x="10195775" y="1360152"/>
            <a:ext cx="1618343" cy="7743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3" name="正方形/長方形 42"/>
          <p:cNvSpPr/>
          <p:nvPr/>
        </p:nvSpPr>
        <p:spPr>
          <a:xfrm>
            <a:off x="107932" y="3935728"/>
            <a:ext cx="2079856" cy="7743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正方形/長方形 41"/>
          <p:cNvSpPr/>
          <p:nvPr/>
        </p:nvSpPr>
        <p:spPr>
          <a:xfrm>
            <a:off x="481426" y="1350690"/>
            <a:ext cx="1618343" cy="7743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2028946" y="5734439"/>
            <a:ext cx="8263864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387" y="1236492"/>
            <a:ext cx="7846681" cy="4409566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920" y="3533306"/>
            <a:ext cx="1851740" cy="1984207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943" y="2689748"/>
            <a:ext cx="1751717" cy="2574329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3836092" y="3754880"/>
            <a:ext cx="723732" cy="2220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0" y="-32606"/>
            <a:ext cx="1219200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264" y="1236492"/>
            <a:ext cx="1551804" cy="1114822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0" y="0"/>
            <a:ext cx="7984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ゲーム画面</a:t>
            </a:r>
            <a:endParaRPr kumimoji="1" lang="ja-JP" altLang="en-US" sz="60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1" name="楕円 10"/>
          <p:cNvSpPr/>
          <p:nvPr/>
        </p:nvSpPr>
        <p:spPr>
          <a:xfrm>
            <a:off x="3433590" y="1319251"/>
            <a:ext cx="1086375" cy="6799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/>
          <p:cNvSpPr/>
          <p:nvPr/>
        </p:nvSpPr>
        <p:spPr>
          <a:xfrm>
            <a:off x="4643569" y="1331341"/>
            <a:ext cx="1152091" cy="6799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5896755" y="1360152"/>
            <a:ext cx="1152091" cy="6799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7172450" y="1386757"/>
            <a:ext cx="1152091" cy="6799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534685" y="1398673"/>
            <a:ext cx="1400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１</a:t>
            </a:r>
            <a:r>
              <a:rPr lang="en-US" altLang="ja-JP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</a:t>
            </a:r>
            <a:endParaRPr kumimoji="1" lang="ja-JP" altLang="en-US" sz="32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784148" y="1382669"/>
            <a:ext cx="1400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２</a:t>
            </a:r>
            <a:r>
              <a:rPr lang="en-US" altLang="ja-JP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</a:t>
            </a:r>
            <a:endParaRPr kumimoji="1" lang="ja-JP" altLang="en-US" sz="32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078613" y="1382669"/>
            <a:ext cx="1400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３</a:t>
            </a:r>
            <a:r>
              <a:rPr lang="en-US" altLang="ja-JP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</a:t>
            </a:r>
            <a:endParaRPr kumimoji="1" lang="ja-JP" altLang="en-US" sz="32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303523" y="1419016"/>
            <a:ext cx="1400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４</a:t>
            </a:r>
            <a:r>
              <a:rPr lang="en-US" altLang="ja-JP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</a:t>
            </a:r>
            <a:endParaRPr kumimoji="1" lang="ja-JP" altLang="en-US" sz="32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2272769" y="1319251"/>
            <a:ext cx="1146647" cy="648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355608" y="1360152"/>
            <a:ext cx="1400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時間</a:t>
            </a:r>
            <a:endParaRPr kumimoji="1" lang="ja-JP" altLang="en-US" sz="32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028946" y="5686959"/>
            <a:ext cx="83735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滑走しながら品物をとってかごにいれたり、投げつけられる</a:t>
            </a:r>
            <a:endParaRPr lang="en-US" altLang="ja-JP" sz="32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cxnSp>
        <p:nvCxnSpPr>
          <p:cNvPr id="29" name="直線コネクタ 28"/>
          <p:cNvCxnSpPr/>
          <p:nvPr/>
        </p:nvCxnSpPr>
        <p:spPr>
          <a:xfrm>
            <a:off x="2221711" y="4322903"/>
            <a:ext cx="2395409" cy="1"/>
          </a:xfrm>
          <a:prstGeom prst="line">
            <a:avLst/>
          </a:prstGeom>
          <a:ln w="130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-1414" y="3976912"/>
            <a:ext cx="2462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プレイヤー</a:t>
            </a:r>
            <a:endParaRPr lang="en-US" altLang="ja-JP" sz="32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00295" y="1445478"/>
            <a:ext cx="2462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タイマ</a:t>
            </a:r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ー</a:t>
            </a:r>
            <a:endParaRPr lang="en-US" altLang="ja-JP" sz="32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0172991" y="1455364"/>
            <a:ext cx="2462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マップ</a:t>
            </a:r>
            <a:endParaRPr lang="en-US" altLang="ja-JP" sz="32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5110988" y="1943278"/>
            <a:ext cx="1759058" cy="7743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114488" y="2014924"/>
            <a:ext cx="2462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ポイント</a:t>
            </a:r>
            <a:endParaRPr lang="en-US" altLang="ja-JP" sz="32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35821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/>
          <p:cNvSpPr/>
          <p:nvPr/>
        </p:nvSpPr>
        <p:spPr>
          <a:xfrm>
            <a:off x="0" y="-32606"/>
            <a:ext cx="1219200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126419" y="1111085"/>
            <a:ext cx="8581483" cy="9817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126419" y="2654983"/>
            <a:ext cx="11739515" cy="41264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73802" flipH="1">
            <a:off x="9988030" y="3635027"/>
            <a:ext cx="1655293" cy="2298879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0" y="0"/>
            <a:ext cx="7984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ゲームシステム</a:t>
            </a:r>
            <a:endParaRPr kumimoji="1" lang="ja-JP" altLang="en-US" sz="60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0" y="1100549"/>
            <a:ext cx="97231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ショッピングカート</a:t>
            </a:r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で店の中を滑走してかごに</a:t>
            </a:r>
            <a:endParaRPr lang="en-US" altLang="ja-JP" sz="32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セール品を詰め込みまくれ！</a:t>
            </a:r>
            <a:endParaRPr lang="en-US" altLang="ja-JP" sz="32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08" y="3525741"/>
            <a:ext cx="2407006" cy="229887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30496">
            <a:off x="4465125" y="3568745"/>
            <a:ext cx="2407006" cy="2298879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08503">
            <a:off x="7818274" y="3445466"/>
            <a:ext cx="1528438" cy="2649860"/>
          </a:xfrm>
          <a:prstGeom prst="rect">
            <a:avLst/>
          </a:prstGeom>
        </p:spPr>
      </p:pic>
      <p:cxnSp>
        <p:nvCxnSpPr>
          <p:cNvPr id="10" name="直線コネクタ 9"/>
          <p:cNvCxnSpPr/>
          <p:nvPr/>
        </p:nvCxnSpPr>
        <p:spPr>
          <a:xfrm flipV="1">
            <a:off x="182185" y="3146964"/>
            <a:ext cx="2575775" cy="15712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182185" y="4902292"/>
            <a:ext cx="2333223" cy="1205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408368" y="4859609"/>
            <a:ext cx="2942020" cy="645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 flipV="1">
            <a:off x="408368" y="4286154"/>
            <a:ext cx="2954381" cy="4352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円弧 17"/>
          <p:cNvSpPr/>
          <p:nvPr/>
        </p:nvSpPr>
        <p:spPr>
          <a:xfrm rot="12224836">
            <a:off x="4333831" y="4507464"/>
            <a:ext cx="1372612" cy="1300769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円弧 18"/>
          <p:cNvSpPr/>
          <p:nvPr/>
        </p:nvSpPr>
        <p:spPr>
          <a:xfrm rot="12224836">
            <a:off x="4489439" y="4507463"/>
            <a:ext cx="1372612" cy="1300769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円弧 19"/>
          <p:cNvSpPr/>
          <p:nvPr/>
        </p:nvSpPr>
        <p:spPr>
          <a:xfrm rot="12224836">
            <a:off x="4647810" y="4507462"/>
            <a:ext cx="1372612" cy="1300769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円弧 20"/>
          <p:cNvSpPr/>
          <p:nvPr/>
        </p:nvSpPr>
        <p:spPr>
          <a:xfrm rot="8349511">
            <a:off x="8088880" y="2052943"/>
            <a:ext cx="4005208" cy="2237239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円弧 21"/>
          <p:cNvSpPr/>
          <p:nvPr/>
        </p:nvSpPr>
        <p:spPr>
          <a:xfrm rot="8349511">
            <a:off x="8290442" y="2433428"/>
            <a:ext cx="3429774" cy="2237239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円弧 22"/>
          <p:cNvSpPr/>
          <p:nvPr/>
        </p:nvSpPr>
        <p:spPr>
          <a:xfrm rot="8349511">
            <a:off x="8116593" y="1961057"/>
            <a:ext cx="3323631" cy="2237239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323439" y="6015867"/>
            <a:ext cx="1153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突進</a:t>
            </a:r>
            <a:endParaRPr lang="en-US" altLang="ja-JP" sz="32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548274" y="6050945"/>
            <a:ext cx="2240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ウィリ</a:t>
            </a:r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ー</a:t>
            </a:r>
            <a:endParaRPr lang="en-US" altLang="ja-JP" sz="32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852829" y="6034462"/>
            <a:ext cx="1634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スピン</a:t>
            </a:r>
            <a:endParaRPr lang="en-US" altLang="ja-JP" sz="32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7472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56272" y="3729790"/>
            <a:ext cx="8890780" cy="1355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56272" y="1824193"/>
            <a:ext cx="9047871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0" y="-32606"/>
            <a:ext cx="1219200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0"/>
            <a:ext cx="7984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ゲームシステム</a:t>
            </a:r>
            <a:endParaRPr kumimoji="1" lang="ja-JP" altLang="en-US" sz="60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0" y="1824193"/>
            <a:ext cx="97231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他のプレイヤーをかごに乗せて</a:t>
            </a:r>
            <a:endParaRPr lang="en-US" altLang="ja-JP" sz="32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御１</a:t>
            </a:r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人様一点限りの特売品を大量に買いまくれ！</a:t>
            </a:r>
            <a:endParaRPr lang="en-US" altLang="ja-JP" sz="32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80" b="18398"/>
          <a:stretch/>
        </p:blipFill>
        <p:spPr>
          <a:xfrm>
            <a:off x="9160415" y="1824193"/>
            <a:ext cx="2543175" cy="2575775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56272" y="3768130"/>
            <a:ext cx="97231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特売品が出るときはお店にアナウンスが入る！</a:t>
            </a:r>
            <a:endParaRPr lang="en-US" altLang="ja-JP" sz="32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動き回る特売品を捕まえろ！</a:t>
            </a:r>
            <a:endParaRPr lang="en-US" altLang="ja-JP" sz="32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7" y="5085032"/>
            <a:ext cx="2293907" cy="185869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75691">
            <a:off x="3321266" y="5279383"/>
            <a:ext cx="1995029" cy="160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686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582179" y="4370968"/>
            <a:ext cx="10679913" cy="9044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582179" y="1940573"/>
            <a:ext cx="10679913" cy="11098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0" y="-32606"/>
            <a:ext cx="1219200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0"/>
            <a:ext cx="7984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ゲームシステム</a:t>
            </a:r>
            <a:endParaRPr kumimoji="1" lang="ja-JP" altLang="en-US" sz="60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82179" y="1940573"/>
            <a:ext cx="102640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かごに他のプレイヤーや特売品が乗っていると滑走中、</a:t>
            </a:r>
            <a:endParaRPr lang="en-US" altLang="ja-JP" sz="32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速度が落ちてカーブしづらくなる！</a:t>
            </a:r>
            <a:endParaRPr lang="en-US" altLang="ja-JP" sz="32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82179" y="4370968"/>
            <a:ext cx="11027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かごに乗せたプレイヤーは外へ放り出し、出禁にすることも可能。</a:t>
            </a:r>
            <a:endParaRPr lang="en-US" altLang="ja-JP" sz="28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82179" y="4752233"/>
            <a:ext cx="10679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出禁にされたプレイヤーは他の入り口からしか入れなくなる。</a:t>
            </a:r>
            <a:endParaRPr lang="en-US" altLang="ja-JP" sz="28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2479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582178" y="1420837"/>
            <a:ext cx="11164345" cy="15052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0" y="-32606"/>
            <a:ext cx="1219200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0"/>
            <a:ext cx="7984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ゲームシステム</a:t>
            </a:r>
            <a:endParaRPr kumimoji="1" lang="ja-JP" altLang="en-US" sz="60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82177" y="1634849"/>
            <a:ext cx="106799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他</a:t>
            </a:r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のプレイヤーから脱出できたとき、</a:t>
            </a:r>
            <a:endParaRPr lang="en-US" altLang="ja-JP" sz="32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ステージに配置されているカートに乗ることができる</a:t>
            </a:r>
            <a:endParaRPr lang="en-US" altLang="ja-JP" sz="32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82178" y="4590441"/>
            <a:ext cx="1116434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82177" y="4590441"/>
            <a:ext cx="11333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カートに乗っていない状態でも商品をつかむことができる</a:t>
            </a:r>
            <a:endParaRPr lang="en-US" altLang="ja-JP" sz="32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4681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2097718" y="4592001"/>
            <a:ext cx="8428711" cy="9078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0" y="1108982"/>
            <a:ext cx="12192000" cy="28080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0" y="-32606"/>
            <a:ext cx="1219200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105814"/>
            <a:ext cx="13303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掴んだ商品は投げつけることで他のプレイヤーを妨害することができる</a:t>
            </a:r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。</a:t>
            </a:r>
            <a:endParaRPr lang="en-US" altLang="ja-JP" sz="32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0"/>
            <a:ext cx="7984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ゲームシステム</a:t>
            </a:r>
            <a:endParaRPr kumimoji="1" lang="ja-JP" altLang="en-US" sz="60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75763" y="1883773"/>
            <a:ext cx="6387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肉</a:t>
            </a:r>
            <a:r>
              <a:rPr lang="en-US" altLang="ja-JP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…</a:t>
            </a:r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踏んだプレイヤーは遅くなる</a:t>
            </a:r>
            <a:endParaRPr lang="en-US" altLang="ja-JP" sz="32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75763" y="2365517"/>
            <a:ext cx="98523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水</a:t>
            </a:r>
            <a:r>
              <a:rPr lang="en-US" altLang="ja-JP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…</a:t>
            </a:r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踏んだプレイヤーをスリップさせる</a:t>
            </a:r>
            <a:endParaRPr lang="en-US" altLang="ja-JP" sz="32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粉</a:t>
            </a:r>
            <a:r>
              <a:rPr lang="en-US" altLang="ja-JP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…</a:t>
            </a:r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プレイヤー全体の視界を悪くする</a:t>
            </a:r>
            <a:endParaRPr lang="en-US" altLang="ja-JP" sz="32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　　　　　　　　　　　　　　　など</a:t>
            </a:r>
            <a:endParaRPr lang="en-US" altLang="ja-JP" sz="32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097718" y="4753559"/>
            <a:ext cx="9852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かごに入れることでポイントとしても使える</a:t>
            </a:r>
            <a:endParaRPr lang="en-US" altLang="ja-JP" sz="32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30205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/>
        </p:nvSpPr>
        <p:spPr>
          <a:xfrm>
            <a:off x="0" y="5471711"/>
            <a:ext cx="1219200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239151" y="1093201"/>
            <a:ext cx="11495649" cy="69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0" y="-32606"/>
            <a:ext cx="1219200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0" y="0"/>
            <a:ext cx="7984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ゲームシステム</a:t>
            </a:r>
            <a:endParaRPr kumimoji="1" lang="ja-JP" altLang="en-US" sz="60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39151" y="1146647"/>
            <a:ext cx="13303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カートを乗り換えて高得点を狙え！</a:t>
            </a:r>
            <a:endParaRPr lang="en-US" altLang="ja-JP" sz="32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97" y="1862404"/>
            <a:ext cx="2488076" cy="347496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598" y="2050936"/>
            <a:ext cx="2992517" cy="327751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241" y="1838312"/>
            <a:ext cx="2545959" cy="3455776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-86064" y="5414909"/>
            <a:ext cx="46010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重いがたくさん乗せられる</a:t>
            </a:r>
            <a:endParaRPr lang="en-US" altLang="ja-JP" sz="28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28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かご台車</a:t>
            </a:r>
            <a:endParaRPr lang="en-US" altLang="ja-JP" sz="28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395569" y="5387738"/>
            <a:ext cx="46010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平均的な速さと軽さ</a:t>
            </a:r>
            <a:endParaRPr lang="en-US" altLang="ja-JP" sz="28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sz="28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ショピングカート</a:t>
            </a:r>
            <a:endParaRPr lang="en-US" altLang="ja-JP" sz="28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873227" y="5387737"/>
            <a:ext cx="36093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速くて小回りの利く</a:t>
            </a:r>
            <a:endParaRPr lang="en-US" altLang="ja-JP" sz="28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28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子供用カート</a:t>
            </a:r>
            <a:endParaRPr lang="en-US" altLang="ja-JP" sz="280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4566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297</Words>
  <Application>Microsoft Office PowerPoint</Application>
  <PresentationFormat>ワイド画面</PresentationFormat>
  <Paragraphs>62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ＭＳ ゴシック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日本工学院八王子専門学校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G015A1347</dc:creator>
  <cp:lastModifiedBy>G015A1347</cp:lastModifiedBy>
  <cp:revision>20</cp:revision>
  <dcterms:created xsi:type="dcterms:W3CDTF">2017-09-15T06:31:41Z</dcterms:created>
  <dcterms:modified xsi:type="dcterms:W3CDTF">2017-09-18T15:41:33Z</dcterms:modified>
</cp:coreProperties>
</file>