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59" r:id="rId6"/>
    <p:sldId id="258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644" autoAdjust="0"/>
  </p:normalViewPr>
  <p:slideViewPr>
    <p:cSldViewPr snapToGrid="0">
      <p:cViewPr varScale="1">
        <p:scale>
          <a:sx n="62" d="100"/>
          <a:sy n="62" d="100"/>
        </p:scale>
        <p:origin x="10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C66A3-E190-49C1-8CA1-ED8AFACA279F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A8DEE-095C-4E7F-9B50-A8F0BADC8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24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面剥し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プレットフォーム　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＋ハコスコ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ゲームジャンル　アクション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A8DEE-095C-4E7F-9B50-A8F0BADC835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お面型ハコスコと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でアクションでゲームします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A8DEE-095C-4E7F-9B50-A8F0BADC83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67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ゲームの流れについて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人に化けた妖怪を探すためお祭りのなかを探索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妖怪のあしあとを発見したらお面を装着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A8DEE-095C-4E7F-9B50-A8F0BADC835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2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A8DEE-095C-4E7F-9B50-A8F0BADC835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14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60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48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9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68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73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8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40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80000"/>
                    </a14:imgEffect>
                    <a14:imgEffect>
                      <a14:brightnessContrast bright="2000" contrast="-44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FED4B-898E-4E01-BA89-D7D49A8E81D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9DA8-2FFB-462E-8816-10B9597C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1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189863" y="1080386"/>
            <a:ext cx="3521122" cy="4924630"/>
          </a:xfrm>
          <a:prstGeom prst="rect">
            <a:avLst/>
          </a:prstGeom>
          <a:solidFill>
            <a:schemeClr val="bg1"/>
          </a:solidFill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75" y="1175921"/>
            <a:ext cx="8126984" cy="507936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149867" y="2650572"/>
            <a:ext cx="424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つ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ら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16423" y="6201042"/>
            <a:ext cx="3566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G015A1347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齋藤力太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16423" y="5604906"/>
            <a:ext cx="39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プラットフォーム：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＋ハコスコ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16423" y="6030157"/>
            <a:ext cx="39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ゲームジャンル：アクション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9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203922" y="2943295"/>
            <a:ext cx="6091518" cy="37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04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-116115" y="-113751"/>
            <a:ext cx="7605486" cy="1446550"/>
          </a:xfrm>
          <a:prstGeom prst="rect">
            <a:avLst/>
          </a:prstGeom>
          <a:noFill/>
          <a:ln w="0">
            <a:noFill/>
          </a:ln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88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  <a:cs typeface="Arial Unicode MS" panose="020B0604020202020204" pitchFamily="50" charset="-128"/>
              </a:rPr>
              <a:t>コンセプト</a:t>
            </a:r>
            <a:endParaRPr kumimoji="1" lang="ja-JP" altLang="en-US" sz="8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  <a:cs typeface="Arial Unicode MS" panose="020B0604020202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0707" y="1723269"/>
            <a:ext cx="1191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お面型ハコスコと</a:t>
            </a:r>
            <a:r>
              <a:rPr kumimoji="1" lang="en-US" altLang="ja-JP" sz="5400" b="1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5400" b="1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でアクションゲーム</a:t>
            </a:r>
            <a:endParaRPr kumimoji="1" lang="ja-JP" altLang="en-US" sz="5400" b="1" dirty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44" y="2709804"/>
            <a:ext cx="6374391" cy="398399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51723" y="2723823"/>
            <a:ext cx="366485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プレイのイメージ</a:t>
            </a:r>
            <a:endParaRPr kumimoji="1" lang="ja-JP" altLang="en-US" sz="4000" b="1" dirty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04932" y="6222328"/>
            <a:ext cx="129054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縦持ち</a:t>
            </a:r>
            <a:endParaRPr kumimoji="1" lang="ja-JP" altLang="en-US" sz="28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" name="カギ線コネクタ 7"/>
          <p:cNvCxnSpPr/>
          <p:nvPr/>
        </p:nvCxnSpPr>
        <p:spPr>
          <a:xfrm rot="16200000" flipV="1">
            <a:off x="5353353" y="5325999"/>
            <a:ext cx="1155652" cy="637005"/>
          </a:xfrm>
          <a:prstGeom prst="bentConnector3">
            <a:avLst>
              <a:gd name="adj1" fmla="val 100587"/>
            </a:avLst>
          </a:prstGeom>
          <a:ln w="920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04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-116115" y="-113751"/>
            <a:ext cx="7605486" cy="1446550"/>
          </a:xfrm>
          <a:prstGeom prst="rect">
            <a:avLst/>
          </a:prstGeom>
          <a:noFill/>
          <a:ln w="0">
            <a:noFill/>
          </a:ln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88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  <a:cs typeface="Arial Unicode MS" panose="020B0604020202020204" pitchFamily="50" charset="-128"/>
              </a:rPr>
              <a:t>ゲームの流れ</a:t>
            </a:r>
            <a:endParaRPr kumimoji="1" lang="ja-JP" altLang="en-US" sz="8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  <a:cs typeface="Arial Unicode MS" panose="020B060402020202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19" y="4084787"/>
            <a:ext cx="4437140" cy="277321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0" y="2478989"/>
            <a:ext cx="3949765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人に化けてお祭りに紛れ込んだ３匹の妖怪を探せ！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右矢印 6"/>
          <p:cNvSpPr/>
          <p:nvPr/>
        </p:nvSpPr>
        <p:spPr>
          <a:xfrm rot="18828601">
            <a:off x="3602234" y="3432995"/>
            <a:ext cx="1775714" cy="116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113503" y="2972040"/>
            <a:ext cx="508821" cy="2644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50" y="4009088"/>
            <a:ext cx="2455279" cy="252386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80" y="1219048"/>
            <a:ext cx="2034119" cy="2090938"/>
          </a:xfrm>
          <a:prstGeom prst="rect">
            <a:avLst/>
          </a:prstGeom>
        </p:spPr>
      </p:pic>
      <p:sp>
        <p:nvSpPr>
          <p:cNvPr id="11" name="爆発 2 10"/>
          <p:cNvSpPr/>
          <p:nvPr/>
        </p:nvSpPr>
        <p:spPr>
          <a:xfrm rot="2443027">
            <a:off x="6011350" y="1214996"/>
            <a:ext cx="571765" cy="769969"/>
          </a:xfrm>
          <a:prstGeom prst="irregularSeal2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3126144">
            <a:off x="6207881" y="1470858"/>
            <a:ext cx="151014" cy="23800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150000" y="1700230"/>
            <a:ext cx="45719" cy="593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52034" y="1285784"/>
            <a:ext cx="196668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足跡発見！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お面を装着！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妖怪が見える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右矢印 14"/>
          <p:cNvSpPr/>
          <p:nvPr/>
        </p:nvSpPr>
        <p:spPr>
          <a:xfrm rot="2328624">
            <a:off x="6778035" y="3558212"/>
            <a:ext cx="2114686" cy="1280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46585" y="3401569"/>
            <a:ext cx="3675248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妖怪を捕まえろ！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妖怪を全て捕まえればクリア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908240" y="2624123"/>
            <a:ext cx="508821" cy="2644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04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-116116" y="-113751"/>
            <a:ext cx="12496801" cy="1200329"/>
          </a:xfrm>
          <a:prstGeom prst="rect">
            <a:avLst/>
          </a:prstGeom>
          <a:noFill/>
          <a:ln w="0">
            <a:noFill/>
          </a:ln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72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  <a:cs typeface="Arial Unicode MS" panose="020B0604020202020204" pitchFamily="50" charset="-128"/>
              </a:rPr>
              <a:t>お面型ハコスコについて</a:t>
            </a:r>
            <a:endParaRPr kumimoji="1" lang="ja-JP" altLang="en-US" sz="72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654628"/>
            <a:ext cx="6989737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ハコスコをお面型に改造することで楽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に付け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外し可能にすること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でプレイ中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の邪魔にならないようにしました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8811" y="5464183"/>
            <a:ext cx="656500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お面の鼻をつかんでスライドするだけでつけ外し可能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5625"/>
            <a:ext cx="4835241" cy="320939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77" y="2365093"/>
            <a:ext cx="3258417" cy="345045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634790" y="2921205"/>
            <a:ext cx="123652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イメージ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4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905334" y="2022031"/>
            <a:ext cx="4543618" cy="3856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7" y="2053341"/>
            <a:ext cx="5034144" cy="3723604"/>
          </a:xfrm>
          <a:prstGeom prst="rect">
            <a:avLst/>
          </a:prstGeom>
          <a:ln w="101600"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69" y="3804811"/>
            <a:ext cx="915057" cy="12079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84" y="4353950"/>
            <a:ext cx="915057" cy="12079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95" y="3708333"/>
            <a:ext cx="915057" cy="120799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89" y="3419532"/>
            <a:ext cx="915057" cy="120799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7" y="4352229"/>
            <a:ext cx="915057" cy="1207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71" y="3830478"/>
            <a:ext cx="1599960" cy="211215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4729714" y="5878888"/>
            <a:ext cx="153976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プレイヤー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18336" y="2959454"/>
            <a:ext cx="1748997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人（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NPC)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カギ線コネクタ 32"/>
          <p:cNvCxnSpPr>
            <a:stCxn id="26" idx="2"/>
          </p:cNvCxnSpPr>
          <p:nvPr/>
        </p:nvCxnSpPr>
        <p:spPr>
          <a:xfrm rot="5400000">
            <a:off x="4606151" y="2842465"/>
            <a:ext cx="708030" cy="1865339"/>
          </a:xfrm>
          <a:prstGeom prst="bentConnector2">
            <a:avLst/>
          </a:prstGeom>
          <a:ln w="1174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/>
          <p:nvPr/>
        </p:nvCxnSpPr>
        <p:spPr>
          <a:xfrm rot="10800000">
            <a:off x="3470170" y="5403919"/>
            <a:ext cx="1227028" cy="746052"/>
          </a:xfrm>
          <a:prstGeom prst="bentConnector3">
            <a:avLst>
              <a:gd name="adj1" fmla="val 96132"/>
            </a:avLst>
          </a:prstGeom>
          <a:ln w="1174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698446" y="4352229"/>
            <a:ext cx="90946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妖怪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78681" y="1389189"/>
            <a:ext cx="3748815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では普通のお祭り</a:t>
            </a:r>
            <a:endParaRPr kumimoji="1"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905334" y="1437256"/>
            <a:ext cx="3791695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ハコスコでは妖怪だけ</a:t>
            </a:r>
            <a:endParaRPr kumimoji="1"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048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-116116" y="-113751"/>
            <a:ext cx="12496801" cy="1200329"/>
          </a:xfrm>
          <a:prstGeom prst="rect">
            <a:avLst/>
          </a:prstGeom>
          <a:noFill/>
          <a:ln w="0">
            <a:noFill/>
          </a:ln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  <a:cs typeface="Arial Unicode MS" panose="020B0604020202020204" pitchFamily="50" charset="-128"/>
              </a:rPr>
              <a:t>ゲーム画面</a:t>
            </a:r>
            <a:endParaRPr kumimoji="1" lang="ja-JP" altLang="en-US" sz="72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  <a:cs typeface="Arial Unicode MS" panose="020B060402020202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72" y="1764127"/>
            <a:ext cx="4227507" cy="4345593"/>
          </a:xfrm>
          <a:prstGeom prst="rect">
            <a:avLst/>
          </a:prstGeom>
        </p:spPr>
      </p:pic>
      <p:cxnSp>
        <p:nvCxnSpPr>
          <p:cNvPr id="47" name="カギ線コネクタ 46"/>
          <p:cNvCxnSpPr/>
          <p:nvPr/>
        </p:nvCxnSpPr>
        <p:spPr>
          <a:xfrm rot="10800000" flipV="1">
            <a:off x="8610707" y="3804811"/>
            <a:ext cx="1696659" cy="782176"/>
          </a:xfrm>
          <a:prstGeom prst="bentConnector3">
            <a:avLst>
              <a:gd name="adj1" fmla="val 3805"/>
            </a:avLst>
          </a:prstGeom>
          <a:ln w="1174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 rot="2298628">
            <a:off x="2475091" y="3935233"/>
            <a:ext cx="202866" cy="472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 rot="1947511">
            <a:off x="2472874" y="4355817"/>
            <a:ext cx="188213" cy="4847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カギ線コネクタ 27"/>
          <p:cNvCxnSpPr/>
          <p:nvPr/>
        </p:nvCxnSpPr>
        <p:spPr>
          <a:xfrm rot="16200000" flipH="1">
            <a:off x="1947285" y="3129813"/>
            <a:ext cx="857136" cy="510343"/>
          </a:xfrm>
          <a:prstGeom prst="bentConnector3">
            <a:avLst>
              <a:gd name="adj1" fmla="val 7666"/>
            </a:avLst>
          </a:prstGeom>
          <a:ln w="1174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957944" y="2685144"/>
            <a:ext cx="11134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足跡</a:t>
            </a:r>
            <a:endParaRPr kumimoji="1" lang="ja-JP" altLang="en-US" sz="3600" b="1" dirty="0">
              <a:ln w="28575"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717" y="5265824"/>
            <a:ext cx="924381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TPS</a:t>
            </a:r>
            <a:endParaRPr kumimoji="1" lang="ja-JP" altLang="en-US" sz="28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99230" y="5351533"/>
            <a:ext cx="924381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FP</a:t>
            </a:r>
            <a:r>
              <a:rPr lang="en-US" altLang="ja-JP" sz="28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</a:t>
            </a:r>
            <a:endParaRPr kumimoji="1" lang="ja-JP" altLang="en-US" sz="28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1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8733178" y="2633821"/>
            <a:ext cx="3208614" cy="2460693"/>
          </a:xfrm>
          <a:prstGeom prst="rect">
            <a:avLst/>
          </a:prstGeom>
          <a:solidFill>
            <a:srgbClr val="FFC000"/>
          </a:solidFill>
          <a:ln w="539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582119" y="2633821"/>
            <a:ext cx="3684972" cy="2460693"/>
          </a:xfrm>
          <a:prstGeom prst="rect">
            <a:avLst/>
          </a:prstGeom>
          <a:solidFill>
            <a:srgbClr val="FFC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91069" y="2633821"/>
            <a:ext cx="2391050" cy="2460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267091" y="2635618"/>
            <a:ext cx="2466086" cy="2458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9871" y="1814262"/>
            <a:ext cx="478971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ハコスコとコントローラーで操作</a:t>
            </a:r>
            <a:endParaRPr kumimoji="1"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03979" y="3130249"/>
            <a:ext cx="3480702" cy="154903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582119" y="2682171"/>
            <a:ext cx="3996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左手（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PS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４コントローラー）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縦持ち</a:t>
            </a:r>
            <a:endParaRPr lang="en-US" altLang="ja-JP" sz="2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左スティック　移動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タッチパネル　お面を剥ぐ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33177" y="2635618"/>
            <a:ext cx="3609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装着（妖怪が見える）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外す（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画面でプレイ）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"/>
            <a:ext cx="12192000" cy="121904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-116115" y="-113751"/>
            <a:ext cx="7605486" cy="1446550"/>
          </a:xfrm>
          <a:prstGeom prst="rect">
            <a:avLst/>
          </a:prstGeom>
          <a:noFill/>
          <a:ln w="0">
            <a:noFill/>
          </a:ln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88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  <a:cs typeface="Arial Unicode MS" panose="020B0604020202020204" pitchFamily="50" charset="-128"/>
              </a:rPr>
              <a:t>操作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  <a:cs typeface="Arial Unicode MS" panose="020B0604020202020204" pitchFamily="50" charset="-128"/>
              </a:rPr>
              <a:t>方法</a:t>
            </a:r>
            <a:endParaRPr kumimoji="1" lang="ja-JP" altLang="en-US" sz="8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  <a:cs typeface="Arial Unicode MS" panose="020B060402020202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24" y="2633821"/>
            <a:ext cx="2247619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04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-116115" y="-113751"/>
            <a:ext cx="9797144" cy="1446550"/>
          </a:xfrm>
          <a:prstGeom prst="rect">
            <a:avLst/>
          </a:prstGeom>
          <a:noFill/>
          <a:ln w="0">
            <a:noFill/>
          </a:ln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88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  <a:cs typeface="Arial Unicode MS" panose="020B0604020202020204" pitchFamily="50" charset="-128"/>
              </a:rPr>
              <a:t>妖怪について</a:t>
            </a:r>
            <a:endParaRPr kumimoji="1" lang="ja-JP" altLang="en-US" sz="8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69536" y="4261422"/>
            <a:ext cx="7678575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お面を奪われると一旦逃げるが、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お面を奪われた妖怪はプレイヤーを攻撃するようになります。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62747" y="2277252"/>
            <a:ext cx="740927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プレイヤーはお面を盗んだ妖怪を探して探索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7190143" y="2918902"/>
            <a:ext cx="1554480" cy="1317252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620"/>
            <a:ext cx="4437140" cy="27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231</Words>
  <Application>Microsoft Office PowerPoint</Application>
  <PresentationFormat>ワイド画面</PresentationFormat>
  <Paragraphs>63</Paragraphs>
  <Slides>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Arial Unicode MS</vt:lpstr>
      <vt:lpstr>HGP創英角ｺﾞｼｯｸUB</vt:lpstr>
      <vt:lpstr>HG正楷書体-PRO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G015A1347</dc:creator>
  <cp:lastModifiedBy>G015A1347</cp:lastModifiedBy>
  <cp:revision>77</cp:revision>
  <dcterms:created xsi:type="dcterms:W3CDTF">2016-11-10T15:57:21Z</dcterms:created>
  <dcterms:modified xsi:type="dcterms:W3CDTF">2017-02-06T05:04:50Z</dcterms:modified>
</cp:coreProperties>
</file>