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rsonal\Desktop\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" y="353935"/>
            <a:ext cx="8972551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-32061" y="-153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ステージ４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250019">
            <a:off x="4656402" y="987195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250019">
            <a:off x="7260674" y="1639087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1250019">
            <a:off x="727846" y="1791486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1250019">
            <a:off x="1889875" y="847740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</a:t>
            </a:r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0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rsonal\Desktop\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380404"/>
            <a:ext cx="840105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-32061" y="-153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ステージ５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250019">
            <a:off x="7116659" y="2626816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1250019">
            <a:off x="1696625" y="4344065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1250019">
            <a:off x="1860075" y="775733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rot="1250019">
            <a:off x="5316458" y="775732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</a:t>
            </a:r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9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ersonal\Desktop\s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6" y="476671"/>
            <a:ext cx="755332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-32061" y="-153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ステージ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250019">
            <a:off x="5964531" y="4160108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1250019">
            <a:off x="3981834" y="631716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rot="1250019">
            <a:off x="2076098" y="767814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250019">
            <a:off x="727846" y="2503925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</a:t>
            </a:r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250019">
            <a:off x="6324570" y="631716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⑤特売品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99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rsonal\Desktop\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3298"/>
            <a:ext cx="7829551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-32061" y="-153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ステージ７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 rot="1250019">
            <a:off x="3156218" y="940648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rot="1250019">
            <a:off x="995979" y="3440029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250019">
            <a:off x="6828626" y="1558514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250019">
            <a:off x="7272251" y="2812857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</a:t>
            </a:r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1250019">
            <a:off x="4812403" y="775731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⑤特売品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1250019">
            <a:off x="851962" y="1104775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⑥特売品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1250019">
            <a:off x="3159751" y="940651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rot="1250019">
            <a:off x="999512" y="3440032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 rot="1250019">
            <a:off x="6832159" y="1558517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 rot="1250019">
            <a:off x="4815936" y="775734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⑤特売品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1250019">
            <a:off x="855495" y="1104778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⑥特売品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66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rsonal\Desktop\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9757"/>
            <a:ext cx="8534400" cy="54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-32061" y="-153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ステージ８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1250019">
            <a:off x="5172443" y="795844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</a:t>
            </a:r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1250019">
            <a:off x="7116659" y="3224004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1250019">
            <a:off x="635938" y="2905128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rot="1250019">
            <a:off x="3516258" y="846863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250019">
            <a:off x="6396579" y="846862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⑤特売品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1250019">
            <a:off x="7116659" y="1404293"/>
            <a:ext cx="92845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⑥特売品</a:t>
            </a:r>
            <a:endParaRPr kumimoji="1" lang="ja-JP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4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Office PowerPoint</Application>
  <PresentationFormat>画面に合わせる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特命鬼謀</dc:creator>
  <cp:lastModifiedBy>特命鬼謀</cp:lastModifiedBy>
  <cp:revision>2</cp:revision>
  <dcterms:created xsi:type="dcterms:W3CDTF">2018-01-15T15:45:22Z</dcterms:created>
  <dcterms:modified xsi:type="dcterms:W3CDTF">2018-01-15T16:18:14Z</dcterms:modified>
</cp:coreProperties>
</file>