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68" r:id="rId6"/>
    <p:sldId id="265" r:id="rId7"/>
    <p:sldId id="266" r:id="rId8"/>
    <p:sldId id="270" r:id="rId9"/>
    <p:sldId id="271" r:id="rId10"/>
    <p:sldId id="274" r:id="rId11"/>
    <p:sldId id="262" r:id="rId12"/>
    <p:sldId id="273" r:id="rId13"/>
    <p:sldId id="272" r:id="rId14"/>
    <p:sldId id="275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198" autoAdjust="0"/>
  </p:normalViewPr>
  <p:slideViewPr>
    <p:cSldViewPr snapToGrid="0">
      <p:cViewPr varScale="1">
        <p:scale>
          <a:sx n="74" d="100"/>
          <a:sy n="7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C13D-0622-4A62-AB8C-56D55F9BE08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83FB-14EF-4042-A47A-E198C4F092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0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1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2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2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4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4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1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0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3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gif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513187" y="4498127"/>
            <a:ext cx="7678813" cy="1339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02442" y="2324538"/>
            <a:ext cx="71012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2442" y="2324537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ショッキングカート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3187" y="4498128"/>
            <a:ext cx="798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プラットフォーム：ＰＣ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ジャンル　　　　：３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Ｄ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アクション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9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いたいものが決まったらレジへ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レジへ行くことでレジ袋に入れて一つの物へ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127" y="2922183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レジ袋に入れたらカートの下のかごへ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次のレジから換算されないが落とすと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スコアにならない！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26">
            <a:off x="7561212" y="3088083"/>
            <a:ext cx="2442697" cy="33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5471711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151" y="1093201"/>
            <a:ext cx="11495649" cy="69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151" y="1146647"/>
            <a:ext cx="1330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カートを乗り換えて高得点を狙え！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98" y="2050936"/>
            <a:ext cx="2992517" cy="32775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41" y="1838312"/>
            <a:ext cx="2545959" cy="345577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86064" y="5414909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重いがたくさん乗せられる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大型カート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5569" y="5387738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平均的な速さと軽さ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ショピングカート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73227" y="5387737"/>
            <a:ext cx="3609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速くて小回りの利く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子供用カート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3" t="51282" r="12523" b="410"/>
          <a:stretch/>
        </p:blipFill>
        <p:spPr>
          <a:xfrm>
            <a:off x="0" y="2033224"/>
            <a:ext cx="4156418" cy="3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6609" y="1054208"/>
            <a:ext cx="11877099" cy="55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3693" y="119225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客にはカートを持った客や子連れの客がいる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カートを持った客にはかごを投げつけてジャックできる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8" y="2623765"/>
            <a:ext cx="2472008" cy="24164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9" y="2440622"/>
            <a:ext cx="2283883" cy="24805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40" y="2364546"/>
            <a:ext cx="1692426" cy="260608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79858" y="5240311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子連れ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の客は親をカートに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乗せると後ろに子供がついてくる。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脚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は遅いので離れすぎるといなくなってしまう。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69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5"/>
            <a:ext cx="11402463" cy="415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カートに人を乗せているのを警備員に発見されると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追いかけて来る！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5" y="3510731"/>
            <a:ext cx="3140542" cy="314054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993762" y="5731336"/>
            <a:ext cx="4160416" cy="292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86975" y="5554511"/>
            <a:ext cx="765949" cy="619036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5026" y="5371848"/>
            <a:ext cx="878075" cy="1023460"/>
          </a:xfrm>
          <a:prstGeom prst="rect">
            <a:avLst/>
          </a:prstGeom>
        </p:spPr>
      </p:pic>
      <p:sp>
        <p:nvSpPr>
          <p:cNvPr id="16" name="月 15"/>
          <p:cNvSpPr/>
          <p:nvPr/>
        </p:nvSpPr>
        <p:spPr>
          <a:xfrm rot="2134749" flipH="1">
            <a:off x="10709836" y="5536448"/>
            <a:ext cx="538765" cy="678714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4791" y="2558253"/>
            <a:ext cx="11437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つかまると出禁にされ、時間が経過するまで入店できない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店員は人を乗せるとこを発見すると叫んで警備員を呼ぶ！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0" y="3670641"/>
            <a:ext cx="1553175" cy="28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18791" y="2431685"/>
            <a:ext cx="11402463" cy="430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370492" y="5034628"/>
            <a:ext cx="921366" cy="159053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9207">
            <a:off x="9137536" y="4055827"/>
            <a:ext cx="1175453" cy="159053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買い物が終わったらレシートがスコアになる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どれだけ特売品を買えたかによってランクが付く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9709" y="4712846"/>
            <a:ext cx="2137246" cy="1875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049427" y="3551892"/>
            <a:ext cx="1175453" cy="15905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8994438" y="3382416"/>
            <a:ext cx="1175453" cy="1590535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913869" y="2619788"/>
            <a:ext cx="3761217" cy="396824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0971" y="2619788"/>
            <a:ext cx="35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ＭＡＲＫＥＴ</a:t>
            </a:r>
            <a:endParaRPr kumimoji="1" lang="ja-JP" altLang="en-US" sz="36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01962" y="3539393"/>
            <a:ext cx="3585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１０００円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鮪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５０００円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55796" y="5468317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小計　５点　　１３０００円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ＲＡＮＫ　　　　；Ａ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13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8529476" y="4015368"/>
            <a:ext cx="2022409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592457" y="2924511"/>
            <a:ext cx="3547354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592457" y="2170525"/>
            <a:ext cx="1606058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852248" y="2647431"/>
            <a:ext cx="1372025" cy="42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54679"/>
            <a:ext cx="4762500" cy="36195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3160311" y="2812995"/>
            <a:ext cx="1685234" cy="16868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142284" y="2414710"/>
            <a:ext cx="1450173" cy="933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528764" y="3139731"/>
            <a:ext cx="1044862" cy="7772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00390" y="2609319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29476" y="3992716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6713765" y="4215886"/>
            <a:ext cx="1878692" cy="222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857083" y="2115218"/>
            <a:ext cx="11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90715" y="2870929"/>
            <a:ext cx="344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つかむ・離す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3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2377439"/>
            <a:ext cx="12192000" cy="451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70255" y="2499254"/>
            <a:ext cx="79715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492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ゲームの流れ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70256" y="2984144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特売品を買い占めろ！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70255" y="2493530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ショッピングモールのセール品奪い合って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38089" y="4595230"/>
            <a:ext cx="1995029" cy="16010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71" y="5318160"/>
            <a:ext cx="1506700" cy="14390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1" y="2237938"/>
            <a:ext cx="1953508" cy="15828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7" y="3249073"/>
            <a:ext cx="2542555" cy="18020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5" y="4166478"/>
            <a:ext cx="2407276" cy="2407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55" y="4630856"/>
            <a:ext cx="24765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右矢印 15"/>
          <p:cNvSpPr/>
          <p:nvPr/>
        </p:nvSpPr>
        <p:spPr>
          <a:xfrm>
            <a:off x="3413279" y="4630856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793766" y="4446191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2794" y="1192114"/>
            <a:ext cx="117390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793" y="1463393"/>
            <a:ext cx="1173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カートに他の客を乗せて御１人様一点限りの品物を買いまくれ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28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1" y="1152503"/>
            <a:ext cx="7846681" cy="440956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54065" y="1363310"/>
            <a:ext cx="4213626" cy="343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195775" y="1360152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7932" y="3935728"/>
            <a:ext cx="2079856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81426" y="1350690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028946" y="5734439"/>
            <a:ext cx="82638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0" y="3533306"/>
            <a:ext cx="1851740" cy="19842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43" y="2689748"/>
            <a:ext cx="1751717" cy="257432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64" y="1236492"/>
            <a:ext cx="1551804" cy="111482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72769" y="1319251"/>
            <a:ext cx="1146647" cy="64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7558" y="1437126"/>
            <a:ext cx="140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ポイン</a:t>
            </a:r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</a:t>
            </a:r>
            <a:endParaRPr kumimoji="1" lang="ja-JP" altLang="en-US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28946" y="5676253"/>
            <a:ext cx="8373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ショッピングカートでお店の中を滑走して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売品を買ってポイントを溜めろ！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2221711" y="4322903"/>
            <a:ext cx="2395409" cy="1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-1414" y="3976912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6973" y="1480266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172991" y="1455364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マップ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07222" y="1847405"/>
            <a:ext cx="1201205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41145" y="1940799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月 6"/>
          <p:cNvSpPr/>
          <p:nvPr/>
        </p:nvSpPr>
        <p:spPr>
          <a:xfrm rot="2134749" flipH="1">
            <a:off x="7932823" y="1147528"/>
            <a:ext cx="545656" cy="796559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779665" y="1200696"/>
            <a:ext cx="775746" cy="726518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13827" y="2812233"/>
            <a:ext cx="11164345" cy="3951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4842">
            <a:off x="5614571" y="4022816"/>
            <a:ext cx="2114622" cy="14353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23" y="4450991"/>
            <a:ext cx="1500852" cy="122840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28" y="4336865"/>
            <a:ext cx="1420656" cy="12020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200" y="1250036"/>
            <a:ext cx="1067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客にカートで突進してかごの中に乗せよう！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客を乗せると特売品が多く乗せられる！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94" y="3509980"/>
            <a:ext cx="1607777" cy="27601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543" y="4063046"/>
            <a:ext cx="2163100" cy="2421926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81200" y="3608763"/>
            <a:ext cx="1371600" cy="13969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1512219" y="5284390"/>
            <a:ext cx="1840581" cy="1261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269220" y="5107523"/>
            <a:ext cx="2010700" cy="80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2400" y="4158003"/>
            <a:ext cx="2163100" cy="2421926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4398351" y="4560711"/>
            <a:ext cx="1126146" cy="135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2"/>
          <a:stretch/>
        </p:blipFill>
        <p:spPr>
          <a:xfrm>
            <a:off x="9102207" y="3657909"/>
            <a:ext cx="2382173" cy="278804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102207" y="3124768"/>
            <a:ext cx="223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イメージ図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705725" y="4108268"/>
            <a:ext cx="1575133" cy="9569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230495" y="5263628"/>
            <a:ext cx="2020470" cy="52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519935" y="2412733"/>
            <a:ext cx="11152129" cy="419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4594814" y="3945376"/>
            <a:ext cx="1995029" cy="160101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0" y="4453513"/>
            <a:ext cx="1500852" cy="12284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579032" y="3981952"/>
            <a:ext cx="1995029" cy="160101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" y="4284333"/>
            <a:ext cx="1500852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52129" cy="84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1287" y="1300529"/>
            <a:ext cx="998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人を乗せれば乗せるほど特売品をかごに乗せられる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6039">
            <a:off x="4781119" y="3209498"/>
            <a:ext cx="2308972" cy="15672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65" y="4189608"/>
            <a:ext cx="2285239" cy="242192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4594815" y="2476071"/>
            <a:ext cx="1995029" cy="160101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9" y="4009432"/>
            <a:ext cx="2285239" cy="2421926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3110199" y="3882371"/>
            <a:ext cx="1535289" cy="1630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2660102"/>
            <a:ext cx="2308972" cy="15672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4317963"/>
            <a:ext cx="1995029" cy="160101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9481764" y="3936740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１につき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03222" y="5025574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１乗せられる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26593" y="2650915"/>
            <a:ext cx="10471963" cy="4114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133671" y="5035194"/>
            <a:ext cx="1447767" cy="105015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5027884"/>
            <a:ext cx="1330525" cy="1089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9408" y="1194967"/>
            <a:ext cx="10471963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7359" y="1162009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かごに特売品や他の客が乗っていると滑走中、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速度が落ちてカーブしづらくなる！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3694475"/>
            <a:ext cx="1468039" cy="10751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74" y="4321946"/>
            <a:ext cx="1845099" cy="118201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48" y="5059468"/>
            <a:ext cx="1655607" cy="1581234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 rot="10800000">
            <a:off x="5750519" y="4708006"/>
            <a:ext cx="1234209" cy="126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3626798" y="4741110"/>
            <a:ext cx="1740745" cy="166254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3" y="5369647"/>
            <a:ext cx="1842458" cy="118032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877306" y="4832056"/>
            <a:ext cx="1468039" cy="107518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72385" y="3740556"/>
            <a:ext cx="1447767" cy="105015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30568" y="2677296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滑走中にぶつかると乗せたものがバラバラに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ぶつかり過ぎるとカートがぼろぼろになっていく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9522">
            <a:off x="2830138" y="4120917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12227" y="2470037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682">
            <a:off x="2341412" y="4297657"/>
            <a:ext cx="1446219" cy="105015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30">
            <a:off x="2396702" y="4224368"/>
            <a:ext cx="1352798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カートはぶつかると少しずつ壊れていく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カートが壊れると使いずらくなっていく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9504139" y="4332343"/>
            <a:ext cx="1740745" cy="16625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06" y="5282392"/>
            <a:ext cx="1842458" cy="118032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5740183" y="4830816"/>
            <a:ext cx="1468039" cy="10751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252811" y="4158657"/>
            <a:ext cx="1447767" cy="105015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229304" y="2470037"/>
            <a:ext cx="4347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完全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壊れるとバラバラに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爆発 1 1"/>
          <p:cNvSpPr/>
          <p:nvPr/>
        </p:nvSpPr>
        <p:spPr>
          <a:xfrm rot="336496">
            <a:off x="1726164" y="557427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爆発 1 16"/>
          <p:cNvSpPr/>
          <p:nvPr/>
        </p:nvSpPr>
        <p:spPr>
          <a:xfrm rot="336496">
            <a:off x="3434082" y="516176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209">
            <a:off x="2260865" y="4507052"/>
            <a:ext cx="1738886" cy="166254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8571">
            <a:off x="2543042" y="3671617"/>
            <a:ext cx="1840489" cy="118032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269385" y="2553426"/>
            <a:ext cx="396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ぼろぼろになるほど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ガタガタになったり</a:t>
            </a:r>
            <a:r>
              <a:rPr lang="en-US" altLang="ja-JP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2222">
            <a:off x="6990472" y="3677574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4791" y="2524534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17" y="4443545"/>
            <a:ext cx="1265511" cy="111786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5477" y="4554705"/>
            <a:ext cx="1792142" cy="166254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369348" y="3553316"/>
            <a:ext cx="1790686" cy="18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3004" y="2780997"/>
            <a:ext cx="1636888" cy="16625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8" y="2769324"/>
            <a:ext cx="1265511" cy="11178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8894" y="4443545"/>
            <a:ext cx="1792142" cy="1662548"/>
          </a:xfrm>
          <a:prstGeom prst="rect">
            <a:avLst/>
          </a:prstGeom>
        </p:spPr>
      </p:pic>
      <p:sp>
        <p:nvSpPr>
          <p:cNvPr id="6" name="上カーブ矢印 5"/>
          <p:cNvSpPr/>
          <p:nvPr/>
        </p:nvSpPr>
        <p:spPr>
          <a:xfrm rot="15846648">
            <a:off x="8928262" y="3860432"/>
            <a:ext cx="2071777" cy="10043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カートを持った客にかごを投げつけることで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カートをジャックする！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5" y="2524534"/>
            <a:ext cx="1265511" cy="11178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2030" y="2603707"/>
            <a:ext cx="1724521" cy="166254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8134">
            <a:off x="6458221" y="2752961"/>
            <a:ext cx="1265511" cy="11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売品のでる時間は決まっている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売品の時間になるとおばさんたちが集まり始める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0" y="3754717"/>
            <a:ext cx="2898058" cy="289805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78" y="4420799"/>
            <a:ext cx="2555742" cy="20509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特売品の位置を特定しやすいが、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特売品を奪い合うライバルになる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295550" y="4278627"/>
            <a:ext cx="2029825" cy="191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413</Words>
  <Application>Microsoft Office PowerPoint</Application>
  <PresentationFormat>ワイド画面</PresentationFormat>
  <Paragraphs>84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40</cp:revision>
  <dcterms:created xsi:type="dcterms:W3CDTF">2017-09-15T06:31:41Z</dcterms:created>
  <dcterms:modified xsi:type="dcterms:W3CDTF">2017-09-26T01:52:35Z</dcterms:modified>
</cp:coreProperties>
</file>