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62" r:id="rId6"/>
    <p:sldId id="260" r:id="rId7"/>
    <p:sldId id="265" r:id="rId8"/>
    <p:sldId id="266" r:id="rId9"/>
    <p:sldId id="261" r:id="rId10"/>
    <p:sldId id="268" r:id="rId11"/>
    <p:sldId id="269" r:id="rId12"/>
    <p:sldId id="270" r:id="rId13"/>
    <p:sldId id="264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54"/>
    <a:srgbClr val="00C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A5DFF-00B2-4367-9D65-9AD51A683E2B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B700-DC15-4D22-A71F-88E88D85D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5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4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7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8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5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5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0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B07BBA-41EF-48E3-99B7-E0DE7124D077}"/>
              </a:ext>
            </a:extLst>
          </p:cNvPr>
          <p:cNvSpPr/>
          <p:nvPr/>
        </p:nvSpPr>
        <p:spPr>
          <a:xfrm>
            <a:off x="0" y="0"/>
            <a:ext cx="9906000" cy="3972999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350359-336E-469E-AB95-707095EC2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005">
            <a:off x="5583945" y="1397414"/>
            <a:ext cx="2830558" cy="24568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EC6D5-968F-4F16-879B-5F1BAFE9D329}"/>
              </a:ext>
            </a:extLst>
          </p:cNvPr>
          <p:cNvSpPr txBox="1"/>
          <p:nvPr/>
        </p:nvSpPr>
        <p:spPr>
          <a:xfrm>
            <a:off x="1215390" y="0"/>
            <a:ext cx="74752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SHOCKING</a:t>
            </a:r>
          </a:p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CART</a:t>
            </a:r>
            <a:endParaRPr lang="ja-JP" altLang="en-US" sz="1245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FF63DB-49FB-437D-BCB7-2B3330B048B3}"/>
              </a:ext>
            </a:extLst>
          </p:cNvPr>
          <p:cNvSpPr txBox="1"/>
          <p:nvPr/>
        </p:nvSpPr>
        <p:spPr>
          <a:xfrm>
            <a:off x="0" y="4794070"/>
            <a:ext cx="5068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ジャンル　　　　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3D</a:t>
            </a:r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endParaRPr kumimoji="1" lang="en-US" altLang="ja-JP" sz="24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プラットフォーム：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PC</a:t>
            </a:r>
          </a:p>
          <a:p>
            <a:endParaRPr kumimoji="1" lang="ja-JP" altLang="en-US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8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乱入者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0D9904-F638-47DA-93FF-F6E763F5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203319" y="3003997"/>
            <a:ext cx="5048250" cy="37103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6C78A4-C936-43D9-B9B2-02DA9B51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9" y="4066063"/>
            <a:ext cx="4169917" cy="25149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AE9941-FE96-435C-A69E-D4827C06F49E}"/>
              </a:ext>
            </a:extLst>
          </p:cNvPr>
          <p:cNvSpPr txBox="1"/>
          <p:nvPr/>
        </p:nvSpPr>
        <p:spPr>
          <a:xfrm>
            <a:off x="-41467" y="799567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このお店には脱走した動物が乱入してくることがある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14588D-A732-4B68-B1FF-518AF5814822}"/>
              </a:ext>
            </a:extLst>
          </p:cNvPr>
          <p:cNvSpPr txBox="1"/>
          <p:nvPr/>
        </p:nvSpPr>
        <p:spPr>
          <a:xfrm>
            <a:off x="-2467046" y="1594623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お店の中を暴れる“闘牛”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BD6898-8C54-47CB-B677-CA9D5A3057B0}"/>
              </a:ext>
            </a:extLst>
          </p:cNvPr>
          <p:cNvSpPr txBox="1"/>
          <p:nvPr/>
        </p:nvSpPr>
        <p:spPr>
          <a:xfrm>
            <a:off x="2342060" y="2855689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超高得点の特売品“ニワトリ”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F3E2D4-5092-4836-B7D7-0CE65F605C2C}"/>
              </a:ext>
            </a:extLst>
          </p:cNvPr>
          <p:cNvSpPr txBox="1"/>
          <p:nvPr/>
        </p:nvSpPr>
        <p:spPr>
          <a:xfrm>
            <a:off x="-1" y="2225398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闘牛はお店の中の人や動物を無差別に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轢いて、入口まで運んで行ってしまう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D6479A-9C27-47B4-8378-FC9E55536C02}"/>
              </a:ext>
            </a:extLst>
          </p:cNvPr>
          <p:cNvSpPr txBox="1"/>
          <p:nvPr/>
        </p:nvSpPr>
        <p:spPr>
          <a:xfrm>
            <a:off x="5145878" y="3429000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ニワトリが出たら高得点のチャンス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たくさん乗せて、高得点を取ろう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0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お店の人々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75677-AFBF-4288-A7C5-6D165C31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4" y="4382058"/>
            <a:ext cx="1651434" cy="24759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0B3F90F-B560-48A1-B4E1-1819F1A9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58" y="4382058"/>
            <a:ext cx="2475942" cy="24759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EE972E-B683-41C1-96CE-013CA39AA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07" y="4123314"/>
            <a:ext cx="2734686" cy="27346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E178A60-3503-44B2-BA22-12EA962A0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164" y="4542692"/>
            <a:ext cx="3301256" cy="24759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4FAC3E-EE98-469D-9CCB-EC0718647F84}"/>
              </a:ext>
            </a:extLst>
          </p:cNvPr>
          <p:cNvSpPr txBox="1"/>
          <p:nvPr/>
        </p:nvSpPr>
        <p:spPr>
          <a:xfrm>
            <a:off x="-82934" y="933269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お店にはお客さん、店員、警備員がいる！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F6414D-4AEF-47BB-81CC-DE319A1CDA04}"/>
              </a:ext>
            </a:extLst>
          </p:cNvPr>
          <p:cNvSpPr txBox="1"/>
          <p:nvPr/>
        </p:nvSpPr>
        <p:spPr>
          <a:xfrm>
            <a:off x="-82934" y="1872833"/>
            <a:ext cx="9988934" cy="2062103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人を乗せているところを店員にみられると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警備員を呼ばれてしまう！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警備員に捕まると追い出されてしまう！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DA4CD-2F4C-4368-9D28-A146598D7650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7279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11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06641FB-E4D4-4C72-8708-D77E1193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486"/>
            <a:ext cx="4576762" cy="3429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0480EE-41C5-4965-9B2A-66967A795450}"/>
              </a:ext>
            </a:extLst>
          </p:cNvPr>
          <p:cNvSpPr/>
          <p:nvPr/>
        </p:nvSpPr>
        <p:spPr>
          <a:xfrm>
            <a:off x="3544887" y="3778974"/>
            <a:ext cx="10318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E3B2CB5-A664-4510-AC69-4B9CDBAA8611}"/>
              </a:ext>
            </a:extLst>
          </p:cNvPr>
          <p:cNvSpPr/>
          <p:nvPr/>
        </p:nvSpPr>
        <p:spPr>
          <a:xfrm flipV="1">
            <a:off x="3638550" y="2615655"/>
            <a:ext cx="1030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C30028-C762-434A-B8F6-643136C969BA}"/>
              </a:ext>
            </a:extLst>
          </p:cNvPr>
          <p:cNvSpPr/>
          <p:nvPr/>
        </p:nvSpPr>
        <p:spPr>
          <a:xfrm>
            <a:off x="3925887" y="3313836"/>
            <a:ext cx="232092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D84803-8570-4221-A5F4-0E184CBFC5B8}"/>
              </a:ext>
            </a:extLst>
          </p:cNvPr>
          <p:cNvSpPr/>
          <p:nvPr/>
        </p:nvSpPr>
        <p:spPr>
          <a:xfrm>
            <a:off x="922337" y="1872386"/>
            <a:ext cx="46038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35FF35-C37E-41C7-ACB4-162F1AB43606}"/>
              </a:ext>
            </a:extLst>
          </p:cNvPr>
          <p:cNvSpPr/>
          <p:nvPr/>
        </p:nvSpPr>
        <p:spPr>
          <a:xfrm>
            <a:off x="935037" y="1862861"/>
            <a:ext cx="221297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B6F3EF-BD86-4921-BABF-64CB479A9B69}"/>
              </a:ext>
            </a:extLst>
          </p:cNvPr>
          <p:cNvSpPr txBox="1"/>
          <p:nvPr/>
        </p:nvSpPr>
        <p:spPr>
          <a:xfrm>
            <a:off x="3001770" y="1540817"/>
            <a:ext cx="34865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80D4DE-B2EA-42EE-BB1A-32B3451392A5}"/>
              </a:ext>
            </a:extLst>
          </p:cNvPr>
          <p:cNvSpPr txBox="1"/>
          <p:nvPr/>
        </p:nvSpPr>
        <p:spPr>
          <a:xfrm>
            <a:off x="4576762" y="2368986"/>
            <a:ext cx="3902075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後ろに重心をかける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E0D8D-4F90-4C78-8BEA-E4B0DA9300AB}"/>
              </a:ext>
            </a:extLst>
          </p:cNvPr>
          <p:cNvSpPr txBox="1"/>
          <p:nvPr/>
        </p:nvSpPr>
        <p:spPr>
          <a:xfrm>
            <a:off x="6073185" y="3067486"/>
            <a:ext cx="1291227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滑走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DBC00E-A0BB-489A-8CFD-8769E3C8BFCF}"/>
              </a:ext>
            </a:extLst>
          </p:cNvPr>
          <p:cNvSpPr txBox="1"/>
          <p:nvPr/>
        </p:nvSpPr>
        <p:spPr>
          <a:xfrm>
            <a:off x="4576762" y="3770144"/>
            <a:ext cx="4591141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掴む・離す</a:t>
            </a:r>
            <a:r>
              <a:rPr lang="en-US" altLang="ja-JP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/</a:t>
            </a: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長押しでかごを投げる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2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セールスポイント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697A89-2B27-467E-9434-34271472533D}"/>
              </a:ext>
            </a:extLst>
          </p:cNvPr>
          <p:cNvSpPr txBox="1"/>
          <p:nvPr/>
        </p:nvSpPr>
        <p:spPr>
          <a:xfrm>
            <a:off x="-41467" y="828457"/>
            <a:ext cx="9988934" cy="526297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・スーパーにあるものでやりたくなること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一度はやってみたい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子供のころならできたカートに乗って滑走、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カートを重ねて押したり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さらにおばちゃんならやっちゃいそうなアクションが楽しめます。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・現実では絶対できないおバカアクション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今の時代では絶対できない、ネットで大炎上するようなアクションと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できそうだけど絶対あり得ないような光景が楽しめます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・乱入によるいつ何が起きるかわからないドキドキ感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特売品の出現や乱入による動物の出現でスーパーの中が一変します！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85BA8-6D8C-41EB-B048-012FAE33711F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12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0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AF3DD4-C4E0-4BAF-9B85-B902F676F2A6}"/>
              </a:ext>
            </a:extLst>
          </p:cNvPr>
          <p:cNvSpPr/>
          <p:nvPr/>
        </p:nvSpPr>
        <p:spPr>
          <a:xfrm>
            <a:off x="0" y="2437430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37F242-8B33-47A0-9ECD-8FE93F0E8E61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2A2DA7-BEE0-437C-9EEB-E5AD8800F867}"/>
              </a:ext>
            </a:extLst>
          </p:cNvPr>
          <p:cNvSpPr txBox="1"/>
          <p:nvPr/>
        </p:nvSpPr>
        <p:spPr>
          <a:xfrm>
            <a:off x="1" y="-4506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002316-8925-4B5A-A453-0B21DD1BDE82}"/>
              </a:ext>
            </a:extLst>
          </p:cNvPr>
          <p:cNvSpPr txBox="1"/>
          <p:nvPr/>
        </p:nvSpPr>
        <p:spPr>
          <a:xfrm>
            <a:off x="-31707" y="2663015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なんでもありのスーパーマーケットで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あの手この手で特売品を手に入れるおばさん！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4D19B-E715-4544-9F0B-B517D4623F6B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17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6BFF0796-5909-4E60-8FB3-72159295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22694" y="4635746"/>
            <a:ext cx="1714085" cy="116193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3A776C1-6102-4A15-A3AC-C9ECCDEB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7908" flipH="1">
            <a:off x="1834567" y="3860621"/>
            <a:ext cx="2311318" cy="22953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36293C-48B9-46A6-82A6-2238D8F8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220">
            <a:off x="2272250" y="3680041"/>
            <a:ext cx="1935791" cy="11594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F825A8-22AF-4B2B-83FA-C047D525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4537" y="4123976"/>
            <a:ext cx="2910505" cy="236745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3C8E88-12E9-4BF8-8B5A-DD511D718F7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7310CA-54FC-4C4F-91FC-48927118A735}"/>
              </a:ext>
            </a:extLst>
          </p:cNvPr>
          <p:cNvSpPr txBox="1"/>
          <p:nvPr/>
        </p:nvSpPr>
        <p:spPr>
          <a:xfrm>
            <a:off x="0" y="-45067"/>
            <a:ext cx="470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ゲームシステム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01E6F2-4C49-44F4-8B77-94E4F9FEA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475" y="2362315"/>
            <a:ext cx="3217265" cy="520311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CEDEC0-CFFD-4E24-ABA2-B681707424AC}"/>
              </a:ext>
            </a:extLst>
          </p:cNvPr>
          <p:cNvSpPr/>
          <p:nvPr/>
        </p:nvSpPr>
        <p:spPr>
          <a:xfrm>
            <a:off x="0" y="960633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A6F4843-798C-45BE-8838-E4A532BD6FB2}"/>
              </a:ext>
            </a:extLst>
          </p:cNvPr>
          <p:cNvSpPr txBox="1"/>
          <p:nvPr/>
        </p:nvSpPr>
        <p:spPr>
          <a:xfrm>
            <a:off x="0" y="1216708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御一人様一点限りの特売品を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他のお客さんを巻き込んで独り占め！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C728E20-6B87-4BE5-AB39-0979F86E90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00" y="2622028"/>
            <a:ext cx="1707485" cy="1707485"/>
          </a:xfrm>
          <a:prstGeom prst="rect">
            <a:avLst/>
          </a:prstGeom>
          <a:ln>
            <a:noFill/>
          </a:ln>
        </p:spPr>
      </p:pic>
      <p:sp>
        <p:nvSpPr>
          <p:cNvPr id="39" name="矢印: 上 38">
            <a:extLst>
              <a:ext uri="{FF2B5EF4-FFF2-40B4-BE49-F238E27FC236}">
                <a16:creationId xmlns:a16="http://schemas.microsoft.com/office/drawing/2014/main" id="{46534C43-FCE1-4F4E-918D-0357C5880D0D}"/>
              </a:ext>
            </a:extLst>
          </p:cNvPr>
          <p:cNvSpPr/>
          <p:nvPr/>
        </p:nvSpPr>
        <p:spPr>
          <a:xfrm rot="4786566">
            <a:off x="5498107" y="3158568"/>
            <a:ext cx="1110181" cy="1159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37DA02B6-AD3F-45EB-8ED8-415608474AE6}"/>
              </a:ext>
            </a:extLst>
          </p:cNvPr>
          <p:cNvSpPr/>
          <p:nvPr/>
        </p:nvSpPr>
        <p:spPr>
          <a:xfrm rot="10800000">
            <a:off x="7018921" y="4349430"/>
            <a:ext cx="1398391" cy="839633"/>
          </a:xfrm>
          <a:prstGeom prst="upArrow">
            <a:avLst>
              <a:gd name="adj1" fmla="val 50000"/>
              <a:gd name="adj2" fmla="val 5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7AA244B-40BF-41AA-B7ED-9D119BB4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3" y="5258938"/>
            <a:ext cx="1576771" cy="1576771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CE8C9B-F63D-4C79-91A3-C98CE5DB0ED7}"/>
              </a:ext>
            </a:extLst>
          </p:cNvPr>
          <p:cNvSpPr txBox="1"/>
          <p:nvPr/>
        </p:nvSpPr>
        <p:spPr>
          <a:xfrm rot="20804426">
            <a:off x="631371" y="2905624"/>
            <a:ext cx="9969413" cy="369332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レジへ</a:t>
            </a:r>
            <a:r>
              <a:rPr lang="en-US" altLang="ja-JP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GO!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A895D5-61C6-42A6-AB90-3ACACE481AEF}"/>
              </a:ext>
            </a:extLst>
          </p:cNvPr>
          <p:cNvSpPr txBox="1"/>
          <p:nvPr/>
        </p:nvSpPr>
        <p:spPr>
          <a:xfrm>
            <a:off x="3941286" y="5056033"/>
            <a:ext cx="9969413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ポイント（スコア）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ゲット！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8513B-8A71-4F92-BC30-FC6B9E34F5ED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FF723AC-FF66-4FE6-895C-A6CF53B62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42145">
            <a:off x="2583255" y="2896491"/>
            <a:ext cx="1935791" cy="115942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7D8973-F479-49EC-921B-2ACDD83FFF35}"/>
              </a:ext>
            </a:extLst>
          </p:cNvPr>
          <p:cNvSpPr txBox="1"/>
          <p:nvPr/>
        </p:nvSpPr>
        <p:spPr>
          <a:xfrm>
            <a:off x="808182" y="6433978"/>
            <a:ext cx="416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自分＋お客さんで特売品二つゲット！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9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ゲームサンプル画面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486301-3183-4552-836A-8B8B0425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" t="15275" r="1246" b="3677"/>
          <a:stretch/>
        </p:blipFill>
        <p:spPr>
          <a:xfrm>
            <a:off x="570712" y="1539873"/>
            <a:ext cx="8764575" cy="45429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4404EA-05ED-4A87-9A66-4FD02080FC49}"/>
              </a:ext>
            </a:extLst>
          </p:cNvPr>
          <p:cNvSpPr txBox="1"/>
          <p:nvPr/>
        </p:nvSpPr>
        <p:spPr>
          <a:xfrm>
            <a:off x="19169" y="908196"/>
            <a:ext cx="18578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スコア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D60EC7-B553-4FC6-9C90-D0F88B6BF210}"/>
              </a:ext>
            </a:extLst>
          </p:cNvPr>
          <p:cNvSpPr txBox="1"/>
          <p:nvPr/>
        </p:nvSpPr>
        <p:spPr>
          <a:xfrm>
            <a:off x="3543300" y="920313"/>
            <a:ext cx="23785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タイマー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D6554-6C53-4AEA-83D1-5946AEFEEAB3}"/>
              </a:ext>
            </a:extLst>
          </p:cNvPr>
          <p:cNvSpPr txBox="1"/>
          <p:nvPr/>
        </p:nvSpPr>
        <p:spPr>
          <a:xfrm>
            <a:off x="6897914" y="936186"/>
            <a:ext cx="2652486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ミニマップ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8B6E85-BD3B-43DE-A2C5-69EDDC85E055}"/>
              </a:ext>
            </a:extLst>
          </p:cNvPr>
          <p:cNvSpPr txBox="1"/>
          <p:nvPr/>
        </p:nvSpPr>
        <p:spPr>
          <a:xfrm>
            <a:off x="3753516" y="6040201"/>
            <a:ext cx="579688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↑プレイヤーのおばちゃん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97A085-C1C7-4827-B969-70357A48819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343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図 64">
            <a:extLst>
              <a:ext uri="{FF2B5EF4-FFF2-40B4-BE49-F238E27FC236}">
                <a16:creationId xmlns:a16="http://schemas.microsoft.com/office/drawing/2014/main" id="{28F28889-33D3-4E83-9CFC-D0B6AE01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7854976" y="2112054"/>
            <a:ext cx="1153808" cy="82462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CF74D39-0685-4EDF-BE60-52381AA5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84332" y="2646877"/>
            <a:ext cx="1445440" cy="103304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EC7A690-237B-47F3-B5EF-824CCF64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3941" y="1959638"/>
            <a:ext cx="1587884" cy="14693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E5C154-B87C-48C5-B366-62D7E25F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2688" y="2462135"/>
            <a:ext cx="2030620" cy="187905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3599F4-0143-4178-8D8D-AB7FCCE5A44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7DF3F-706E-46C8-84D5-5DFB022F7549}"/>
              </a:ext>
            </a:extLst>
          </p:cNvPr>
          <p:cNvSpPr txBox="1"/>
          <p:nvPr/>
        </p:nvSpPr>
        <p:spPr>
          <a:xfrm>
            <a:off x="0" y="-45067"/>
            <a:ext cx="550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カートアクション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7156AF-4FC0-4317-8B27-2FA22011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20" y="1477465"/>
            <a:ext cx="2810488" cy="3686629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113095-CAA4-4432-8407-49C1B0CA7746}"/>
              </a:ext>
            </a:extLst>
          </p:cNvPr>
          <p:cNvCxnSpPr>
            <a:cxnSpLocks/>
          </p:cNvCxnSpPr>
          <p:nvPr/>
        </p:nvCxnSpPr>
        <p:spPr>
          <a:xfrm>
            <a:off x="1666359" y="2322091"/>
            <a:ext cx="2549601" cy="10028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7D95C5B-E740-4C72-BCAF-9E73093E122C}"/>
              </a:ext>
            </a:extLst>
          </p:cNvPr>
          <p:cNvCxnSpPr>
            <a:cxnSpLocks/>
          </p:cNvCxnSpPr>
          <p:nvPr/>
        </p:nvCxnSpPr>
        <p:spPr>
          <a:xfrm flipV="1">
            <a:off x="1877271" y="3582345"/>
            <a:ext cx="2338689" cy="4985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05C1D1D-B3A3-48C3-A4FB-51E6DC56FDC2}"/>
              </a:ext>
            </a:extLst>
          </p:cNvPr>
          <p:cNvCxnSpPr>
            <a:cxnSpLocks/>
          </p:cNvCxnSpPr>
          <p:nvPr/>
        </p:nvCxnSpPr>
        <p:spPr>
          <a:xfrm>
            <a:off x="1877271" y="3433635"/>
            <a:ext cx="23386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EBA41D5-C4B3-4162-86B7-06B618974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3941" y="3054577"/>
            <a:ext cx="1587884" cy="14201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9A5CB0E-52F9-4112-9BF7-8546E733D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66" y="1355092"/>
            <a:ext cx="2729859" cy="361661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ABE0A5B-EABD-4CCB-8D53-4A4C1D2BE885}"/>
              </a:ext>
            </a:extLst>
          </p:cNvPr>
          <p:cNvSpPr txBox="1"/>
          <p:nvPr/>
        </p:nvSpPr>
        <p:spPr>
          <a:xfrm>
            <a:off x="234383" y="836131"/>
            <a:ext cx="3457491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カートに乗って突進（滑走）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9B59D9B-4C21-4D0D-8748-CDAFF882AB24}"/>
              </a:ext>
            </a:extLst>
          </p:cNvPr>
          <p:cNvSpPr txBox="1"/>
          <p:nvPr/>
        </p:nvSpPr>
        <p:spPr>
          <a:xfrm>
            <a:off x="4531331" y="853953"/>
            <a:ext cx="5505449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二台で幅広く乗せられる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二台持ち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7D78A6F-E03B-4779-912B-B983F355CB48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F071B6-F13E-4147-B290-71D73821FB11}"/>
              </a:ext>
            </a:extLst>
          </p:cNvPr>
          <p:cNvSpPr txBox="1"/>
          <p:nvPr/>
        </p:nvSpPr>
        <p:spPr>
          <a:xfrm>
            <a:off x="146102" y="4979839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カートで滑走し、ドリフトのように曲がり、店内を走り回れ！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7B18F9-2D53-4380-A974-2FF1410FA0E7}"/>
              </a:ext>
            </a:extLst>
          </p:cNvPr>
          <p:cNvSpPr txBox="1"/>
          <p:nvPr/>
        </p:nvSpPr>
        <p:spPr>
          <a:xfrm>
            <a:off x="5404866" y="4938560"/>
            <a:ext cx="455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二つのカートで一気に乗せられる！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闘牛のような大きい特売品も乗せられる！</a:t>
            </a:r>
          </a:p>
        </p:txBody>
      </p:sp>
    </p:spTree>
    <p:extLst>
      <p:ext uri="{BB962C8B-B14F-4D97-AF65-F5344CB8AC3E}">
        <p14:creationId xmlns:p14="http://schemas.microsoft.com/office/powerpoint/2010/main" val="5508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294B264C-A508-418E-8792-0CBDA597A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40" flipH="1">
            <a:off x="7349795" y="4721823"/>
            <a:ext cx="1652905" cy="118132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EC8EE8-F811-48A5-BBE0-66393332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8132" flipH="1">
            <a:off x="2404649" y="4785111"/>
            <a:ext cx="1712423" cy="122386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-1" y="-45067"/>
            <a:ext cx="64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BED2B6-E58B-41AD-A722-4E2EA6BBB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6454" flipH="1">
            <a:off x="1775534" y="4049076"/>
            <a:ext cx="2350879" cy="221434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F128AD-EB44-435B-B4DC-B7EEAD15D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 flipH="1">
            <a:off x="1258882" y="4519352"/>
            <a:ext cx="2999919" cy="24401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A017E0E-8C0C-4F6A-9630-068B582B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2104140" y="4100454"/>
            <a:ext cx="1933914" cy="12212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2B46183-2475-4AF6-BE89-9019CEAB5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6333" flipH="1">
            <a:off x="2130117" y="2429107"/>
            <a:ext cx="2350879" cy="22143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56CC233-EAB9-4B7D-AD59-D47C0C3DB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3685">
            <a:off x="-514868" y="3485649"/>
            <a:ext cx="2801337" cy="41188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2BC5C8D-A062-47EE-A5A1-486E1A9EC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2547053" y="2233771"/>
            <a:ext cx="1933914" cy="122122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20B2F5-D051-4EB2-892C-292AE2D9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6877" flipH="1">
            <a:off x="6856271" y="3730808"/>
            <a:ext cx="2269172" cy="21373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E03E01-CEE4-4318-A7BE-041DA2F23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 flipH="1">
            <a:off x="6269902" y="4357552"/>
            <a:ext cx="2895653" cy="22748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DEC65B1-19F7-4668-9697-E337759EA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127673" y="3752496"/>
            <a:ext cx="1866697" cy="11787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CA7DDD-E44A-4416-9AC5-E02F5F415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6756" flipH="1">
            <a:off x="7495677" y="2084178"/>
            <a:ext cx="2269172" cy="213738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F97B420-EFBF-443E-A96B-BA2B61CD5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294134" y="1874330"/>
            <a:ext cx="1866697" cy="11787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AE9BAB-B8F3-4862-9538-192888535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946">
            <a:off x="4392586" y="2762469"/>
            <a:ext cx="3256157" cy="4787554"/>
          </a:xfrm>
          <a:prstGeom prst="rect">
            <a:avLst/>
          </a:prstGeom>
        </p:spPr>
      </p:pic>
      <p:sp>
        <p:nvSpPr>
          <p:cNvPr id="20" name="円弧 19">
            <a:extLst>
              <a:ext uri="{FF2B5EF4-FFF2-40B4-BE49-F238E27FC236}">
                <a16:creationId xmlns:a16="http://schemas.microsoft.com/office/drawing/2014/main" id="{2BD5A4D5-DBAB-4EB0-947C-197461CC5961}"/>
              </a:ext>
            </a:extLst>
          </p:cNvPr>
          <p:cNvSpPr/>
          <p:nvPr/>
        </p:nvSpPr>
        <p:spPr>
          <a:xfrm rot="1913385">
            <a:off x="2113475" y="3602795"/>
            <a:ext cx="2019431" cy="4522607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A3C824ED-FAFC-482C-B949-6DBFB0C0BD11}"/>
              </a:ext>
            </a:extLst>
          </p:cNvPr>
          <p:cNvSpPr/>
          <p:nvPr/>
        </p:nvSpPr>
        <p:spPr>
          <a:xfrm rot="2060551">
            <a:off x="2344333" y="3531216"/>
            <a:ext cx="1882233" cy="4327964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CB436C38-CFC4-4270-9811-16BB6040E3E2}"/>
              </a:ext>
            </a:extLst>
          </p:cNvPr>
          <p:cNvSpPr/>
          <p:nvPr/>
        </p:nvSpPr>
        <p:spPr>
          <a:xfrm rot="2060551">
            <a:off x="2542044" y="3528298"/>
            <a:ext cx="1882233" cy="4327964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E2557C-9399-4653-8B77-A42DFFF436D3}"/>
              </a:ext>
            </a:extLst>
          </p:cNvPr>
          <p:cNvSpPr txBox="1"/>
          <p:nvPr/>
        </p:nvSpPr>
        <p:spPr>
          <a:xfrm>
            <a:off x="-864815" y="724415"/>
            <a:ext cx="9470288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カートを傾かせてバランスを取れる</a:t>
            </a:r>
            <a:r>
              <a:rPr lang="en-US" altLang="ja-JP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!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245FCA9-8D61-4B72-8917-4191471FE45D}"/>
              </a:ext>
            </a:extLst>
          </p:cNvPr>
          <p:cNvSpPr txBox="1"/>
          <p:nvPr/>
        </p:nvSpPr>
        <p:spPr>
          <a:xfrm>
            <a:off x="9506173" y="6523239"/>
            <a:ext cx="5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9ABA37-09B3-4631-8E64-338DB17BE2C1}"/>
              </a:ext>
            </a:extLst>
          </p:cNvPr>
          <p:cNvSpPr txBox="1"/>
          <p:nvPr/>
        </p:nvSpPr>
        <p:spPr>
          <a:xfrm>
            <a:off x="0" y="1397663"/>
            <a:ext cx="655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大量に乗せた買い物を崩れないようにバランスを取れる！</a:t>
            </a:r>
          </a:p>
        </p:txBody>
      </p:sp>
    </p:spTree>
    <p:extLst>
      <p:ext uri="{BB962C8B-B14F-4D97-AF65-F5344CB8AC3E}">
        <p14:creationId xmlns:p14="http://schemas.microsoft.com/office/powerpoint/2010/main" val="35237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46A72CB-3A2E-4DEB-BDDD-6F24060E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0407" y="4006059"/>
            <a:ext cx="1885457" cy="13475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1E41A10-A8E2-4E22-9A3F-890E0CF3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389949" y="3925852"/>
            <a:ext cx="1885457" cy="134752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7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CE132B-A347-43B4-A7EB-D4E079B4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823" y="2119439"/>
            <a:ext cx="3507163" cy="51670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581FB7-C2E6-43FB-9368-C624DC8C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1598" y="3820203"/>
            <a:ext cx="2465561" cy="2460171"/>
          </a:xfrm>
          <a:prstGeom prst="rect">
            <a:avLst/>
          </a:prstGeom>
        </p:spPr>
      </p:pic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79F82D6F-983A-4B2F-A63C-5D6DF83D5B4D}"/>
              </a:ext>
            </a:extLst>
          </p:cNvPr>
          <p:cNvSpPr/>
          <p:nvPr/>
        </p:nvSpPr>
        <p:spPr>
          <a:xfrm rot="212524">
            <a:off x="3243786" y="2658271"/>
            <a:ext cx="3955508" cy="1422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A41FFA7-A73A-4B9B-8746-2122FEFC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35" y="3777634"/>
            <a:ext cx="2553322" cy="24601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0F3AEF2-31B9-4EC1-B9CC-2B759B0B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4278811" y="2180747"/>
            <a:ext cx="1885457" cy="134752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896C25-EF07-4743-A8ED-ECFBEAC27C4E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かごを投げてほかのカートに乗せると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他のカートの利用権をゲット！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58D000-4E1C-4FDA-81D7-6EB6785D96AD}"/>
              </a:ext>
            </a:extLst>
          </p:cNvPr>
          <p:cNvSpPr txBox="1"/>
          <p:nvPr/>
        </p:nvSpPr>
        <p:spPr>
          <a:xfrm>
            <a:off x="29028" y="6247682"/>
            <a:ext cx="998893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他のお客さんのカートも奪える！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65CC16-D414-4B31-9910-FFAD84EC1BDE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013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D0F7DC-7A9A-4A80-B469-B7530D50574F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各スーパーにはそれぞれお得な特売品がある！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お店に合わせてターゲットを狙おう！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6241AF-1569-45C1-8FA8-4BEE9031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3212380"/>
            <a:ext cx="3193143" cy="25315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988420-1F70-453B-A8B8-191268FB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212380"/>
            <a:ext cx="3325586" cy="2390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6FAF8E-05A6-4CE8-80D1-D607891B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30" y="3405536"/>
            <a:ext cx="2894285" cy="17973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658469-8E78-4B06-80BF-0163F8B691DC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47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A8A879-21B8-425B-89A1-1405C97E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4" t="16317" r="28461" b="9409"/>
          <a:stretch/>
        </p:blipFill>
        <p:spPr>
          <a:xfrm>
            <a:off x="1960457" y="2129508"/>
            <a:ext cx="6441350" cy="47151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2DB62C-8C5E-47D3-89ED-6EFD62E21123}"/>
              </a:ext>
            </a:extLst>
          </p:cNvPr>
          <p:cNvSpPr txBox="1"/>
          <p:nvPr/>
        </p:nvSpPr>
        <p:spPr>
          <a:xfrm>
            <a:off x="-156727" y="919110"/>
            <a:ext cx="9988934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ライバルのおばちゃん達も特売品を狙ってくる！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逆に特売品の出される場所も知っている！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5A853D-D8B3-4EE2-B92F-5F9298751773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7535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449</Words>
  <Application>Microsoft Office PowerPoint</Application>
  <PresentationFormat>A4 210 x 297 mm</PresentationFormat>
  <Paragraphs>85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HGP創英角ﾎﾟｯﾌﾟ体</vt:lpstr>
      <vt:lpstr>HGS創英角ﾎﾟｯﾌﾟ体</vt:lpstr>
      <vt:lpstr>HG創英角ﾎﾟｯﾌﾟ体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44</cp:revision>
  <dcterms:created xsi:type="dcterms:W3CDTF">2017-11-04T14:38:59Z</dcterms:created>
  <dcterms:modified xsi:type="dcterms:W3CDTF">2017-11-23T14:20:05Z</dcterms:modified>
</cp:coreProperties>
</file>