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5" autoAdjust="0"/>
  </p:normalViewPr>
  <p:slideViewPr>
    <p:cSldViewPr>
      <p:cViewPr>
        <p:scale>
          <a:sx n="73" d="100"/>
          <a:sy n="73" d="100"/>
        </p:scale>
        <p:origin x="-1122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1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9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1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kumimoji="1"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4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418818" y="1614214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07570" y="1555389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91386" y="2357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416159" y="2416015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7296416" y="2411389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79602" y="23560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415288" y="2025234"/>
            <a:ext cx="232414" cy="20870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510822" y="1944922"/>
            <a:ext cx="146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：自動ドア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417416" y="2828904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91386" y="2748592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93" name="グループ化 92"/>
          <p:cNvGrpSpPr/>
          <p:nvPr/>
        </p:nvGrpSpPr>
        <p:grpSpPr>
          <a:xfrm>
            <a:off x="1031568" y="1200848"/>
            <a:ext cx="8389760" cy="4515642"/>
            <a:chOff x="1031568" y="1200848"/>
            <a:chExt cx="8389760" cy="4515642"/>
          </a:xfrm>
        </p:grpSpPr>
        <p:grpSp>
          <p:nvGrpSpPr>
            <p:cNvPr id="94" name="グループ化 93"/>
            <p:cNvGrpSpPr/>
            <p:nvPr/>
          </p:nvGrpSpPr>
          <p:grpSpPr>
            <a:xfrm>
              <a:off x="1031568" y="1200848"/>
              <a:ext cx="8389760" cy="4515642"/>
              <a:chOff x="402106" y="825268"/>
              <a:chExt cx="8389760" cy="4515642"/>
            </a:xfrm>
          </p:grpSpPr>
          <p:sp>
            <p:nvSpPr>
              <p:cNvPr id="96" name="二等辺三角形 95"/>
              <p:cNvSpPr/>
              <p:nvPr/>
            </p:nvSpPr>
            <p:spPr>
              <a:xfrm>
                <a:off x="402106" y="825268"/>
                <a:ext cx="7844110" cy="4422906"/>
              </a:xfrm>
              <a:prstGeom prst="triangle">
                <a:avLst>
                  <a:gd name="adj" fmla="val 24487"/>
                </a:avLst>
              </a:prstGeom>
              <a:solidFill>
                <a:schemeClr val="accent3">
                  <a:tint val="50000"/>
                  <a:satMod val="30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 rot="7248593">
                <a:off x="1425836" y="1524239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2504728" y="1266880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 rot="10800000">
                <a:off x="6500963" y="5169769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>
                <a:off x="2933205" y="152284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1" name="直線コネクタ 100"/>
              <p:cNvCxnSpPr>
                <a:stCxn id="99" idx="2"/>
                <a:endCxn id="99" idx="0"/>
              </p:cNvCxnSpPr>
              <p:nvPr/>
            </p:nvCxnSpPr>
            <p:spPr>
              <a:xfrm>
                <a:off x="6868346" y="5169769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正方形/長方形 101"/>
              <p:cNvSpPr/>
              <p:nvPr/>
            </p:nvSpPr>
            <p:spPr>
              <a:xfrm>
                <a:off x="3296816" y="179516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 rot="1718329">
                <a:off x="1249795" y="4308250"/>
                <a:ext cx="541624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正方形/長方形 103"/>
              <p:cNvSpPr/>
              <p:nvPr/>
            </p:nvSpPr>
            <p:spPr>
              <a:xfrm rot="1903389">
                <a:off x="1689564" y="3610018"/>
                <a:ext cx="541543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 rot="1942162">
                <a:off x="2370523" y="2076157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 rot="1942162">
                <a:off x="3291035" y="2405724"/>
                <a:ext cx="287578" cy="6878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 rot="1942162">
                <a:off x="3821884" y="2742864"/>
                <a:ext cx="287578" cy="6878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8" name="正方形/長方形 107"/>
              <p:cNvSpPr/>
              <p:nvPr/>
            </p:nvSpPr>
            <p:spPr>
              <a:xfrm rot="2097043" flipV="1">
                <a:off x="2022205" y="3221235"/>
                <a:ext cx="1687225" cy="1805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9" name="正方形/長方形 108"/>
              <p:cNvSpPr/>
              <p:nvPr/>
            </p:nvSpPr>
            <p:spPr>
              <a:xfrm rot="2110361" flipV="1">
                <a:off x="3240173" y="3322996"/>
                <a:ext cx="5551693" cy="32655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 rot="1942162">
                <a:off x="2919668" y="2151788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 rot="1942162">
                <a:off x="4382939" y="3443823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 rot="1942162">
                <a:off x="4545233" y="3172546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 rot="1942162">
                <a:off x="4623271" y="3589263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 rot="1942162">
                <a:off x="4785565" y="3317986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 rot="2293257">
                <a:off x="5309033" y="3722719"/>
                <a:ext cx="701401" cy="292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 rot="2273820">
                <a:off x="5870594" y="4156814"/>
                <a:ext cx="701401" cy="292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 rot="2293257">
                <a:off x="4967323" y="4168600"/>
                <a:ext cx="701401" cy="292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 rot="2273820">
                <a:off x="5528884" y="4602695"/>
                <a:ext cx="701401" cy="292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 rot="1942162">
                <a:off x="2553920" y="3748100"/>
                <a:ext cx="287578" cy="6878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 rot="1942162">
                <a:off x="3040215" y="4043901"/>
                <a:ext cx="287578" cy="6878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 rot="1942162">
                <a:off x="2447070" y="4699055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>
                <a:off x="848544" y="5169769"/>
                <a:ext cx="5739201" cy="17114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 flipH="1">
                <a:off x="3558492" y="4748739"/>
                <a:ext cx="687368" cy="23684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5" name="正方形/長方形 94"/>
            <p:cNvSpPr/>
            <p:nvPr/>
          </p:nvSpPr>
          <p:spPr>
            <a:xfrm rot="2097043" flipV="1">
              <a:off x="4344930" y="4634804"/>
              <a:ext cx="1424575" cy="195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/>
          <p:cNvGrpSpPr/>
          <p:nvPr/>
        </p:nvGrpSpPr>
        <p:grpSpPr>
          <a:xfrm>
            <a:off x="1031568" y="1200848"/>
            <a:ext cx="8389760" cy="4515642"/>
            <a:chOff x="1031568" y="1200848"/>
            <a:chExt cx="8389760" cy="4515642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1031568" y="1200848"/>
              <a:ext cx="8389760" cy="4515642"/>
              <a:chOff x="402106" y="825268"/>
              <a:chExt cx="8389760" cy="4515642"/>
            </a:xfrm>
          </p:grpSpPr>
          <p:sp>
            <p:nvSpPr>
              <p:cNvPr id="3" name="二等辺三角形 2"/>
              <p:cNvSpPr/>
              <p:nvPr/>
            </p:nvSpPr>
            <p:spPr>
              <a:xfrm>
                <a:off x="402106" y="825268"/>
                <a:ext cx="7844110" cy="4422906"/>
              </a:xfrm>
              <a:prstGeom prst="triangle">
                <a:avLst>
                  <a:gd name="adj" fmla="val 24487"/>
                </a:avLst>
              </a:prstGeom>
              <a:solidFill>
                <a:schemeClr val="accent3">
                  <a:tint val="50000"/>
                  <a:satMod val="30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 rot="6851338">
                <a:off x="1327459" y="1552296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2504728" y="1266880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 rot="10800000">
                <a:off x="6500963" y="5169769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933205" y="152284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/>
              <p:cNvCxnSpPr>
                <a:stCxn id="6" idx="2"/>
                <a:endCxn id="6" idx="0"/>
              </p:cNvCxnSpPr>
              <p:nvPr/>
            </p:nvCxnSpPr>
            <p:spPr>
              <a:xfrm>
                <a:off x="6868346" y="5169769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正方形/長方形 8"/>
              <p:cNvSpPr/>
              <p:nvPr/>
            </p:nvSpPr>
            <p:spPr>
              <a:xfrm>
                <a:off x="3296816" y="179516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 rot="1718329">
                <a:off x="1249795" y="4308250"/>
                <a:ext cx="541624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 rot="1903389">
                <a:off x="1689564" y="3610018"/>
                <a:ext cx="541543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 rot="1942162">
                <a:off x="2370523" y="2076157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 rot="1942162">
                <a:off x="3291035" y="2405724"/>
                <a:ext cx="287578" cy="6878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 rot="1942162">
                <a:off x="3821884" y="2742864"/>
                <a:ext cx="287578" cy="6878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 rot="2097043" flipV="1">
                <a:off x="2022205" y="3221235"/>
                <a:ext cx="1687225" cy="1805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 rot="2110361" flipV="1">
                <a:off x="3240173" y="3322996"/>
                <a:ext cx="5551693" cy="32655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 rot="1942162">
                <a:off x="2919668" y="2151788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 rot="1942162">
                <a:off x="4382939" y="3443823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 rot="1942162">
                <a:off x="4545233" y="3172546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 rot="1942162">
                <a:off x="4623271" y="3589263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 rot="1942162">
                <a:off x="4785565" y="3317986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 rot="2293257">
                <a:off x="5309033" y="3722719"/>
                <a:ext cx="701401" cy="292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 rot="2273820">
                <a:off x="5870594" y="4156814"/>
                <a:ext cx="701401" cy="292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 rot="2293257">
                <a:off x="4967323" y="4168600"/>
                <a:ext cx="701401" cy="292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 rot="2273820">
                <a:off x="5528884" y="4602695"/>
                <a:ext cx="701401" cy="292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 rot="1942162">
                <a:off x="2553920" y="3748100"/>
                <a:ext cx="287578" cy="6878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 rot="1942162">
                <a:off x="3040215" y="4043901"/>
                <a:ext cx="287578" cy="6878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 rot="1942162">
                <a:off x="2447070" y="4699055"/>
                <a:ext cx="268409" cy="2974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848544" y="5169769"/>
                <a:ext cx="5739201" cy="17114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 flipH="1">
                <a:off x="3558492" y="4748739"/>
                <a:ext cx="687368" cy="23684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7" name="正方形/長方形 66"/>
            <p:cNvSpPr/>
            <p:nvPr/>
          </p:nvSpPr>
          <p:spPr>
            <a:xfrm rot="2097043" flipV="1">
              <a:off x="4344930" y="4634804"/>
              <a:ext cx="1424575" cy="195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kumimoji="1"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4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59" name="円/楕円 58"/>
          <p:cNvSpPr/>
          <p:nvPr/>
        </p:nvSpPr>
        <p:spPr>
          <a:xfrm>
            <a:off x="3210736" y="3799699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7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3477862" y="3094901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4267494" y="4586935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2760186" y="5224908"/>
            <a:ext cx="374004" cy="3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5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5801907" y="5102078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4816087" y="3254800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4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6875497" y="4323371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6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43802" y="6309320"/>
            <a:ext cx="415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発生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タイムは</a:t>
            </a:r>
            <a:r>
              <a:rPr lang="en-US" altLang="ja-JP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4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ページに記載</a:t>
            </a:r>
            <a:endParaRPr kumimoji="1" lang="ja-JP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7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7779624" y="900104"/>
            <a:ext cx="1996118" cy="4284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：おばさん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警備員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：カート客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：親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：子供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55856" y="1835526"/>
            <a:ext cx="8389760" cy="4516964"/>
            <a:chOff x="402106" y="825268"/>
            <a:chExt cx="8389760" cy="4516964"/>
          </a:xfrm>
        </p:grpSpPr>
        <p:sp>
          <p:nvSpPr>
            <p:cNvPr id="3" name="二等辺三角形 2"/>
            <p:cNvSpPr/>
            <p:nvPr/>
          </p:nvSpPr>
          <p:spPr>
            <a:xfrm>
              <a:off x="402106" y="825268"/>
              <a:ext cx="7844110" cy="4422906"/>
            </a:xfrm>
            <a:prstGeom prst="triangle">
              <a:avLst>
                <a:gd name="adj" fmla="val 24487"/>
              </a:avLst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 rot="6925897">
              <a:off x="1528810" y="1309978"/>
              <a:ext cx="1001072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504728" y="1266880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 rot="10800000">
              <a:off x="7234575" y="5185424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933205" y="1522847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>
              <a:stCxn id="6" idx="2"/>
              <a:endCxn id="6" idx="0"/>
            </p:cNvCxnSpPr>
            <p:nvPr/>
          </p:nvCxnSpPr>
          <p:spPr>
            <a:xfrm>
              <a:off x="7601958" y="5185424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/>
            <p:cNvSpPr/>
            <p:nvPr/>
          </p:nvSpPr>
          <p:spPr>
            <a:xfrm>
              <a:off x="3296816" y="1795165"/>
              <a:ext cx="208755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 rot="1718329">
              <a:off x="1249795" y="4308250"/>
              <a:ext cx="54162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 rot="1903389">
              <a:off x="1689564" y="3610018"/>
              <a:ext cx="541543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 rot="1942162">
              <a:off x="2370523" y="2076157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 rot="1942162">
              <a:off x="3291035" y="2405724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 rot="1942162">
              <a:off x="3821884" y="2742864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 rot="2110361" flipV="1">
              <a:off x="3240173" y="3322996"/>
              <a:ext cx="5551693" cy="3265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 rot="1942162">
              <a:off x="2919668" y="2151788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 rot="1942162">
              <a:off x="4382939" y="3443823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 rot="1942162">
              <a:off x="4545233" y="3172546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 rot="1942162">
              <a:off x="4623271" y="3589263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 rot="1942162">
              <a:off x="4785565" y="3317986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 rot="2293257">
              <a:off x="5309033" y="3722719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 rot="2273820">
              <a:off x="5870594" y="4156814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 rot="2293257">
              <a:off x="4967323" y="4168600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 rot="2273820">
              <a:off x="5528884" y="4602695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 rot="1942162">
              <a:off x="2553920" y="3748100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 rot="1942162">
              <a:off x="3040215" y="4043901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 rot="1942162">
              <a:off x="2447070" y="4699055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848544" y="5169769"/>
              <a:ext cx="6286850" cy="171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 flipH="1">
              <a:off x="3558492" y="4748739"/>
              <a:ext cx="687368" cy="2368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kumimoji="1"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4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7936739" y="1336165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7923091" y="1874908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7923091" y="2426524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923091" y="353720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7923091" y="2961136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923091" y="409323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955243" y="4669811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1389140" y="3781091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2080763" y="3768373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919505" y="5270917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5510367" y="522189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4568851" y="582478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4628774" y="3985081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3556503" y="3426455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9" name="円/楕円 48"/>
          <p:cNvSpPr/>
          <p:nvPr/>
        </p:nvSpPr>
        <p:spPr>
          <a:xfrm>
            <a:off x="4649553" y="486899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0" name="円/楕円 49"/>
          <p:cNvSpPr/>
          <p:nvPr/>
        </p:nvSpPr>
        <p:spPr>
          <a:xfrm>
            <a:off x="1924048" y="5194035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1" name="円/楕円 50"/>
          <p:cNvSpPr/>
          <p:nvPr/>
        </p:nvSpPr>
        <p:spPr>
          <a:xfrm>
            <a:off x="2796235" y="5808819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2" name="円/楕円 51"/>
          <p:cNvSpPr/>
          <p:nvPr/>
        </p:nvSpPr>
        <p:spPr>
          <a:xfrm>
            <a:off x="6490322" y="5615262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322065" y="5838843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089144" y="5763172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370096" y="5336658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3558062" y="5188640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2303814" y="475313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 rot="2097043" flipV="1">
            <a:off x="2279582" y="4343642"/>
            <a:ext cx="1687225" cy="180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 rot="2097043" flipV="1">
            <a:off x="3972845" y="5381631"/>
            <a:ext cx="1424575" cy="19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円/楕円 63"/>
          <p:cNvSpPr/>
          <p:nvPr/>
        </p:nvSpPr>
        <p:spPr>
          <a:xfrm>
            <a:off x="4241473" y="3817703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2563673" y="5487449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9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4560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ステージの結成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51020" y="2042024"/>
            <a:ext cx="1996118" cy="23419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30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秒後、①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60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秒後、②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90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秒後、③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120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秒後、④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150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秒後、⑤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180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秒後、⑥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210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秒後、⑦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9375" y="2612811"/>
            <a:ext cx="719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kumimoji="1"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比較的狭くし、動きの制限を行う</a:t>
            </a:r>
            <a:endParaRPr lang="en-US" altLang="ja-JP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奥に進むと狭くなるので難易度が上がる</a:t>
            </a:r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1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ババアの巡回ルート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970274" y="1439274"/>
            <a:ext cx="8389760" cy="4515642"/>
            <a:chOff x="402106" y="825268"/>
            <a:chExt cx="8389760" cy="4515642"/>
          </a:xfrm>
        </p:grpSpPr>
        <p:sp>
          <p:nvSpPr>
            <p:cNvPr id="4" name="二等辺三角形 3"/>
            <p:cNvSpPr/>
            <p:nvPr/>
          </p:nvSpPr>
          <p:spPr>
            <a:xfrm>
              <a:off x="402106" y="825268"/>
              <a:ext cx="7844110" cy="4422906"/>
            </a:xfrm>
            <a:prstGeom prst="triangle">
              <a:avLst>
                <a:gd name="adj" fmla="val 24487"/>
              </a:avLst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 rot="7248593">
              <a:off x="1425836" y="1345649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4728" y="1266880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0800000">
              <a:off x="6500963" y="5169769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933205" y="1522847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/>
            <p:cNvCxnSpPr>
              <a:stCxn id="7" idx="2"/>
              <a:endCxn id="7" idx="0"/>
            </p:cNvCxnSpPr>
            <p:nvPr/>
          </p:nvCxnSpPr>
          <p:spPr>
            <a:xfrm>
              <a:off x="6868346" y="5169769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3296816" y="1795165"/>
              <a:ext cx="208755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 rot="1718329">
              <a:off x="1249795" y="4308250"/>
              <a:ext cx="54162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 rot="1903389">
              <a:off x="1689564" y="3610018"/>
              <a:ext cx="541543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 rot="1942162">
              <a:off x="2370523" y="2076157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 rot="1942162">
              <a:off x="3291035" y="2405724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 rot="1942162">
              <a:off x="3821884" y="2742864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 rot="2110361" flipV="1">
              <a:off x="3240173" y="3322996"/>
              <a:ext cx="5551693" cy="3265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 rot="1942162">
              <a:off x="2919668" y="2151788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 rot="1942162">
              <a:off x="4382939" y="3443823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 rot="1942162">
              <a:off x="4545233" y="3172546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 rot="1942162">
              <a:off x="4623271" y="3589263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 rot="1942162">
              <a:off x="4785565" y="3317986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 rot="2293257">
              <a:off x="5309033" y="3722719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 rot="2273820">
              <a:off x="5870594" y="4156814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 rot="2293257">
              <a:off x="4967323" y="4168600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 rot="2273820">
              <a:off x="5528884" y="4602695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 rot="1942162">
              <a:off x="2553920" y="3748100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 rot="1942162">
              <a:off x="3040215" y="4043901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 rot="1942162">
              <a:off x="2447070" y="4699055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848544" y="5169769"/>
              <a:ext cx="5739201" cy="171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 flipH="1">
              <a:off x="3558492" y="4748739"/>
              <a:ext cx="687368" cy="2368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8" name="円/楕円 37"/>
          <p:cNvSpPr/>
          <p:nvPr/>
        </p:nvSpPr>
        <p:spPr>
          <a:xfrm>
            <a:off x="2086009" y="3309528"/>
            <a:ext cx="442494" cy="3546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2777632" y="343491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4616374" y="4937458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6207236" y="488843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5265720" y="549132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5325643" y="3651622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4253372" y="309299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5346422" y="4535537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2620917" y="486057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>
            <a:off x="3493104" y="547536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9" name="円/楕円 48"/>
          <p:cNvSpPr/>
          <p:nvPr/>
        </p:nvSpPr>
        <p:spPr>
          <a:xfrm>
            <a:off x="7187191" y="5281803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7018934" y="5505384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7589599" y="5410341"/>
            <a:ext cx="428595" cy="3465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4066965" y="500319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4254931" y="4855181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000683" y="4419676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2097043" flipV="1">
            <a:off x="2976451" y="4010183"/>
            <a:ext cx="1687225" cy="180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 rot="2097043" flipV="1">
            <a:off x="4669714" y="5048172"/>
            <a:ext cx="1424575" cy="19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円/楕円 57"/>
          <p:cNvSpPr/>
          <p:nvPr/>
        </p:nvSpPr>
        <p:spPr>
          <a:xfrm>
            <a:off x="4892328" y="3333327"/>
            <a:ext cx="373391" cy="3308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endParaRPr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9" name="円/楕円 58"/>
          <p:cNvSpPr/>
          <p:nvPr/>
        </p:nvSpPr>
        <p:spPr>
          <a:xfrm>
            <a:off x="3161536" y="4963635"/>
            <a:ext cx="394856" cy="396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endParaRPr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32" name="直線コネクタ 31"/>
          <p:cNvCxnSpPr>
            <a:stCxn id="58" idx="6"/>
          </p:cNvCxnSpPr>
          <p:nvPr/>
        </p:nvCxnSpPr>
        <p:spPr>
          <a:xfrm>
            <a:off x="5265719" y="3498746"/>
            <a:ext cx="2323880" cy="16127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6814203" y="5145696"/>
            <a:ext cx="775396" cy="5461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563236" y="4154531"/>
            <a:ext cx="1859776" cy="15047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6423012" y="5707857"/>
            <a:ext cx="3911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4616374" y="3309528"/>
            <a:ext cx="275955" cy="8450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3039473" y="2333944"/>
            <a:ext cx="1859776" cy="10598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V="1">
            <a:off x="2737198" y="2367807"/>
            <a:ext cx="339693" cy="7442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2737198" y="3098939"/>
            <a:ext cx="1685990" cy="1107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endCxn id="58" idx="3"/>
          </p:cNvCxnSpPr>
          <p:nvPr/>
        </p:nvCxnSpPr>
        <p:spPr>
          <a:xfrm flipV="1">
            <a:off x="4423188" y="3615714"/>
            <a:ext cx="523822" cy="59085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V="1">
            <a:off x="3342425" y="4338563"/>
            <a:ext cx="355001" cy="5900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H="1" flipV="1">
            <a:off x="2905602" y="4068225"/>
            <a:ext cx="846570" cy="2703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V="1">
            <a:off x="2853479" y="4080730"/>
            <a:ext cx="53565" cy="16271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H="1" flipV="1">
            <a:off x="2853481" y="5693407"/>
            <a:ext cx="3168213" cy="14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 flipV="1">
            <a:off x="3864984" y="4419676"/>
            <a:ext cx="2086598" cy="12853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59" idx="7"/>
          </p:cNvCxnSpPr>
          <p:nvPr/>
        </p:nvCxnSpPr>
        <p:spPr>
          <a:xfrm flipV="1">
            <a:off x="3498567" y="4419676"/>
            <a:ext cx="366417" cy="60201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警備員の巡回ルート</a:t>
            </a:r>
            <a:endParaRPr lang="en-US" altLang="ja-JP" sz="4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970274" y="1439274"/>
            <a:ext cx="8389760" cy="4515642"/>
            <a:chOff x="402106" y="825268"/>
            <a:chExt cx="8389760" cy="4515642"/>
          </a:xfrm>
        </p:grpSpPr>
        <p:sp>
          <p:nvSpPr>
            <p:cNvPr id="52" name="二等辺三角形 51"/>
            <p:cNvSpPr/>
            <p:nvPr/>
          </p:nvSpPr>
          <p:spPr>
            <a:xfrm>
              <a:off x="402106" y="825268"/>
              <a:ext cx="7844110" cy="4422906"/>
            </a:xfrm>
            <a:prstGeom prst="triangle">
              <a:avLst>
                <a:gd name="adj" fmla="val 24487"/>
              </a:avLst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 rot="7248593">
              <a:off x="1425836" y="1345649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504728" y="1266880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 rot="10800000">
              <a:off x="6500963" y="5169769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933205" y="1522847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5" idx="2"/>
              <a:endCxn id="55" idx="0"/>
            </p:cNvCxnSpPr>
            <p:nvPr/>
          </p:nvCxnSpPr>
          <p:spPr>
            <a:xfrm>
              <a:off x="6868346" y="5169769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3296816" y="1795165"/>
              <a:ext cx="208755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 rot="1718329">
              <a:off x="1249795" y="4308250"/>
              <a:ext cx="54162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 rot="1903389">
              <a:off x="1689564" y="3610018"/>
              <a:ext cx="541543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 rot="1942162">
              <a:off x="2370523" y="2076157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/>
            <p:cNvSpPr/>
            <p:nvPr/>
          </p:nvSpPr>
          <p:spPr>
            <a:xfrm rot="1942162">
              <a:off x="3291035" y="2405724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/>
            <p:cNvSpPr/>
            <p:nvPr/>
          </p:nvSpPr>
          <p:spPr>
            <a:xfrm rot="1942162">
              <a:off x="3821884" y="2742864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/>
            <p:cNvSpPr/>
            <p:nvPr/>
          </p:nvSpPr>
          <p:spPr>
            <a:xfrm rot="2110361" flipV="1">
              <a:off x="3240173" y="3322996"/>
              <a:ext cx="5551693" cy="3265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>
            <a:xfrm rot="1942162">
              <a:off x="2919668" y="2151788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/>
            <p:cNvSpPr/>
            <p:nvPr/>
          </p:nvSpPr>
          <p:spPr>
            <a:xfrm rot="1942162">
              <a:off x="4382939" y="3443823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 rot="1942162">
              <a:off x="4545233" y="3172546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/>
            <p:cNvSpPr/>
            <p:nvPr/>
          </p:nvSpPr>
          <p:spPr>
            <a:xfrm rot="1942162">
              <a:off x="4623271" y="3589263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/>
            <p:cNvSpPr/>
            <p:nvPr/>
          </p:nvSpPr>
          <p:spPr>
            <a:xfrm rot="1942162">
              <a:off x="4785565" y="3317986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/>
            <p:cNvSpPr/>
            <p:nvPr/>
          </p:nvSpPr>
          <p:spPr>
            <a:xfrm rot="2293257">
              <a:off x="5309033" y="3722719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 rot="2273820">
              <a:off x="5870594" y="4156814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/>
            <p:cNvSpPr/>
            <p:nvPr/>
          </p:nvSpPr>
          <p:spPr>
            <a:xfrm rot="2293257">
              <a:off x="4967323" y="4168600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/>
            <p:cNvSpPr/>
            <p:nvPr/>
          </p:nvSpPr>
          <p:spPr>
            <a:xfrm rot="2273820">
              <a:off x="5528884" y="4602695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 rot="1942162">
              <a:off x="2553920" y="3748100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 rot="1942162">
              <a:off x="3040215" y="4043901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 rot="1942162">
              <a:off x="2447070" y="4699055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848544" y="5169769"/>
              <a:ext cx="5739201" cy="171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 flipH="1">
              <a:off x="3558492" y="4748739"/>
              <a:ext cx="687368" cy="2368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9" name="円/楕円 78"/>
          <p:cNvSpPr/>
          <p:nvPr/>
        </p:nvSpPr>
        <p:spPr>
          <a:xfrm>
            <a:off x="2086009" y="3309528"/>
            <a:ext cx="442494" cy="3546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2777632" y="343491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4616374" y="4937458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6207236" y="488843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5265720" y="549132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5325643" y="3651622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4253372" y="309299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6" name="円/楕円 85"/>
          <p:cNvSpPr/>
          <p:nvPr/>
        </p:nvSpPr>
        <p:spPr>
          <a:xfrm>
            <a:off x="5346422" y="4535537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7" name="円/楕円 86"/>
          <p:cNvSpPr/>
          <p:nvPr/>
        </p:nvSpPr>
        <p:spPr>
          <a:xfrm>
            <a:off x="2620917" y="486057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8" name="円/楕円 87"/>
          <p:cNvSpPr/>
          <p:nvPr/>
        </p:nvSpPr>
        <p:spPr>
          <a:xfrm>
            <a:off x="3493104" y="547536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9" name="円/楕円 88"/>
          <p:cNvSpPr/>
          <p:nvPr/>
        </p:nvSpPr>
        <p:spPr>
          <a:xfrm>
            <a:off x="7187191" y="5281803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7018934" y="5505384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7589599" y="5410341"/>
            <a:ext cx="428595" cy="3465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2" name="円/楕円 91"/>
          <p:cNvSpPr/>
          <p:nvPr/>
        </p:nvSpPr>
        <p:spPr>
          <a:xfrm>
            <a:off x="4066965" y="500319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4254931" y="4855181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3000683" y="4419676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 rot="2097043" flipV="1">
            <a:off x="2976451" y="4010183"/>
            <a:ext cx="1687225" cy="180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 rot="2097043" flipV="1">
            <a:off x="4669714" y="5048172"/>
            <a:ext cx="1424575" cy="19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円/楕円 96"/>
          <p:cNvSpPr/>
          <p:nvPr/>
        </p:nvSpPr>
        <p:spPr>
          <a:xfrm>
            <a:off x="4892328" y="3333327"/>
            <a:ext cx="373391" cy="3308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endParaRPr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8" name="円/楕円 97"/>
          <p:cNvSpPr/>
          <p:nvPr/>
        </p:nvSpPr>
        <p:spPr>
          <a:xfrm>
            <a:off x="3161536" y="4963635"/>
            <a:ext cx="394856" cy="396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endParaRPr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4" name="直線コネクタ 3"/>
          <p:cNvCxnSpPr>
            <a:stCxn id="79" idx="7"/>
          </p:cNvCxnSpPr>
          <p:nvPr/>
        </p:nvCxnSpPr>
        <p:spPr>
          <a:xfrm flipV="1">
            <a:off x="2463701" y="2333944"/>
            <a:ext cx="609194" cy="10275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076891" y="2367807"/>
            <a:ext cx="2002132" cy="11309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V="1">
            <a:off x="3969361" y="3492437"/>
            <a:ext cx="1140123" cy="21668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V="1">
            <a:off x="2620917" y="5642577"/>
            <a:ext cx="1348444" cy="493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2620917" y="4009091"/>
            <a:ext cx="258996" cy="16581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9" idx="4"/>
          </p:cNvCxnSpPr>
          <p:nvPr/>
        </p:nvCxnSpPr>
        <p:spPr>
          <a:xfrm>
            <a:off x="2307256" y="3664164"/>
            <a:ext cx="546223" cy="4040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店員の巡回ルート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970274" y="1439274"/>
            <a:ext cx="8389760" cy="4515642"/>
            <a:chOff x="402106" y="825268"/>
            <a:chExt cx="8389760" cy="4515642"/>
          </a:xfrm>
        </p:grpSpPr>
        <p:sp>
          <p:nvSpPr>
            <p:cNvPr id="52" name="二等辺三角形 51"/>
            <p:cNvSpPr/>
            <p:nvPr/>
          </p:nvSpPr>
          <p:spPr>
            <a:xfrm>
              <a:off x="402106" y="825268"/>
              <a:ext cx="7844110" cy="4422906"/>
            </a:xfrm>
            <a:prstGeom prst="triangle">
              <a:avLst>
                <a:gd name="adj" fmla="val 24487"/>
              </a:avLst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 rot="7248593">
              <a:off x="1425836" y="1345649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504728" y="1266880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 rot="10800000">
              <a:off x="6500963" y="5169769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933205" y="1522847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5" idx="2"/>
              <a:endCxn id="55" idx="0"/>
            </p:cNvCxnSpPr>
            <p:nvPr/>
          </p:nvCxnSpPr>
          <p:spPr>
            <a:xfrm>
              <a:off x="6868346" y="5169769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3296816" y="1795165"/>
              <a:ext cx="208755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 rot="1718329">
              <a:off x="1249795" y="4308250"/>
              <a:ext cx="54162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 rot="1903389">
              <a:off x="1689564" y="3610018"/>
              <a:ext cx="541543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 rot="1942162">
              <a:off x="2370523" y="2076157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/>
            <p:cNvSpPr/>
            <p:nvPr/>
          </p:nvSpPr>
          <p:spPr>
            <a:xfrm rot="1942162">
              <a:off x="3291035" y="2405724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/>
            <p:cNvSpPr/>
            <p:nvPr/>
          </p:nvSpPr>
          <p:spPr>
            <a:xfrm rot="1942162">
              <a:off x="3821884" y="2742864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/>
            <p:cNvSpPr/>
            <p:nvPr/>
          </p:nvSpPr>
          <p:spPr>
            <a:xfrm rot="2110361" flipV="1">
              <a:off x="3240173" y="3322996"/>
              <a:ext cx="5551693" cy="3265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>
            <a:xfrm rot="1942162">
              <a:off x="2919668" y="2151788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/>
            <p:cNvSpPr/>
            <p:nvPr/>
          </p:nvSpPr>
          <p:spPr>
            <a:xfrm rot="1942162">
              <a:off x="4382939" y="3443823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 rot="1942162">
              <a:off x="4545233" y="3172546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/>
            <p:cNvSpPr/>
            <p:nvPr/>
          </p:nvSpPr>
          <p:spPr>
            <a:xfrm rot="1942162">
              <a:off x="4623271" y="3589263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/>
            <p:cNvSpPr/>
            <p:nvPr/>
          </p:nvSpPr>
          <p:spPr>
            <a:xfrm rot="1942162">
              <a:off x="4785565" y="3317986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/>
            <p:cNvSpPr/>
            <p:nvPr/>
          </p:nvSpPr>
          <p:spPr>
            <a:xfrm rot="2293257">
              <a:off x="5309033" y="3722719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 rot="2273820">
              <a:off x="5870594" y="4156814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/>
            <p:cNvSpPr/>
            <p:nvPr/>
          </p:nvSpPr>
          <p:spPr>
            <a:xfrm rot="2293257">
              <a:off x="4967323" y="4168600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/>
            <p:cNvSpPr/>
            <p:nvPr/>
          </p:nvSpPr>
          <p:spPr>
            <a:xfrm rot="2273820">
              <a:off x="5528884" y="4602695"/>
              <a:ext cx="701401" cy="2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 rot="1942162">
              <a:off x="2553920" y="3748100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 rot="1942162">
              <a:off x="3040215" y="4043901"/>
              <a:ext cx="287578" cy="6878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 rot="1942162">
              <a:off x="2447070" y="4699055"/>
              <a:ext cx="268409" cy="297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848544" y="5169769"/>
              <a:ext cx="5739201" cy="171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 flipH="1">
              <a:off x="3558492" y="4748739"/>
              <a:ext cx="687368" cy="2368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9" name="円/楕円 78"/>
          <p:cNvSpPr/>
          <p:nvPr/>
        </p:nvSpPr>
        <p:spPr>
          <a:xfrm>
            <a:off x="2086009" y="3309528"/>
            <a:ext cx="442494" cy="3546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2777632" y="343491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4616374" y="4937458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6207236" y="488843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5265720" y="549132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5325643" y="3651622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4253372" y="309299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6" name="円/楕円 85"/>
          <p:cNvSpPr/>
          <p:nvPr/>
        </p:nvSpPr>
        <p:spPr>
          <a:xfrm>
            <a:off x="5346422" y="4535537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7" name="円/楕円 86"/>
          <p:cNvSpPr/>
          <p:nvPr/>
        </p:nvSpPr>
        <p:spPr>
          <a:xfrm>
            <a:off x="2620917" y="486057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8" name="円/楕円 87"/>
          <p:cNvSpPr/>
          <p:nvPr/>
        </p:nvSpPr>
        <p:spPr>
          <a:xfrm>
            <a:off x="3493104" y="547536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9" name="円/楕円 88"/>
          <p:cNvSpPr/>
          <p:nvPr/>
        </p:nvSpPr>
        <p:spPr>
          <a:xfrm>
            <a:off x="7187191" y="5281803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7018934" y="5505384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7589599" y="5410341"/>
            <a:ext cx="428595" cy="3465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2" name="円/楕円 91"/>
          <p:cNvSpPr/>
          <p:nvPr/>
        </p:nvSpPr>
        <p:spPr>
          <a:xfrm>
            <a:off x="4066965" y="500319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4254931" y="4855181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3000683" y="4419676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 rot="2097043" flipV="1">
            <a:off x="2976451" y="4010183"/>
            <a:ext cx="1687225" cy="180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 rot="2097043" flipV="1">
            <a:off x="4669714" y="5048172"/>
            <a:ext cx="1424575" cy="19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円/楕円 96"/>
          <p:cNvSpPr/>
          <p:nvPr/>
        </p:nvSpPr>
        <p:spPr>
          <a:xfrm>
            <a:off x="4892328" y="3333327"/>
            <a:ext cx="373391" cy="3308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endParaRPr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8" name="円/楕円 97"/>
          <p:cNvSpPr/>
          <p:nvPr/>
        </p:nvSpPr>
        <p:spPr>
          <a:xfrm>
            <a:off x="3161536" y="4963635"/>
            <a:ext cx="394856" cy="396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endParaRPr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 flipH="1" flipV="1">
            <a:off x="5886191" y="3935290"/>
            <a:ext cx="1917705" cy="14247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V="1">
            <a:off x="5294955" y="3935290"/>
            <a:ext cx="591236" cy="8167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H="1" flipV="1">
            <a:off x="4732655" y="4482769"/>
            <a:ext cx="555968" cy="2978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V="1">
            <a:off x="4533841" y="4480046"/>
            <a:ext cx="208468" cy="4083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H="1" flipV="1">
            <a:off x="4534148" y="4860577"/>
            <a:ext cx="1327875" cy="8963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91" idx="2"/>
          </p:cNvCxnSpPr>
          <p:nvPr/>
        </p:nvCxnSpPr>
        <p:spPr>
          <a:xfrm flipH="1">
            <a:off x="5886191" y="5583626"/>
            <a:ext cx="1703408" cy="1732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89</Words>
  <Application>Microsoft Office PowerPoint</Application>
  <PresentationFormat>A4 210 x 297 mm</PresentationFormat>
  <Paragraphs>80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15</cp:revision>
  <dcterms:created xsi:type="dcterms:W3CDTF">2017-10-06T02:41:21Z</dcterms:created>
  <dcterms:modified xsi:type="dcterms:W3CDTF">2017-10-24T01:19:23Z</dcterms:modified>
</cp:coreProperties>
</file>