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04" autoAdjust="0"/>
  </p:normalViewPr>
  <p:slideViewPr>
    <p:cSldViewPr>
      <p:cViewPr>
        <p:scale>
          <a:sx n="75" d="100"/>
          <a:sy n="75" d="100"/>
        </p:scale>
        <p:origin x="-1086" y="-2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0581C-E921-4838-9FE2-71E8ABEF78F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B72C-F1C0-448B-B7F7-F3618FC7D3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1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1B72C-F1C0-448B-B7F7-F3618FC7D3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19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3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6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35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17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11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94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31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39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17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3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9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02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テキスト ボックス 55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5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7588788" y="1796909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677540" y="1738084"/>
            <a:ext cx="11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：カート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78935" y="21324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：棚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576605" y="2092576"/>
            <a:ext cx="213359" cy="201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8483965" y="2185849"/>
            <a:ext cx="201531" cy="20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567151" y="2130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：レジ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577862" y="2505465"/>
            <a:ext cx="218412" cy="208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678935" y="2523052"/>
            <a:ext cx="176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：店内ドア</a:t>
            </a:r>
            <a:endParaRPr kumimoji="1"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（入れない）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301620" y="1680004"/>
            <a:ext cx="7070287" cy="4654668"/>
            <a:chOff x="301620" y="1680004"/>
            <a:chExt cx="7070287" cy="4654668"/>
          </a:xfrm>
        </p:grpSpPr>
        <p:sp>
          <p:nvSpPr>
            <p:cNvPr id="59" name="正方形/長方形 58"/>
            <p:cNvSpPr/>
            <p:nvPr/>
          </p:nvSpPr>
          <p:spPr>
            <a:xfrm>
              <a:off x="2675889" y="2647232"/>
              <a:ext cx="2371400" cy="347464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347342" y="3960752"/>
              <a:ext cx="2328547" cy="217241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400101" y="5931663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127305" y="4881982"/>
              <a:ext cx="360040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6061464" y="4881982"/>
              <a:ext cx="360040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567875" y="5920186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049843" y="5906293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037377" y="5906294"/>
              <a:ext cx="208755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347341" y="1794539"/>
              <a:ext cx="2328547" cy="217241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5043360" y="3958184"/>
              <a:ext cx="2328547" cy="217241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5043359" y="1832648"/>
              <a:ext cx="2328547" cy="217241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363930" y="5228991"/>
              <a:ext cx="332490" cy="3324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59683" y="2683656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906102" y="2683656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061801" y="2705236"/>
              <a:ext cx="208755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6061464" y="1680004"/>
              <a:ext cx="734766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>
              <a:stCxn id="19" idx="2"/>
              <a:endCxn id="19" idx="0"/>
            </p:cNvCxnSpPr>
            <p:nvPr/>
          </p:nvCxnSpPr>
          <p:spPr>
            <a:xfrm flipV="1">
              <a:off x="6428847" y="1680004"/>
              <a:ext cx="0" cy="15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正方形/長方形 81"/>
            <p:cNvSpPr/>
            <p:nvPr/>
          </p:nvSpPr>
          <p:spPr>
            <a:xfrm rot="5400000" flipH="1">
              <a:off x="-756979" y="2853867"/>
              <a:ext cx="2162919" cy="457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/>
            <p:cNvSpPr/>
            <p:nvPr/>
          </p:nvSpPr>
          <p:spPr>
            <a:xfrm rot="5400000" flipH="1">
              <a:off x="2243895" y="2200156"/>
              <a:ext cx="863984" cy="542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567264" y="5228991"/>
              <a:ext cx="332490" cy="3285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/>
            <p:cNvSpPr/>
            <p:nvPr/>
          </p:nvSpPr>
          <p:spPr>
            <a:xfrm rot="5400000" flipH="1">
              <a:off x="2098927" y="4551912"/>
              <a:ext cx="333878" cy="3154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/>
            <p:cNvSpPr/>
            <p:nvPr/>
          </p:nvSpPr>
          <p:spPr>
            <a:xfrm rot="5400000">
              <a:off x="5531517" y="1274050"/>
              <a:ext cx="45719" cy="10141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正方形/長方形 93"/>
            <p:cNvSpPr/>
            <p:nvPr/>
          </p:nvSpPr>
          <p:spPr>
            <a:xfrm rot="5400000" flipH="1">
              <a:off x="4588194" y="2182792"/>
              <a:ext cx="863984" cy="542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 rot="5400000">
              <a:off x="5070199" y="2910874"/>
              <a:ext cx="607040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 rot="5400000" flipH="1">
              <a:off x="7061207" y="1495382"/>
              <a:ext cx="45719" cy="575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 rot="5400000" flipH="1">
              <a:off x="6251405" y="2884563"/>
              <a:ext cx="2186793" cy="542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/>
            <p:cNvSpPr/>
            <p:nvPr/>
          </p:nvSpPr>
          <p:spPr>
            <a:xfrm rot="5400000">
              <a:off x="3180691" y="5036599"/>
              <a:ext cx="379208" cy="3947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/>
            <p:cNvSpPr/>
            <p:nvPr/>
          </p:nvSpPr>
          <p:spPr>
            <a:xfrm rot="5400000">
              <a:off x="4282430" y="5031592"/>
              <a:ext cx="333979" cy="3947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/>
            <p:cNvSpPr/>
            <p:nvPr/>
          </p:nvSpPr>
          <p:spPr>
            <a:xfrm rot="5400000" flipH="1">
              <a:off x="5097519" y="2175486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 rot="5400000">
              <a:off x="2226783" y="3935873"/>
              <a:ext cx="1642237" cy="2499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 rot="5400000" flipH="1">
              <a:off x="5520285" y="2903935"/>
              <a:ext cx="581907" cy="2096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2157855" y="5222472"/>
              <a:ext cx="332490" cy="3324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 rot="5400000">
              <a:off x="2746576" y="3936122"/>
              <a:ext cx="1642237" cy="2499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 rot="5400000">
              <a:off x="3345059" y="3961689"/>
              <a:ext cx="1642237" cy="2499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/>
            <p:cNvSpPr/>
            <p:nvPr/>
          </p:nvSpPr>
          <p:spPr>
            <a:xfrm rot="5400000">
              <a:off x="3950693" y="3936123"/>
              <a:ext cx="1642237" cy="2499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 rot="5400000">
              <a:off x="3741628" y="5036598"/>
              <a:ext cx="333979" cy="3947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/>
            <p:cNvSpPr/>
            <p:nvPr/>
          </p:nvSpPr>
          <p:spPr>
            <a:xfrm rot="5400000" flipH="1">
              <a:off x="6606318" y="1896019"/>
              <a:ext cx="292934" cy="6625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 rot="5400000" flipH="1">
              <a:off x="6597427" y="2530395"/>
              <a:ext cx="292934" cy="6447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 rot="5400000" flipH="1">
              <a:off x="5519294" y="2175486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 rot="5400000">
              <a:off x="5063261" y="4611774"/>
              <a:ext cx="607040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 rot="5400000" flipH="1">
              <a:off x="5090581" y="3876386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/>
            <p:cNvSpPr/>
            <p:nvPr/>
          </p:nvSpPr>
          <p:spPr>
            <a:xfrm rot="5400000" flipH="1">
              <a:off x="5513347" y="4604835"/>
              <a:ext cx="581907" cy="2096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/>
            <p:cNvSpPr/>
            <p:nvPr/>
          </p:nvSpPr>
          <p:spPr>
            <a:xfrm rot="5400000" flipH="1">
              <a:off x="5512356" y="3876386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 rot="5400000" flipH="1">
              <a:off x="5083643" y="5559454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/>
            <p:cNvSpPr/>
            <p:nvPr/>
          </p:nvSpPr>
          <p:spPr>
            <a:xfrm rot="5400000" flipH="1">
              <a:off x="5505418" y="5559454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/>
            <p:cNvSpPr/>
            <p:nvPr/>
          </p:nvSpPr>
          <p:spPr>
            <a:xfrm rot="5400000" flipH="1">
              <a:off x="6604770" y="3232452"/>
              <a:ext cx="292934" cy="6447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/>
            <p:cNvSpPr/>
            <p:nvPr/>
          </p:nvSpPr>
          <p:spPr>
            <a:xfrm rot="5400000" flipH="1">
              <a:off x="6597427" y="3897606"/>
              <a:ext cx="292934" cy="6447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/>
            <p:cNvSpPr/>
            <p:nvPr/>
          </p:nvSpPr>
          <p:spPr>
            <a:xfrm rot="5400000" flipH="1">
              <a:off x="6604769" y="4593144"/>
              <a:ext cx="292934" cy="6447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/>
            <p:cNvSpPr/>
            <p:nvPr/>
          </p:nvSpPr>
          <p:spPr>
            <a:xfrm rot="5400000" flipH="1">
              <a:off x="6597427" y="5334945"/>
              <a:ext cx="292934" cy="6447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/>
            <p:cNvSpPr/>
            <p:nvPr/>
          </p:nvSpPr>
          <p:spPr>
            <a:xfrm rot="5400000" flipH="1">
              <a:off x="1786605" y="4551911"/>
              <a:ext cx="333878" cy="3154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/>
            <p:cNvSpPr/>
            <p:nvPr/>
          </p:nvSpPr>
          <p:spPr>
            <a:xfrm rot="5400000" flipH="1">
              <a:off x="708289" y="4557552"/>
              <a:ext cx="333878" cy="3154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/>
            <p:cNvSpPr/>
            <p:nvPr/>
          </p:nvSpPr>
          <p:spPr>
            <a:xfrm rot="5400000" flipH="1">
              <a:off x="1039247" y="4557552"/>
              <a:ext cx="333878" cy="3154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正方形/長方形 106"/>
            <p:cNvSpPr/>
            <p:nvPr/>
          </p:nvSpPr>
          <p:spPr>
            <a:xfrm rot="5400000">
              <a:off x="1479446" y="562814"/>
              <a:ext cx="45719" cy="240137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 rot="5400000">
              <a:off x="657943" y="3570253"/>
              <a:ext cx="253237" cy="5277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/>
            <p:cNvSpPr/>
            <p:nvPr/>
          </p:nvSpPr>
          <p:spPr>
            <a:xfrm rot="5400000">
              <a:off x="1405301" y="3576457"/>
              <a:ext cx="253237" cy="5277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/>
            <p:cNvSpPr/>
            <p:nvPr/>
          </p:nvSpPr>
          <p:spPr>
            <a:xfrm rot="5400000">
              <a:off x="2160512" y="3576334"/>
              <a:ext cx="253237" cy="5277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正方形/長方形 114"/>
            <p:cNvSpPr/>
            <p:nvPr/>
          </p:nvSpPr>
          <p:spPr>
            <a:xfrm rot="5400000">
              <a:off x="657943" y="2995479"/>
              <a:ext cx="253237" cy="5277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/>
            <p:cNvSpPr/>
            <p:nvPr/>
          </p:nvSpPr>
          <p:spPr>
            <a:xfrm rot="5400000">
              <a:off x="1405301" y="3001683"/>
              <a:ext cx="253237" cy="5277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/>
            <p:cNvSpPr/>
            <p:nvPr/>
          </p:nvSpPr>
          <p:spPr>
            <a:xfrm rot="5400000">
              <a:off x="2160512" y="3001560"/>
              <a:ext cx="253237" cy="5277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 rot="5400000">
              <a:off x="1636717" y="2330618"/>
              <a:ext cx="537869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/>
            <p:cNvSpPr/>
            <p:nvPr/>
          </p:nvSpPr>
          <p:spPr>
            <a:xfrm rot="5400000" flipH="1">
              <a:off x="2079802" y="2329245"/>
              <a:ext cx="526740" cy="2096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/>
            <p:cNvSpPr/>
            <p:nvPr/>
          </p:nvSpPr>
          <p:spPr>
            <a:xfrm rot="5400000" flipH="1">
              <a:off x="1180176" y="2345103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/>
            <p:cNvSpPr/>
            <p:nvPr/>
          </p:nvSpPr>
          <p:spPr>
            <a:xfrm rot="5400000" flipH="1">
              <a:off x="750848" y="2326918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/>
            <p:cNvSpPr/>
            <p:nvPr/>
          </p:nvSpPr>
          <p:spPr>
            <a:xfrm rot="5400000" flipH="1">
              <a:off x="338947" y="2333243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34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5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7779624" y="1622144"/>
            <a:ext cx="1996118" cy="42841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：おばさん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</a:t>
            </a:r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警備員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：カート客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：親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：子供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7936739" y="2058205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7923091" y="2596948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7923091" y="3148564"/>
            <a:ext cx="232562" cy="216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7923091" y="4259240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84" name="円/楕円 83"/>
          <p:cNvSpPr/>
          <p:nvPr/>
        </p:nvSpPr>
        <p:spPr>
          <a:xfrm>
            <a:off x="7923091" y="3683176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7923091" y="4815279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7955243" y="5391851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8" name="グループ化 67"/>
          <p:cNvGrpSpPr/>
          <p:nvPr/>
        </p:nvGrpSpPr>
        <p:grpSpPr>
          <a:xfrm>
            <a:off x="301620" y="1680004"/>
            <a:ext cx="7098851" cy="4654668"/>
            <a:chOff x="301620" y="1680004"/>
            <a:chExt cx="7098851" cy="4654668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01620" y="1680004"/>
              <a:ext cx="7070287" cy="4654668"/>
              <a:chOff x="301620" y="1680004"/>
              <a:chExt cx="7070287" cy="4654668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2675889" y="2647232"/>
                <a:ext cx="2371400" cy="34746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347342" y="3960752"/>
                <a:ext cx="2328547" cy="217241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3400101" y="5931663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5127305" y="4881982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6061464" y="4881982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2567875" y="5920186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2049843" y="5906293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3037377" y="5906294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347341" y="1794539"/>
                <a:ext cx="2328547" cy="217241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5043360" y="3958184"/>
                <a:ext cx="2328547" cy="217241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5043359" y="1832648"/>
                <a:ext cx="2328547" cy="217241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1363930" y="5228991"/>
                <a:ext cx="332490" cy="3324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3459683" y="2683656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2906102" y="2683656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4061801" y="2705236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6061464" y="1680004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" name="直線コネクタ 19"/>
              <p:cNvCxnSpPr>
                <a:stCxn id="19" idx="2"/>
                <a:endCxn id="19" idx="0"/>
              </p:cNvCxnSpPr>
              <p:nvPr/>
            </p:nvCxnSpPr>
            <p:spPr>
              <a:xfrm flipV="1">
                <a:off x="6428847" y="1680004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/>
              <p:cNvSpPr/>
              <p:nvPr/>
            </p:nvSpPr>
            <p:spPr>
              <a:xfrm rot="5400000" flipH="1">
                <a:off x="-756979" y="2853867"/>
                <a:ext cx="2162919" cy="4572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 rot="5400000" flipH="1">
                <a:off x="2243895" y="2200156"/>
                <a:ext cx="863984" cy="5420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567264" y="5228991"/>
                <a:ext cx="332490" cy="32851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 rot="5400000" flipH="1">
                <a:off x="2098927" y="4551912"/>
                <a:ext cx="333878" cy="3154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 rot="5400000">
                <a:off x="5531517" y="1274050"/>
                <a:ext cx="45719" cy="10141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 rot="5400000" flipH="1">
                <a:off x="4588194" y="2182792"/>
                <a:ext cx="863984" cy="542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 rot="5400000">
                <a:off x="5070199" y="2910874"/>
                <a:ext cx="607040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 rot="5400000" flipH="1">
                <a:off x="7061207" y="1495382"/>
                <a:ext cx="45719" cy="575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 rot="5400000" flipH="1">
                <a:off x="6251405" y="2884563"/>
                <a:ext cx="2186793" cy="542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 rot="5400000">
                <a:off x="3180691" y="5036599"/>
                <a:ext cx="379208" cy="3947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 rot="5400000">
                <a:off x="4282430" y="5031592"/>
                <a:ext cx="333979" cy="3947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 rot="5400000" flipH="1">
                <a:off x="5097519" y="2175486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 rot="5400000">
                <a:off x="2226783" y="3935873"/>
                <a:ext cx="1642237" cy="2499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 rot="5400000" flipH="1">
                <a:off x="5520285" y="2903935"/>
                <a:ext cx="581907" cy="2096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2157855" y="5222472"/>
                <a:ext cx="332490" cy="3324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 rot="5400000">
                <a:off x="2746576" y="3936122"/>
                <a:ext cx="1642237" cy="2499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 rot="5400000">
                <a:off x="3345059" y="3961689"/>
                <a:ext cx="1642237" cy="2499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 rot="5400000">
                <a:off x="3950693" y="3936123"/>
                <a:ext cx="1642237" cy="2499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 rot="5400000">
                <a:off x="3741628" y="5036598"/>
                <a:ext cx="333979" cy="3947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 rot="5400000" flipH="1">
                <a:off x="6606318" y="1896019"/>
                <a:ext cx="292934" cy="66256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 rot="5400000" flipH="1">
                <a:off x="6597427" y="2530395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 rot="5400000" flipH="1">
                <a:off x="5519294" y="2175486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 rot="5400000">
                <a:off x="5063261" y="4611774"/>
                <a:ext cx="607040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 rot="5400000" flipH="1">
                <a:off x="5090581" y="3876386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 rot="5400000" flipH="1">
                <a:off x="5513347" y="4604835"/>
                <a:ext cx="581907" cy="2096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 rot="5400000" flipH="1">
                <a:off x="5512356" y="3876386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 rot="5400000" flipH="1">
                <a:off x="5083643" y="5559454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 rot="5400000" flipH="1">
                <a:off x="5505418" y="5559454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 rot="5400000" flipH="1">
                <a:off x="6604770" y="3232452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 rot="5400000" flipH="1">
                <a:off x="6597427" y="3897606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 rot="5400000" flipH="1">
                <a:off x="6604769" y="4593144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正方形/長方形 51"/>
              <p:cNvSpPr/>
              <p:nvPr/>
            </p:nvSpPr>
            <p:spPr>
              <a:xfrm rot="5400000" flipH="1">
                <a:off x="6597427" y="5334945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 rot="5400000" flipH="1">
                <a:off x="1786605" y="4551911"/>
                <a:ext cx="333878" cy="3154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/>
              <p:cNvSpPr/>
              <p:nvPr/>
            </p:nvSpPr>
            <p:spPr>
              <a:xfrm rot="5400000" flipH="1">
                <a:off x="708289" y="4557552"/>
                <a:ext cx="333878" cy="3154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正方形/長方形 54"/>
              <p:cNvSpPr/>
              <p:nvPr/>
            </p:nvSpPr>
            <p:spPr>
              <a:xfrm rot="5400000" flipH="1">
                <a:off x="1039247" y="4557552"/>
                <a:ext cx="333878" cy="3154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 rot="5400000">
                <a:off x="1479446" y="562814"/>
                <a:ext cx="45719" cy="240137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 rot="5400000">
                <a:off x="657943" y="3570253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 rot="5400000">
                <a:off x="1405301" y="3576457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 rot="5400000">
                <a:off x="2160512" y="3576334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 rot="5400000">
                <a:off x="657943" y="2995479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 rot="5400000">
                <a:off x="1405301" y="3001683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 rot="5400000">
                <a:off x="2160512" y="3001560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正方形/長方形 62"/>
              <p:cNvSpPr/>
              <p:nvPr/>
            </p:nvSpPr>
            <p:spPr>
              <a:xfrm rot="5400000">
                <a:off x="1636717" y="2330618"/>
                <a:ext cx="537869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 rot="5400000" flipH="1">
                <a:off x="2079802" y="2329245"/>
                <a:ext cx="526740" cy="2096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 rot="5400000" flipH="1">
                <a:off x="1180176" y="2345103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/>
              <p:cNvSpPr/>
              <p:nvPr/>
            </p:nvSpPr>
            <p:spPr>
              <a:xfrm rot="5400000" flipH="1">
                <a:off x="750848" y="2326918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 rot="5400000" flipH="1">
                <a:off x="338947" y="2333243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7" name="円/楕円 86"/>
            <p:cNvSpPr/>
            <p:nvPr/>
          </p:nvSpPr>
          <p:spPr>
            <a:xfrm>
              <a:off x="1150517" y="4008680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１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88" name="円/楕円 87"/>
            <p:cNvSpPr/>
            <p:nvPr/>
          </p:nvSpPr>
          <p:spPr>
            <a:xfrm>
              <a:off x="5953253" y="3074871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5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1686634" y="2763234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２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91" name="円/楕円 90"/>
            <p:cNvSpPr/>
            <p:nvPr/>
          </p:nvSpPr>
          <p:spPr>
            <a:xfrm>
              <a:off x="3115782" y="4100728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３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92" name="円/楕円 91"/>
            <p:cNvSpPr/>
            <p:nvPr/>
          </p:nvSpPr>
          <p:spPr>
            <a:xfrm>
              <a:off x="2593115" y="2672823"/>
              <a:ext cx="343901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２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4759058" y="2632159"/>
              <a:ext cx="343901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３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94" name="円/楕円 93"/>
            <p:cNvSpPr/>
            <p:nvPr/>
          </p:nvSpPr>
          <p:spPr>
            <a:xfrm>
              <a:off x="7056570" y="5846326"/>
              <a:ext cx="343901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４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95" name="円/楕円 94"/>
            <p:cNvSpPr/>
            <p:nvPr/>
          </p:nvSpPr>
          <p:spPr>
            <a:xfrm>
              <a:off x="323616" y="5846327"/>
              <a:ext cx="343901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１</a:t>
              </a:r>
              <a:endPara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475783" y="466006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円/楕円 99"/>
            <p:cNvSpPr/>
            <p:nvPr/>
          </p:nvSpPr>
          <p:spPr>
            <a:xfrm>
              <a:off x="4381945" y="4598747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円/楕円 100"/>
            <p:cNvSpPr/>
            <p:nvPr/>
          </p:nvSpPr>
          <p:spPr>
            <a:xfrm>
              <a:off x="3187165" y="344657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/>
          </p:nvSpPr>
          <p:spPr>
            <a:xfrm>
              <a:off x="484922" y="346579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102"/>
            <p:cNvSpPr/>
            <p:nvPr/>
          </p:nvSpPr>
          <p:spPr>
            <a:xfrm>
              <a:off x="2005790" y="2311114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/>
            <p:cNvSpPr/>
            <p:nvPr/>
          </p:nvSpPr>
          <p:spPr>
            <a:xfrm>
              <a:off x="1151758" y="227966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円/楕円 104"/>
            <p:cNvSpPr/>
            <p:nvPr/>
          </p:nvSpPr>
          <p:spPr>
            <a:xfrm>
              <a:off x="6563668" y="379417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6679947" y="525712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円/楕円 107"/>
            <p:cNvSpPr/>
            <p:nvPr/>
          </p:nvSpPr>
          <p:spPr>
            <a:xfrm>
              <a:off x="2648784" y="3906611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09" name="円/楕円 108"/>
            <p:cNvSpPr/>
            <p:nvPr/>
          </p:nvSpPr>
          <p:spPr>
            <a:xfrm>
              <a:off x="326565" y="2279663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10" name="円/楕円 109"/>
            <p:cNvSpPr/>
            <p:nvPr/>
          </p:nvSpPr>
          <p:spPr>
            <a:xfrm>
              <a:off x="1151758" y="2902327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5480407" y="390244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12" name="円/楕円 111"/>
            <p:cNvSpPr/>
            <p:nvPr/>
          </p:nvSpPr>
          <p:spPr>
            <a:xfrm>
              <a:off x="5438095" y="551086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6331106" y="249619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14" name="円/楕円 113"/>
            <p:cNvSpPr/>
            <p:nvPr/>
          </p:nvSpPr>
          <p:spPr>
            <a:xfrm>
              <a:off x="3732436" y="4366464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15" name="円/楕円 114"/>
            <p:cNvSpPr/>
            <p:nvPr/>
          </p:nvSpPr>
          <p:spPr>
            <a:xfrm>
              <a:off x="2147090" y="495874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16" name="円/楕円 115"/>
            <p:cNvSpPr/>
            <p:nvPr/>
          </p:nvSpPr>
          <p:spPr>
            <a:xfrm>
              <a:off x="3832882" y="293203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17" name="円/楕円 116"/>
            <p:cNvSpPr/>
            <p:nvPr/>
          </p:nvSpPr>
          <p:spPr>
            <a:xfrm>
              <a:off x="5503882" y="210162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18" name="円/楕円 117"/>
            <p:cNvSpPr/>
            <p:nvPr/>
          </p:nvSpPr>
          <p:spPr>
            <a:xfrm>
              <a:off x="2257783" y="3511327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/>
          </p:nvSpPr>
          <p:spPr>
            <a:xfrm>
              <a:off x="2040801" y="3444816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/>
          </p:nvSpPr>
          <p:spPr>
            <a:xfrm>
              <a:off x="6548418" y="4480352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円/楕円 120"/>
            <p:cNvSpPr/>
            <p:nvPr/>
          </p:nvSpPr>
          <p:spPr>
            <a:xfrm>
              <a:off x="6757550" y="4388298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円/楕円 188"/>
            <p:cNvSpPr/>
            <p:nvPr/>
          </p:nvSpPr>
          <p:spPr>
            <a:xfrm>
              <a:off x="6664160" y="2447565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/>
            <p:cNvSpPr/>
            <p:nvPr/>
          </p:nvSpPr>
          <p:spPr>
            <a:xfrm>
              <a:off x="6898028" y="2518522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円/楕円 121"/>
            <p:cNvSpPr/>
            <p:nvPr/>
          </p:nvSpPr>
          <p:spPr>
            <a:xfrm>
              <a:off x="7010616" y="1768024"/>
              <a:ext cx="343901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5</a:t>
              </a:r>
              <a:endParaRPr kumimoji="1" lang="ja-JP" altLang="en-US" dirty="0"/>
            </a:p>
          </p:txBody>
        </p:sp>
        <p:sp>
          <p:nvSpPr>
            <p:cNvPr id="123" name="円/楕円 122"/>
            <p:cNvSpPr/>
            <p:nvPr/>
          </p:nvSpPr>
          <p:spPr>
            <a:xfrm>
              <a:off x="3793048" y="4023283"/>
              <a:ext cx="343901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３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24" name="円/楕円 123"/>
            <p:cNvSpPr/>
            <p:nvPr/>
          </p:nvSpPr>
          <p:spPr>
            <a:xfrm>
              <a:off x="5976364" y="5295021"/>
              <a:ext cx="343901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４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25" name="円/楕円 124"/>
            <p:cNvSpPr/>
            <p:nvPr/>
          </p:nvSpPr>
          <p:spPr>
            <a:xfrm>
              <a:off x="1281771" y="1812158"/>
              <a:ext cx="343901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１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26" name="円/楕円 125"/>
            <p:cNvSpPr/>
            <p:nvPr/>
          </p:nvSpPr>
          <p:spPr>
            <a:xfrm>
              <a:off x="1384320" y="4815279"/>
              <a:ext cx="411480" cy="3599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２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89" name="円/楕円 88"/>
            <p:cNvSpPr/>
            <p:nvPr/>
          </p:nvSpPr>
          <p:spPr>
            <a:xfrm>
              <a:off x="5945212" y="4849648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４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7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5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301620" y="1680004"/>
            <a:ext cx="7070287" cy="4654668"/>
            <a:chOff x="301620" y="1680004"/>
            <a:chExt cx="7070287" cy="4654668"/>
          </a:xfrm>
        </p:grpSpPr>
        <p:sp>
          <p:nvSpPr>
            <p:cNvPr id="4" name="正方形/長方形 3"/>
            <p:cNvSpPr/>
            <p:nvPr/>
          </p:nvSpPr>
          <p:spPr>
            <a:xfrm>
              <a:off x="2675889" y="2647232"/>
              <a:ext cx="2371400" cy="347464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47342" y="3960752"/>
              <a:ext cx="2328547" cy="217241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400101" y="5931663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127305" y="4881982"/>
              <a:ext cx="360040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061464" y="4881982"/>
              <a:ext cx="360040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67875" y="5920186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049843" y="5906293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037377" y="5906294"/>
              <a:ext cx="208755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47341" y="1794539"/>
              <a:ext cx="2328547" cy="217241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043360" y="3958184"/>
              <a:ext cx="2328547" cy="217241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043359" y="1832648"/>
              <a:ext cx="2328547" cy="217241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363930" y="5228991"/>
              <a:ext cx="332490" cy="3324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459683" y="2683656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906102" y="2683656"/>
              <a:ext cx="216024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061801" y="2705236"/>
              <a:ext cx="208755" cy="1970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6061464" y="1680004"/>
              <a:ext cx="734766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>
              <a:stCxn id="19" idx="2"/>
              <a:endCxn id="19" idx="0"/>
            </p:cNvCxnSpPr>
            <p:nvPr/>
          </p:nvCxnSpPr>
          <p:spPr>
            <a:xfrm flipV="1">
              <a:off x="6428847" y="1680004"/>
              <a:ext cx="0" cy="15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/>
            <p:cNvSpPr/>
            <p:nvPr/>
          </p:nvSpPr>
          <p:spPr>
            <a:xfrm rot="5400000" flipH="1">
              <a:off x="-756979" y="2853867"/>
              <a:ext cx="2162919" cy="457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 rot="5400000" flipH="1">
              <a:off x="2243895" y="2200156"/>
              <a:ext cx="863984" cy="542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67264" y="5228991"/>
              <a:ext cx="332490" cy="3285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 rot="5400000" flipH="1">
              <a:off x="2098927" y="4551912"/>
              <a:ext cx="333878" cy="3154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 rot="5400000">
              <a:off x="5531517" y="1274050"/>
              <a:ext cx="45719" cy="10141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 rot="5400000" flipH="1">
              <a:off x="4588194" y="2182792"/>
              <a:ext cx="863984" cy="542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 rot="5400000">
              <a:off x="5070199" y="2910874"/>
              <a:ext cx="607040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 rot="5400000" flipH="1">
              <a:off x="7061207" y="1495382"/>
              <a:ext cx="45719" cy="575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 rot="5400000" flipH="1">
              <a:off x="6251405" y="2884563"/>
              <a:ext cx="2186793" cy="542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 rot="5400000">
              <a:off x="3180691" y="5036599"/>
              <a:ext cx="379208" cy="3947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 rot="5400000">
              <a:off x="4282430" y="5031592"/>
              <a:ext cx="333979" cy="3947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 rot="5400000" flipH="1">
              <a:off x="5097519" y="2175486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5400000">
              <a:off x="2226783" y="3935873"/>
              <a:ext cx="1642237" cy="2499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 rot="5400000" flipH="1">
              <a:off x="5520285" y="2903935"/>
              <a:ext cx="581907" cy="2096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157855" y="5222472"/>
              <a:ext cx="332490" cy="3324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 rot="5400000">
              <a:off x="2746576" y="3936122"/>
              <a:ext cx="1642237" cy="2499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 rot="5400000">
              <a:off x="3345059" y="3961689"/>
              <a:ext cx="1642237" cy="2499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 rot="5400000">
              <a:off x="3950693" y="3936123"/>
              <a:ext cx="1642237" cy="2499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 rot="5400000">
              <a:off x="3741628" y="5036598"/>
              <a:ext cx="333979" cy="3947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/>
            <p:cNvSpPr/>
            <p:nvPr/>
          </p:nvSpPr>
          <p:spPr>
            <a:xfrm rot="5400000" flipH="1">
              <a:off x="6606318" y="1896019"/>
              <a:ext cx="292934" cy="6625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 rot="5400000" flipH="1">
              <a:off x="6597427" y="2530395"/>
              <a:ext cx="292934" cy="6447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 rot="5400000" flipH="1">
              <a:off x="5519294" y="2175486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 rot="5400000">
              <a:off x="5063261" y="4611774"/>
              <a:ext cx="607040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 rot="5400000" flipH="1">
              <a:off x="5090581" y="3876386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 rot="5400000" flipH="1">
              <a:off x="5513347" y="4604835"/>
              <a:ext cx="581907" cy="2096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 rot="5400000" flipH="1">
              <a:off x="5512356" y="3876386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 rot="5400000" flipH="1">
              <a:off x="5083643" y="5559454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 rot="5400000" flipH="1">
              <a:off x="5505418" y="5559454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 rot="5400000" flipH="1">
              <a:off x="6604770" y="3232452"/>
              <a:ext cx="292934" cy="6447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 rot="5400000" flipH="1">
              <a:off x="6597427" y="3897606"/>
              <a:ext cx="292934" cy="6447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 rot="5400000" flipH="1">
              <a:off x="6604769" y="4593144"/>
              <a:ext cx="292934" cy="6447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/>
            <p:cNvSpPr/>
            <p:nvPr/>
          </p:nvSpPr>
          <p:spPr>
            <a:xfrm rot="5400000" flipH="1">
              <a:off x="6597427" y="5334945"/>
              <a:ext cx="292934" cy="6447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 rot="5400000" flipH="1">
              <a:off x="1786605" y="4551911"/>
              <a:ext cx="333878" cy="3154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 rot="5400000" flipH="1">
              <a:off x="708289" y="4557552"/>
              <a:ext cx="333878" cy="3154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 rot="5400000" flipH="1">
              <a:off x="1039247" y="4557552"/>
              <a:ext cx="333878" cy="3154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 rot="5400000">
              <a:off x="1479446" y="562814"/>
              <a:ext cx="45719" cy="240137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 rot="5400000">
              <a:off x="657943" y="3570253"/>
              <a:ext cx="253237" cy="5277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 rot="5400000">
              <a:off x="1405301" y="3576457"/>
              <a:ext cx="253237" cy="5277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 rot="5400000">
              <a:off x="2160512" y="3576334"/>
              <a:ext cx="253237" cy="5277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 rot="5400000">
              <a:off x="657943" y="2995479"/>
              <a:ext cx="253237" cy="5277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 rot="5400000">
              <a:off x="1405301" y="3001683"/>
              <a:ext cx="253237" cy="5277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/>
            <p:cNvSpPr/>
            <p:nvPr/>
          </p:nvSpPr>
          <p:spPr>
            <a:xfrm rot="5400000">
              <a:off x="2160512" y="3001560"/>
              <a:ext cx="253237" cy="5277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 rot="5400000">
              <a:off x="1636717" y="2330618"/>
              <a:ext cx="537869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 rot="5400000" flipH="1">
              <a:off x="2079802" y="2329245"/>
              <a:ext cx="526740" cy="2096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/>
            <p:cNvSpPr/>
            <p:nvPr/>
          </p:nvSpPr>
          <p:spPr>
            <a:xfrm rot="5400000" flipH="1">
              <a:off x="1180176" y="2345103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/>
            <p:cNvSpPr/>
            <p:nvPr/>
          </p:nvSpPr>
          <p:spPr>
            <a:xfrm rot="5400000" flipH="1">
              <a:off x="750848" y="2326918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/>
            <p:cNvSpPr/>
            <p:nvPr/>
          </p:nvSpPr>
          <p:spPr>
            <a:xfrm rot="5400000" flipH="1">
              <a:off x="338947" y="2333243"/>
              <a:ext cx="583888" cy="1957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8" name="円/楕円 67"/>
          <p:cNvSpPr/>
          <p:nvPr/>
        </p:nvSpPr>
        <p:spPr>
          <a:xfrm>
            <a:off x="1032972" y="2692306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7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3675707" y="4227375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endParaRPr kumimoji="1" lang="ja-JP" altLang="en-US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4663331" y="2822801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1" name="円/楕円 70"/>
          <p:cNvSpPr/>
          <p:nvPr/>
        </p:nvSpPr>
        <p:spPr>
          <a:xfrm>
            <a:off x="6444103" y="3753087"/>
            <a:ext cx="374004" cy="320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5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2" name="円/楕円 71"/>
          <p:cNvSpPr/>
          <p:nvPr/>
        </p:nvSpPr>
        <p:spPr>
          <a:xfrm>
            <a:off x="6091257" y="5067008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3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3" name="円/楕円 72"/>
          <p:cNvSpPr/>
          <p:nvPr/>
        </p:nvSpPr>
        <p:spPr>
          <a:xfrm>
            <a:off x="6631105" y="2373767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4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4" name="円/楕円 73"/>
          <p:cNvSpPr/>
          <p:nvPr/>
        </p:nvSpPr>
        <p:spPr>
          <a:xfrm>
            <a:off x="3159327" y="2902327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6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5" name="円/楕円 74"/>
          <p:cNvSpPr/>
          <p:nvPr/>
        </p:nvSpPr>
        <p:spPr>
          <a:xfrm>
            <a:off x="2178049" y="1806662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8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1048442" y="4005064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9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3675707" y="4266212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endParaRPr kumimoji="1" lang="ja-JP" altLang="en-US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42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4916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5</a:t>
            </a:r>
            <a:r>
              <a:rPr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の結成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0472" y="1816485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今までのステージより広くすることで早く動かなければいけない</a:t>
            </a:r>
            <a:endParaRPr kumimoji="1" lang="en-US" altLang="ja-JP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kumimoji="1" lang="en-US" altLang="ja-JP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MAP</a:t>
            </a:r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の広さから発生地点で誘導していく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7751020" y="1816484"/>
            <a:ext cx="1996118" cy="28366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20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、①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40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、②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7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、③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90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秒後、④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110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、⑤</a:t>
            </a:r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</a:t>
            </a:r>
          </a:p>
          <a:p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140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秒後、⑥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170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⑦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200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秒後、⑧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230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秒後、⑨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8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ババアの巡回ルート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133" name="グループ化 132"/>
          <p:cNvGrpSpPr/>
          <p:nvPr/>
        </p:nvGrpSpPr>
        <p:grpSpPr>
          <a:xfrm>
            <a:off x="229065" y="1662879"/>
            <a:ext cx="7098851" cy="4654668"/>
            <a:chOff x="301620" y="1680004"/>
            <a:chExt cx="7098851" cy="4654668"/>
          </a:xfrm>
        </p:grpSpPr>
        <p:grpSp>
          <p:nvGrpSpPr>
            <p:cNvPr id="134" name="グループ化 133"/>
            <p:cNvGrpSpPr/>
            <p:nvPr/>
          </p:nvGrpSpPr>
          <p:grpSpPr>
            <a:xfrm>
              <a:off x="301620" y="1680004"/>
              <a:ext cx="7070287" cy="4654668"/>
              <a:chOff x="301620" y="1680004"/>
              <a:chExt cx="7070287" cy="4654668"/>
            </a:xfrm>
          </p:grpSpPr>
          <p:sp>
            <p:nvSpPr>
              <p:cNvPr id="173" name="正方形/長方形 172"/>
              <p:cNvSpPr/>
              <p:nvPr/>
            </p:nvSpPr>
            <p:spPr>
              <a:xfrm>
                <a:off x="2675889" y="2647232"/>
                <a:ext cx="2371400" cy="34746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正方形/長方形 173"/>
              <p:cNvSpPr/>
              <p:nvPr/>
            </p:nvSpPr>
            <p:spPr>
              <a:xfrm>
                <a:off x="347342" y="3960752"/>
                <a:ext cx="2328547" cy="217241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正方形/長方形 174"/>
              <p:cNvSpPr/>
              <p:nvPr/>
            </p:nvSpPr>
            <p:spPr>
              <a:xfrm>
                <a:off x="3400101" y="5931663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176" name="正方形/長方形 175"/>
              <p:cNvSpPr/>
              <p:nvPr/>
            </p:nvSpPr>
            <p:spPr>
              <a:xfrm>
                <a:off x="5127305" y="4881982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正方形/長方形 176"/>
              <p:cNvSpPr/>
              <p:nvPr/>
            </p:nvSpPr>
            <p:spPr>
              <a:xfrm>
                <a:off x="6061464" y="4881982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正方形/長方形 177"/>
              <p:cNvSpPr/>
              <p:nvPr/>
            </p:nvSpPr>
            <p:spPr>
              <a:xfrm>
                <a:off x="2567875" y="5920186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>
                <a:off x="2049843" y="5906293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>
                <a:off x="3037377" y="5906294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正方形/長方形 180"/>
              <p:cNvSpPr/>
              <p:nvPr/>
            </p:nvSpPr>
            <p:spPr>
              <a:xfrm>
                <a:off x="347341" y="1794539"/>
                <a:ext cx="2328547" cy="217241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正方形/長方形 181"/>
              <p:cNvSpPr/>
              <p:nvPr/>
            </p:nvSpPr>
            <p:spPr>
              <a:xfrm>
                <a:off x="5043360" y="3958184"/>
                <a:ext cx="2328547" cy="217241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正方形/長方形 182"/>
              <p:cNvSpPr/>
              <p:nvPr/>
            </p:nvSpPr>
            <p:spPr>
              <a:xfrm>
                <a:off x="5043359" y="1832648"/>
                <a:ext cx="2328547" cy="217241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正方形/長方形 183"/>
              <p:cNvSpPr/>
              <p:nvPr/>
            </p:nvSpPr>
            <p:spPr>
              <a:xfrm>
                <a:off x="1363930" y="5228991"/>
                <a:ext cx="332490" cy="3324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正方形/長方形 184"/>
              <p:cNvSpPr/>
              <p:nvPr/>
            </p:nvSpPr>
            <p:spPr>
              <a:xfrm>
                <a:off x="3459683" y="2683656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正方形/長方形 185"/>
              <p:cNvSpPr/>
              <p:nvPr/>
            </p:nvSpPr>
            <p:spPr>
              <a:xfrm>
                <a:off x="2906102" y="2683656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正方形/長方形 186"/>
              <p:cNvSpPr/>
              <p:nvPr/>
            </p:nvSpPr>
            <p:spPr>
              <a:xfrm>
                <a:off x="4061801" y="2705236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>
                <a:off x="6061464" y="1680004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9" name="直線コネクタ 188"/>
              <p:cNvCxnSpPr>
                <a:stCxn id="188" idx="2"/>
                <a:endCxn id="188" idx="0"/>
              </p:cNvCxnSpPr>
              <p:nvPr/>
            </p:nvCxnSpPr>
            <p:spPr>
              <a:xfrm flipV="1">
                <a:off x="6428847" y="1680004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正方形/長方形 189"/>
              <p:cNvSpPr/>
              <p:nvPr/>
            </p:nvSpPr>
            <p:spPr>
              <a:xfrm rot="5400000" flipH="1">
                <a:off x="-756979" y="2853867"/>
                <a:ext cx="2162919" cy="4572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正方形/長方形 190"/>
              <p:cNvSpPr/>
              <p:nvPr/>
            </p:nvSpPr>
            <p:spPr>
              <a:xfrm rot="5400000" flipH="1">
                <a:off x="2243895" y="2200156"/>
                <a:ext cx="863984" cy="5420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正方形/長方形 191"/>
              <p:cNvSpPr/>
              <p:nvPr/>
            </p:nvSpPr>
            <p:spPr>
              <a:xfrm>
                <a:off x="567264" y="5228991"/>
                <a:ext cx="332490" cy="32851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正方形/長方形 192"/>
              <p:cNvSpPr/>
              <p:nvPr/>
            </p:nvSpPr>
            <p:spPr>
              <a:xfrm rot="5400000" flipH="1">
                <a:off x="2098927" y="4551912"/>
                <a:ext cx="333878" cy="3154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正方形/長方形 193"/>
              <p:cNvSpPr/>
              <p:nvPr/>
            </p:nvSpPr>
            <p:spPr>
              <a:xfrm rot="5400000">
                <a:off x="5531517" y="1274050"/>
                <a:ext cx="45719" cy="10141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正方形/長方形 194"/>
              <p:cNvSpPr/>
              <p:nvPr/>
            </p:nvSpPr>
            <p:spPr>
              <a:xfrm rot="5400000" flipH="1">
                <a:off x="4588194" y="2182792"/>
                <a:ext cx="863984" cy="542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正方形/長方形 195"/>
              <p:cNvSpPr/>
              <p:nvPr/>
            </p:nvSpPr>
            <p:spPr>
              <a:xfrm rot="5400000">
                <a:off x="5070199" y="2910874"/>
                <a:ext cx="607040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正方形/長方形 196"/>
              <p:cNvSpPr/>
              <p:nvPr/>
            </p:nvSpPr>
            <p:spPr>
              <a:xfrm rot="5400000" flipH="1">
                <a:off x="7061207" y="1495382"/>
                <a:ext cx="45719" cy="575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正方形/長方形 197"/>
              <p:cNvSpPr/>
              <p:nvPr/>
            </p:nvSpPr>
            <p:spPr>
              <a:xfrm rot="5400000" flipH="1">
                <a:off x="6251405" y="2884563"/>
                <a:ext cx="2186793" cy="542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9" name="正方形/長方形 198"/>
              <p:cNvSpPr/>
              <p:nvPr/>
            </p:nvSpPr>
            <p:spPr>
              <a:xfrm rot="5400000">
                <a:off x="3180691" y="5036599"/>
                <a:ext cx="379208" cy="3947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正方形/長方形 199"/>
              <p:cNvSpPr/>
              <p:nvPr/>
            </p:nvSpPr>
            <p:spPr>
              <a:xfrm rot="5400000">
                <a:off x="4282430" y="5031592"/>
                <a:ext cx="333979" cy="3947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 rot="5400000" flipH="1">
                <a:off x="5097519" y="2175486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2" name="正方形/長方形 201"/>
              <p:cNvSpPr/>
              <p:nvPr/>
            </p:nvSpPr>
            <p:spPr>
              <a:xfrm rot="5400000">
                <a:off x="2226783" y="3935873"/>
                <a:ext cx="1642237" cy="2499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3" name="正方形/長方形 202"/>
              <p:cNvSpPr/>
              <p:nvPr/>
            </p:nvSpPr>
            <p:spPr>
              <a:xfrm rot="5400000" flipH="1">
                <a:off x="5520285" y="2903935"/>
                <a:ext cx="581907" cy="2096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正方形/長方形 203"/>
              <p:cNvSpPr/>
              <p:nvPr/>
            </p:nvSpPr>
            <p:spPr>
              <a:xfrm>
                <a:off x="2157855" y="5222472"/>
                <a:ext cx="332490" cy="3324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" name="正方形/長方形 204"/>
              <p:cNvSpPr/>
              <p:nvPr/>
            </p:nvSpPr>
            <p:spPr>
              <a:xfrm rot="5400000">
                <a:off x="2746576" y="3936122"/>
                <a:ext cx="1642237" cy="2499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6" name="正方形/長方形 205"/>
              <p:cNvSpPr/>
              <p:nvPr/>
            </p:nvSpPr>
            <p:spPr>
              <a:xfrm rot="5400000">
                <a:off x="3345059" y="3961689"/>
                <a:ext cx="1642237" cy="2499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正方形/長方形 206"/>
              <p:cNvSpPr/>
              <p:nvPr/>
            </p:nvSpPr>
            <p:spPr>
              <a:xfrm rot="5400000">
                <a:off x="3950693" y="3936123"/>
                <a:ext cx="1642237" cy="2499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正方形/長方形 207"/>
              <p:cNvSpPr/>
              <p:nvPr/>
            </p:nvSpPr>
            <p:spPr>
              <a:xfrm rot="5400000">
                <a:off x="3741628" y="5036598"/>
                <a:ext cx="333979" cy="3947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9" name="正方形/長方形 208"/>
              <p:cNvSpPr/>
              <p:nvPr/>
            </p:nvSpPr>
            <p:spPr>
              <a:xfrm rot="5400000" flipH="1">
                <a:off x="6606318" y="1896019"/>
                <a:ext cx="292934" cy="66256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正方形/長方形 209"/>
              <p:cNvSpPr/>
              <p:nvPr/>
            </p:nvSpPr>
            <p:spPr>
              <a:xfrm rot="5400000" flipH="1">
                <a:off x="6597427" y="2530395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 rot="5400000" flipH="1">
                <a:off x="5519294" y="2175486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 rot="5400000">
                <a:off x="5063261" y="4611774"/>
                <a:ext cx="607040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/>
              <p:cNvSpPr/>
              <p:nvPr/>
            </p:nvSpPr>
            <p:spPr>
              <a:xfrm rot="5400000" flipH="1">
                <a:off x="5090581" y="3876386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4" name="正方形/長方形 213"/>
              <p:cNvSpPr/>
              <p:nvPr/>
            </p:nvSpPr>
            <p:spPr>
              <a:xfrm rot="5400000" flipH="1">
                <a:off x="5513347" y="4604835"/>
                <a:ext cx="581907" cy="2096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5" name="正方形/長方形 214"/>
              <p:cNvSpPr/>
              <p:nvPr/>
            </p:nvSpPr>
            <p:spPr>
              <a:xfrm rot="5400000" flipH="1">
                <a:off x="5512356" y="3876386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正方形/長方形 215"/>
              <p:cNvSpPr/>
              <p:nvPr/>
            </p:nvSpPr>
            <p:spPr>
              <a:xfrm rot="5400000" flipH="1">
                <a:off x="5083643" y="5559454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正方形/長方形 216"/>
              <p:cNvSpPr/>
              <p:nvPr/>
            </p:nvSpPr>
            <p:spPr>
              <a:xfrm rot="5400000" flipH="1">
                <a:off x="5505418" y="5559454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正方形/長方形 217"/>
              <p:cNvSpPr/>
              <p:nvPr/>
            </p:nvSpPr>
            <p:spPr>
              <a:xfrm rot="5400000" flipH="1">
                <a:off x="6604770" y="3232452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正方形/長方形 218"/>
              <p:cNvSpPr/>
              <p:nvPr/>
            </p:nvSpPr>
            <p:spPr>
              <a:xfrm rot="5400000" flipH="1">
                <a:off x="6597427" y="3897606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正方形/長方形 219"/>
              <p:cNvSpPr/>
              <p:nvPr/>
            </p:nvSpPr>
            <p:spPr>
              <a:xfrm rot="5400000" flipH="1">
                <a:off x="6604769" y="4593144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正方形/長方形 220"/>
              <p:cNvSpPr/>
              <p:nvPr/>
            </p:nvSpPr>
            <p:spPr>
              <a:xfrm rot="5400000" flipH="1">
                <a:off x="6597427" y="5334945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2" name="正方形/長方形 221"/>
              <p:cNvSpPr/>
              <p:nvPr/>
            </p:nvSpPr>
            <p:spPr>
              <a:xfrm rot="5400000" flipH="1">
                <a:off x="1786605" y="4551911"/>
                <a:ext cx="333878" cy="3154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正方形/長方形 222"/>
              <p:cNvSpPr/>
              <p:nvPr/>
            </p:nvSpPr>
            <p:spPr>
              <a:xfrm rot="5400000" flipH="1">
                <a:off x="708289" y="4557552"/>
                <a:ext cx="333878" cy="3154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正方形/長方形 223"/>
              <p:cNvSpPr/>
              <p:nvPr/>
            </p:nvSpPr>
            <p:spPr>
              <a:xfrm rot="5400000" flipH="1">
                <a:off x="1039247" y="4557552"/>
                <a:ext cx="333878" cy="3154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正方形/長方形 224"/>
              <p:cNvSpPr/>
              <p:nvPr/>
            </p:nvSpPr>
            <p:spPr>
              <a:xfrm rot="5400000">
                <a:off x="1479446" y="562814"/>
                <a:ext cx="45719" cy="240137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正方形/長方形 225"/>
              <p:cNvSpPr/>
              <p:nvPr/>
            </p:nvSpPr>
            <p:spPr>
              <a:xfrm rot="5400000">
                <a:off x="657943" y="3570253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正方形/長方形 226"/>
              <p:cNvSpPr/>
              <p:nvPr/>
            </p:nvSpPr>
            <p:spPr>
              <a:xfrm rot="5400000">
                <a:off x="1405301" y="3576457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正方形/長方形 227"/>
              <p:cNvSpPr/>
              <p:nvPr/>
            </p:nvSpPr>
            <p:spPr>
              <a:xfrm rot="5400000">
                <a:off x="2160512" y="3576334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正方形/長方形 228"/>
              <p:cNvSpPr/>
              <p:nvPr/>
            </p:nvSpPr>
            <p:spPr>
              <a:xfrm rot="5400000">
                <a:off x="657943" y="2995479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正方形/長方形 229"/>
              <p:cNvSpPr/>
              <p:nvPr/>
            </p:nvSpPr>
            <p:spPr>
              <a:xfrm rot="5400000">
                <a:off x="1405301" y="3001683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正方形/長方形 230"/>
              <p:cNvSpPr/>
              <p:nvPr/>
            </p:nvSpPr>
            <p:spPr>
              <a:xfrm rot="5400000">
                <a:off x="2160512" y="3001560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正方形/長方形 231"/>
              <p:cNvSpPr/>
              <p:nvPr/>
            </p:nvSpPr>
            <p:spPr>
              <a:xfrm rot="5400000">
                <a:off x="1636717" y="2330618"/>
                <a:ext cx="537869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正方形/長方形 232"/>
              <p:cNvSpPr/>
              <p:nvPr/>
            </p:nvSpPr>
            <p:spPr>
              <a:xfrm rot="5400000" flipH="1">
                <a:off x="2079802" y="2329245"/>
                <a:ext cx="526740" cy="2096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正方形/長方形 233"/>
              <p:cNvSpPr/>
              <p:nvPr/>
            </p:nvSpPr>
            <p:spPr>
              <a:xfrm rot="5400000" flipH="1">
                <a:off x="1180176" y="2345103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正方形/長方形 234"/>
              <p:cNvSpPr/>
              <p:nvPr/>
            </p:nvSpPr>
            <p:spPr>
              <a:xfrm rot="5400000" flipH="1">
                <a:off x="750848" y="2326918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6" name="正方形/長方形 235"/>
              <p:cNvSpPr/>
              <p:nvPr/>
            </p:nvSpPr>
            <p:spPr>
              <a:xfrm rot="5400000" flipH="1">
                <a:off x="338947" y="2333243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5" name="円/楕円 134"/>
            <p:cNvSpPr/>
            <p:nvPr/>
          </p:nvSpPr>
          <p:spPr>
            <a:xfrm>
              <a:off x="1150517" y="4008680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１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36" name="円/楕円 135"/>
            <p:cNvSpPr/>
            <p:nvPr/>
          </p:nvSpPr>
          <p:spPr>
            <a:xfrm>
              <a:off x="5953253" y="3074871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5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37" name="円/楕円 136"/>
            <p:cNvSpPr/>
            <p:nvPr/>
          </p:nvSpPr>
          <p:spPr>
            <a:xfrm>
              <a:off x="1686634" y="2763234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２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38" name="円/楕円 137"/>
            <p:cNvSpPr/>
            <p:nvPr/>
          </p:nvSpPr>
          <p:spPr>
            <a:xfrm>
              <a:off x="3142881" y="3906611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３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39" name="円/楕円 138"/>
            <p:cNvSpPr/>
            <p:nvPr/>
          </p:nvSpPr>
          <p:spPr>
            <a:xfrm>
              <a:off x="2416136" y="2717801"/>
              <a:ext cx="343901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２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4759058" y="2632159"/>
              <a:ext cx="343901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３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41" name="円/楕円 140"/>
            <p:cNvSpPr/>
            <p:nvPr/>
          </p:nvSpPr>
          <p:spPr>
            <a:xfrm>
              <a:off x="7056570" y="5846326"/>
              <a:ext cx="343901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４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323616" y="5846327"/>
              <a:ext cx="343901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１</a:t>
              </a:r>
              <a:endPara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475783" y="466006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4381945" y="4598747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/>
            <p:cNvSpPr/>
            <p:nvPr/>
          </p:nvSpPr>
          <p:spPr>
            <a:xfrm>
              <a:off x="3187165" y="344657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/>
            <p:cNvSpPr/>
            <p:nvPr/>
          </p:nvSpPr>
          <p:spPr>
            <a:xfrm>
              <a:off x="484922" y="346579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円/楕円 146"/>
            <p:cNvSpPr/>
            <p:nvPr/>
          </p:nvSpPr>
          <p:spPr>
            <a:xfrm>
              <a:off x="2005790" y="2311114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円/楕円 147"/>
            <p:cNvSpPr/>
            <p:nvPr/>
          </p:nvSpPr>
          <p:spPr>
            <a:xfrm>
              <a:off x="1151758" y="227966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6563668" y="379417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円/楕円 149"/>
            <p:cNvSpPr/>
            <p:nvPr/>
          </p:nvSpPr>
          <p:spPr>
            <a:xfrm>
              <a:off x="6679947" y="525712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150"/>
            <p:cNvSpPr/>
            <p:nvPr/>
          </p:nvSpPr>
          <p:spPr>
            <a:xfrm>
              <a:off x="2648784" y="3906611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2" name="円/楕円 151"/>
            <p:cNvSpPr/>
            <p:nvPr/>
          </p:nvSpPr>
          <p:spPr>
            <a:xfrm>
              <a:off x="326565" y="2279663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3" name="円/楕円 152"/>
            <p:cNvSpPr/>
            <p:nvPr/>
          </p:nvSpPr>
          <p:spPr>
            <a:xfrm>
              <a:off x="1151758" y="2902327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4" name="円/楕円 153"/>
            <p:cNvSpPr/>
            <p:nvPr/>
          </p:nvSpPr>
          <p:spPr>
            <a:xfrm>
              <a:off x="5480407" y="390244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5" name="円/楕円 154"/>
            <p:cNvSpPr/>
            <p:nvPr/>
          </p:nvSpPr>
          <p:spPr>
            <a:xfrm>
              <a:off x="5438095" y="551086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6" name="円/楕円 155"/>
            <p:cNvSpPr/>
            <p:nvPr/>
          </p:nvSpPr>
          <p:spPr>
            <a:xfrm>
              <a:off x="6331106" y="249619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7" name="円/楕円 156"/>
            <p:cNvSpPr/>
            <p:nvPr/>
          </p:nvSpPr>
          <p:spPr>
            <a:xfrm>
              <a:off x="3732436" y="4366464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8" name="円/楕円 157"/>
            <p:cNvSpPr/>
            <p:nvPr/>
          </p:nvSpPr>
          <p:spPr>
            <a:xfrm>
              <a:off x="2147090" y="495874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9" name="円/楕円 158"/>
            <p:cNvSpPr/>
            <p:nvPr/>
          </p:nvSpPr>
          <p:spPr>
            <a:xfrm>
              <a:off x="3832882" y="293203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60" name="円/楕円 159"/>
            <p:cNvSpPr/>
            <p:nvPr/>
          </p:nvSpPr>
          <p:spPr>
            <a:xfrm>
              <a:off x="5503882" y="210162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61" name="円/楕円 160"/>
            <p:cNvSpPr/>
            <p:nvPr/>
          </p:nvSpPr>
          <p:spPr>
            <a:xfrm>
              <a:off x="2257783" y="3511327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円/楕円 161"/>
            <p:cNvSpPr/>
            <p:nvPr/>
          </p:nvSpPr>
          <p:spPr>
            <a:xfrm>
              <a:off x="2040801" y="3444816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円/楕円 162"/>
            <p:cNvSpPr/>
            <p:nvPr/>
          </p:nvSpPr>
          <p:spPr>
            <a:xfrm>
              <a:off x="6548418" y="4480352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円/楕円 163"/>
            <p:cNvSpPr/>
            <p:nvPr/>
          </p:nvSpPr>
          <p:spPr>
            <a:xfrm>
              <a:off x="6757550" y="4388298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円/楕円 164"/>
            <p:cNvSpPr/>
            <p:nvPr/>
          </p:nvSpPr>
          <p:spPr>
            <a:xfrm>
              <a:off x="6664160" y="2447565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円/楕円 165"/>
            <p:cNvSpPr/>
            <p:nvPr/>
          </p:nvSpPr>
          <p:spPr>
            <a:xfrm>
              <a:off x="6898028" y="2518522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円/楕円 166"/>
            <p:cNvSpPr/>
            <p:nvPr/>
          </p:nvSpPr>
          <p:spPr>
            <a:xfrm>
              <a:off x="7010616" y="1768024"/>
              <a:ext cx="343901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5</a:t>
              </a:r>
              <a:endParaRPr kumimoji="1" lang="ja-JP" altLang="en-US" dirty="0"/>
            </a:p>
          </p:txBody>
        </p:sp>
        <p:sp>
          <p:nvSpPr>
            <p:cNvPr id="168" name="円/楕円 167"/>
            <p:cNvSpPr/>
            <p:nvPr/>
          </p:nvSpPr>
          <p:spPr>
            <a:xfrm>
              <a:off x="3793048" y="4023283"/>
              <a:ext cx="343901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３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69" name="円/楕円 168"/>
            <p:cNvSpPr/>
            <p:nvPr/>
          </p:nvSpPr>
          <p:spPr>
            <a:xfrm>
              <a:off x="5976364" y="5295021"/>
              <a:ext cx="343901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４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70" name="円/楕円 169"/>
            <p:cNvSpPr/>
            <p:nvPr/>
          </p:nvSpPr>
          <p:spPr>
            <a:xfrm>
              <a:off x="1281771" y="1812158"/>
              <a:ext cx="343901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１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71" name="円/楕円 170"/>
            <p:cNvSpPr/>
            <p:nvPr/>
          </p:nvSpPr>
          <p:spPr>
            <a:xfrm>
              <a:off x="1384320" y="4815279"/>
              <a:ext cx="411480" cy="3599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２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72" name="円/楕円 171"/>
            <p:cNvSpPr/>
            <p:nvPr/>
          </p:nvSpPr>
          <p:spPr>
            <a:xfrm>
              <a:off x="5945212" y="4849648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４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</p:grpSp>
      <p:cxnSp>
        <p:nvCxnSpPr>
          <p:cNvPr id="238" name="直線コネクタ 237"/>
          <p:cNvCxnSpPr>
            <a:stCxn id="170" idx="6"/>
          </p:cNvCxnSpPr>
          <p:nvPr/>
        </p:nvCxnSpPr>
        <p:spPr>
          <a:xfrm>
            <a:off x="1553117" y="1953545"/>
            <a:ext cx="942203" cy="18889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>
          <a:xfrm>
            <a:off x="2478456" y="2153570"/>
            <a:ext cx="37075" cy="6820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>
            <a:off x="2515531" y="2837610"/>
            <a:ext cx="942203" cy="1888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/>
          <p:nvPr/>
        </p:nvCxnSpPr>
        <p:spPr>
          <a:xfrm flipV="1">
            <a:off x="2515531" y="3131439"/>
            <a:ext cx="318016" cy="4062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/>
          <p:nvPr/>
        </p:nvCxnSpPr>
        <p:spPr>
          <a:xfrm flipV="1">
            <a:off x="2850353" y="3026505"/>
            <a:ext cx="644787" cy="1049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>
            <a:off x="370291" y="3448667"/>
            <a:ext cx="2108165" cy="890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7" name="直線コネクタ 256"/>
          <p:cNvCxnSpPr/>
          <p:nvPr/>
        </p:nvCxnSpPr>
        <p:spPr>
          <a:xfrm flipV="1">
            <a:off x="370292" y="2901731"/>
            <a:ext cx="52719" cy="5222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 flipV="1">
            <a:off x="403228" y="2835660"/>
            <a:ext cx="730403" cy="759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>
            <a:stCxn id="170" idx="3"/>
          </p:cNvCxnSpPr>
          <p:nvPr/>
        </p:nvCxnSpPr>
        <p:spPr>
          <a:xfrm flipH="1">
            <a:off x="1152168" y="2065630"/>
            <a:ext cx="107411" cy="7604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>
            <a:stCxn id="171" idx="6"/>
          </p:cNvCxnSpPr>
          <p:nvPr/>
        </p:nvCxnSpPr>
        <p:spPr>
          <a:xfrm>
            <a:off x="1723245" y="4978152"/>
            <a:ext cx="951294" cy="491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/>
          <p:nvPr/>
        </p:nvCxnSpPr>
        <p:spPr>
          <a:xfrm>
            <a:off x="2515531" y="4202871"/>
            <a:ext cx="159009" cy="8470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>
            <a:off x="476900" y="4164670"/>
            <a:ext cx="2020093" cy="382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9" name="直線コネクタ 278"/>
          <p:cNvCxnSpPr/>
          <p:nvPr/>
        </p:nvCxnSpPr>
        <p:spPr>
          <a:xfrm flipH="1">
            <a:off x="460454" y="4106018"/>
            <a:ext cx="26118" cy="9388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endCxn id="171" idx="2"/>
          </p:cNvCxnSpPr>
          <p:nvPr/>
        </p:nvCxnSpPr>
        <p:spPr>
          <a:xfrm flipV="1">
            <a:off x="473513" y="4978152"/>
            <a:ext cx="838252" cy="491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6" name="直線コネクタ 285"/>
          <p:cNvCxnSpPr>
            <a:stCxn id="168" idx="4"/>
          </p:cNvCxnSpPr>
          <p:nvPr/>
        </p:nvCxnSpPr>
        <p:spPr>
          <a:xfrm flipH="1">
            <a:off x="3892443" y="4323182"/>
            <a:ext cx="1" cy="65496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/>
          <p:nvPr/>
        </p:nvCxnSpPr>
        <p:spPr>
          <a:xfrm flipV="1">
            <a:off x="3866445" y="4941617"/>
            <a:ext cx="559226" cy="63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/>
          <p:nvPr/>
        </p:nvCxnSpPr>
        <p:spPr>
          <a:xfrm flipH="1">
            <a:off x="4417989" y="3057746"/>
            <a:ext cx="7682" cy="1905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/>
          <p:nvPr/>
        </p:nvCxnSpPr>
        <p:spPr>
          <a:xfrm flipV="1">
            <a:off x="3852348" y="3089083"/>
            <a:ext cx="587382" cy="737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endCxn id="168" idx="0"/>
          </p:cNvCxnSpPr>
          <p:nvPr/>
        </p:nvCxnSpPr>
        <p:spPr>
          <a:xfrm>
            <a:off x="3883574" y="3145131"/>
            <a:ext cx="8870" cy="8610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169" idx="4"/>
          </p:cNvCxnSpPr>
          <p:nvPr/>
        </p:nvCxnSpPr>
        <p:spPr>
          <a:xfrm flipH="1">
            <a:off x="6075759" y="5594920"/>
            <a:ext cx="1" cy="3372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/>
          <p:nvPr/>
        </p:nvCxnSpPr>
        <p:spPr>
          <a:xfrm flipV="1">
            <a:off x="6092848" y="5763537"/>
            <a:ext cx="1063117" cy="1686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/>
          <p:nvPr/>
        </p:nvCxnSpPr>
        <p:spPr>
          <a:xfrm>
            <a:off x="7155964" y="3777051"/>
            <a:ext cx="1" cy="20130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/>
          <p:nvPr/>
        </p:nvCxnSpPr>
        <p:spPr>
          <a:xfrm>
            <a:off x="6096240" y="3828978"/>
            <a:ext cx="106311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9" name="直線コネクタ 308"/>
          <p:cNvCxnSpPr>
            <a:endCxn id="169" idx="0"/>
          </p:cNvCxnSpPr>
          <p:nvPr/>
        </p:nvCxnSpPr>
        <p:spPr>
          <a:xfrm flipH="1">
            <a:off x="6075760" y="3793500"/>
            <a:ext cx="24932" cy="14843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1" name="直線コネクタ 310"/>
          <p:cNvCxnSpPr>
            <a:stCxn id="167" idx="4"/>
          </p:cNvCxnSpPr>
          <p:nvPr/>
        </p:nvCxnSpPr>
        <p:spPr>
          <a:xfrm flipH="1">
            <a:off x="7100149" y="2067923"/>
            <a:ext cx="9863" cy="109493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直線コネクタ 313"/>
          <p:cNvCxnSpPr/>
          <p:nvPr/>
        </p:nvCxnSpPr>
        <p:spPr>
          <a:xfrm>
            <a:off x="6075835" y="3165823"/>
            <a:ext cx="106311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5" name="直線コネクタ 314"/>
          <p:cNvCxnSpPr/>
          <p:nvPr/>
        </p:nvCxnSpPr>
        <p:spPr>
          <a:xfrm>
            <a:off x="6075758" y="3172645"/>
            <a:ext cx="0" cy="402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7" name="直線コネクタ 316"/>
          <p:cNvCxnSpPr/>
          <p:nvPr/>
        </p:nvCxnSpPr>
        <p:spPr>
          <a:xfrm>
            <a:off x="5016217" y="3558418"/>
            <a:ext cx="106311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8" name="直線コネクタ 317"/>
          <p:cNvCxnSpPr/>
          <p:nvPr/>
        </p:nvCxnSpPr>
        <p:spPr>
          <a:xfrm>
            <a:off x="4795240" y="2991630"/>
            <a:ext cx="220977" cy="5840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1" name="直線コネクタ 320"/>
          <p:cNvCxnSpPr/>
          <p:nvPr/>
        </p:nvCxnSpPr>
        <p:spPr>
          <a:xfrm flipV="1">
            <a:off x="4780387" y="2587336"/>
            <a:ext cx="274363" cy="4220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4" name="直線コネクタ 323"/>
          <p:cNvCxnSpPr/>
          <p:nvPr/>
        </p:nvCxnSpPr>
        <p:spPr>
          <a:xfrm flipH="1">
            <a:off x="5042284" y="1909411"/>
            <a:ext cx="24932" cy="7056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7" name="直線コネクタ 326"/>
          <p:cNvCxnSpPr>
            <a:endCxn id="167" idx="2"/>
          </p:cNvCxnSpPr>
          <p:nvPr/>
        </p:nvCxnSpPr>
        <p:spPr>
          <a:xfrm flipV="1">
            <a:off x="5064264" y="1909411"/>
            <a:ext cx="1873797" cy="108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186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店員の巡回ルート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133" name="グループ化 132"/>
          <p:cNvGrpSpPr/>
          <p:nvPr/>
        </p:nvGrpSpPr>
        <p:grpSpPr>
          <a:xfrm>
            <a:off x="301620" y="1680004"/>
            <a:ext cx="7098851" cy="4654668"/>
            <a:chOff x="301620" y="1680004"/>
            <a:chExt cx="7098851" cy="4654668"/>
          </a:xfrm>
        </p:grpSpPr>
        <p:grpSp>
          <p:nvGrpSpPr>
            <p:cNvPr id="134" name="グループ化 133"/>
            <p:cNvGrpSpPr/>
            <p:nvPr/>
          </p:nvGrpSpPr>
          <p:grpSpPr>
            <a:xfrm>
              <a:off x="301620" y="1680004"/>
              <a:ext cx="7070287" cy="4654668"/>
              <a:chOff x="301620" y="1680004"/>
              <a:chExt cx="7070287" cy="4654668"/>
            </a:xfrm>
          </p:grpSpPr>
          <p:sp>
            <p:nvSpPr>
              <p:cNvPr id="173" name="正方形/長方形 172"/>
              <p:cNvSpPr/>
              <p:nvPr/>
            </p:nvSpPr>
            <p:spPr>
              <a:xfrm>
                <a:off x="2675889" y="2647232"/>
                <a:ext cx="2371400" cy="34746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正方形/長方形 173"/>
              <p:cNvSpPr/>
              <p:nvPr/>
            </p:nvSpPr>
            <p:spPr>
              <a:xfrm>
                <a:off x="347342" y="3960752"/>
                <a:ext cx="2328547" cy="217241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正方形/長方形 174"/>
              <p:cNvSpPr/>
              <p:nvPr/>
            </p:nvSpPr>
            <p:spPr>
              <a:xfrm>
                <a:off x="3400101" y="5931663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176" name="正方形/長方形 175"/>
              <p:cNvSpPr/>
              <p:nvPr/>
            </p:nvSpPr>
            <p:spPr>
              <a:xfrm>
                <a:off x="5127305" y="4881982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正方形/長方形 176"/>
              <p:cNvSpPr/>
              <p:nvPr/>
            </p:nvSpPr>
            <p:spPr>
              <a:xfrm>
                <a:off x="6061464" y="4881982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正方形/長方形 177"/>
              <p:cNvSpPr/>
              <p:nvPr/>
            </p:nvSpPr>
            <p:spPr>
              <a:xfrm>
                <a:off x="2567875" y="5920186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>
                <a:off x="2049843" y="5906293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>
                <a:off x="3037377" y="5906294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正方形/長方形 180"/>
              <p:cNvSpPr/>
              <p:nvPr/>
            </p:nvSpPr>
            <p:spPr>
              <a:xfrm>
                <a:off x="347341" y="1794539"/>
                <a:ext cx="2328547" cy="217241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正方形/長方形 181"/>
              <p:cNvSpPr/>
              <p:nvPr/>
            </p:nvSpPr>
            <p:spPr>
              <a:xfrm>
                <a:off x="5043360" y="3958184"/>
                <a:ext cx="2328547" cy="217241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正方形/長方形 182"/>
              <p:cNvSpPr/>
              <p:nvPr/>
            </p:nvSpPr>
            <p:spPr>
              <a:xfrm>
                <a:off x="5043359" y="1832648"/>
                <a:ext cx="2328547" cy="217241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正方形/長方形 183"/>
              <p:cNvSpPr/>
              <p:nvPr/>
            </p:nvSpPr>
            <p:spPr>
              <a:xfrm>
                <a:off x="1363930" y="5228991"/>
                <a:ext cx="332490" cy="3324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正方形/長方形 184"/>
              <p:cNvSpPr/>
              <p:nvPr/>
            </p:nvSpPr>
            <p:spPr>
              <a:xfrm>
                <a:off x="3459683" y="2683656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正方形/長方形 185"/>
              <p:cNvSpPr/>
              <p:nvPr/>
            </p:nvSpPr>
            <p:spPr>
              <a:xfrm>
                <a:off x="2906102" y="2683656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正方形/長方形 186"/>
              <p:cNvSpPr/>
              <p:nvPr/>
            </p:nvSpPr>
            <p:spPr>
              <a:xfrm>
                <a:off x="4061801" y="2705236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>
                <a:off x="6061464" y="1680004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9" name="直線コネクタ 188"/>
              <p:cNvCxnSpPr>
                <a:stCxn id="188" idx="2"/>
                <a:endCxn id="188" idx="0"/>
              </p:cNvCxnSpPr>
              <p:nvPr/>
            </p:nvCxnSpPr>
            <p:spPr>
              <a:xfrm flipV="1">
                <a:off x="6428847" y="1680004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正方形/長方形 189"/>
              <p:cNvSpPr/>
              <p:nvPr/>
            </p:nvSpPr>
            <p:spPr>
              <a:xfrm rot="5400000" flipH="1">
                <a:off x="-756979" y="2853867"/>
                <a:ext cx="2162919" cy="4572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正方形/長方形 190"/>
              <p:cNvSpPr/>
              <p:nvPr/>
            </p:nvSpPr>
            <p:spPr>
              <a:xfrm rot="5400000" flipH="1">
                <a:off x="2243895" y="2200156"/>
                <a:ext cx="863984" cy="5420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正方形/長方形 191"/>
              <p:cNvSpPr/>
              <p:nvPr/>
            </p:nvSpPr>
            <p:spPr>
              <a:xfrm>
                <a:off x="567264" y="5228991"/>
                <a:ext cx="332490" cy="32851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正方形/長方形 192"/>
              <p:cNvSpPr/>
              <p:nvPr/>
            </p:nvSpPr>
            <p:spPr>
              <a:xfrm rot="5400000" flipH="1">
                <a:off x="2098927" y="4551912"/>
                <a:ext cx="333878" cy="3154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正方形/長方形 193"/>
              <p:cNvSpPr/>
              <p:nvPr/>
            </p:nvSpPr>
            <p:spPr>
              <a:xfrm rot="5400000">
                <a:off x="5531517" y="1274050"/>
                <a:ext cx="45719" cy="10141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正方形/長方形 194"/>
              <p:cNvSpPr/>
              <p:nvPr/>
            </p:nvSpPr>
            <p:spPr>
              <a:xfrm rot="5400000" flipH="1">
                <a:off x="4588194" y="2182792"/>
                <a:ext cx="863984" cy="542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正方形/長方形 195"/>
              <p:cNvSpPr/>
              <p:nvPr/>
            </p:nvSpPr>
            <p:spPr>
              <a:xfrm rot="5400000">
                <a:off x="5070199" y="2910874"/>
                <a:ext cx="607040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正方形/長方形 196"/>
              <p:cNvSpPr/>
              <p:nvPr/>
            </p:nvSpPr>
            <p:spPr>
              <a:xfrm rot="5400000" flipH="1">
                <a:off x="7061207" y="1495382"/>
                <a:ext cx="45719" cy="575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正方形/長方形 197"/>
              <p:cNvSpPr/>
              <p:nvPr/>
            </p:nvSpPr>
            <p:spPr>
              <a:xfrm rot="5400000" flipH="1">
                <a:off x="6251405" y="2884563"/>
                <a:ext cx="2186793" cy="542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9" name="正方形/長方形 198"/>
              <p:cNvSpPr/>
              <p:nvPr/>
            </p:nvSpPr>
            <p:spPr>
              <a:xfrm rot="5400000">
                <a:off x="3180691" y="5036599"/>
                <a:ext cx="379208" cy="3947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正方形/長方形 199"/>
              <p:cNvSpPr/>
              <p:nvPr/>
            </p:nvSpPr>
            <p:spPr>
              <a:xfrm rot="5400000">
                <a:off x="4282430" y="5031592"/>
                <a:ext cx="333979" cy="3947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 rot="5400000" flipH="1">
                <a:off x="5097519" y="2175486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2" name="正方形/長方形 201"/>
              <p:cNvSpPr/>
              <p:nvPr/>
            </p:nvSpPr>
            <p:spPr>
              <a:xfrm rot="5400000">
                <a:off x="2226783" y="3935873"/>
                <a:ext cx="1642237" cy="2499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3" name="正方形/長方形 202"/>
              <p:cNvSpPr/>
              <p:nvPr/>
            </p:nvSpPr>
            <p:spPr>
              <a:xfrm rot="5400000" flipH="1">
                <a:off x="5520285" y="2903935"/>
                <a:ext cx="581907" cy="2096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正方形/長方形 203"/>
              <p:cNvSpPr/>
              <p:nvPr/>
            </p:nvSpPr>
            <p:spPr>
              <a:xfrm>
                <a:off x="2157855" y="5222472"/>
                <a:ext cx="332490" cy="3324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" name="正方形/長方形 204"/>
              <p:cNvSpPr/>
              <p:nvPr/>
            </p:nvSpPr>
            <p:spPr>
              <a:xfrm rot="5400000">
                <a:off x="2746576" y="3936122"/>
                <a:ext cx="1642237" cy="2499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6" name="正方形/長方形 205"/>
              <p:cNvSpPr/>
              <p:nvPr/>
            </p:nvSpPr>
            <p:spPr>
              <a:xfrm rot="5400000">
                <a:off x="3345059" y="3961689"/>
                <a:ext cx="1642237" cy="2499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正方形/長方形 206"/>
              <p:cNvSpPr/>
              <p:nvPr/>
            </p:nvSpPr>
            <p:spPr>
              <a:xfrm rot="5400000">
                <a:off x="3950693" y="3936123"/>
                <a:ext cx="1642237" cy="2499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正方形/長方形 207"/>
              <p:cNvSpPr/>
              <p:nvPr/>
            </p:nvSpPr>
            <p:spPr>
              <a:xfrm rot="5400000">
                <a:off x="3741628" y="5036598"/>
                <a:ext cx="333979" cy="3947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9" name="正方形/長方形 208"/>
              <p:cNvSpPr/>
              <p:nvPr/>
            </p:nvSpPr>
            <p:spPr>
              <a:xfrm rot="5400000" flipH="1">
                <a:off x="6606318" y="1896019"/>
                <a:ext cx="292934" cy="66256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正方形/長方形 209"/>
              <p:cNvSpPr/>
              <p:nvPr/>
            </p:nvSpPr>
            <p:spPr>
              <a:xfrm rot="5400000" flipH="1">
                <a:off x="6597427" y="2530395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 rot="5400000" flipH="1">
                <a:off x="5519294" y="2175486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 rot="5400000">
                <a:off x="5063261" y="4611774"/>
                <a:ext cx="607040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/>
              <p:cNvSpPr/>
              <p:nvPr/>
            </p:nvSpPr>
            <p:spPr>
              <a:xfrm rot="5400000" flipH="1">
                <a:off x="5090581" y="3876386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4" name="正方形/長方形 213"/>
              <p:cNvSpPr/>
              <p:nvPr/>
            </p:nvSpPr>
            <p:spPr>
              <a:xfrm rot="5400000" flipH="1">
                <a:off x="5513347" y="4604835"/>
                <a:ext cx="581907" cy="2096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5" name="正方形/長方形 214"/>
              <p:cNvSpPr/>
              <p:nvPr/>
            </p:nvSpPr>
            <p:spPr>
              <a:xfrm rot="5400000" flipH="1">
                <a:off x="5512356" y="3876386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正方形/長方形 215"/>
              <p:cNvSpPr/>
              <p:nvPr/>
            </p:nvSpPr>
            <p:spPr>
              <a:xfrm rot="5400000" flipH="1">
                <a:off x="5083643" y="5559454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正方形/長方形 216"/>
              <p:cNvSpPr/>
              <p:nvPr/>
            </p:nvSpPr>
            <p:spPr>
              <a:xfrm rot="5400000" flipH="1">
                <a:off x="5505418" y="5559454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正方形/長方形 217"/>
              <p:cNvSpPr/>
              <p:nvPr/>
            </p:nvSpPr>
            <p:spPr>
              <a:xfrm rot="5400000" flipH="1">
                <a:off x="6604770" y="3232452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正方形/長方形 218"/>
              <p:cNvSpPr/>
              <p:nvPr/>
            </p:nvSpPr>
            <p:spPr>
              <a:xfrm rot="5400000" flipH="1">
                <a:off x="6597427" y="3897606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正方形/長方形 219"/>
              <p:cNvSpPr/>
              <p:nvPr/>
            </p:nvSpPr>
            <p:spPr>
              <a:xfrm rot="5400000" flipH="1">
                <a:off x="6604769" y="4593144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正方形/長方形 220"/>
              <p:cNvSpPr/>
              <p:nvPr/>
            </p:nvSpPr>
            <p:spPr>
              <a:xfrm rot="5400000" flipH="1">
                <a:off x="6597427" y="5334945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2" name="正方形/長方形 221"/>
              <p:cNvSpPr/>
              <p:nvPr/>
            </p:nvSpPr>
            <p:spPr>
              <a:xfrm rot="5400000" flipH="1">
                <a:off x="1786605" y="4551911"/>
                <a:ext cx="333878" cy="3154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正方形/長方形 222"/>
              <p:cNvSpPr/>
              <p:nvPr/>
            </p:nvSpPr>
            <p:spPr>
              <a:xfrm rot="5400000" flipH="1">
                <a:off x="708289" y="4557552"/>
                <a:ext cx="333878" cy="3154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正方形/長方形 223"/>
              <p:cNvSpPr/>
              <p:nvPr/>
            </p:nvSpPr>
            <p:spPr>
              <a:xfrm rot="5400000" flipH="1">
                <a:off x="1039247" y="4557552"/>
                <a:ext cx="333878" cy="3154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正方形/長方形 224"/>
              <p:cNvSpPr/>
              <p:nvPr/>
            </p:nvSpPr>
            <p:spPr>
              <a:xfrm rot="5400000">
                <a:off x="1479446" y="562814"/>
                <a:ext cx="45719" cy="240137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正方形/長方形 225"/>
              <p:cNvSpPr/>
              <p:nvPr/>
            </p:nvSpPr>
            <p:spPr>
              <a:xfrm rot="5400000">
                <a:off x="657943" y="3570253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正方形/長方形 226"/>
              <p:cNvSpPr/>
              <p:nvPr/>
            </p:nvSpPr>
            <p:spPr>
              <a:xfrm rot="5400000">
                <a:off x="1405301" y="3576457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正方形/長方形 227"/>
              <p:cNvSpPr/>
              <p:nvPr/>
            </p:nvSpPr>
            <p:spPr>
              <a:xfrm rot="5400000">
                <a:off x="2160512" y="3576334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正方形/長方形 228"/>
              <p:cNvSpPr/>
              <p:nvPr/>
            </p:nvSpPr>
            <p:spPr>
              <a:xfrm rot="5400000">
                <a:off x="657943" y="2995479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正方形/長方形 229"/>
              <p:cNvSpPr/>
              <p:nvPr/>
            </p:nvSpPr>
            <p:spPr>
              <a:xfrm rot="5400000">
                <a:off x="1405301" y="3001683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正方形/長方形 230"/>
              <p:cNvSpPr/>
              <p:nvPr/>
            </p:nvSpPr>
            <p:spPr>
              <a:xfrm rot="5400000">
                <a:off x="2160512" y="3001560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正方形/長方形 231"/>
              <p:cNvSpPr/>
              <p:nvPr/>
            </p:nvSpPr>
            <p:spPr>
              <a:xfrm rot="5400000">
                <a:off x="1636717" y="2330618"/>
                <a:ext cx="537869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正方形/長方形 232"/>
              <p:cNvSpPr/>
              <p:nvPr/>
            </p:nvSpPr>
            <p:spPr>
              <a:xfrm rot="5400000" flipH="1">
                <a:off x="2079802" y="2329245"/>
                <a:ext cx="526740" cy="2096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正方形/長方形 233"/>
              <p:cNvSpPr/>
              <p:nvPr/>
            </p:nvSpPr>
            <p:spPr>
              <a:xfrm rot="5400000" flipH="1">
                <a:off x="1180176" y="2345103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正方形/長方形 234"/>
              <p:cNvSpPr/>
              <p:nvPr/>
            </p:nvSpPr>
            <p:spPr>
              <a:xfrm rot="5400000" flipH="1">
                <a:off x="750848" y="2326918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6" name="正方形/長方形 235"/>
              <p:cNvSpPr/>
              <p:nvPr/>
            </p:nvSpPr>
            <p:spPr>
              <a:xfrm rot="5400000" flipH="1">
                <a:off x="338947" y="2333243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5" name="円/楕円 134"/>
            <p:cNvSpPr/>
            <p:nvPr/>
          </p:nvSpPr>
          <p:spPr>
            <a:xfrm>
              <a:off x="1150517" y="4008680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１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36" name="円/楕円 135"/>
            <p:cNvSpPr/>
            <p:nvPr/>
          </p:nvSpPr>
          <p:spPr>
            <a:xfrm>
              <a:off x="5953253" y="3074871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5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37" name="円/楕円 136"/>
            <p:cNvSpPr/>
            <p:nvPr/>
          </p:nvSpPr>
          <p:spPr>
            <a:xfrm>
              <a:off x="1686634" y="2763234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２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38" name="円/楕円 137"/>
            <p:cNvSpPr/>
            <p:nvPr/>
          </p:nvSpPr>
          <p:spPr>
            <a:xfrm>
              <a:off x="3141754" y="4089112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３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4759058" y="2632159"/>
              <a:ext cx="343901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３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41" name="円/楕円 140"/>
            <p:cNvSpPr/>
            <p:nvPr/>
          </p:nvSpPr>
          <p:spPr>
            <a:xfrm>
              <a:off x="7056570" y="5846326"/>
              <a:ext cx="343901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４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323616" y="5846327"/>
              <a:ext cx="343901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１</a:t>
              </a:r>
              <a:endPara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475783" y="466006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4381945" y="4598747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/>
            <p:cNvSpPr/>
            <p:nvPr/>
          </p:nvSpPr>
          <p:spPr>
            <a:xfrm>
              <a:off x="3187165" y="344657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/>
            <p:cNvSpPr/>
            <p:nvPr/>
          </p:nvSpPr>
          <p:spPr>
            <a:xfrm>
              <a:off x="484922" y="346579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円/楕円 146"/>
            <p:cNvSpPr/>
            <p:nvPr/>
          </p:nvSpPr>
          <p:spPr>
            <a:xfrm>
              <a:off x="2005790" y="2311114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円/楕円 147"/>
            <p:cNvSpPr/>
            <p:nvPr/>
          </p:nvSpPr>
          <p:spPr>
            <a:xfrm>
              <a:off x="1151758" y="227966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6563668" y="379417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円/楕円 149"/>
            <p:cNvSpPr/>
            <p:nvPr/>
          </p:nvSpPr>
          <p:spPr>
            <a:xfrm>
              <a:off x="6679947" y="525712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150"/>
            <p:cNvSpPr/>
            <p:nvPr/>
          </p:nvSpPr>
          <p:spPr>
            <a:xfrm>
              <a:off x="2648784" y="3906611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2" name="円/楕円 151"/>
            <p:cNvSpPr/>
            <p:nvPr/>
          </p:nvSpPr>
          <p:spPr>
            <a:xfrm>
              <a:off x="326565" y="2279663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3" name="円/楕円 152"/>
            <p:cNvSpPr/>
            <p:nvPr/>
          </p:nvSpPr>
          <p:spPr>
            <a:xfrm>
              <a:off x="1151758" y="2902327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4" name="円/楕円 153"/>
            <p:cNvSpPr/>
            <p:nvPr/>
          </p:nvSpPr>
          <p:spPr>
            <a:xfrm>
              <a:off x="5480407" y="390244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5" name="円/楕円 154"/>
            <p:cNvSpPr/>
            <p:nvPr/>
          </p:nvSpPr>
          <p:spPr>
            <a:xfrm>
              <a:off x="5438095" y="551086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6" name="円/楕円 155"/>
            <p:cNvSpPr/>
            <p:nvPr/>
          </p:nvSpPr>
          <p:spPr>
            <a:xfrm>
              <a:off x="6331106" y="249619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7" name="円/楕円 156"/>
            <p:cNvSpPr/>
            <p:nvPr/>
          </p:nvSpPr>
          <p:spPr>
            <a:xfrm>
              <a:off x="3732436" y="4366464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8" name="円/楕円 157"/>
            <p:cNvSpPr/>
            <p:nvPr/>
          </p:nvSpPr>
          <p:spPr>
            <a:xfrm>
              <a:off x="2147090" y="495874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9" name="円/楕円 158"/>
            <p:cNvSpPr/>
            <p:nvPr/>
          </p:nvSpPr>
          <p:spPr>
            <a:xfrm>
              <a:off x="3832882" y="293203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60" name="円/楕円 159"/>
            <p:cNvSpPr/>
            <p:nvPr/>
          </p:nvSpPr>
          <p:spPr>
            <a:xfrm>
              <a:off x="5503882" y="210162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61" name="円/楕円 160"/>
            <p:cNvSpPr/>
            <p:nvPr/>
          </p:nvSpPr>
          <p:spPr>
            <a:xfrm>
              <a:off x="2257783" y="3511327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円/楕円 161"/>
            <p:cNvSpPr/>
            <p:nvPr/>
          </p:nvSpPr>
          <p:spPr>
            <a:xfrm>
              <a:off x="2040801" y="3444816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円/楕円 162"/>
            <p:cNvSpPr/>
            <p:nvPr/>
          </p:nvSpPr>
          <p:spPr>
            <a:xfrm>
              <a:off x="6548418" y="4480352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円/楕円 163"/>
            <p:cNvSpPr/>
            <p:nvPr/>
          </p:nvSpPr>
          <p:spPr>
            <a:xfrm>
              <a:off x="6757550" y="4388298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円/楕円 164"/>
            <p:cNvSpPr/>
            <p:nvPr/>
          </p:nvSpPr>
          <p:spPr>
            <a:xfrm>
              <a:off x="6664160" y="2447565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円/楕円 165"/>
            <p:cNvSpPr/>
            <p:nvPr/>
          </p:nvSpPr>
          <p:spPr>
            <a:xfrm>
              <a:off x="6898028" y="2518522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円/楕円 166"/>
            <p:cNvSpPr/>
            <p:nvPr/>
          </p:nvSpPr>
          <p:spPr>
            <a:xfrm>
              <a:off x="7010616" y="1768024"/>
              <a:ext cx="343901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5</a:t>
              </a:r>
              <a:endParaRPr kumimoji="1" lang="ja-JP" altLang="en-US" dirty="0"/>
            </a:p>
          </p:txBody>
        </p:sp>
        <p:sp>
          <p:nvSpPr>
            <p:cNvPr id="168" name="円/楕円 167"/>
            <p:cNvSpPr/>
            <p:nvPr/>
          </p:nvSpPr>
          <p:spPr>
            <a:xfrm>
              <a:off x="3793048" y="4023283"/>
              <a:ext cx="343901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３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69" name="円/楕円 168"/>
            <p:cNvSpPr/>
            <p:nvPr/>
          </p:nvSpPr>
          <p:spPr>
            <a:xfrm>
              <a:off x="5976364" y="5295021"/>
              <a:ext cx="343901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４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70" name="円/楕円 169"/>
            <p:cNvSpPr/>
            <p:nvPr/>
          </p:nvSpPr>
          <p:spPr>
            <a:xfrm>
              <a:off x="1281771" y="1812158"/>
              <a:ext cx="343901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１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71" name="円/楕円 170"/>
            <p:cNvSpPr/>
            <p:nvPr/>
          </p:nvSpPr>
          <p:spPr>
            <a:xfrm>
              <a:off x="1384320" y="4815279"/>
              <a:ext cx="411480" cy="3599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２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72" name="円/楕円 171"/>
            <p:cNvSpPr/>
            <p:nvPr/>
          </p:nvSpPr>
          <p:spPr>
            <a:xfrm>
              <a:off x="5945212" y="4849648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４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</p:grpSp>
      <p:cxnSp>
        <p:nvCxnSpPr>
          <p:cNvPr id="107" name="直線コネクタ 106"/>
          <p:cNvCxnSpPr/>
          <p:nvPr/>
        </p:nvCxnSpPr>
        <p:spPr>
          <a:xfrm>
            <a:off x="3314700" y="4432300"/>
            <a:ext cx="42700" cy="52644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 flipV="1">
            <a:off x="3357400" y="4915534"/>
            <a:ext cx="491317" cy="432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 flipH="1">
            <a:off x="3832884" y="3148564"/>
            <a:ext cx="28705" cy="17592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V="1">
            <a:off x="3862206" y="3138821"/>
            <a:ext cx="491317" cy="432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4382229" y="3148564"/>
            <a:ext cx="115997" cy="18467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4449419" y="4969637"/>
            <a:ext cx="6139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 flipH="1">
            <a:off x="5024519" y="2999253"/>
            <a:ext cx="102786" cy="20210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 flipV="1">
            <a:off x="3303446" y="3024071"/>
            <a:ext cx="1823859" cy="53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/>
          <p:nvPr/>
        </p:nvCxnSpPr>
        <p:spPr>
          <a:xfrm>
            <a:off x="3303446" y="2999253"/>
            <a:ext cx="11254" cy="10616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>
            <a:endCxn id="135" idx="2"/>
          </p:cNvCxnSpPr>
          <p:nvPr/>
        </p:nvCxnSpPr>
        <p:spPr>
          <a:xfrm flipV="1">
            <a:off x="592064" y="4167192"/>
            <a:ext cx="558453" cy="146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/>
          <p:nvPr/>
        </p:nvCxnSpPr>
        <p:spPr>
          <a:xfrm>
            <a:off x="586439" y="4195513"/>
            <a:ext cx="14764" cy="8714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>
          <a:xfrm flipV="1">
            <a:off x="586439" y="5018794"/>
            <a:ext cx="1003621" cy="432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>
          <a:xfrm flipH="1">
            <a:off x="1570002" y="4309420"/>
            <a:ext cx="237767" cy="6602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 flipV="1">
            <a:off x="1772054" y="4287816"/>
            <a:ext cx="1011845" cy="216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6" name="直線コネクタ 245"/>
          <p:cNvCxnSpPr/>
          <p:nvPr/>
        </p:nvCxnSpPr>
        <p:spPr>
          <a:xfrm flipH="1">
            <a:off x="2798251" y="4283576"/>
            <a:ext cx="14354" cy="7834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>
            <a:stCxn id="171" idx="6"/>
          </p:cNvCxnSpPr>
          <p:nvPr/>
        </p:nvCxnSpPr>
        <p:spPr>
          <a:xfrm>
            <a:off x="1795800" y="4995277"/>
            <a:ext cx="1025024" cy="478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2" name="直線コネクタ 251"/>
          <p:cNvCxnSpPr>
            <a:stCxn id="171" idx="6"/>
            <a:endCxn id="135" idx="5"/>
          </p:cNvCxnSpPr>
          <p:nvPr/>
        </p:nvCxnSpPr>
        <p:spPr>
          <a:xfrm flipH="1" flipV="1">
            <a:off x="1444055" y="4279277"/>
            <a:ext cx="351745" cy="716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6" name="直線コネクタ 255"/>
          <p:cNvCxnSpPr>
            <a:stCxn id="137" idx="5"/>
          </p:cNvCxnSpPr>
          <p:nvPr/>
        </p:nvCxnSpPr>
        <p:spPr>
          <a:xfrm>
            <a:off x="1980172" y="3033831"/>
            <a:ext cx="82525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7" name="直線コネクタ 256"/>
          <p:cNvCxnSpPr/>
          <p:nvPr/>
        </p:nvCxnSpPr>
        <p:spPr>
          <a:xfrm flipV="1">
            <a:off x="2805428" y="2803781"/>
            <a:ext cx="0" cy="2202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8" name="直線コネクタ 257"/>
          <p:cNvCxnSpPr/>
          <p:nvPr/>
        </p:nvCxnSpPr>
        <p:spPr>
          <a:xfrm>
            <a:off x="2518347" y="2806833"/>
            <a:ext cx="315083" cy="490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>
            <a:off x="2518347" y="1981424"/>
            <a:ext cx="0" cy="809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0" name="直線コネクタ 259"/>
          <p:cNvCxnSpPr/>
          <p:nvPr/>
        </p:nvCxnSpPr>
        <p:spPr>
          <a:xfrm>
            <a:off x="2175262" y="1981424"/>
            <a:ext cx="315083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2128676" y="1969143"/>
            <a:ext cx="0" cy="809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>
          <a:xfrm>
            <a:off x="1665089" y="2756661"/>
            <a:ext cx="443033" cy="65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>
            <a:off x="1668836" y="1953987"/>
            <a:ext cx="0" cy="809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>
            <a:off x="1251581" y="1969143"/>
            <a:ext cx="413508" cy="128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/>
          <p:nvPr/>
        </p:nvCxnSpPr>
        <p:spPr>
          <a:xfrm>
            <a:off x="1251581" y="1947414"/>
            <a:ext cx="0" cy="8839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/>
          <p:nvPr/>
        </p:nvCxnSpPr>
        <p:spPr>
          <a:xfrm>
            <a:off x="821275" y="2824762"/>
            <a:ext cx="443033" cy="65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/>
          <p:nvPr/>
        </p:nvCxnSpPr>
        <p:spPr>
          <a:xfrm flipH="1">
            <a:off x="844904" y="1981424"/>
            <a:ext cx="26386" cy="8625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/>
          <p:nvPr/>
        </p:nvCxnSpPr>
        <p:spPr>
          <a:xfrm flipH="1" flipV="1">
            <a:off x="475783" y="1981424"/>
            <a:ext cx="399445" cy="5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/>
          <p:nvPr/>
        </p:nvCxnSpPr>
        <p:spPr>
          <a:xfrm flipH="1">
            <a:off x="442846" y="2018177"/>
            <a:ext cx="32937" cy="10058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0" name="直線コネクタ 279"/>
          <p:cNvCxnSpPr>
            <a:endCxn id="137" idx="3"/>
          </p:cNvCxnSpPr>
          <p:nvPr/>
        </p:nvCxnSpPr>
        <p:spPr>
          <a:xfrm>
            <a:off x="432276" y="2994262"/>
            <a:ext cx="1304721" cy="395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136" idx="4"/>
          </p:cNvCxnSpPr>
          <p:nvPr/>
        </p:nvCxnSpPr>
        <p:spPr>
          <a:xfrm>
            <a:off x="6125204" y="3391895"/>
            <a:ext cx="0" cy="4422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7" name="直線コネクタ 286"/>
          <p:cNvCxnSpPr/>
          <p:nvPr/>
        </p:nvCxnSpPr>
        <p:spPr>
          <a:xfrm>
            <a:off x="6148314" y="3820427"/>
            <a:ext cx="1034252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/>
          <p:nvPr/>
        </p:nvCxnSpPr>
        <p:spPr>
          <a:xfrm>
            <a:off x="7182566" y="3233383"/>
            <a:ext cx="0" cy="6508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/>
          <p:nvPr/>
        </p:nvCxnSpPr>
        <p:spPr>
          <a:xfrm>
            <a:off x="6331106" y="3233383"/>
            <a:ext cx="881092" cy="88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/>
          <p:nvPr/>
        </p:nvCxnSpPr>
        <p:spPr>
          <a:xfrm>
            <a:off x="6352731" y="2576905"/>
            <a:ext cx="0" cy="6508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/>
          <p:nvPr/>
        </p:nvCxnSpPr>
        <p:spPr>
          <a:xfrm>
            <a:off x="6318622" y="2572456"/>
            <a:ext cx="881092" cy="88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/>
          <p:nvPr/>
        </p:nvCxnSpPr>
        <p:spPr>
          <a:xfrm>
            <a:off x="7182566" y="1969143"/>
            <a:ext cx="0" cy="6508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>
            <a:endCxn id="167" idx="2"/>
          </p:cNvCxnSpPr>
          <p:nvPr/>
        </p:nvCxnSpPr>
        <p:spPr>
          <a:xfrm>
            <a:off x="5596688" y="1926536"/>
            <a:ext cx="14139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/>
          <p:nvPr/>
        </p:nvCxnSpPr>
        <p:spPr>
          <a:xfrm>
            <a:off x="5596688" y="1947414"/>
            <a:ext cx="4012" cy="14180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endCxn id="136" idx="4"/>
          </p:cNvCxnSpPr>
          <p:nvPr/>
        </p:nvCxnSpPr>
        <p:spPr>
          <a:xfrm flipV="1">
            <a:off x="5620163" y="3391895"/>
            <a:ext cx="505041" cy="164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/>
          <p:nvPr/>
        </p:nvCxnSpPr>
        <p:spPr>
          <a:xfrm flipV="1">
            <a:off x="6102456" y="4548356"/>
            <a:ext cx="0" cy="2466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9" name="直線コネクタ 308"/>
          <p:cNvCxnSpPr/>
          <p:nvPr/>
        </p:nvCxnSpPr>
        <p:spPr>
          <a:xfrm>
            <a:off x="6100224" y="4548356"/>
            <a:ext cx="1034252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/>
          <p:nvPr/>
        </p:nvCxnSpPr>
        <p:spPr>
          <a:xfrm>
            <a:off x="7166942" y="4524430"/>
            <a:ext cx="15624" cy="8409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直線コネクタ 311"/>
          <p:cNvCxnSpPr/>
          <p:nvPr/>
        </p:nvCxnSpPr>
        <p:spPr>
          <a:xfrm flipH="1">
            <a:off x="6125204" y="5473658"/>
            <a:ext cx="1" cy="5450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/>
          <p:nvPr/>
        </p:nvCxnSpPr>
        <p:spPr>
          <a:xfrm flipH="1">
            <a:off x="6125204" y="5365392"/>
            <a:ext cx="1086994" cy="881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/>
          <p:nvPr/>
        </p:nvCxnSpPr>
        <p:spPr>
          <a:xfrm flipH="1">
            <a:off x="5127305" y="5311195"/>
            <a:ext cx="7524" cy="7075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/>
          <p:nvPr/>
        </p:nvCxnSpPr>
        <p:spPr>
          <a:xfrm>
            <a:off x="5063325" y="6010665"/>
            <a:ext cx="1034252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3" name="直線コネクタ 322"/>
          <p:cNvCxnSpPr/>
          <p:nvPr/>
        </p:nvCxnSpPr>
        <p:spPr>
          <a:xfrm flipH="1">
            <a:off x="5134829" y="5175274"/>
            <a:ext cx="967627" cy="1382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警備員の巡回ルート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133" name="グループ化 132"/>
          <p:cNvGrpSpPr/>
          <p:nvPr/>
        </p:nvGrpSpPr>
        <p:grpSpPr>
          <a:xfrm>
            <a:off x="778701" y="1223756"/>
            <a:ext cx="7098851" cy="4654668"/>
            <a:chOff x="301620" y="1680004"/>
            <a:chExt cx="7098851" cy="4654668"/>
          </a:xfrm>
        </p:grpSpPr>
        <p:grpSp>
          <p:nvGrpSpPr>
            <p:cNvPr id="134" name="グループ化 133"/>
            <p:cNvGrpSpPr/>
            <p:nvPr/>
          </p:nvGrpSpPr>
          <p:grpSpPr>
            <a:xfrm>
              <a:off x="301620" y="1680004"/>
              <a:ext cx="7070287" cy="4654668"/>
              <a:chOff x="301620" y="1680004"/>
              <a:chExt cx="7070287" cy="4654668"/>
            </a:xfrm>
          </p:grpSpPr>
          <p:sp>
            <p:nvSpPr>
              <p:cNvPr id="173" name="正方形/長方形 172"/>
              <p:cNvSpPr/>
              <p:nvPr/>
            </p:nvSpPr>
            <p:spPr>
              <a:xfrm>
                <a:off x="2675889" y="2647232"/>
                <a:ext cx="2371400" cy="34746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正方形/長方形 173"/>
              <p:cNvSpPr/>
              <p:nvPr/>
            </p:nvSpPr>
            <p:spPr>
              <a:xfrm>
                <a:off x="347342" y="3960752"/>
                <a:ext cx="2328547" cy="217241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正方形/長方形 174"/>
              <p:cNvSpPr/>
              <p:nvPr/>
            </p:nvSpPr>
            <p:spPr>
              <a:xfrm>
                <a:off x="3400101" y="5931663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176" name="正方形/長方形 175"/>
              <p:cNvSpPr/>
              <p:nvPr/>
            </p:nvSpPr>
            <p:spPr>
              <a:xfrm>
                <a:off x="5127305" y="4881982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正方形/長方形 176"/>
              <p:cNvSpPr/>
              <p:nvPr/>
            </p:nvSpPr>
            <p:spPr>
              <a:xfrm>
                <a:off x="6061464" y="4881982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正方形/長方形 177"/>
              <p:cNvSpPr/>
              <p:nvPr/>
            </p:nvSpPr>
            <p:spPr>
              <a:xfrm>
                <a:off x="2567875" y="5920186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>
                <a:off x="2049843" y="5906293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>
                <a:off x="3037377" y="5906294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正方形/長方形 180"/>
              <p:cNvSpPr/>
              <p:nvPr/>
            </p:nvSpPr>
            <p:spPr>
              <a:xfrm>
                <a:off x="347341" y="1794539"/>
                <a:ext cx="2328547" cy="217241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正方形/長方形 181"/>
              <p:cNvSpPr/>
              <p:nvPr/>
            </p:nvSpPr>
            <p:spPr>
              <a:xfrm>
                <a:off x="5043360" y="3958184"/>
                <a:ext cx="2328547" cy="217241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正方形/長方形 182"/>
              <p:cNvSpPr/>
              <p:nvPr/>
            </p:nvSpPr>
            <p:spPr>
              <a:xfrm>
                <a:off x="5043359" y="1832648"/>
                <a:ext cx="2328547" cy="217241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正方形/長方形 183"/>
              <p:cNvSpPr/>
              <p:nvPr/>
            </p:nvSpPr>
            <p:spPr>
              <a:xfrm>
                <a:off x="1363930" y="5228991"/>
                <a:ext cx="332490" cy="3324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正方形/長方形 184"/>
              <p:cNvSpPr/>
              <p:nvPr/>
            </p:nvSpPr>
            <p:spPr>
              <a:xfrm>
                <a:off x="3459683" y="2683656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正方形/長方形 185"/>
              <p:cNvSpPr/>
              <p:nvPr/>
            </p:nvSpPr>
            <p:spPr>
              <a:xfrm>
                <a:off x="2906102" y="2683656"/>
                <a:ext cx="216024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正方形/長方形 186"/>
              <p:cNvSpPr/>
              <p:nvPr/>
            </p:nvSpPr>
            <p:spPr>
              <a:xfrm>
                <a:off x="4061801" y="2705236"/>
                <a:ext cx="208755" cy="19709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>
                <a:off x="6061464" y="1680004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9" name="直線コネクタ 188"/>
              <p:cNvCxnSpPr>
                <a:stCxn id="188" idx="2"/>
                <a:endCxn id="188" idx="0"/>
              </p:cNvCxnSpPr>
              <p:nvPr/>
            </p:nvCxnSpPr>
            <p:spPr>
              <a:xfrm flipV="1">
                <a:off x="6428847" y="1680004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正方形/長方形 189"/>
              <p:cNvSpPr/>
              <p:nvPr/>
            </p:nvSpPr>
            <p:spPr>
              <a:xfrm rot="5400000" flipH="1">
                <a:off x="-756979" y="2853867"/>
                <a:ext cx="2162919" cy="4572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正方形/長方形 190"/>
              <p:cNvSpPr/>
              <p:nvPr/>
            </p:nvSpPr>
            <p:spPr>
              <a:xfrm rot="5400000" flipH="1">
                <a:off x="2243895" y="2200156"/>
                <a:ext cx="863984" cy="5420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正方形/長方形 191"/>
              <p:cNvSpPr/>
              <p:nvPr/>
            </p:nvSpPr>
            <p:spPr>
              <a:xfrm>
                <a:off x="567264" y="5228991"/>
                <a:ext cx="332490" cy="32851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正方形/長方形 192"/>
              <p:cNvSpPr/>
              <p:nvPr/>
            </p:nvSpPr>
            <p:spPr>
              <a:xfrm rot="5400000" flipH="1">
                <a:off x="2098927" y="4551912"/>
                <a:ext cx="333878" cy="3154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正方形/長方形 193"/>
              <p:cNvSpPr/>
              <p:nvPr/>
            </p:nvSpPr>
            <p:spPr>
              <a:xfrm rot="5400000">
                <a:off x="5531517" y="1274050"/>
                <a:ext cx="45719" cy="10141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正方形/長方形 194"/>
              <p:cNvSpPr/>
              <p:nvPr/>
            </p:nvSpPr>
            <p:spPr>
              <a:xfrm rot="5400000" flipH="1">
                <a:off x="4588194" y="2182792"/>
                <a:ext cx="863984" cy="542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正方形/長方形 195"/>
              <p:cNvSpPr/>
              <p:nvPr/>
            </p:nvSpPr>
            <p:spPr>
              <a:xfrm rot="5400000">
                <a:off x="5070199" y="2910874"/>
                <a:ext cx="607040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正方形/長方形 196"/>
              <p:cNvSpPr/>
              <p:nvPr/>
            </p:nvSpPr>
            <p:spPr>
              <a:xfrm rot="5400000" flipH="1">
                <a:off x="7061207" y="1495382"/>
                <a:ext cx="45719" cy="575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正方形/長方形 197"/>
              <p:cNvSpPr/>
              <p:nvPr/>
            </p:nvSpPr>
            <p:spPr>
              <a:xfrm rot="5400000" flipH="1">
                <a:off x="6251405" y="2884563"/>
                <a:ext cx="2186793" cy="542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9" name="正方形/長方形 198"/>
              <p:cNvSpPr/>
              <p:nvPr/>
            </p:nvSpPr>
            <p:spPr>
              <a:xfrm rot="5400000">
                <a:off x="3180691" y="5036599"/>
                <a:ext cx="379208" cy="3947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正方形/長方形 199"/>
              <p:cNvSpPr/>
              <p:nvPr/>
            </p:nvSpPr>
            <p:spPr>
              <a:xfrm rot="5400000">
                <a:off x="4282430" y="5031592"/>
                <a:ext cx="333979" cy="3947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 rot="5400000" flipH="1">
                <a:off x="5097519" y="2175486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2" name="正方形/長方形 201"/>
              <p:cNvSpPr/>
              <p:nvPr/>
            </p:nvSpPr>
            <p:spPr>
              <a:xfrm rot="5400000">
                <a:off x="2226783" y="3935873"/>
                <a:ext cx="1642237" cy="2499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3" name="正方形/長方形 202"/>
              <p:cNvSpPr/>
              <p:nvPr/>
            </p:nvSpPr>
            <p:spPr>
              <a:xfrm rot="5400000" flipH="1">
                <a:off x="5520285" y="2903935"/>
                <a:ext cx="581907" cy="2096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正方形/長方形 203"/>
              <p:cNvSpPr/>
              <p:nvPr/>
            </p:nvSpPr>
            <p:spPr>
              <a:xfrm>
                <a:off x="2157855" y="5222472"/>
                <a:ext cx="332490" cy="3324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" name="正方形/長方形 204"/>
              <p:cNvSpPr/>
              <p:nvPr/>
            </p:nvSpPr>
            <p:spPr>
              <a:xfrm rot="5400000">
                <a:off x="2746576" y="3936122"/>
                <a:ext cx="1642237" cy="2499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6" name="正方形/長方形 205"/>
              <p:cNvSpPr/>
              <p:nvPr/>
            </p:nvSpPr>
            <p:spPr>
              <a:xfrm rot="5400000">
                <a:off x="3345059" y="3961689"/>
                <a:ext cx="1642237" cy="2499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正方形/長方形 206"/>
              <p:cNvSpPr/>
              <p:nvPr/>
            </p:nvSpPr>
            <p:spPr>
              <a:xfrm rot="5400000">
                <a:off x="3950693" y="3936123"/>
                <a:ext cx="1642237" cy="24998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正方形/長方形 207"/>
              <p:cNvSpPr/>
              <p:nvPr/>
            </p:nvSpPr>
            <p:spPr>
              <a:xfrm rot="5400000">
                <a:off x="3741628" y="5036598"/>
                <a:ext cx="333979" cy="3947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9" name="正方形/長方形 208"/>
              <p:cNvSpPr/>
              <p:nvPr/>
            </p:nvSpPr>
            <p:spPr>
              <a:xfrm rot="5400000" flipH="1">
                <a:off x="6606318" y="1896019"/>
                <a:ext cx="292934" cy="66256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正方形/長方形 209"/>
              <p:cNvSpPr/>
              <p:nvPr/>
            </p:nvSpPr>
            <p:spPr>
              <a:xfrm rot="5400000" flipH="1">
                <a:off x="6597427" y="2530395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 rot="5400000" flipH="1">
                <a:off x="5519294" y="2175486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 rot="5400000">
                <a:off x="5063261" y="4611774"/>
                <a:ext cx="607040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/>
              <p:cNvSpPr/>
              <p:nvPr/>
            </p:nvSpPr>
            <p:spPr>
              <a:xfrm rot="5400000" flipH="1">
                <a:off x="5090581" y="3876386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4" name="正方形/長方形 213"/>
              <p:cNvSpPr/>
              <p:nvPr/>
            </p:nvSpPr>
            <p:spPr>
              <a:xfrm rot="5400000" flipH="1">
                <a:off x="5513347" y="4604835"/>
                <a:ext cx="581907" cy="2096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5" name="正方形/長方形 214"/>
              <p:cNvSpPr/>
              <p:nvPr/>
            </p:nvSpPr>
            <p:spPr>
              <a:xfrm rot="5400000" flipH="1">
                <a:off x="5512356" y="3876386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正方形/長方形 215"/>
              <p:cNvSpPr/>
              <p:nvPr/>
            </p:nvSpPr>
            <p:spPr>
              <a:xfrm rot="5400000" flipH="1">
                <a:off x="5083643" y="5559454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正方形/長方形 216"/>
              <p:cNvSpPr/>
              <p:nvPr/>
            </p:nvSpPr>
            <p:spPr>
              <a:xfrm rot="5400000" flipH="1">
                <a:off x="5505418" y="5559454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正方形/長方形 217"/>
              <p:cNvSpPr/>
              <p:nvPr/>
            </p:nvSpPr>
            <p:spPr>
              <a:xfrm rot="5400000" flipH="1">
                <a:off x="6604770" y="3232452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正方形/長方形 218"/>
              <p:cNvSpPr/>
              <p:nvPr/>
            </p:nvSpPr>
            <p:spPr>
              <a:xfrm rot="5400000" flipH="1">
                <a:off x="6597427" y="3897606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正方形/長方形 219"/>
              <p:cNvSpPr/>
              <p:nvPr/>
            </p:nvSpPr>
            <p:spPr>
              <a:xfrm rot="5400000" flipH="1">
                <a:off x="6604769" y="4593144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正方形/長方形 220"/>
              <p:cNvSpPr/>
              <p:nvPr/>
            </p:nvSpPr>
            <p:spPr>
              <a:xfrm rot="5400000" flipH="1">
                <a:off x="6597427" y="5334945"/>
                <a:ext cx="292934" cy="6447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2" name="正方形/長方形 221"/>
              <p:cNvSpPr/>
              <p:nvPr/>
            </p:nvSpPr>
            <p:spPr>
              <a:xfrm rot="5400000" flipH="1">
                <a:off x="1786605" y="4551911"/>
                <a:ext cx="333878" cy="3154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正方形/長方形 222"/>
              <p:cNvSpPr/>
              <p:nvPr/>
            </p:nvSpPr>
            <p:spPr>
              <a:xfrm rot="5400000" flipH="1">
                <a:off x="708289" y="4557552"/>
                <a:ext cx="333878" cy="3154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正方形/長方形 223"/>
              <p:cNvSpPr/>
              <p:nvPr/>
            </p:nvSpPr>
            <p:spPr>
              <a:xfrm rot="5400000" flipH="1">
                <a:off x="1039247" y="4557552"/>
                <a:ext cx="333878" cy="3154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正方形/長方形 224"/>
              <p:cNvSpPr/>
              <p:nvPr/>
            </p:nvSpPr>
            <p:spPr>
              <a:xfrm rot="5400000">
                <a:off x="1479446" y="562814"/>
                <a:ext cx="45719" cy="240137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正方形/長方形 225"/>
              <p:cNvSpPr/>
              <p:nvPr/>
            </p:nvSpPr>
            <p:spPr>
              <a:xfrm rot="5400000">
                <a:off x="657943" y="3570253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正方形/長方形 226"/>
              <p:cNvSpPr/>
              <p:nvPr/>
            </p:nvSpPr>
            <p:spPr>
              <a:xfrm rot="5400000">
                <a:off x="1405301" y="3576457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正方形/長方形 227"/>
              <p:cNvSpPr/>
              <p:nvPr/>
            </p:nvSpPr>
            <p:spPr>
              <a:xfrm rot="5400000">
                <a:off x="2160512" y="3576334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正方形/長方形 228"/>
              <p:cNvSpPr/>
              <p:nvPr/>
            </p:nvSpPr>
            <p:spPr>
              <a:xfrm rot="5400000">
                <a:off x="657943" y="2995479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正方形/長方形 229"/>
              <p:cNvSpPr/>
              <p:nvPr/>
            </p:nvSpPr>
            <p:spPr>
              <a:xfrm rot="5400000">
                <a:off x="1405301" y="3001683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正方形/長方形 230"/>
              <p:cNvSpPr/>
              <p:nvPr/>
            </p:nvSpPr>
            <p:spPr>
              <a:xfrm rot="5400000">
                <a:off x="2160512" y="3001560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正方形/長方形 231"/>
              <p:cNvSpPr/>
              <p:nvPr/>
            </p:nvSpPr>
            <p:spPr>
              <a:xfrm rot="5400000">
                <a:off x="1636717" y="2330618"/>
                <a:ext cx="537869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正方形/長方形 232"/>
              <p:cNvSpPr/>
              <p:nvPr/>
            </p:nvSpPr>
            <p:spPr>
              <a:xfrm rot="5400000" flipH="1">
                <a:off x="2079802" y="2329245"/>
                <a:ext cx="526740" cy="2096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正方形/長方形 233"/>
              <p:cNvSpPr/>
              <p:nvPr/>
            </p:nvSpPr>
            <p:spPr>
              <a:xfrm rot="5400000" flipH="1">
                <a:off x="1180176" y="2345103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正方形/長方形 234"/>
              <p:cNvSpPr/>
              <p:nvPr/>
            </p:nvSpPr>
            <p:spPr>
              <a:xfrm rot="5400000" flipH="1">
                <a:off x="750848" y="2326918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6" name="正方形/長方形 235"/>
              <p:cNvSpPr/>
              <p:nvPr/>
            </p:nvSpPr>
            <p:spPr>
              <a:xfrm rot="5400000" flipH="1">
                <a:off x="338947" y="2333243"/>
                <a:ext cx="583888" cy="1957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5" name="円/楕円 134"/>
            <p:cNvSpPr/>
            <p:nvPr/>
          </p:nvSpPr>
          <p:spPr>
            <a:xfrm>
              <a:off x="1150517" y="4008680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１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36" name="円/楕円 135"/>
            <p:cNvSpPr/>
            <p:nvPr/>
          </p:nvSpPr>
          <p:spPr>
            <a:xfrm>
              <a:off x="5953253" y="3074871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5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37" name="円/楕円 136"/>
            <p:cNvSpPr/>
            <p:nvPr/>
          </p:nvSpPr>
          <p:spPr>
            <a:xfrm>
              <a:off x="1686634" y="2763234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２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38" name="円/楕円 137"/>
            <p:cNvSpPr/>
            <p:nvPr/>
          </p:nvSpPr>
          <p:spPr>
            <a:xfrm>
              <a:off x="3115782" y="4193481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３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39" name="円/楕円 138"/>
            <p:cNvSpPr/>
            <p:nvPr/>
          </p:nvSpPr>
          <p:spPr>
            <a:xfrm>
              <a:off x="2593115" y="2672823"/>
              <a:ext cx="343901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２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4759058" y="2632159"/>
              <a:ext cx="343901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３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41" name="円/楕円 140"/>
            <p:cNvSpPr/>
            <p:nvPr/>
          </p:nvSpPr>
          <p:spPr>
            <a:xfrm>
              <a:off x="7056570" y="5846326"/>
              <a:ext cx="343901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４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323616" y="5846327"/>
              <a:ext cx="343901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１</a:t>
              </a:r>
              <a:endPara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475783" y="466006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4381945" y="4598747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/>
            <p:cNvSpPr/>
            <p:nvPr/>
          </p:nvSpPr>
          <p:spPr>
            <a:xfrm>
              <a:off x="3187165" y="344657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/>
            <p:cNvSpPr/>
            <p:nvPr/>
          </p:nvSpPr>
          <p:spPr>
            <a:xfrm>
              <a:off x="484922" y="3465792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円/楕円 146"/>
            <p:cNvSpPr/>
            <p:nvPr/>
          </p:nvSpPr>
          <p:spPr>
            <a:xfrm>
              <a:off x="2005790" y="2311114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円/楕円 147"/>
            <p:cNvSpPr/>
            <p:nvPr/>
          </p:nvSpPr>
          <p:spPr>
            <a:xfrm>
              <a:off x="1151758" y="2279663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6563668" y="379417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円/楕円 149"/>
            <p:cNvSpPr/>
            <p:nvPr/>
          </p:nvSpPr>
          <p:spPr>
            <a:xfrm>
              <a:off x="6679947" y="5257126"/>
              <a:ext cx="232562" cy="2165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150"/>
            <p:cNvSpPr/>
            <p:nvPr/>
          </p:nvSpPr>
          <p:spPr>
            <a:xfrm>
              <a:off x="2648784" y="3906611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2" name="円/楕円 151"/>
            <p:cNvSpPr/>
            <p:nvPr/>
          </p:nvSpPr>
          <p:spPr>
            <a:xfrm>
              <a:off x="326565" y="2279663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3" name="円/楕円 152"/>
            <p:cNvSpPr/>
            <p:nvPr/>
          </p:nvSpPr>
          <p:spPr>
            <a:xfrm>
              <a:off x="1151758" y="2902327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4" name="円/楕円 153"/>
            <p:cNvSpPr/>
            <p:nvPr/>
          </p:nvSpPr>
          <p:spPr>
            <a:xfrm>
              <a:off x="5480407" y="390244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5" name="円/楕円 154"/>
            <p:cNvSpPr/>
            <p:nvPr/>
          </p:nvSpPr>
          <p:spPr>
            <a:xfrm>
              <a:off x="5438095" y="551086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6" name="円/楕円 155"/>
            <p:cNvSpPr/>
            <p:nvPr/>
          </p:nvSpPr>
          <p:spPr>
            <a:xfrm>
              <a:off x="6331106" y="2496195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7" name="円/楕円 156"/>
            <p:cNvSpPr/>
            <p:nvPr/>
          </p:nvSpPr>
          <p:spPr>
            <a:xfrm>
              <a:off x="3732436" y="4366464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8" name="円/楕円 157"/>
            <p:cNvSpPr/>
            <p:nvPr/>
          </p:nvSpPr>
          <p:spPr>
            <a:xfrm>
              <a:off x="2147090" y="495874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9" name="円/楕円 158"/>
            <p:cNvSpPr/>
            <p:nvPr/>
          </p:nvSpPr>
          <p:spPr>
            <a:xfrm>
              <a:off x="3832882" y="2932032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60" name="円/楕円 159"/>
            <p:cNvSpPr/>
            <p:nvPr/>
          </p:nvSpPr>
          <p:spPr>
            <a:xfrm>
              <a:off x="5503882" y="2101628"/>
              <a:ext cx="232562" cy="21653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61" name="円/楕円 160"/>
            <p:cNvSpPr/>
            <p:nvPr/>
          </p:nvSpPr>
          <p:spPr>
            <a:xfrm>
              <a:off x="2257783" y="3511327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円/楕円 161"/>
            <p:cNvSpPr/>
            <p:nvPr/>
          </p:nvSpPr>
          <p:spPr>
            <a:xfrm>
              <a:off x="2040801" y="3444816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円/楕円 162"/>
            <p:cNvSpPr/>
            <p:nvPr/>
          </p:nvSpPr>
          <p:spPr>
            <a:xfrm>
              <a:off x="6548418" y="4480352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円/楕円 163"/>
            <p:cNvSpPr/>
            <p:nvPr/>
          </p:nvSpPr>
          <p:spPr>
            <a:xfrm>
              <a:off x="6757550" y="4388298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円/楕円 164"/>
            <p:cNvSpPr/>
            <p:nvPr/>
          </p:nvSpPr>
          <p:spPr>
            <a:xfrm>
              <a:off x="6664160" y="2447565"/>
              <a:ext cx="232562" cy="2165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円/楕円 165"/>
            <p:cNvSpPr/>
            <p:nvPr/>
          </p:nvSpPr>
          <p:spPr>
            <a:xfrm>
              <a:off x="6898028" y="2518522"/>
              <a:ext cx="168257" cy="12336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円/楕円 166"/>
            <p:cNvSpPr/>
            <p:nvPr/>
          </p:nvSpPr>
          <p:spPr>
            <a:xfrm>
              <a:off x="7010616" y="1768024"/>
              <a:ext cx="343901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5</a:t>
              </a:r>
              <a:endParaRPr kumimoji="1" lang="ja-JP" altLang="en-US" dirty="0"/>
            </a:p>
          </p:txBody>
        </p:sp>
        <p:sp>
          <p:nvSpPr>
            <p:cNvPr id="168" name="円/楕円 167"/>
            <p:cNvSpPr/>
            <p:nvPr/>
          </p:nvSpPr>
          <p:spPr>
            <a:xfrm>
              <a:off x="3793048" y="4023283"/>
              <a:ext cx="343901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３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69" name="円/楕円 168"/>
            <p:cNvSpPr/>
            <p:nvPr/>
          </p:nvSpPr>
          <p:spPr>
            <a:xfrm>
              <a:off x="5976364" y="5295021"/>
              <a:ext cx="343901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４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70" name="円/楕円 169"/>
            <p:cNvSpPr/>
            <p:nvPr/>
          </p:nvSpPr>
          <p:spPr>
            <a:xfrm>
              <a:off x="1281771" y="1812158"/>
              <a:ext cx="343901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１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71" name="円/楕円 170"/>
            <p:cNvSpPr/>
            <p:nvPr/>
          </p:nvSpPr>
          <p:spPr>
            <a:xfrm>
              <a:off x="1384320" y="4815279"/>
              <a:ext cx="411480" cy="3599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２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72" name="円/楕円 171"/>
            <p:cNvSpPr/>
            <p:nvPr/>
          </p:nvSpPr>
          <p:spPr>
            <a:xfrm>
              <a:off x="5945212" y="4849648"/>
              <a:ext cx="343901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４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</p:grpSp>
      <p:sp>
        <p:nvSpPr>
          <p:cNvPr id="111" name="テキスト ボックス 110"/>
          <p:cNvSpPr txBox="1"/>
          <p:nvPr/>
        </p:nvSpPr>
        <p:spPr>
          <a:xfrm>
            <a:off x="1271043" y="6149657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警備員は動かず周りを見渡します</a:t>
            </a:r>
            <a:endParaRPr lang="en-US" altLang="ja-JP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また</a:t>
            </a:r>
            <a:r>
              <a:rPr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、店員に見つかった場合近い警備員に追いかけられます</a:t>
            </a:r>
            <a:endParaRPr kumimoji="1" lang="en-US" altLang="ja-JP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45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146</Words>
  <Application>Microsoft Office PowerPoint</Application>
  <PresentationFormat>A4 210 x 297 mm</PresentationFormat>
  <Paragraphs>153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Nemousu</dc:creator>
  <cp:lastModifiedBy>Nemousu</cp:lastModifiedBy>
  <cp:revision>25</cp:revision>
  <dcterms:created xsi:type="dcterms:W3CDTF">2017-10-06T02:41:21Z</dcterms:created>
  <dcterms:modified xsi:type="dcterms:W3CDTF">2017-10-24T04:33:26Z</dcterms:modified>
</cp:coreProperties>
</file>