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2086" autoAdjust="0"/>
  </p:normalViewPr>
  <p:slideViewPr>
    <p:cSldViewPr>
      <p:cViewPr varScale="1">
        <p:scale>
          <a:sx n="67" d="100"/>
          <a:sy n="67" d="100"/>
        </p:scale>
        <p:origin x="-1308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C5C6-26D5-444D-AC88-71BE6A489EA0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9201A-9F3D-4F93-88C5-C121CE3BB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5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9201A-9F3D-4F93-88C5-C121CE3BB7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2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1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94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31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1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0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8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565084" y="802167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53836" y="743342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651472" y="1034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76245" y="1092331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7456502" y="1087705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539688" y="1032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577502" y="1505220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651472" y="1424908"/>
            <a:ext cx="17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</a:t>
            </a:r>
            <a:endParaRPr kumimoji="1"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44344" y="1034270"/>
            <a:ext cx="7920082" cy="5419066"/>
            <a:chOff x="244344" y="1034270"/>
            <a:chExt cx="7920082" cy="5419066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244344" y="1157151"/>
              <a:ext cx="7920082" cy="5296185"/>
              <a:chOff x="244344" y="1157151"/>
              <a:chExt cx="7920082" cy="5296185"/>
            </a:xfrm>
          </p:grpSpPr>
          <p:sp>
            <p:nvSpPr>
              <p:cNvPr id="54" name="正方形/長方形 53"/>
              <p:cNvSpPr/>
              <p:nvPr/>
            </p:nvSpPr>
            <p:spPr>
              <a:xfrm>
                <a:off x="2832594" y="1157151"/>
                <a:ext cx="3021179" cy="265234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5143247" y="3048793"/>
                <a:ext cx="3021179" cy="265234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244344" y="2972076"/>
                <a:ext cx="3021179" cy="265234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正方形/長方形 1"/>
              <p:cNvSpPr/>
              <p:nvPr/>
            </p:nvSpPr>
            <p:spPr>
              <a:xfrm>
                <a:off x="2901378" y="3800989"/>
                <a:ext cx="3021179" cy="265234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3999504" y="6023858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5704163" y="5701140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5372538" y="6211901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5693828" y="5986603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4163163" y="3449458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 rot="5400000" flipV="1">
                <a:off x="2432757" y="3266166"/>
                <a:ext cx="378449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3415334" y="3440949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 rot="5400000" flipV="1">
                <a:off x="2432757" y="4017449"/>
                <a:ext cx="378449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 rot="5400000" flipV="1">
                <a:off x="2432756" y="4840182"/>
                <a:ext cx="378449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正方形/長方形 62"/>
              <p:cNvSpPr/>
              <p:nvPr/>
            </p:nvSpPr>
            <p:spPr>
              <a:xfrm>
                <a:off x="4917609" y="3449458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 rot="5400000" flipV="1">
                <a:off x="1493635" y="2707259"/>
                <a:ext cx="263612" cy="156381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 rot="5400000" flipV="1">
                <a:off x="1682372" y="3619517"/>
                <a:ext cx="249798" cy="119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 rot="5400000" flipV="1">
                <a:off x="1495349" y="4274299"/>
                <a:ext cx="260182" cy="15638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 rot="5400000" flipV="1">
                <a:off x="308264" y="3481145"/>
                <a:ext cx="788108" cy="2796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 flipV="1">
                <a:off x="308263" y="4767330"/>
                <a:ext cx="788108" cy="2796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 rot="5400000" flipV="1">
                <a:off x="3437484" y="3935310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 rot="5400000" flipV="1">
                <a:off x="4839246" y="3935309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 rot="5400000" flipV="1">
                <a:off x="3270598" y="5065323"/>
                <a:ext cx="294901" cy="3576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 rot="5400000" flipV="1">
                <a:off x="3628158" y="5066589"/>
                <a:ext cx="294901" cy="3576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 rot="5400000" flipV="1">
                <a:off x="4660528" y="5064844"/>
                <a:ext cx="294901" cy="3576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 rot="5400000" flipV="1">
                <a:off x="5018088" y="5066110"/>
                <a:ext cx="294901" cy="3576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 rot="5400000" flipV="1">
                <a:off x="4826997" y="4752759"/>
                <a:ext cx="294901" cy="3576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 rot="5400000" flipV="1">
                <a:off x="3437483" y="4763525"/>
                <a:ext cx="294901" cy="3576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 rot="5400000" flipV="1">
                <a:off x="3270597" y="2267836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 rot="5400000" flipV="1">
                <a:off x="5202309" y="2265321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 rot="5400000" flipV="1">
                <a:off x="3991096" y="2279273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 rot="5400000" flipV="1">
                <a:off x="5201758" y="1611084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 rot="5400000" flipV="1">
                <a:off x="3296280" y="1628124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 rot="5400000" flipV="1">
                <a:off x="4467367" y="1617092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 rot="5400000" flipV="1">
                <a:off x="4449612" y="948984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 rot="5400000" flipV="1">
                <a:off x="5182083" y="948983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 rot="5400000" flipV="1">
                <a:off x="6794658" y="2640553"/>
                <a:ext cx="272190" cy="18452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 rot="5400000" flipV="1">
                <a:off x="6827288" y="3454402"/>
                <a:ext cx="272190" cy="18452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 rot="5400000" flipV="1">
                <a:off x="6914796" y="4269698"/>
                <a:ext cx="272190" cy="18452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3165228" y="1034270"/>
              <a:ext cx="734766" cy="156808"/>
              <a:chOff x="3608417" y="38380"/>
              <a:chExt cx="734766" cy="156808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3608417" y="38380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/>
              <p:cNvCxnSpPr>
                <a:stCxn id="19" idx="2"/>
                <a:endCxn id="19" idx="0"/>
              </p:cNvCxnSpPr>
              <p:nvPr/>
            </p:nvCxnSpPr>
            <p:spPr>
              <a:xfrm flipV="1">
                <a:off x="3975800" y="38380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434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/>
          <p:cNvGrpSpPr/>
          <p:nvPr/>
        </p:nvGrpSpPr>
        <p:grpSpPr>
          <a:xfrm>
            <a:off x="8038845" y="1304819"/>
            <a:ext cx="1725523" cy="4195447"/>
            <a:chOff x="8337376" y="1086754"/>
            <a:chExt cx="1996118" cy="4284150"/>
          </a:xfrm>
        </p:grpSpPr>
        <p:sp>
          <p:nvSpPr>
            <p:cNvPr id="88" name="角丸四角形 87"/>
            <p:cNvSpPr/>
            <p:nvPr/>
          </p:nvSpPr>
          <p:spPr>
            <a:xfrm>
              <a:off x="8337376" y="1086754"/>
              <a:ext cx="1996118" cy="42841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：おばさん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>
                  <a:latin typeface="Noto Sans CJK JP Regular" pitchFamily="34" charset="-128"/>
                  <a:ea typeface="Noto Sans CJK JP Regular" pitchFamily="34" charset="-128"/>
                </a:rPr>
                <a:t>　</a:t>
              </a:r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：店員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kumimoji="1"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</a:t>
              </a:r>
              <a:r>
                <a:rPr lang="ja-JP" altLang="en-US" dirty="0">
                  <a:latin typeface="Noto Sans CJK JP Regular" pitchFamily="34" charset="-128"/>
                  <a:ea typeface="Noto Sans CJK JP Regular" pitchFamily="34" charset="-128"/>
                </a:rPr>
                <a:t>警備員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kumimoji="1"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：客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：カート客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：親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：子供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kumimoji="1" lang="ja-JP" altLang="en-US" dirty="0">
                <a:latin typeface="Noto Sans CJK JP Regular" pitchFamily="34" charset="-128"/>
                <a:ea typeface="Noto Sans CJK JP Regular" pitchFamily="34" charset="-128"/>
              </a:endParaRPr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8494491" y="1522815"/>
              <a:ext cx="232562" cy="21653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8480843" y="2061558"/>
              <a:ext cx="232562" cy="2165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8480843" y="2613174"/>
              <a:ext cx="232562" cy="2165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8480843" y="3723850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8480843" y="314778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8480843" y="4279889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8512995" y="4856461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8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121" name="グループ化 120"/>
          <p:cNvGrpSpPr/>
          <p:nvPr/>
        </p:nvGrpSpPr>
        <p:grpSpPr>
          <a:xfrm>
            <a:off x="-12168" y="1034270"/>
            <a:ext cx="7920082" cy="5419066"/>
            <a:chOff x="244344" y="1034270"/>
            <a:chExt cx="7920082" cy="5419066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44344" y="1034270"/>
              <a:ext cx="7920082" cy="5419066"/>
              <a:chOff x="244344" y="1034270"/>
              <a:chExt cx="7920082" cy="5419066"/>
            </a:xfrm>
          </p:grpSpPr>
          <p:grpSp>
            <p:nvGrpSpPr>
              <p:cNvPr id="3" name="グループ化 2"/>
              <p:cNvGrpSpPr/>
              <p:nvPr/>
            </p:nvGrpSpPr>
            <p:grpSpPr>
              <a:xfrm>
                <a:off x="244344" y="1157151"/>
                <a:ext cx="7920082" cy="5296185"/>
                <a:chOff x="244344" y="1157151"/>
                <a:chExt cx="7920082" cy="5296185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2832594" y="1157151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5143247" y="3048793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正方形/長方形 8"/>
                <p:cNvSpPr/>
                <p:nvPr/>
              </p:nvSpPr>
              <p:spPr>
                <a:xfrm>
                  <a:off x="244344" y="2972076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正方形/長方形 9"/>
                <p:cNvSpPr/>
                <p:nvPr/>
              </p:nvSpPr>
              <p:spPr>
                <a:xfrm>
                  <a:off x="2901378" y="3800989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正方形/長方形 10"/>
                <p:cNvSpPr/>
                <p:nvPr/>
              </p:nvSpPr>
              <p:spPr>
                <a:xfrm>
                  <a:off x="3999504" y="6023858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12" name="正方形/長方形 11"/>
                <p:cNvSpPr/>
                <p:nvPr/>
              </p:nvSpPr>
              <p:spPr>
                <a:xfrm>
                  <a:off x="5704163" y="5701140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正方形/長方形 12"/>
                <p:cNvSpPr/>
                <p:nvPr/>
              </p:nvSpPr>
              <p:spPr>
                <a:xfrm>
                  <a:off x="5372538" y="6211901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/>
                <p:cNvSpPr/>
                <p:nvPr/>
              </p:nvSpPr>
              <p:spPr>
                <a:xfrm>
                  <a:off x="5693828" y="5986603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4163163" y="344945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 rot="5400000" flipV="1">
                  <a:off x="2432757" y="3266166"/>
                  <a:ext cx="378449" cy="4320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>
                  <a:off x="3415334" y="3440949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正方形/長方形 17"/>
                <p:cNvSpPr/>
                <p:nvPr/>
              </p:nvSpPr>
              <p:spPr>
                <a:xfrm rot="5400000" flipV="1">
                  <a:off x="2432757" y="4017449"/>
                  <a:ext cx="378449" cy="4320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正方形/長方形 18"/>
                <p:cNvSpPr/>
                <p:nvPr/>
              </p:nvSpPr>
              <p:spPr>
                <a:xfrm rot="5400000" flipV="1">
                  <a:off x="2432756" y="4840182"/>
                  <a:ext cx="378449" cy="4320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>
                <a:xfrm>
                  <a:off x="4917609" y="344945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正方形/長方形 20"/>
                <p:cNvSpPr/>
                <p:nvPr/>
              </p:nvSpPr>
              <p:spPr>
                <a:xfrm rot="5400000" flipV="1">
                  <a:off x="1493635" y="2707259"/>
                  <a:ext cx="263612" cy="156381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正方形/長方形 21"/>
                <p:cNvSpPr/>
                <p:nvPr/>
              </p:nvSpPr>
              <p:spPr>
                <a:xfrm rot="5400000" flipV="1">
                  <a:off x="1682372" y="3619517"/>
                  <a:ext cx="249798" cy="119737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正方形/長方形 22"/>
                <p:cNvSpPr/>
                <p:nvPr/>
              </p:nvSpPr>
              <p:spPr>
                <a:xfrm rot="5400000" flipV="1">
                  <a:off x="1495349" y="4274299"/>
                  <a:ext cx="260182" cy="156381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/>
                <p:cNvSpPr/>
                <p:nvPr/>
              </p:nvSpPr>
              <p:spPr>
                <a:xfrm rot="5400000" flipV="1">
                  <a:off x="308264" y="3559425"/>
                  <a:ext cx="788108" cy="2796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正方形/長方形 24"/>
                <p:cNvSpPr/>
                <p:nvPr/>
              </p:nvSpPr>
              <p:spPr>
                <a:xfrm rot="5400000" flipV="1">
                  <a:off x="308263" y="4767330"/>
                  <a:ext cx="788108" cy="2796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正方形/長方形 25"/>
                <p:cNvSpPr/>
                <p:nvPr/>
              </p:nvSpPr>
              <p:spPr>
                <a:xfrm rot="5400000" flipV="1">
                  <a:off x="3437484" y="3935310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正方形/長方形 26"/>
                <p:cNvSpPr/>
                <p:nvPr/>
              </p:nvSpPr>
              <p:spPr>
                <a:xfrm rot="5400000" flipV="1">
                  <a:off x="4839246" y="3935309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正方形/長方形 27"/>
                <p:cNvSpPr/>
                <p:nvPr/>
              </p:nvSpPr>
              <p:spPr>
                <a:xfrm rot="5400000" flipV="1">
                  <a:off x="3270598" y="5065323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正方形/長方形 28"/>
                <p:cNvSpPr/>
                <p:nvPr/>
              </p:nvSpPr>
              <p:spPr>
                <a:xfrm rot="5400000" flipV="1">
                  <a:off x="3628158" y="5066589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正方形/長方形 29"/>
                <p:cNvSpPr/>
                <p:nvPr/>
              </p:nvSpPr>
              <p:spPr>
                <a:xfrm rot="5400000" flipV="1">
                  <a:off x="4660528" y="5064844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正方形/長方形 30"/>
                <p:cNvSpPr/>
                <p:nvPr/>
              </p:nvSpPr>
              <p:spPr>
                <a:xfrm rot="5400000" flipV="1">
                  <a:off x="5018088" y="5066110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正方形/長方形 31"/>
                <p:cNvSpPr/>
                <p:nvPr/>
              </p:nvSpPr>
              <p:spPr>
                <a:xfrm rot="5400000" flipV="1">
                  <a:off x="4826997" y="4752759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正方形/長方形 32"/>
                <p:cNvSpPr/>
                <p:nvPr/>
              </p:nvSpPr>
              <p:spPr>
                <a:xfrm rot="5400000" flipV="1">
                  <a:off x="3437483" y="4763525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正方形/長方形 33"/>
                <p:cNvSpPr/>
                <p:nvPr/>
              </p:nvSpPr>
              <p:spPr>
                <a:xfrm rot="5400000" flipV="1">
                  <a:off x="3270597" y="2267836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正方形/長方形 34"/>
                <p:cNvSpPr/>
                <p:nvPr/>
              </p:nvSpPr>
              <p:spPr>
                <a:xfrm rot="5400000" flipV="1">
                  <a:off x="5202309" y="2265321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正方形/長方形 35"/>
                <p:cNvSpPr/>
                <p:nvPr/>
              </p:nvSpPr>
              <p:spPr>
                <a:xfrm rot="5400000" flipV="1">
                  <a:off x="3991096" y="2279273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正方形/長方形 36"/>
                <p:cNvSpPr/>
                <p:nvPr/>
              </p:nvSpPr>
              <p:spPr>
                <a:xfrm rot="5400000" flipV="1">
                  <a:off x="5201758" y="1611084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正方形/長方形 37"/>
                <p:cNvSpPr/>
                <p:nvPr/>
              </p:nvSpPr>
              <p:spPr>
                <a:xfrm rot="5400000" flipV="1">
                  <a:off x="3296280" y="1628124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正方形/長方形 38"/>
                <p:cNvSpPr/>
                <p:nvPr/>
              </p:nvSpPr>
              <p:spPr>
                <a:xfrm rot="5400000" flipV="1">
                  <a:off x="4467367" y="1617092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 rot="5400000" flipV="1">
                  <a:off x="4449612" y="948984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正方形/長方形 40"/>
                <p:cNvSpPr/>
                <p:nvPr/>
              </p:nvSpPr>
              <p:spPr>
                <a:xfrm rot="5400000" flipV="1">
                  <a:off x="5182083" y="948983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正方形/長方形 41"/>
                <p:cNvSpPr/>
                <p:nvPr/>
              </p:nvSpPr>
              <p:spPr>
                <a:xfrm rot="5400000" flipV="1">
                  <a:off x="6794658" y="2640553"/>
                  <a:ext cx="272190" cy="18452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正方形/長方形 42"/>
                <p:cNvSpPr/>
                <p:nvPr/>
              </p:nvSpPr>
              <p:spPr>
                <a:xfrm rot="5400000" flipV="1">
                  <a:off x="6809898" y="3420498"/>
                  <a:ext cx="272190" cy="18452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正方形/長方形 43"/>
                <p:cNvSpPr/>
                <p:nvPr/>
              </p:nvSpPr>
              <p:spPr>
                <a:xfrm rot="5400000" flipV="1">
                  <a:off x="6772314" y="4269698"/>
                  <a:ext cx="272190" cy="18452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" name="グループ化 3"/>
              <p:cNvGrpSpPr/>
              <p:nvPr/>
            </p:nvGrpSpPr>
            <p:grpSpPr>
              <a:xfrm>
                <a:off x="3165228" y="1034270"/>
                <a:ext cx="734766" cy="156808"/>
                <a:chOff x="3608417" y="38380"/>
                <a:chExt cx="734766" cy="156808"/>
              </a:xfrm>
            </p:grpSpPr>
            <p:sp>
              <p:nvSpPr>
                <p:cNvPr id="5" name="正方形/長方形 4"/>
                <p:cNvSpPr/>
                <p:nvPr/>
              </p:nvSpPr>
              <p:spPr>
                <a:xfrm>
                  <a:off x="3608417" y="38380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" name="直線コネクタ 5"/>
                <p:cNvCxnSpPr>
                  <a:stCxn id="5" idx="2"/>
                  <a:endCxn id="5" idx="0"/>
                </p:cNvCxnSpPr>
                <p:nvPr/>
              </p:nvCxnSpPr>
              <p:spPr>
                <a:xfrm flipV="1">
                  <a:off x="3975800" y="38380"/>
                  <a:ext cx="0" cy="15680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円/楕円 96"/>
            <p:cNvSpPr/>
            <p:nvPr/>
          </p:nvSpPr>
          <p:spPr>
            <a:xfrm>
              <a:off x="5082876" y="1504850"/>
              <a:ext cx="320598" cy="3217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2626685" y="5245431"/>
              <a:ext cx="414532" cy="32516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4239108" y="4570985"/>
              <a:ext cx="390028" cy="3551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00" name="円/楕円 99"/>
            <p:cNvSpPr/>
            <p:nvPr/>
          </p:nvSpPr>
          <p:spPr>
            <a:xfrm>
              <a:off x="6047526" y="379814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4110621" y="211290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02" name="円/楕円 101"/>
            <p:cNvSpPr/>
            <p:nvPr/>
          </p:nvSpPr>
          <p:spPr>
            <a:xfrm>
              <a:off x="3243340" y="5484608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/>
            <p:cNvSpPr/>
            <p:nvPr/>
          </p:nvSpPr>
          <p:spPr>
            <a:xfrm>
              <a:off x="3532611" y="5592874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972290" y="374634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7041232" y="367141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1928664" y="4639929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4352217" y="2789662"/>
              <a:ext cx="443388" cy="358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5445660" y="463268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7598263" y="474094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1404327" y="306975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円/楕円 113"/>
            <p:cNvSpPr/>
            <p:nvPr/>
          </p:nvSpPr>
          <p:spPr>
            <a:xfrm>
              <a:off x="3032961" y="226427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円/楕円 114"/>
            <p:cNvSpPr/>
            <p:nvPr/>
          </p:nvSpPr>
          <p:spPr>
            <a:xfrm>
              <a:off x="4046882" y="435445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円/楕円 115"/>
            <p:cNvSpPr/>
            <p:nvPr/>
          </p:nvSpPr>
          <p:spPr>
            <a:xfrm>
              <a:off x="4850314" y="4432289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円/楕円 116"/>
            <p:cNvSpPr/>
            <p:nvPr/>
          </p:nvSpPr>
          <p:spPr>
            <a:xfrm>
              <a:off x="5050723" y="4587138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/>
          </p:nvSpPr>
          <p:spPr>
            <a:xfrm>
              <a:off x="2291066" y="4479196"/>
              <a:ext cx="429685" cy="31572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20" name="円/楕円 119"/>
            <p:cNvSpPr/>
            <p:nvPr/>
          </p:nvSpPr>
          <p:spPr>
            <a:xfrm>
              <a:off x="6437515" y="5301208"/>
              <a:ext cx="432641" cy="3893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sp>
        <p:nvSpPr>
          <p:cNvPr id="75" name="円/楕円 74"/>
          <p:cNvSpPr/>
          <p:nvPr/>
        </p:nvSpPr>
        <p:spPr>
          <a:xfrm>
            <a:off x="5907295" y="3068937"/>
            <a:ext cx="443388" cy="3581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3</a:t>
            </a:r>
            <a:endParaRPr kumimoji="1" lang="ja-JP" altLang="en-US" sz="2400" dirty="0"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57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44344" y="1034270"/>
            <a:ext cx="7920082" cy="5419066"/>
            <a:chOff x="244344" y="1034270"/>
            <a:chExt cx="7920082" cy="5419066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244344" y="1157151"/>
              <a:ext cx="7920082" cy="5296185"/>
              <a:chOff x="244344" y="1157151"/>
              <a:chExt cx="7920082" cy="5296185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2832594" y="1157151"/>
                <a:ext cx="3021179" cy="265234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5143247" y="3048793"/>
                <a:ext cx="3021179" cy="265234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244344" y="2972076"/>
                <a:ext cx="3021179" cy="265234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901378" y="3800989"/>
                <a:ext cx="3021179" cy="265234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3999504" y="6023858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5704163" y="5701140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5372538" y="6211901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5693828" y="5986603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4163163" y="3449458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 rot="5400000" flipV="1">
                <a:off x="2432757" y="3266166"/>
                <a:ext cx="378449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3415334" y="3440949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 rot="5400000" flipV="1">
                <a:off x="2432757" y="4017449"/>
                <a:ext cx="378449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 rot="5400000" flipV="1">
                <a:off x="2432756" y="4840182"/>
                <a:ext cx="378449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4917609" y="3449458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 rot="5400000" flipV="1">
                <a:off x="1493635" y="2707259"/>
                <a:ext cx="263612" cy="156381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 rot="5400000" flipV="1">
                <a:off x="1682372" y="3619517"/>
                <a:ext cx="249798" cy="11973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 rot="5400000" flipV="1">
                <a:off x="1495349" y="4274299"/>
                <a:ext cx="260182" cy="15638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 rot="5400000" flipV="1">
                <a:off x="308264" y="3559425"/>
                <a:ext cx="788108" cy="2796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 rot="5400000" flipV="1">
                <a:off x="308263" y="4767330"/>
                <a:ext cx="788108" cy="2796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 rot="5400000" flipV="1">
                <a:off x="3437484" y="3935310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 rot="5400000" flipV="1">
                <a:off x="4839246" y="3935309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 rot="5400000" flipV="1">
                <a:off x="3270598" y="5065323"/>
                <a:ext cx="294901" cy="3576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 rot="5400000" flipV="1">
                <a:off x="3628158" y="5066589"/>
                <a:ext cx="294901" cy="3576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 rot="5400000" flipV="1">
                <a:off x="4660528" y="5064844"/>
                <a:ext cx="294901" cy="3576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 rot="5400000" flipV="1">
                <a:off x="5018088" y="5066110"/>
                <a:ext cx="294901" cy="3576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 rot="5400000" flipV="1">
                <a:off x="4826997" y="4752759"/>
                <a:ext cx="294901" cy="3576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 rot="5400000" flipV="1">
                <a:off x="3492116" y="4771688"/>
                <a:ext cx="294901" cy="3576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 rot="5400000" flipV="1">
                <a:off x="3270597" y="2267836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 rot="5400000" flipV="1">
                <a:off x="5202309" y="2265321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 rot="5400000" flipV="1">
                <a:off x="3998072" y="2272297"/>
                <a:ext cx="280949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 rot="5400000" flipV="1">
                <a:off x="5201758" y="1611084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 rot="5400000" flipV="1">
                <a:off x="3296280" y="1628124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 rot="5400000" flipV="1">
                <a:off x="4467367" y="1617092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 rot="5400000" flipV="1">
                <a:off x="4449612" y="948984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 rot="5400000" flipV="1">
                <a:off x="5182083" y="948983"/>
                <a:ext cx="294901" cy="725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 rot="5400000" flipV="1">
                <a:off x="6794658" y="2640553"/>
                <a:ext cx="272190" cy="18452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 rot="5400000" flipV="1">
                <a:off x="6827288" y="3454402"/>
                <a:ext cx="272190" cy="18452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 flipV="1">
                <a:off x="6914796" y="4269698"/>
                <a:ext cx="272190" cy="18452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3165228" y="1034270"/>
              <a:ext cx="734766" cy="156808"/>
              <a:chOff x="3608417" y="38380"/>
              <a:chExt cx="734766" cy="156808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3608417" y="38380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" name="直線コネクタ 5"/>
              <p:cNvCxnSpPr>
                <a:stCxn id="5" idx="2"/>
                <a:endCxn id="5" idx="0"/>
              </p:cNvCxnSpPr>
              <p:nvPr/>
            </p:nvCxnSpPr>
            <p:spPr>
              <a:xfrm flipV="1">
                <a:off x="3975800" y="38380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テキスト ボックス 44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8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2063461" y="4513100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7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4859030" y="4443069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177907" y="2136466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6776381" y="3078778"/>
            <a:ext cx="374004" cy="3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5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487861" y="4690529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153290" y="1490709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4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3474167" y="4413575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6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1589810" y="3688129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8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/>
          <p:cNvSpPr txBox="1"/>
          <p:nvPr/>
        </p:nvSpPr>
        <p:spPr>
          <a:xfrm>
            <a:off x="0" y="9490"/>
            <a:ext cx="4560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の結成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472" y="2104094"/>
            <a:ext cx="8037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kumimoji="1"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店員に見つかると中央にいる警備員に</a:t>
            </a:r>
            <a:endParaRPr kumimoji="1"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　　　　　　　　　　　　　</a:t>
            </a:r>
            <a:r>
              <a:rPr kumimoji="1"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捕まえられやすい</a:t>
            </a:r>
          </a:p>
          <a:p>
            <a:endParaRPr kumimoji="1"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カートを少なくし逃げ場を少なくし一番難しい</a:t>
            </a:r>
            <a:endParaRPr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　　　　　　　　　　　　　難易度にしました</a:t>
            </a:r>
            <a:endParaRPr lang="en-US" altLang="ja-JP" sz="2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7401272" y="1902638"/>
            <a:ext cx="1996118" cy="28945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30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秒後、①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60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秒後、②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90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秒後、③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120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秒後、④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150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秒後、⑤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180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秒後、⑥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210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⑦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240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秒後、⑧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ババア</a:t>
            </a:r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239" name="グループ化 238"/>
          <p:cNvGrpSpPr/>
          <p:nvPr/>
        </p:nvGrpSpPr>
        <p:grpSpPr>
          <a:xfrm>
            <a:off x="244344" y="1034270"/>
            <a:ext cx="7920082" cy="5419066"/>
            <a:chOff x="244344" y="1034270"/>
            <a:chExt cx="7920082" cy="5419066"/>
          </a:xfrm>
        </p:grpSpPr>
        <p:grpSp>
          <p:nvGrpSpPr>
            <p:cNvPr id="240" name="グループ化 239"/>
            <p:cNvGrpSpPr/>
            <p:nvPr/>
          </p:nvGrpSpPr>
          <p:grpSpPr>
            <a:xfrm>
              <a:off x="244344" y="1034270"/>
              <a:ext cx="7920082" cy="5419066"/>
              <a:chOff x="244344" y="1034270"/>
              <a:chExt cx="7920082" cy="5419066"/>
            </a:xfrm>
          </p:grpSpPr>
          <p:grpSp>
            <p:nvGrpSpPr>
              <p:cNvPr id="261" name="グループ化 260"/>
              <p:cNvGrpSpPr/>
              <p:nvPr/>
            </p:nvGrpSpPr>
            <p:grpSpPr>
              <a:xfrm>
                <a:off x="244344" y="1157151"/>
                <a:ext cx="7920082" cy="5296185"/>
                <a:chOff x="244344" y="1157151"/>
                <a:chExt cx="7920082" cy="5296185"/>
              </a:xfrm>
            </p:grpSpPr>
            <p:sp>
              <p:nvSpPr>
                <p:cNvPr id="265" name="正方形/長方形 264"/>
                <p:cNvSpPr/>
                <p:nvPr/>
              </p:nvSpPr>
              <p:spPr>
                <a:xfrm>
                  <a:off x="2832594" y="1157151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6" name="正方形/長方形 265"/>
                <p:cNvSpPr/>
                <p:nvPr/>
              </p:nvSpPr>
              <p:spPr>
                <a:xfrm>
                  <a:off x="5143247" y="3048793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7" name="正方形/長方形 266"/>
                <p:cNvSpPr/>
                <p:nvPr/>
              </p:nvSpPr>
              <p:spPr>
                <a:xfrm>
                  <a:off x="244344" y="2972076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8" name="正方形/長方形 267"/>
                <p:cNvSpPr/>
                <p:nvPr/>
              </p:nvSpPr>
              <p:spPr>
                <a:xfrm>
                  <a:off x="2901378" y="3800989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9" name="正方形/長方形 268"/>
                <p:cNvSpPr/>
                <p:nvPr/>
              </p:nvSpPr>
              <p:spPr>
                <a:xfrm>
                  <a:off x="3999504" y="6023858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270" name="正方形/長方形 269"/>
                <p:cNvSpPr/>
                <p:nvPr/>
              </p:nvSpPr>
              <p:spPr>
                <a:xfrm>
                  <a:off x="5704163" y="5701140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1" name="正方形/長方形 270"/>
                <p:cNvSpPr/>
                <p:nvPr/>
              </p:nvSpPr>
              <p:spPr>
                <a:xfrm>
                  <a:off x="5372538" y="6211901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2" name="正方形/長方形 271"/>
                <p:cNvSpPr/>
                <p:nvPr/>
              </p:nvSpPr>
              <p:spPr>
                <a:xfrm>
                  <a:off x="5693828" y="5986603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3" name="正方形/長方形 272"/>
                <p:cNvSpPr/>
                <p:nvPr/>
              </p:nvSpPr>
              <p:spPr>
                <a:xfrm>
                  <a:off x="4163163" y="344945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4" name="正方形/長方形 273"/>
                <p:cNvSpPr/>
                <p:nvPr/>
              </p:nvSpPr>
              <p:spPr>
                <a:xfrm rot="5400000" flipV="1">
                  <a:off x="2432757" y="3266166"/>
                  <a:ext cx="378449" cy="4320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5" name="正方形/長方形 274"/>
                <p:cNvSpPr/>
                <p:nvPr/>
              </p:nvSpPr>
              <p:spPr>
                <a:xfrm>
                  <a:off x="3415334" y="3440949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6" name="正方形/長方形 275"/>
                <p:cNvSpPr/>
                <p:nvPr/>
              </p:nvSpPr>
              <p:spPr>
                <a:xfrm rot="5400000" flipV="1">
                  <a:off x="2432757" y="4017449"/>
                  <a:ext cx="378449" cy="4320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7" name="正方形/長方形 276"/>
                <p:cNvSpPr/>
                <p:nvPr/>
              </p:nvSpPr>
              <p:spPr>
                <a:xfrm rot="5400000" flipV="1">
                  <a:off x="2432756" y="4840182"/>
                  <a:ext cx="378449" cy="4320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8" name="正方形/長方形 277"/>
                <p:cNvSpPr/>
                <p:nvPr/>
              </p:nvSpPr>
              <p:spPr>
                <a:xfrm>
                  <a:off x="4917609" y="344945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9" name="正方形/長方形 278"/>
                <p:cNvSpPr/>
                <p:nvPr/>
              </p:nvSpPr>
              <p:spPr>
                <a:xfrm rot="5400000" flipV="1">
                  <a:off x="1493635" y="2707259"/>
                  <a:ext cx="263612" cy="156381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0" name="正方形/長方形 279"/>
                <p:cNvSpPr/>
                <p:nvPr/>
              </p:nvSpPr>
              <p:spPr>
                <a:xfrm rot="5400000" flipV="1">
                  <a:off x="1682372" y="3619517"/>
                  <a:ext cx="249798" cy="119737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1" name="正方形/長方形 280"/>
                <p:cNvSpPr/>
                <p:nvPr/>
              </p:nvSpPr>
              <p:spPr>
                <a:xfrm rot="5400000" flipV="1">
                  <a:off x="1495349" y="4274299"/>
                  <a:ext cx="260182" cy="156381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2" name="正方形/長方形 281"/>
                <p:cNvSpPr/>
                <p:nvPr/>
              </p:nvSpPr>
              <p:spPr>
                <a:xfrm rot="5400000" flipV="1">
                  <a:off x="308264" y="3559425"/>
                  <a:ext cx="788108" cy="2796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3" name="正方形/長方形 282"/>
                <p:cNvSpPr/>
                <p:nvPr/>
              </p:nvSpPr>
              <p:spPr>
                <a:xfrm rot="5400000" flipV="1">
                  <a:off x="308263" y="4767330"/>
                  <a:ext cx="788108" cy="2796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4" name="正方形/長方形 283"/>
                <p:cNvSpPr/>
                <p:nvPr/>
              </p:nvSpPr>
              <p:spPr>
                <a:xfrm rot="5400000" flipV="1">
                  <a:off x="3437484" y="3935310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5" name="正方形/長方形 284"/>
                <p:cNvSpPr/>
                <p:nvPr/>
              </p:nvSpPr>
              <p:spPr>
                <a:xfrm rot="5400000" flipV="1">
                  <a:off x="4839246" y="3935309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6" name="正方形/長方形 285"/>
                <p:cNvSpPr/>
                <p:nvPr/>
              </p:nvSpPr>
              <p:spPr>
                <a:xfrm rot="5400000" flipV="1">
                  <a:off x="3270598" y="5065323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7" name="正方形/長方形 286"/>
                <p:cNvSpPr/>
                <p:nvPr/>
              </p:nvSpPr>
              <p:spPr>
                <a:xfrm rot="5400000" flipV="1">
                  <a:off x="3628158" y="5066589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8" name="正方形/長方形 287"/>
                <p:cNvSpPr/>
                <p:nvPr/>
              </p:nvSpPr>
              <p:spPr>
                <a:xfrm rot="5400000" flipV="1">
                  <a:off x="4660528" y="5064844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9" name="正方形/長方形 288"/>
                <p:cNvSpPr/>
                <p:nvPr/>
              </p:nvSpPr>
              <p:spPr>
                <a:xfrm rot="5400000" flipV="1">
                  <a:off x="5018088" y="5066110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0" name="正方形/長方形 289"/>
                <p:cNvSpPr/>
                <p:nvPr/>
              </p:nvSpPr>
              <p:spPr>
                <a:xfrm rot="5400000" flipV="1">
                  <a:off x="4826997" y="4752759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1" name="正方形/長方形 290"/>
                <p:cNvSpPr/>
                <p:nvPr/>
              </p:nvSpPr>
              <p:spPr>
                <a:xfrm rot="5400000" flipV="1">
                  <a:off x="3437483" y="4763525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2" name="正方形/長方形 291"/>
                <p:cNvSpPr/>
                <p:nvPr/>
              </p:nvSpPr>
              <p:spPr>
                <a:xfrm rot="5400000" flipV="1">
                  <a:off x="3270597" y="2267836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3" name="正方形/長方形 292"/>
                <p:cNvSpPr/>
                <p:nvPr/>
              </p:nvSpPr>
              <p:spPr>
                <a:xfrm rot="5400000" flipV="1">
                  <a:off x="5202309" y="2265321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4" name="正方形/長方形 293"/>
                <p:cNvSpPr/>
                <p:nvPr/>
              </p:nvSpPr>
              <p:spPr>
                <a:xfrm rot="5400000" flipV="1">
                  <a:off x="3991096" y="2279273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5" name="正方形/長方形 294"/>
                <p:cNvSpPr/>
                <p:nvPr/>
              </p:nvSpPr>
              <p:spPr>
                <a:xfrm rot="5400000" flipV="1">
                  <a:off x="5201758" y="1611084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6" name="正方形/長方形 295"/>
                <p:cNvSpPr/>
                <p:nvPr/>
              </p:nvSpPr>
              <p:spPr>
                <a:xfrm rot="5400000" flipV="1">
                  <a:off x="3296280" y="1628124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" name="正方形/長方形 296"/>
                <p:cNvSpPr/>
                <p:nvPr/>
              </p:nvSpPr>
              <p:spPr>
                <a:xfrm rot="5400000" flipV="1">
                  <a:off x="4467367" y="1617092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/>
                <p:cNvSpPr/>
                <p:nvPr/>
              </p:nvSpPr>
              <p:spPr>
                <a:xfrm rot="5400000" flipV="1">
                  <a:off x="4449612" y="948984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9" name="正方形/長方形 298"/>
                <p:cNvSpPr/>
                <p:nvPr/>
              </p:nvSpPr>
              <p:spPr>
                <a:xfrm rot="5400000" flipV="1">
                  <a:off x="5182083" y="948983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0" name="正方形/長方形 299"/>
                <p:cNvSpPr/>
                <p:nvPr/>
              </p:nvSpPr>
              <p:spPr>
                <a:xfrm rot="5400000" flipV="1">
                  <a:off x="6794658" y="2640553"/>
                  <a:ext cx="272190" cy="18452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1" name="正方形/長方形 300"/>
                <p:cNvSpPr/>
                <p:nvPr/>
              </p:nvSpPr>
              <p:spPr>
                <a:xfrm rot="5400000" flipV="1">
                  <a:off x="6809898" y="3420498"/>
                  <a:ext cx="272190" cy="18452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2" name="正方形/長方形 301"/>
                <p:cNvSpPr/>
                <p:nvPr/>
              </p:nvSpPr>
              <p:spPr>
                <a:xfrm rot="5400000" flipV="1">
                  <a:off x="6772314" y="4269698"/>
                  <a:ext cx="272190" cy="18452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62" name="グループ化 261"/>
              <p:cNvGrpSpPr/>
              <p:nvPr/>
            </p:nvGrpSpPr>
            <p:grpSpPr>
              <a:xfrm>
                <a:off x="3165228" y="1034270"/>
                <a:ext cx="734766" cy="156808"/>
                <a:chOff x="3608417" y="38380"/>
                <a:chExt cx="734766" cy="156808"/>
              </a:xfrm>
            </p:grpSpPr>
            <p:sp>
              <p:nvSpPr>
                <p:cNvPr id="263" name="正方形/長方形 262"/>
                <p:cNvSpPr/>
                <p:nvPr/>
              </p:nvSpPr>
              <p:spPr>
                <a:xfrm>
                  <a:off x="3608417" y="38380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64" name="直線コネクタ 263"/>
                <p:cNvCxnSpPr>
                  <a:stCxn id="263" idx="2"/>
                  <a:endCxn id="263" idx="0"/>
                </p:cNvCxnSpPr>
                <p:nvPr/>
              </p:nvCxnSpPr>
              <p:spPr>
                <a:xfrm flipV="1">
                  <a:off x="3975800" y="38380"/>
                  <a:ext cx="0" cy="15680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1" name="円/楕円 240"/>
            <p:cNvSpPr/>
            <p:nvPr/>
          </p:nvSpPr>
          <p:spPr>
            <a:xfrm>
              <a:off x="5082876" y="1504850"/>
              <a:ext cx="320598" cy="3217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242" name="円/楕円 241"/>
            <p:cNvSpPr/>
            <p:nvPr/>
          </p:nvSpPr>
          <p:spPr>
            <a:xfrm>
              <a:off x="2626685" y="5245431"/>
              <a:ext cx="414532" cy="32516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243" name="円/楕円 242"/>
            <p:cNvSpPr/>
            <p:nvPr/>
          </p:nvSpPr>
          <p:spPr>
            <a:xfrm>
              <a:off x="4239108" y="4570985"/>
              <a:ext cx="390028" cy="3551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244" name="円/楕円 243"/>
            <p:cNvSpPr/>
            <p:nvPr/>
          </p:nvSpPr>
          <p:spPr>
            <a:xfrm>
              <a:off x="6047526" y="379814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円/楕円 244"/>
            <p:cNvSpPr/>
            <p:nvPr/>
          </p:nvSpPr>
          <p:spPr>
            <a:xfrm>
              <a:off x="4110621" y="211290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246" name="円/楕円 245"/>
            <p:cNvSpPr/>
            <p:nvPr/>
          </p:nvSpPr>
          <p:spPr>
            <a:xfrm>
              <a:off x="3243340" y="5484608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円/楕円 246"/>
            <p:cNvSpPr/>
            <p:nvPr/>
          </p:nvSpPr>
          <p:spPr>
            <a:xfrm>
              <a:off x="3532611" y="5592874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円/楕円 247"/>
            <p:cNvSpPr/>
            <p:nvPr/>
          </p:nvSpPr>
          <p:spPr>
            <a:xfrm>
              <a:off x="972290" y="374634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249" name="円/楕円 248"/>
            <p:cNvSpPr/>
            <p:nvPr/>
          </p:nvSpPr>
          <p:spPr>
            <a:xfrm>
              <a:off x="7041232" y="367141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1928664" y="4639929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251" name="円/楕円 250"/>
            <p:cNvSpPr/>
            <p:nvPr/>
          </p:nvSpPr>
          <p:spPr>
            <a:xfrm>
              <a:off x="4352217" y="2789662"/>
              <a:ext cx="443388" cy="358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5445660" y="463268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7598263" y="474094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円/楕円 253"/>
            <p:cNvSpPr/>
            <p:nvPr/>
          </p:nvSpPr>
          <p:spPr>
            <a:xfrm>
              <a:off x="1404327" y="306975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円/楕円 254"/>
            <p:cNvSpPr/>
            <p:nvPr/>
          </p:nvSpPr>
          <p:spPr>
            <a:xfrm>
              <a:off x="3032961" y="226427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4046882" y="435445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4850314" y="4432289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円/楕円 257"/>
            <p:cNvSpPr/>
            <p:nvPr/>
          </p:nvSpPr>
          <p:spPr>
            <a:xfrm>
              <a:off x="5050723" y="4587138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円/楕円 258"/>
            <p:cNvSpPr/>
            <p:nvPr/>
          </p:nvSpPr>
          <p:spPr>
            <a:xfrm>
              <a:off x="2291066" y="4479196"/>
              <a:ext cx="429685" cy="31572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260" name="円/楕円 259"/>
            <p:cNvSpPr/>
            <p:nvPr/>
          </p:nvSpPr>
          <p:spPr>
            <a:xfrm>
              <a:off x="6437515" y="5301208"/>
              <a:ext cx="432641" cy="3893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sp>
        <p:nvSpPr>
          <p:cNvPr id="67" name="円/楕円 66"/>
          <p:cNvSpPr/>
          <p:nvPr/>
        </p:nvSpPr>
        <p:spPr>
          <a:xfrm>
            <a:off x="6163807" y="3068937"/>
            <a:ext cx="443388" cy="3581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3</a:t>
            </a:r>
            <a:endParaRPr kumimoji="1" lang="ja-JP" altLang="en-US" sz="2400" dirty="0"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 flipH="1">
            <a:off x="2720751" y="4632682"/>
            <a:ext cx="2867811" cy="0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7967959" y="4014674"/>
            <a:ext cx="0" cy="75584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endCxn id="248" idx="2"/>
          </p:cNvCxnSpPr>
          <p:nvPr/>
        </p:nvCxnSpPr>
        <p:spPr>
          <a:xfrm flipH="1" flipV="1">
            <a:off x="972290" y="3854613"/>
            <a:ext cx="4589652" cy="5179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1043068" y="3844711"/>
            <a:ext cx="0" cy="7262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259" idx="2"/>
          </p:cNvCxnSpPr>
          <p:nvPr/>
        </p:nvCxnSpPr>
        <p:spPr>
          <a:xfrm flipH="1" flipV="1">
            <a:off x="1062453" y="4570985"/>
            <a:ext cx="1228613" cy="6607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260" idx="2"/>
          </p:cNvCxnSpPr>
          <p:nvPr/>
        </p:nvCxnSpPr>
        <p:spPr>
          <a:xfrm flipH="1">
            <a:off x="5812175" y="5495894"/>
            <a:ext cx="625340" cy="0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5825803" y="4758334"/>
            <a:ext cx="0" cy="7262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 flipV="1">
            <a:off x="5825804" y="4750200"/>
            <a:ext cx="2151532" cy="813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5561282" y="3935112"/>
            <a:ext cx="0" cy="7262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H="1" flipV="1">
            <a:off x="5798205" y="4058808"/>
            <a:ext cx="2210963" cy="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5825804" y="3247999"/>
            <a:ext cx="27970" cy="81438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5811206" y="3267068"/>
            <a:ext cx="2197962" cy="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8080608" y="3289306"/>
            <a:ext cx="0" cy="233511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H="1">
            <a:off x="6860976" y="5495895"/>
            <a:ext cx="1148192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H="1" flipV="1">
            <a:off x="3055109" y="1604365"/>
            <a:ext cx="1986130" cy="51796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3032961" y="1603163"/>
            <a:ext cx="0" cy="7262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 flipV="1">
            <a:off x="3041217" y="2320749"/>
            <a:ext cx="2756988" cy="5179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>
            <a:off x="5798205" y="1678024"/>
            <a:ext cx="0" cy="7262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5445660" y="1665709"/>
            <a:ext cx="394129" cy="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1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/>
          <p:cNvSpPr txBox="1"/>
          <p:nvPr/>
        </p:nvSpPr>
        <p:spPr>
          <a:xfrm>
            <a:off x="0" y="9490"/>
            <a:ext cx="5186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店員の巡回ルート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175" name="グループ化 174"/>
          <p:cNvGrpSpPr/>
          <p:nvPr/>
        </p:nvGrpSpPr>
        <p:grpSpPr>
          <a:xfrm>
            <a:off x="291838" y="989926"/>
            <a:ext cx="7920082" cy="5419066"/>
            <a:chOff x="244344" y="1034270"/>
            <a:chExt cx="7920082" cy="5419066"/>
          </a:xfrm>
        </p:grpSpPr>
        <p:grpSp>
          <p:nvGrpSpPr>
            <p:cNvPr id="176" name="グループ化 175"/>
            <p:cNvGrpSpPr/>
            <p:nvPr/>
          </p:nvGrpSpPr>
          <p:grpSpPr>
            <a:xfrm>
              <a:off x="244344" y="1034270"/>
              <a:ext cx="7920082" cy="5419066"/>
              <a:chOff x="244344" y="1034270"/>
              <a:chExt cx="7920082" cy="5419066"/>
            </a:xfrm>
          </p:grpSpPr>
          <p:grpSp>
            <p:nvGrpSpPr>
              <p:cNvPr id="197" name="グループ化 196"/>
              <p:cNvGrpSpPr/>
              <p:nvPr/>
            </p:nvGrpSpPr>
            <p:grpSpPr>
              <a:xfrm>
                <a:off x="244344" y="1157151"/>
                <a:ext cx="7920082" cy="5296185"/>
                <a:chOff x="244344" y="1157151"/>
                <a:chExt cx="7920082" cy="5296185"/>
              </a:xfrm>
            </p:grpSpPr>
            <p:sp>
              <p:nvSpPr>
                <p:cNvPr id="201" name="正方形/長方形 200"/>
                <p:cNvSpPr/>
                <p:nvPr/>
              </p:nvSpPr>
              <p:spPr>
                <a:xfrm>
                  <a:off x="2832594" y="1157151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正方形/長方形 201"/>
                <p:cNvSpPr/>
                <p:nvPr/>
              </p:nvSpPr>
              <p:spPr>
                <a:xfrm>
                  <a:off x="5143247" y="3048793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3" name="正方形/長方形 202"/>
                <p:cNvSpPr/>
                <p:nvPr/>
              </p:nvSpPr>
              <p:spPr>
                <a:xfrm>
                  <a:off x="244344" y="2972076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4" name="正方形/長方形 203"/>
                <p:cNvSpPr/>
                <p:nvPr/>
              </p:nvSpPr>
              <p:spPr>
                <a:xfrm>
                  <a:off x="2901378" y="3800989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" name="正方形/長方形 204"/>
                <p:cNvSpPr/>
                <p:nvPr/>
              </p:nvSpPr>
              <p:spPr>
                <a:xfrm>
                  <a:off x="3999504" y="6023858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206" name="正方形/長方形 205"/>
                <p:cNvSpPr/>
                <p:nvPr/>
              </p:nvSpPr>
              <p:spPr>
                <a:xfrm>
                  <a:off x="5704163" y="5701140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7" name="正方形/長方形 206"/>
                <p:cNvSpPr/>
                <p:nvPr/>
              </p:nvSpPr>
              <p:spPr>
                <a:xfrm>
                  <a:off x="5372538" y="6211901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" name="正方形/長方形 207"/>
                <p:cNvSpPr/>
                <p:nvPr/>
              </p:nvSpPr>
              <p:spPr>
                <a:xfrm>
                  <a:off x="5693828" y="5986603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" name="正方形/長方形 208"/>
                <p:cNvSpPr/>
                <p:nvPr/>
              </p:nvSpPr>
              <p:spPr>
                <a:xfrm>
                  <a:off x="4163163" y="344945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正方形/長方形 209"/>
                <p:cNvSpPr/>
                <p:nvPr/>
              </p:nvSpPr>
              <p:spPr>
                <a:xfrm rot="5400000" flipV="1">
                  <a:off x="2432757" y="3266166"/>
                  <a:ext cx="378449" cy="4320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" name="正方形/長方形 210"/>
                <p:cNvSpPr/>
                <p:nvPr/>
              </p:nvSpPr>
              <p:spPr>
                <a:xfrm>
                  <a:off x="3415334" y="3440949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" name="正方形/長方形 211"/>
                <p:cNvSpPr/>
                <p:nvPr/>
              </p:nvSpPr>
              <p:spPr>
                <a:xfrm rot="5400000" flipV="1">
                  <a:off x="2432757" y="4017449"/>
                  <a:ext cx="378449" cy="4320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" name="正方形/長方形 212"/>
                <p:cNvSpPr/>
                <p:nvPr/>
              </p:nvSpPr>
              <p:spPr>
                <a:xfrm rot="5400000" flipV="1">
                  <a:off x="2432756" y="4840182"/>
                  <a:ext cx="378449" cy="4320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" name="正方形/長方形 213"/>
                <p:cNvSpPr/>
                <p:nvPr/>
              </p:nvSpPr>
              <p:spPr>
                <a:xfrm>
                  <a:off x="4917609" y="344945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" name="正方形/長方形 214"/>
                <p:cNvSpPr/>
                <p:nvPr/>
              </p:nvSpPr>
              <p:spPr>
                <a:xfrm rot="5400000" flipV="1">
                  <a:off x="1493635" y="2707259"/>
                  <a:ext cx="263612" cy="156381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" name="正方形/長方形 215"/>
                <p:cNvSpPr/>
                <p:nvPr/>
              </p:nvSpPr>
              <p:spPr>
                <a:xfrm rot="5400000" flipV="1">
                  <a:off x="1682372" y="3619517"/>
                  <a:ext cx="249798" cy="119737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" name="正方形/長方形 216"/>
                <p:cNvSpPr/>
                <p:nvPr/>
              </p:nvSpPr>
              <p:spPr>
                <a:xfrm rot="5400000" flipV="1">
                  <a:off x="1495349" y="4274299"/>
                  <a:ext cx="260182" cy="156381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" name="正方形/長方形 217"/>
                <p:cNvSpPr/>
                <p:nvPr/>
              </p:nvSpPr>
              <p:spPr>
                <a:xfrm rot="5400000" flipV="1">
                  <a:off x="308264" y="3559425"/>
                  <a:ext cx="788108" cy="2796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" name="正方形/長方形 218"/>
                <p:cNvSpPr/>
                <p:nvPr/>
              </p:nvSpPr>
              <p:spPr>
                <a:xfrm rot="5400000" flipV="1">
                  <a:off x="308263" y="4767330"/>
                  <a:ext cx="788108" cy="2796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" name="正方形/長方形 219"/>
                <p:cNvSpPr/>
                <p:nvPr/>
              </p:nvSpPr>
              <p:spPr>
                <a:xfrm rot="5400000" flipV="1">
                  <a:off x="3437484" y="3935310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" name="正方形/長方形 220"/>
                <p:cNvSpPr/>
                <p:nvPr/>
              </p:nvSpPr>
              <p:spPr>
                <a:xfrm rot="5400000" flipV="1">
                  <a:off x="4839246" y="3935309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" name="正方形/長方形 221"/>
                <p:cNvSpPr/>
                <p:nvPr/>
              </p:nvSpPr>
              <p:spPr>
                <a:xfrm rot="5400000" flipV="1">
                  <a:off x="3270598" y="5065323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正方形/長方形 222"/>
                <p:cNvSpPr/>
                <p:nvPr/>
              </p:nvSpPr>
              <p:spPr>
                <a:xfrm rot="5400000" flipV="1">
                  <a:off x="3628158" y="5066589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正方形/長方形 223"/>
                <p:cNvSpPr/>
                <p:nvPr/>
              </p:nvSpPr>
              <p:spPr>
                <a:xfrm rot="5400000" flipV="1">
                  <a:off x="4660528" y="5064844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正方形/長方形 224"/>
                <p:cNvSpPr/>
                <p:nvPr/>
              </p:nvSpPr>
              <p:spPr>
                <a:xfrm rot="5400000" flipV="1">
                  <a:off x="5018088" y="5066110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正方形/長方形 225"/>
                <p:cNvSpPr/>
                <p:nvPr/>
              </p:nvSpPr>
              <p:spPr>
                <a:xfrm rot="5400000" flipV="1">
                  <a:off x="4826997" y="4752759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7" name="正方形/長方形 226"/>
                <p:cNvSpPr/>
                <p:nvPr/>
              </p:nvSpPr>
              <p:spPr>
                <a:xfrm rot="5400000" flipV="1">
                  <a:off x="3437483" y="4763525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8" name="正方形/長方形 227"/>
                <p:cNvSpPr/>
                <p:nvPr/>
              </p:nvSpPr>
              <p:spPr>
                <a:xfrm rot="5400000" flipV="1">
                  <a:off x="3270597" y="2267836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9" name="正方形/長方形 228"/>
                <p:cNvSpPr/>
                <p:nvPr/>
              </p:nvSpPr>
              <p:spPr>
                <a:xfrm rot="5400000" flipV="1">
                  <a:off x="5202309" y="2265321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0" name="正方形/長方形 229"/>
                <p:cNvSpPr/>
                <p:nvPr/>
              </p:nvSpPr>
              <p:spPr>
                <a:xfrm rot="5400000" flipV="1">
                  <a:off x="3991096" y="2279273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1" name="正方形/長方形 230"/>
                <p:cNvSpPr/>
                <p:nvPr/>
              </p:nvSpPr>
              <p:spPr>
                <a:xfrm rot="5400000" flipV="1">
                  <a:off x="5201758" y="1611084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2" name="正方形/長方形 231"/>
                <p:cNvSpPr/>
                <p:nvPr/>
              </p:nvSpPr>
              <p:spPr>
                <a:xfrm rot="5400000" flipV="1">
                  <a:off x="3296280" y="1628124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3" name="正方形/長方形 232"/>
                <p:cNvSpPr/>
                <p:nvPr/>
              </p:nvSpPr>
              <p:spPr>
                <a:xfrm rot="5400000" flipV="1">
                  <a:off x="4467367" y="1617092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4" name="正方形/長方形 233"/>
                <p:cNvSpPr/>
                <p:nvPr/>
              </p:nvSpPr>
              <p:spPr>
                <a:xfrm rot="5400000" flipV="1">
                  <a:off x="4449612" y="948984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5" name="正方形/長方形 234"/>
                <p:cNvSpPr/>
                <p:nvPr/>
              </p:nvSpPr>
              <p:spPr>
                <a:xfrm rot="5400000" flipV="1">
                  <a:off x="5182083" y="948983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/>
                <p:cNvSpPr/>
                <p:nvPr/>
              </p:nvSpPr>
              <p:spPr>
                <a:xfrm rot="5400000" flipV="1">
                  <a:off x="6794658" y="2640553"/>
                  <a:ext cx="272190" cy="18452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7" name="正方形/長方形 236"/>
                <p:cNvSpPr/>
                <p:nvPr/>
              </p:nvSpPr>
              <p:spPr>
                <a:xfrm rot="5400000" flipV="1">
                  <a:off x="6809898" y="3420498"/>
                  <a:ext cx="272190" cy="18452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8" name="正方形/長方形 237"/>
                <p:cNvSpPr/>
                <p:nvPr/>
              </p:nvSpPr>
              <p:spPr>
                <a:xfrm rot="5400000" flipV="1">
                  <a:off x="6772314" y="4269698"/>
                  <a:ext cx="272190" cy="18452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" name="グループ化 197"/>
              <p:cNvGrpSpPr/>
              <p:nvPr/>
            </p:nvGrpSpPr>
            <p:grpSpPr>
              <a:xfrm>
                <a:off x="3165228" y="1034270"/>
                <a:ext cx="734766" cy="156808"/>
                <a:chOff x="3608417" y="38380"/>
                <a:chExt cx="734766" cy="156808"/>
              </a:xfrm>
            </p:grpSpPr>
            <p:sp>
              <p:nvSpPr>
                <p:cNvPr id="199" name="正方形/長方形 198"/>
                <p:cNvSpPr/>
                <p:nvPr/>
              </p:nvSpPr>
              <p:spPr>
                <a:xfrm>
                  <a:off x="3608417" y="38380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0" name="直線コネクタ 199"/>
                <p:cNvCxnSpPr>
                  <a:stCxn id="199" idx="2"/>
                  <a:endCxn id="199" idx="0"/>
                </p:cNvCxnSpPr>
                <p:nvPr/>
              </p:nvCxnSpPr>
              <p:spPr>
                <a:xfrm flipV="1">
                  <a:off x="3975800" y="38380"/>
                  <a:ext cx="0" cy="15680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7" name="円/楕円 176"/>
            <p:cNvSpPr/>
            <p:nvPr/>
          </p:nvSpPr>
          <p:spPr>
            <a:xfrm>
              <a:off x="5082876" y="1504850"/>
              <a:ext cx="320598" cy="3217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78" name="円/楕円 177"/>
            <p:cNvSpPr/>
            <p:nvPr/>
          </p:nvSpPr>
          <p:spPr>
            <a:xfrm>
              <a:off x="2673258" y="5245431"/>
              <a:ext cx="414532" cy="32516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79" name="円/楕円 178"/>
            <p:cNvSpPr/>
            <p:nvPr/>
          </p:nvSpPr>
          <p:spPr>
            <a:xfrm>
              <a:off x="4239108" y="4570985"/>
              <a:ext cx="390028" cy="3551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6047526" y="379814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4110621" y="211290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82" name="円/楕円 181"/>
            <p:cNvSpPr/>
            <p:nvPr/>
          </p:nvSpPr>
          <p:spPr>
            <a:xfrm>
              <a:off x="3243340" y="5484608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円/楕円 182"/>
            <p:cNvSpPr/>
            <p:nvPr/>
          </p:nvSpPr>
          <p:spPr>
            <a:xfrm>
              <a:off x="3532611" y="5592874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円/楕円 183"/>
            <p:cNvSpPr/>
            <p:nvPr/>
          </p:nvSpPr>
          <p:spPr>
            <a:xfrm>
              <a:off x="972290" y="374634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7041232" y="367141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1928664" y="4639929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4573911" y="2699730"/>
              <a:ext cx="443388" cy="358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5445660" y="463268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7598263" y="474094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/>
            <p:cNvSpPr/>
            <p:nvPr/>
          </p:nvSpPr>
          <p:spPr>
            <a:xfrm>
              <a:off x="1404327" y="306975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/>
            <p:cNvSpPr/>
            <p:nvPr/>
          </p:nvSpPr>
          <p:spPr>
            <a:xfrm>
              <a:off x="3032961" y="226427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4046882" y="435445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4850314" y="4432289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5050723" y="4587138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2291066" y="4479196"/>
              <a:ext cx="429685" cy="31572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6437515" y="5301208"/>
              <a:ext cx="432641" cy="3893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sp>
        <p:nvSpPr>
          <p:cNvPr id="68" name="円/楕円 67"/>
          <p:cNvSpPr/>
          <p:nvPr/>
        </p:nvSpPr>
        <p:spPr>
          <a:xfrm>
            <a:off x="6163807" y="3068937"/>
            <a:ext cx="443388" cy="3581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3</a:t>
            </a:r>
            <a:endParaRPr kumimoji="1" lang="ja-JP" altLang="en-US" sz="2400" dirty="0"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2936776" y="4666159"/>
            <a:ext cx="0" cy="5349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>
            <a:off x="1019784" y="4666159"/>
            <a:ext cx="1929088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184" idx="1"/>
          </p:cNvCxnSpPr>
          <p:nvPr/>
        </p:nvCxnSpPr>
        <p:spPr>
          <a:xfrm>
            <a:off x="1053842" y="3733713"/>
            <a:ext cx="0" cy="87076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>
            <a:off x="1098916" y="3765154"/>
            <a:ext cx="1929088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2988438" y="3114636"/>
            <a:ext cx="0" cy="66037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 flipV="1">
            <a:off x="409472" y="3132595"/>
            <a:ext cx="2618532" cy="107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409472" y="3133674"/>
            <a:ext cx="0" cy="222999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>
            <a:off x="409472" y="5284052"/>
            <a:ext cx="2260002" cy="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endCxn id="68" idx="6"/>
          </p:cNvCxnSpPr>
          <p:nvPr/>
        </p:nvCxnSpPr>
        <p:spPr>
          <a:xfrm flipH="1">
            <a:off x="6607195" y="3225968"/>
            <a:ext cx="1356333" cy="22031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V="1">
            <a:off x="7975403" y="3208857"/>
            <a:ext cx="0" cy="66037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H="1">
            <a:off x="5859669" y="3918536"/>
            <a:ext cx="2150738" cy="5179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V="1">
            <a:off x="5859669" y="3968572"/>
            <a:ext cx="0" cy="66037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 flipH="1" flipV="1">
            <a:off x="5859669" y="4666159"/>
            <a:ext cx="2150738" cy="3804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V="1">
            <a:off x="8011291" y="4645942"/>
            <a:ext cx="0" cy="80560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H="1" flipV="1">
            <a:off x="5636056" y="5440264"/>
            <a:ext cx="2375235" cy="1128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5640715" y="3303376"/>
            <a:ext cx="0" cy="222999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68" idx="2"/>
          </p:cNvCxnSpPr>
          <p:nvPr/>
        </p:nvCxnSpPr>
        <p:spPr>
          <a:xfrm flipH="1">
            <a:off x="5646637" y="3247999"/>
            <a:ext cx="517170" cy="12853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endCxn id="187" idx="1"/>
          </p:cNvCxnSpPr>
          <p:nvPr/>
        </p:nvCxnSpPr>
        <p:spPr>
          <a:xfrm>
            <a:off x="4686338" y="2382575"/>
            <a:ext cx="0" cy="325257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 flipV="1">
            <a:off x="4074310" y="2382576"/>
            <a:ext cx="570246" cy="94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>
            <a:off x="4046998" y="1621366"/>
            <a:ext cx="0" cy="76120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H="1">
            <a:off x="2988438" y="1599335"/>
            <a:ext cx="1085872" cy="1101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2988438" y="1639230"/>
            <a:ext cx="19783" cy="137428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2988439" y="2968526"/>
            <a:ext cx="2857260" cy="2203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H="1" flipV="1">
            <a:off x="5759641" y="1599335"/>
            <a:ext cx="55698" cy="138020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 flipV="1">
            <a:off x="4299373" y="1639230"/>
            <a:ext cx="1460820" cy="3049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81" idx="4"/>
          </p:cNvCxnSpPr>
          <p:nvPr/>
        </p:nvCxnSpPr>
        <p:spPr>
          <a:xfrm flipV="1">
            <a:off x="4274396" y="1604843"/>
            <a:ext cx="1" cy="68025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H="1">
            <a:off x="4219643" y="2219663"/>
            <a:ext cx="67816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 flipV="1">
            <a:off x="4896984" y="2285093"/>
            <a:ext cx="824" cy="327672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警備員の巡回</a:t>
            </a:r>
            <a:r>
              <a:rPr lang="ja-JP" altLang="en-US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175" name="グループ化 174"/>
          <p:cNvGrpSpPr/>
          <p:nvPr/>
        </p:nvGrpSpPr>
        <p:grpSpPr>
          <a:xfrm>
            <a:off x="244344" y="1034270"/>
            <a:ext cx="7920082" cy="5419066"/>
            <a:chOff x="244344" y="1034270"/>
            <a:chExt cx="7920082" cy="5419066"/>
          </a:xfrm>
        </p:grpSpPr>
        <p:grpSp>
          <p:nvGrpSpPr>
            <p:cNvPr id="176" name="グループ化 175"/>
            <p:cNvGrpSpPr/>
            <p:nvPr/>
          </p:nvGrpSpPr>
          <p:grpSpPr>
            <a:xfrm>
              <a:off x="244344" y="1034270"/>
              <a:ext cx="7920082" cy="5419066"/>
              <a:chOff x="244344" y="1034270"/>
              <a:chExt cx="7920082" cy="5419066"/>
            </a:xfrm>
          </p:grpSpPr>
          <p:grpSp>
            <p:nvGrpSpPr>
              <p:cNvPr id="197" name="グループ化 196"/>
              <p:cNvGrpSpPr/>
              <p:nvPr/>
            </p:nvGrpSpPr>
            <p:grpSpPr>
              <a:xfrm>
                <a:off x="244344" y="1157151"/>
                <a:ext cx="7920082" cy="5296185"/>
                <a:chOff x="244344" y="1157151"/>
                <a:chExt cx="7920082" cy="5296185"/>
              </a:xfrm>
            </p:grpSpPr>
            <p:sp>
              <p:nvSpPr>
                <p:cNvPr id="201" name="正方形/長方形 200"/>
                <p:cNvSpPr/>
                <p:nvPr/>
              </p:nvSpPr>
              <p:spPr>
                <a:xfrm>
                  <a:off x="2832594" y="1157151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正方形/長方形 201"/>
                <p:cNvSpPr/>
                <p:nvPr/>
              </p:nvSpPr>
              <p:spPr>
                <a:xfrm>
                  <a:off x="5143247" y="3048793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3" name="正方形/長方形 202"/>
                <p:cNvSpPr/>
                <p:nvPr/>
              </p:nvSpPr>
              <p:spPr>
                <a:xfrm>
                  <a:off x="244344" y="2972076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4" name="正方形/長方形 203"/>
                <p:cNvSpPr/>
                <p:nvPr/>
              </p:nvSpPr>
              <p:spPr>
                <a:xfrm>
                  <a:off x="2901378" y="3800989"/>
                  <a:ext cx="3021179" cy="26523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" name="正方形/長方形 204"/>
                <p:cNvSpPr/>
                <p:nvPr/>
              </p:nvSpPr>
              <p:spPr>
                <a:xfrm>
                  <a:off x="3999504" y="6023858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206" name="正方形/長方形 205"/>
                <p:cNvSpPr/>
                <p:nvPr/>
              </p:nvSpPr>
              <p:spPr>
                <a:xfrm>
                  <a:off x="5704163" y="5701140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7" name="正方形/長方形 206"/>
                <p:cNvSpPr/>
                <p:nvPr/>
              </p:nvSpPr>
              <p:spPr>
                <a:xfrm>
                  <a:off x="5372538" y="6211901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" name="正方形/長方形 207"/>
                <p:cNvSpPr/>
                <p:nvPr/>
              </p:nvSpPr>
              <p:spPr>
                <a:xfrm>
                  <a:off x="5693828" y="5986603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" name="正方形/長方形 208"/>
                <p:cNvSpPr/>
                <p:nvPr/>
              </p:nvSpPr>
              <p:spPr>
                <a:xfrm>
                  <a:off x="4163163" y="344945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正方形/長方形 209"/>
                <p:cNvSpPr/>
                <p:nvPr/>
              </p:nvSpPr>
              <p:spPr>
                <a:xfrm rot="5400000" flipV="1">
                  <a:off x="2432757" y="3266166"/>
                  <a:ext cx="378449" cy="4320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" name="正方形/長方形 210"/>
                <p:cNvSpPr/>
                <p:nvPr/>
              </p:nvSpPr>
              <p:spPr>
                <a:xfrm>
                  <a:off x="3415334" y="3440949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" name="正方形/長方形 211"/>
                <p:cNvSpPr/>
                <p:nvPr/>
              </p:nvSpPr>
              <p:spPr>
                <a:xfrm rot="5400000" flipV="1">
                  <a:off x="2432757" y="4017449"/>
                  <a:ext cx="378449" cy="4320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" name="正方形/長方形 212"/>
                <p:cNvSpPr/>
                <p:nvPr/>
              </p:nvSpPr>
              <p:spPr>
                <a:xfrm rot="5400000" flipV="1">
                  <a:off x="2432756" y="4840182"/>
                  <a:ext cx="378449" cy="4320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" name="正方形/長方形 213"/>
                <p:cNvSpPr/>
                <p:nvPr/>
              </p:nvSpPr>
              <p:spPr>
                <a:xfrm>
                  <a:off x="4917609" y="344945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" name="正方形/長方形 214"/>
                <p:cNvSpPr/>
                <p:nvPr/>
              </p:nvSpPr>
              <p:spPr>
                <a:xfrm rot="5400000" flipV="1">
                  <a:off x="1493635" y="2707259"/>
                  <a:ext cx="263612" cy="156381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" name="正方形/長方形 215"/>
                <p:cNvSpPr/>
                <p:nvPr/>
              </p:nvSpPr>
              <p:spPr>
                <a:xfrm rot="5400000" flipV="1">
                  <a:off x="1682372" y="3619517"/>
                  <a:ext cx="249798" cy="119737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" name="正方形/長方形 216"/>
                <p:cNvSpPr/>
                <p:nvPr/>
              </p:nvSpPr>
              <p:spPr>
                <a:xfrm rot="5400000" flipV="1">
                  <a:off x="1495349" y="4274299"/>
                  <a:ext cx="260182" cy="156381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" name="正方形/長方形 217"/>
                <p:cNvSpPr/>
                <p:nvPr/>
              </p:nvSpPr>
              <p:spPr>
                <a:xfrm rot="5400000" flipV="1">
                  <a:off x="308264" y="3559425"/>
                  <a:ext cx="788108" cy="2796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" name="正方形/長方形 218"/>
                <p:cNvSpPr/>
                <p:nvPr/>
              </p:nvSpPr>
              <p:spPr>
                <a:xfrm rot="5400000" flipV="1">
                  <a:off x="308263" y="4767330"/>
                  <a:ext cx="788108" cy="27964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" name="正方形/長方形 219"/>
                <p:cNvSpPr/>
                <p:nvPr/>
              </p:nvSpPr>
              <p:spPr>
                <a:xfrm rot="5400000" flipV="1">
                  <a:off x="3437484" y="3935310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" name="正方形/長方形 220"/>
                <p:cNvSpPr/>
                <p:nvPr/>
              </p:nvSpPr>
              <p:spPr>
                <a:xfrm rot="5400000" flipV="1">
                  <a:off x="4839246" y="3935309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" name="正方形/長方形 221"/>
                <p:cNvSpPr/>
                <p:nvPr/>
              </p:nvSpPr>
              <p:spPr>
                <a:xfrm rot="5400000" flipV="1">
                  <a:off x="3270598" y="5065323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正方形/長方形 222"/>
                <p:cNvSpPr/>
                <p:nvPr/>
              </p:nvSpPr>
              <p:spPr>
                <a:xfrm rot="5400000" flipV="1">
                  <a:off x="3628158" y="5066589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正方形/長方形 223"/>
                <p:cNvSpPr/>
                <p:nvPr/>
              </p:nvSpPr>
              <p:spPr>
                <a:xfrm rot="5400000" flipV="1">
                  <a:off x="4660528" y="5064844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正方形/長方形 224"/>
                <p:cNvSpPr/>
                <p:nvPr/>
              </p:nvSpPr>
              <p:spPr>
                <a:xfrm rot="5400000" flipV="1">
                  <a:off x="5018088" y="5066110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正方形/長方形 225"/>
                <p:cNvSpPr/>
                <p:nvPr/>
              </p:nvSpPr>
              <p:spPr>
                <a:xfrm rot="5400000" flipV="1">
                  <a:off x="4826997" y="4752759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7" name="正方形/長方形 226"/>
                <p:cNvSpPr/>
                <p:nvPr/>
              </p:nvSpPr>
              <p:spPr>
                <a:xfrm rot="5400000" flipV="1">
                  <a:off x="3437483" y="4763525"/>
                  <a:ext cx="294901" cy="35768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8" name="正方形/長方形 227"/>
                <p:cNvSpPr/>
                <p:nvPr/>
              </p:nvSpPr>
              <p:spPr>
                <a:xfrm rot="5400000" flipV="1">
                  <a:off x="3270597" y="2267836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9" name="正方形/長方形 228"/>
                <p:cNvSpPr/>
                <p:nvPr/>
              </p:nvSpPr>
              <p:spPr>
                <a:xfrm rot="5400000" flipV="1">
                  <a:off x="5202309" y="2265321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0" name="正方形/長方形 229"/>
                <p:cNvSpPr/>
                <p:nvPr/>
              </p:nvSpPr>
              <p:spPr>
                <a:xfrm rot="5400000" flipV="1">
                  <a:off x="3991096" y="2279273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1" name="正方形/長方形 230"/>
                <p:cNvSpPr/>
                <p:nvPr/>
              </p:nvSpPr>
              <p:spPr>
                <a:xfrm rot="5400000" flipV="1">
                  <a:off x="5201758" y="1611084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2" name="正方形/長方形 231"/>
                <p:cNvSpPr/>
                <p:nvPr/>
              </p:nvSpPr>
              <p:spPr>
                <a:xfrm rot="5400000" flipV="1">
                  <a:off x="3296280" y="1628124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3" name="正方形/長方形 232"/>
                <p:cNvSpPr/>
                <p:nvPr/>
              </p:nvSpPr>
              <p:spPr>
                <a:xfrm rot="5400000" flipV="1">
                  <a:off x="4467367" y="1617092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4" name="正方形/長方形 233"/>
                <p:cNvSpPr/>
                <p:nvPr/>
              </p:nvSpPr>
              <p:spPr>
                <a:xfrm rot="5400000" flipV="1">
                  <a:off x="4449612" y="948984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5" name="正方形/長方形 234"/>
                <p:cNvSpPr/>
                <p:nvPr/>
              </p:nvSpPr>
              <p:spPr>
                <a:xfrm rot="5400000" flipV="1">
                  <a:off x="5182083" y="948983"/>
                  <a:ext cx="294901" cy="7258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/>
                <p:cNvSpPr/>
                <p:nvPr/>
              </p:nvSpPr>
              <p:spPr>
                <a:xfrm rot="5400000" flipV="1">
                  <a:off x="6794658" y="2640553"/>
                  <a:ext cx="272190" cy="18452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7" name="正方形/長方形 236"/>
                <p:cNvSpPr/>
                <p:nvPr/>
              </p:nvSpPr>
              <p:spPr>
                <a:xfrm rot="5400000" flipV="1">
                  <a:off x="6809898" y="3420498"/>
                  <a:ext cx="272190" cy="18452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8" name="正方形/長方形 237"/>
                <p:cNvSpPr/>
                <p:nvPr/>
              </p:nvSpPr>
              <p:spPr>
                <a:xfrm rot="5400000" flipV="1">
                  <a:off x="6772314" y="4269698"/>
                  <a:ext cx="272190" cy="18452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" name="グループ化 197"/>
              <p:cNvGrpSpPr/>
              <p:nvPr/>
            </p:nvGrpSpPr>
            <p:grpSpPr>
              <a:xfrm>
                <a:off x="3165228" y="1034270"/>
                <a:ext cx="734766" cy="156808"/>
                <a:chOff x="3608417" y="38380"/>
                <a:chExt cx="734766" cy="156808"/>
              </a:xfrm>
            </p:grpSpPr>
            <p:sp>
              <p:nvSpPr>
                <p:cNvPr id="199" name="正方形/長方形 198"/>
                <p:cNvSpPr/>
                <p:nvPr/>
              </p:nvSpPr>
              <p:spPr>
                <a:xfrm>
                  <a:off x="3608417" y="38380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0" name="直線コネクタ 199"/>
                <p:cNvCxnSpPr>
                  <a:stCxn id="199" idx="2"/>
                  <a:endCxn id="199" idx="0"/>
                </p:cNvCxnSpPr>
                <p:nvPr/>
              </p:nvCxnSpPr>
              <p:spPr>
                <a:xfrm flipV="1">
                  <a:off x="3975800" y="38380"/>
                  <a:ext cx="0" cy="15680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7" name="円/楕円 176"/>
            <p:cNvSpPr/>
            <p:nvPr/>
          </p:nvSpPr>
          <p:spPr>
            <a:xfrm>
              <a:off x="5082876" y="1504850"/>
              <a:ext cx="320598" cy="3217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78" name="円/楕円 177"/>
            <p:cNvSpPr/>
            <p:nvPr/>
          </p:nvSpPr>
          <p:spPr>
            <a:xfrm>
              <a:off x="2626685" y="5245431"/>
              <a:ext cx="414532" cy="32516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79" name="円/楕円 178"/>
            <p:cNvSpPr/>
            <p:nvPr/>
          </p:nvSpPr>
          <p:spPr>
            <a:xfrm>
              <a:off x="4239108" y="4570985"/>
              <a:ext cx="390028" cy="3551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6047526" y="379814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4110621" y="211290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82" name="円/楕円 181"/>
            <p:cNvSpPr/>
            <p:nvPr/>
          </p:nvSpPr>
          <p:spPr>
            <a:xfrm>
              <a:off x="3243340" y="5484608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円/楕円 182"/>
            <p:cNvSpPr/>
            <p:nvPr/>
          </p:nvSpPr>
          <p:spPr>
            <a:xfrm>
              <a:off x="3532611" y="5592874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円/楕円 183"/>
            <p:cNvSpPr/>
            <p:nvPr/>
          </p:nvSpPr>
          <p:spPr>
            <a:xfrm>
              <a:off x="972290" y="374634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7041232" y="367141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1928664" y="4639929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4352217" y="2789662"/>
              <a:ext cx="443388" cy="3581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5445660" y="463268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7598263" y="4740948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/>
            <p:cNvSpPr/>
            <p:nvPr/>
          </p:nvSpPr>
          <p:spPr>
            <a:xfrm>
              <a:off x="1404327" y="306975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/>
            <p:cNvSpPr/>
            <p:nvPr/>
          </p:nvSpPr>
          <p:spPr>
            <a:xfrm>
              <a:off x="3032961" y="226427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4046882" y="435445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4850314" y="4432289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5050723" y="4587138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2291066" y="4479196"/>
              <a:ext cx="429685" cy="31572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6437515" y="5301208"/>
              <a:ext cx="432641" cy="3893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sp>
        <p:nvSpPr>
          <p:cNvPr id="67" name="円/楕円 66"/>
          <p:cNvSpPr/>
          <p:nvPr/>
        </p:nvSpPr>
        <p:spPr>
          <a:xfrm>
            <a:off x="6163807" y="3068937"/>
            <a:ext cx="443388" cy="3581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3</a:t>
            </a:r>
            <a:endParaRPr kumimoji="1" lang="ja-JP" altLang="en-US" sz="2400" dirty="0"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cxnSp>
        <p:nvCxnSpPr>
          <p:cNvPr id="68" name="直線コネクタ 67"/>
          <p:cNvCxnSpPr>
            <a:stCxn id="179" idx="3"/>
          </p:cNvCxnSpPr>
          <p:nvPr/>
        </p:nvCxnSpPr>
        <p:spPr>
          <a:xfrm>
            <a:off x="4296226" y="4874107"/>
            <a:ext cx="0" cy="459880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H="1">
            <a:off x="3149243" y="5408015"/>
            <a:ext cx="119394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3169952" y="4630002"/>
            <a:ext cx="0" cy="74684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3165228" y="4639929"/>
            <a:ext cx="2538935" cy="889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>
            <a:off x="5678222" y="3962879"/>
            <a:ext cx="0" cy="66980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3059907" y="3948437"/>
            <a:ext cx="2538935" cy="889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 flipH="1">
            <a:off x="3041217" y="4014674"/>
            <a:ext cx="39576" cy="163988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059907" y="5624423"/>
            <a:ext cx="1488659" cy="3013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179" idx="5"/>
          </p:cNvCxnSpPr>
          <p:nvPr/>
        </p:nvCxnSpPr>
        <p:spPr>
          <a:xfrm flipH="1">
            <a:off x="4548566" y="4874107"/>
            <a:ext cx="23452" cy="816472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86</Words>
  <Application>Microsoft Office PowerPoint</Application>
  <PresentationFormat>A4 210 x 297 mm</PresentationFormat>
  <Paragraphs>104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23</cp:revision>
  <dcterms:created xsi:type="dcterms:W3CDTF">2017-10-06T02:41:21Z</dcterms:created>
  <dcterms:modified xsi:type="dcterms:W3CDTF">2017-10-31T05:49:59Z</dcterms:modified>
</cp:coreProperties>
</file>