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9" r:id="rId5"/>
    <p:sldId id="268" r:id="rId6"/>
    <p:sldId id="265" r:id="rId7"/>
    <p:sldId id="266" r:id="rId8"/>
    <p:sldId id="270" r:id="rId9"/>
    <p:sldId id="271" r:id="rId10"/>
    <p:sldId id="273" r:id="rId11"/>
    <p:sldId id="272" r:id="rId12"/>
    <p:sldId id="262" r:id="rId13"/>
    <p:sldId id="274" r:id="rId14"/>
    <p:sldId id="275" r:id="rId15"/>
    <p:sldId id="26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198" autoAdjust="0"/>
  </p:normalViewPr>
  <p:slideViewPr>
    <p:cSldViewPr snapToGrid="0">
      <p:cViewPr varScale="1">
        <p:scale>
          <a:sx n="39" d="100"/>
          <a:sy n="39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2C13D-0622-4A62-AB8C-56D55F9BE08A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D83FB-14EF-4042-A47A-E198C4F092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39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カートに他の客を乗せて御１人様一点限りの品物を買いまくれ</a:t>
            </a:r>
            <a:endParaRPr lang="en-US" altLang="ja-JP" sz="1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D83FB-14EF-4042-A47A-E198C4F0922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79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D83FB-14EF-4042-A47A-E198C4F0922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90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D83FB-14EF-4042-A47A-E198C4F0922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1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2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6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62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0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227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2017/9/29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846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44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2017/9/29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13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506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2017/9/29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331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B586-A8BD-4333-A42D-47BDB602A482}" type="datetimeFigureOut">
              <a:rPr kumimoji="1" lang="ja-JP" altLang="en-US" smtClean="0"/>
              <a:t>2017/9/29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831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gif"/><Relationship Id="rId7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513187" y="4498127"/>
            <a:ext cx="7678813" cy="1339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802442" y="2324538"/>
            <a:ext cx="7101211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2442" y="2324537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ショッキングカート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3187" y="4498128"/>
            <a:ext cx="7984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プラットフォーム：ＰＣ</a:t>
            </a:r>
            <a:endParaRPr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ジャンル　　　　：３</a:t>
            </a:r>
            <a:r>
              <a:rPr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Ｄ</a:t>
            </a:r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アクション</a:t>
            </a:r>
            <a:endParaRPr lang="en-US" altLang="ja-JP" sz="36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9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6609" y="1054208"/>
            <a:ext cx="11877099" cy="5555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3693" y="1192253"/>
            <a:ext cx="12983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客にはカートを持った客や子連れの客がいる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カートを持った客にはかごを投げつけてジャックできる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8" y="2623765"/>
            <a:ext cx="2472008" cy="241648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99" y="2440622"/>
            <a:ext cx="2283883" cy="24805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940" y="2364546"/>
            <a:ext cx="1692426" cy="260608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79858" y="5240311"/>
            <a:ext cx="12983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子連れ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の客は親をカートに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乗せると後ろに子供がついてくる。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脚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は遅いので離れすぎるといなくなってしまう。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169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04791" y="1048269"/>
            <a:ext cx="11335666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警備員と店員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9594" y="2496865"/>
            <a:ext cx="11402463" cy="4154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39594" y="1032051"/>
            <a:ext cx="10996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カートに人を乗せているのを警備員に発見されると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追いかけて来る！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70" y="2587183"/>
            <a:ext cx="12983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5" y="3510731"/>
            <a:ext cx="3140542" cy="314054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6993762" y="5731336"/>
            <a:ext cx="4160416" cy="2926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6486975" y="5554511"/>
            <a:ext cx="765949" cy="619036"/>
          </a:xfrm>
          <a:prstGeom prst="ellipse">
            <a:avLst/>
          </a:prstGeom>
          <a:solidFill>
            <a:srgbClr val="EA4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5026" y="5371848"/>
            <a:ext cx="878075" cy="1023460"/>
          </a:xfrm>
          <a:prstGeom prst="rect">
            <a:avLst/>
          </a:prstGeom>
        </p:spPr>
      </p:pic>
      <p:sp>
        <p:nvSpPr>
          <p:cNvPr id="16" name="月 15"/>
          <p:cNvSpPr/>
          <p:nvPr/>
        </p:nvSpPr>
        <p:spPr>
          <a:xfrm rot="2134749" flipH="1">
            <a:off x="10709836" y="5536448"/>
            <a:ext cx="538765" cy="678714"/>
          </a:xfrm>
          <a:prstGeom prst="moon">
            <a:avLst>
              <a:gd name="adj" fmla="val 515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4791" y="2558253"/>
            <a:ext cx="11437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つかまると出禁にされ、時間が経過するまで入店できない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店員は人を乗せるとこを発見すると叫んで警備員を呼ぶ！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0" y="3670641"/>
            <a:ext cx="1553175" cy="28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8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5471711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39151" y="1093201"/>
            <a:ext cx="11495649" cy="69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カートの種類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9151" y="1146647"/>
            <a:ext cx="1330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カートを乗り換えて高得点を狙え！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98" y="2050936"/>
            <a:ext cx="2992517" cy="32775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241" y="1838312"/>
            <a:ext cx="2545959" cy="345577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-86064" y="5414909"/>
            <a:ext cx="4601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重いがたくさん乗せられる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大型カート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95569" y="5387738"/>
            <a:ext cx="4601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平均的な速さと軽さ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ショピングカート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873227" y="5387737"/>
            <a:ext cx="3609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速くて小回りの利く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子供用カート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23" t="51282" r="12523" b="410"/>
          <a:stretch/>
        </p:blipFill>
        <p:spPr>
          <a:xfrm>
            <a:off x="0" y="2033224"/>
            <a:ext cx="4156418" cy="33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6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04791" y="1048269"/>
            <a:ext cx="11164345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レジとレジ袋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9594" y="2496866"/>
            <a:ext cx="11164345" cy="4155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5955" y="1064572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買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いたいものが決まったらレジへ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レジへ行くことでレジ袋に入れて一つの物へ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5127" y="2922183"/>
            <a:ext cx="12983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レジ袋に入れたらカートの下のかごへ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次のレジから換算されないが落とすと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スコアにならない！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26">
            <a:off x="7561212" y="3088083"/>
            <a:ext cx="2442697" cy="33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218791" y="2431685"/>
            <a:ext cx="11402463" cy="4302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6663">
            <a:off x="9370492" y="5034628"/>
            <a:ext cx="921366" cy="159053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9207">
            <a:off x="9137536" y="4055827"/>
            <a:ext cx="1175453" cy="159053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04791" y="1048269"/>
            <a:ext cx="11335666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スコア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39594" y="1032051"/>
            <a:ext cx="10996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買い物が終わったらレシートがスコアになる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どれだけ特売品を買えたかによってランクが付く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70" y="2587183"/>
            <a:ext cx="12983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9709" y="4712846"/>
            <a:ext cx="2137246" cy="187518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6663">
            <a:off x="9049427" y="3551892"/>
            <a:ext cx="1175453" cy="159053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6663">
            <a:off x="8994438" y="3382416"/>
            <a:ext cx="1175453" cy="1590535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913869" y="2619788"/>
            <a:ext cx="3761217" cy="396824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0971" y="2619788"/>
            <a:ext cx="358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ＭＡＲＫＥＴ</a:t>
            </a:r>
            <a:endParaRPr kumimoji="1" lang="ja-JP" altLang="en-US" sz="36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01962" y="3539393"/>
            <a:ext cx="3585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特売　ブタ　</a:t>
            </a:r>
            <a:r>
              <a:rPr kumimoji="1"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　１０００円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特売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牛　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３０００円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特売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牛　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３０００円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特売　鮪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５０００円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特売　ブタ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１０００円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55796" y="5468317"/>
            <a:ext cx="3585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小計　５点　　１３０００円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ＲＡＮＫ　　　　；Ａ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813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/>
          <p:cNvSpPr/>
          <p:nvPr/>
        </p:nvSpPr>
        <p:spPr>
          <a:xfrm>
            <a:off x="8529476" y="4015368"/>
            <a:ext cx="2022409" cy="445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8592457" y="2924511"/>
            <a:ext cx="3547354" cy="445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8592457" y="2170525"/>
            <a:ext cx="1606058" cy="445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852248" y="2647431"/>
            <a:ext cx="1372025" cy="423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操作方法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54679"/>
            <a:ext cx="4762500" cy="3619500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 flipV="1">
            <a:off x="3160311" y="2812995"/>
            <a:ext cx="1685234" cy="16868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7142284" y="2414710"/>
            <a:ext cx="1450173" cy="9335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528764" y="3139731"/>
            <a:ext cx="1044862" cy="7772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000390" y="2609319"/>
            <a:ext cx="409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移動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529476" y="3992716"/>
            <a:ext cx="409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カメラ移動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6713765" y="4215886"/>
            <a:ext cx="1878692" cy="22285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8857083" y="2115218"/>
            <a:ext cx="117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滑走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90715" y="2870929"/>
            <a:ext cx="3449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つかむ・離す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7216993" y="3627210"/>
            <a:ext cx="1450173" cy="9335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8681434" y="3494018"/>
            <a:ext cx="2845158" cy="445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95988" y="3414913"/>
            <a:ext cx="242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かごを投げる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37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2377439"/>
            <a:ext cx="12192000" cy="4515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70255" y="2499254"/>
            <a:ext cx="797159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492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ゲームの流れ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70256" y="2984144"/>
            <a:ext cx="97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特売品を買い占めろ！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70255" y="2493530"/>
            <a:ext cx="97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ショッピングモールのセール品奪い合って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1038089" y="4595230"/>
            <a:ext cx="1995029" cy="160101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71" y="5318160"/>
            <a:ext cx="1506700" cy="143901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31" y="2237938"/>
            <a:ext cx="1953508" cy="15828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7" y="3249073"/>
            <a:ext cx="2542555" cy="180203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25" y="4166478"/>
            <a:ext cx="2407276" cy="2407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55" y="4630856"/>
            <a:ext cx="2476500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右矢印 15"/>
          <p:cNvSpPr/>
          <p:nvPr/>
        </p:nvSpPr>
        <p:spPr>
          <a:xfrm>
            <a:off x="3413279" y="4630856"/>
            <a:ext cx="1448281" cy="1847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7793766" y="4446191"/>
            <a:ext cx="1448281" cy="1847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02794" y="1192114"/>
            <a:ext cx="117390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793" y="1463393"/>
            <a:ext cx="1173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カートに他の客を乗せて御１人様一点限りの品物を買いまくれ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2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11" y="1152503"/>
            <a:ext cx="7846681" cy="440956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4054065" y="1363310"/>
            <a:ext cx="4213626" cy="3434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0195775" y="1360152"/>
            <a:ext cx="1618343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107932" y="3935728"/>
            <a:ext cx="2079856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481426" y="1350690"/>
            <a:ext cx="1618343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345290" y="5734901"/>
            <a:ext cx="750142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920" y="3533306"/>
            <a:ext cx="1851740" cy="198420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43" y="2689748"/>
            <a:ext cx="1751717" cy="257432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264" y="1236492"/>
            <a:ext cx="1551804" cy="111482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ゲーム画面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272769" y="1319251"/>
            <a:ext cx="1146647" cy="64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37558" y="1437126"/>
            <a:ext cx="140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ポイン</a:t>
            </a:r>
            <a:r>
              <a:rPr lang="ja-JP" altLang="en-US" sz="2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ト</a:t>
            </a:r>
            <a:endParaRPr kumimoji="1" lang="ja-JP" altLang="en-US" sz="2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10628" y="5638428"/>
            <a:ext cx="7668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滑走モードと歩きモードを切り替えて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商品を落とさないようにしよう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2221711" y="4322903"/>
            <a:ext cx="2395409" cy="1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-1414" y="3976912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プレイヤー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6973" y="1480266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スコ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0172991" y="1455364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マップ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707222" y="1847405"/>
            <a:ext cx="1201205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41145" y="1940799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月 6"/>
          <p:cNvSpPr/>
          <p:nvPr/>
        </p:nvSpPr>
        <p:spPr>
          <a:xfrm rot="2134749" flipH="1">
            <a:off x="7932823" y="1147528"/>
            <a:ext cx="545656" cy="796559"/>
          </a:xfrm>
          <a:prstGeom prst="moon">
            <a:avLst>
              <a:gd name="adj" fmla="val 515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779665" y="1200696"/>
            <a:ext cx="775746" cy="726518"/>
          </a:xfrm>
          <a:prstGeom prst="ellipse">
            <a:avLst/>
          </a:prstGeom>
          <a:solidFill>
            <a:srgbClr val="EA4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58177" y="1181524"/>
            <a:ext cx="727103" cy="8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513827" y="2812233"/>
            <a:ext cx="11164345" cy="3951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4842">
            <a:off x="5614571" y="4022816"/>
            <a:ext cx="2114622" cy="143530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23" y="4450991"/>
            <a:ext cx="1500852" cy="122840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28" y="4336865"/>
            <a:ext cx="1420656" cy="120203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39960" y="1169268"/>
            <a:ext cx="11164345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81200" y="1250036"/>
            <a:ext cx="10679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客にカートで突進してかごの中に乗せよう！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客を乗せると特売品が多く乗せられる！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794" y="3509980"/>
            <a:ext cx="1607777" cy="276013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543" y="4063046"/>
            <a:ext cx="2163100" cy="2421926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981200" y="3608763"/>
            <a:ext cx="1371600" cy="139699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1512219" y="5284390"/>
            <a:ext cx="1840581" cy="1261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1269220" y="5107523"/>
            <a:ext cx="2010700" cy="80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12400" y="4158003"/>
            <a:ext cx="2163100" cy="2421926"/>
          </a:xfrm>
          <a:prstGeom prst="rect">
            <a:avLst/>
          </a:prstGeom>
        </p:spPr>
      </p:pic>
      <p:sp>
        <p:nvSpPr>
          <p:cNvPr id="17" name="右矢印 16"/>
          <p:cNvSpPr/>
          <p:nvPr/>
        </p:nvSpPr>
        <p:spPr>
          <a:xfrm>
            <a:off x="4398351" y="4560711"/>
            <a:ext cx="1126146" cy="135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22"/>
          <a:stretch/>
        </p:blipFill>
        <p:spPr>
          <a:xfrm>
            <a:off x="9102207" y="3657909"/>
            <a:ext cx="2382173" cy="2788045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9102207" y="3124768"/>
            <a:ext cx="2238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イメージ図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1705725" y="4108268"/>
            <a:ext cx="1575133" cy="95692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1230495" y="5263628"/>
            <a:ext cx="2020470" cy="52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76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519935" y="2412733"/>
            <a:ext cx="11152129" cy="419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7019">
            <a:off x="4594814" y="3945376"/>
            <a:ext cx="1995029" cy="160101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20" y="4453513"/>
            <a:ext cx="1500852" cy="122840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7019">
            <a:off x="579032" y="3981952"/>
            <a:ext cx="1995029" cy="1601011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28" y="4284333"/>
            <a:ext cx="1500852" cy="122840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39960" y="1169268"/>
            <a:ext cx="11152129" cy="847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1287" y="1300529"/>
            <a:ext cx="998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人を乗せれば乗せるほど特売品をかごに乗せられる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6039">
            <a:off x="4781119" y="3209498"/>
            <a:ext cx="2308972" cy="156721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65" y="4189608"/>
            <a:ext cx="2285239" cy="242192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4594815" y="2476071"/>
            <a:ext cx="1995029" cy="1601011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89" y="4009432"/>
            <a:ext cx="2285239" cy="2421926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3110199" y="3882371"/>
            <a:ext cx="1535289" cy="1630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15" y="2660102"/>
            <a:ext cx="2308972" cy="156721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15" y="4317963"/>
            <a:ext cx="1995029" cy="1601011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9481764" y="3936740"/>
            <a:ext cx="225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×</a:t>
            </a:r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１につき</a:t>
            </a:r>
            <a:endParaRPr lang="en-US" altLang="ja-JP" sz="20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503222" y="5025574"/>
            <a:ext cx="225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×</a:t>
            </a:r>
            <a:r>
              <a:rPr lang="ja-JP" altLang="en-US" sz="2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１乗せられる</a:t>
            </a:r>
            <a:endParaRPr lang="en-US" altLang="ja-JP" sz="20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41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726593" y="2650915"/>
            <a:ext cx="10471963" cy="4114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8133671" y="5035194"/>
            <a:ext cx="1447767" cy="105015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07" y="5027884"/>
            <a:ext cx="1330525" cy="10890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99408" y="1194967"/>
            <a:ext cx="10471963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07359" y="1162009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かごに特売品や他の客が乗っていると滑走中、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速度が落ちてカーブしづらくなる！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07" y="3694475"/>
            <a:ext cx="1468039" cy="107518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74" y="4321946"/>
            <a:ext cx="1845099" cy="118201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48" y="5059468"/>
            <a:ext cx="1655607" cy="1581234"/>
          </a:xfrm>
          <a:prstGeom prst="rect">
            <a:avLst/>
          </a:prstGeom>
        </p:spPr>
      </p:pic>
      <p:sp>
        <p:nvSpPr>
          <p:cNvPr id="2" name="右矢印 1"/>
          <p:cNvSpPr/>
          <p:nvPr/>
        </p:nvSpPr>
        <p:spPr>
          <a:xfrm rot="10800000">
            <a:off x="5750519" y="4708006"/>
            <a:ext cx="1234209" cy="1265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7197">
            <a:off x="3626798" y="4741110"/>
            <a:ext cx="1740745" cy="166254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63" y="5369647"/>
            <a:ext cx="1842458" cy="118032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7555">
            <a:off x="877306" y="4832056"/>
            <a:ext cx="1468039" cy="107518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1072385" y="3740556"/>
            <a:ext cx="1447767" cy="105015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830568" y="2677296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滑走中にぶつかると乗せたものがバラバラに</a:t>
            </a:r>
            <a:r>
              <a:rPr lang="en-US" altLang="ja-JP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ぶつかり過ぎるとカートがぼろぼろになっていく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9522">
            <a:off x="2830138" y="4120917"/>
            <a:ext cx="1500852" cy="12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7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412227" y="2470037"/>
            <a:ext cx="11164345" cy="4155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682">
            <a:off x="2341412" y="4297657"/>
            <a:ext cx="1446219" cy="1050156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3830">
            <a:off x="2396702" y="4224368"/>
            <a:ext cx="1352798" cy="122840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04791" y="1048269"/>
            <a:ext cx="11164345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9697" y="1064572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カートはぶつかると少しずつ壊れていく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カートが壊れると使いずらくなっていく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7197">
            <a:off x="9504139" y="4332343"/>
            <a:ext cx="1740745" cy="166254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06" y="5282392"/>
            <a:ext cx="1842458" cy="118032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7555">
            <a:off x="5740183" y="4830816"/>
            <a:ext cx="1468039" cy="107518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8252811" y="4158657"/>
            <a:ext cx="1447767" cy="105015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7229304" y="2470037"/>
            <a:ext cx="4347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カートが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完全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壊れるとバラバラに</a:t>
            </a:r>
            <a:r>
              <a:rPr lang="en-US" altLang="ja-JP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" name="爆発 1 1"/>
          <p:cNvSpPr/>
          <p:nvPr/>
        </p:nvSpPr>
        <p:spPr>
          <a:xfrm rot="336496">
            <a:off x="1726164" y="5574277"/>
            <a:ext cx="694705" cy="76069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爆発 1 16"/>
          <p:cNvSpPr/>
          <p:nvPr/>
        </p:nvSpPr>
        <p:spPr>
          <a:xfrm rot="336496">
            <a:off x="3434082" y="5161767"/>
            <a:ext cx="694705" cy="76069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3209">
            <a:off x="2260865" y="4507052"/>
            <a:ext cx="1738886" cy="166254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88571">
            <a:off x="2543042" y="3671617"/>
            <a:ext cx="1840489" cy="1180323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269385" y="2553426"/>
            <a:ext cx="3968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ぼろぼろになるほど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ガタガタになったり</a:t>
            </a:r>
            <a:r>
              <a:rPr lang="en-US" altLang="ja-JP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92222">
            <a:off x="6990472" y="3677574"/>
            <a:ext cx="1500852" cy="12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8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04791" y="1048269"/>
            <a:ext cx="11164345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04791" y="2524534"/>
            <a:ext cx="11164345" cy="4155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17" y="4443545"/>
            <a:ext cx="1265511" cy="111786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5477" y="4554705"/>
            <a:ext cx="1792142" cy="1662548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5369348" y="3553316"/>
            <a:ext cx="1790686" cy="183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3004" y="2780997"/>
            <a:ext cx="1636888" cy="166254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8" y="2769324"/>
            <a:ext cx="1265511" cy="111786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8894" y="4443545"/>
            <a:ext cx="1792142" cy="1662548"/>
          </a:xfrm>
          <a:prstGeom prst="rect">
            <a:avLst/>
          </a:prstGeom>
        </p:spPr>
      </p:pic>
      <p:sp>
        <p:nvSpPr>
          <p:cNvPr id="6" name="上カーブ矢印 5"/>
          <p:cNvSpPr/>
          <p:nvPr/>
        </p:nvSpPr>
        <p:spPr>
          <a:xfrm rot="15846648">
            <a:off x="8928262" y="3860432"/>
            <a:ext cx="2071777" cy="10043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39697" y="1064572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カートを持った客にかごを投げつけることで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カートをジャックする！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15" y="2524534"/>
            <a:ext cx="1265511" cy="111786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2030" y="2603707"/>
            <a:ext cx="1724521" cy="1662548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98134">
            <a:off x="6458221" y="2752961"/>
            <a:ext cx="1265511" cy="11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3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04791" y="1048269"/>
            <a:ext cx="11164345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</a:t>
            </a:r>
            <a:r>
              <a:rPr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売品の奪い合い　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9594" y="2496866"/>
            <a:ext cx="11164345" cy="4155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9697" y="1064572"/>
            <a:ext cx="1026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5955" y="1064572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売品のでる時間は決まっている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売品の時間になるとおばさんたちが集まり始める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80" y="3754717"/>
            <a:ext cx="2898058" cy="289805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478" y="4420799"/>
            <a:ext cx="2555742" cy="2050983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548670" y="2587183"/>
            <a:ext cx="12983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特売品の位置を特定しやすいが、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特売品を奪い合うライバルになる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5295550" y="4278627"/>
            <a:ext cx="2029825" cy="1914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3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439</Words>
  <Application>Microsoft Office PowerPoint</Application>
  <PresentationFormat>ワイド画面</PresentationFormat>
  <Paragraphs>87</Paragraphs>
  <Slides>15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ＭＳ Ｐゴシック</vt:lpstr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日本工学院八王子専門学校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G015A1347</dc:creator>
  <cp:lastModifiedBy>G015A1347</cp:lastModifiedBy>
  <cp:revision>46</cp:revision>
  <dcterms:created xsi:type="dcterms:W3CDTF">2017-09-15T06:31:41Z</dcterms:created>
  <dcterms:modified xsi:type="dcterms:W3CDTF">2017-09-29T02:39:28Z</dcterms:modified>
</cp:coreProperties>
</file>