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7" r:id="rId5"/>
    <p:sldId id="262" r:id="rId6"/>
    <p:sldId id="260" r:id="rId7"/>
    <p:sldId id="265" r:id="rId8"/>
    <p:sldId id="266" r:id="rId9"/>
    <p:sldId id="261" r:id="rId10"/>
    <p:sldId id="268" r:id="rId11"/>
    <p:sldId id="269" r:id="rId12"/>
    <p:sldId id="270" r:id="rId13"/>
    <p:sldId id="264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54"/>
    <a:srgbClr val="00C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 snapToGrid="0">
      <p:cViewPr>
        <p:scale>
          <a:sx n="75" d="100"/>
          <a:sy n="75" d="100"/>
        </p:scale>
        <p:origin x="91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A5DFF-00B2-4367-9D65-9AD51A683E2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B700-DC15-4D22-A71F-88E88D85D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55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B700-DC15-4D22-A71F-88E88D85D0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4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B700-DC15-4D22-A71F-88E88D85D00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5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4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71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0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24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3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02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89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57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76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5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4FF2-314D-456D-BFA6-CDAE17B9E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0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B07BBA-41EF-48E3-99B7-E0DE7124D077}"/>
              </a:ext>
            </a:extLst>
          </p:cNvPr>
          <p:cNvSpPr/>
          <p:nvPr/>
        </p:nvSpPr>
        <p:spPr>
          <a:xfrm>
            <a:off x="0" y="0"/>
            <a:ext cx="9906000" cy="3972999"/>
          </a:xfrm>
          <a:prstGeom prst="rect">
            <a:avLst/>
          </a:prstGeom>
          <a:solidFill>
            <a:srgbClr val="15D35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D350359-336E-469E-AB95-707095EC2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005">
            <a:off x="5583945" y="1397414"/>
            <a:ext cx="2830558" cy="245685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2EC6D5-968F-4F16-879B-5F1BAFE9D329}"/>
              </a:ext>
            </a:extLst>
          </p:cNvPr>
          <p:cNvSpPr txBox="1"/>
          <p:nvPr/>
        </p:nvSpPr>
        <p:spPr>
          <a:xfrm>
            <a:off x="1215390" y="0"/>
            <a:ext cx="747522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45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SHOCKING</a:t>
            </a:r>
          </a:p>
          <a:p>
            <a:r>
              <a:rPr lang="en-US" altLang="ja-JP" sz="12450" b="1" dirty="0">
                <a:ln w="571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CART</a:t>
            </a:r>
            <a:endParaRPr lang="ja-JP" altLang="en-US" sz="12450" b="1" dirty="0">
              <a:ln w="5715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FF63DB-49FB-437D-BCB7-2B3330B048B3}"/>
              </a:ext>
            </a:extLst>
          </p:cNvPr>
          <p:cNvSpPr txBox="1"/>
          <p:nvPr/>
        </p:nvSpPr>
        <p:spPr>
          <a:xfrm>
            <a:off x="0" y="4794070"/>
            <a:ext cx="5068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ジャンル　　　　：</a:t>
            </a:r>
            <a:r>
              <a:rPr kumimoji="1" lang="en-US" altLang="ja-JP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3D</a:t>
            </a:r>
            <a:r>
              <a:rPr kumimoji="1" lang="ja-JP" altLang="en-US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アクション</a:t>
            </a:r>
            <a:endParaRPr kumimoji="1" lang="en-US" altLang="ja-JP" sz="2400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プラットフォーム：</a:t>
            </a:r>
            <a:r>
              <a:rPr kumimoji="1" lang="en-US" altLang="ja-JP" sz="24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PC</a:t>
            </a:r>
          </a:p>
          <a:p>
            <a:endParaRPr kumimoji="1" lang="ja-JP" altLang="en-US" b="1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8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乱入者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10D9904-F638-47DA-93FF-F6E763F5C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>
          <a:xfrm>
            <a:off x="203319" y="3003997"/>
            <a:ext cx="5048250" cy="37103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6C78A4-C936-43D9-B9B2-02DA9B51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69" y="4066063"/>
            <a:ext cx="4169917" cy="251498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AE9941-FE96-435C-A69E-D4827C06F49E}"/>
              </a:ext>
            </a:extLst>
          </p:cNvPr>
          <p:cNvSpPr txBox="1"/>
          <p:nvPr/>
        </p:nvSpPr>
        <p:spPr>
          <a:xfrm>
            <a:off x="0" y="951126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このお店には脱走した動物が乱入してくることがある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14588D-A732-4B68-B1FF-518AF5814822}"/>
              </a:ext>
            </a:extLst>
          </p:cNvPr>
          <p:cNvSpPr txBox="1"/>
          <p:nvPr/>
        </p:nvSpPr>
        <p:spPr>
          <a:xfrm>
            <a:off x="-2453398" y="2267173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お店の中を暴れる“闘牛”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BD6898-8C54-47CB-B677-CA9D5A3057B0}"/>
              </a:ext>
            </a:extLst>
          </p:cNvPr>
          <p:cNvSpPr txBox="1"/>
          <p:nvPr/>
        </p:nvSpPr>
        <p:spPr>
          <a:xfrm>
            <a:off x="2342060" y="3316092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超高得点の特売品“ニワトリ”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A64684-24A1-4791-A677-D4937356AA57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0603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お店の人々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F75677-AFBF-4288-A7C5-6D165C31D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64" y="4382058"/>
            <a:ext cx="1651434" cy="24759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0B3F90F-B560-48A1-B4E1-1819F1A9B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58" y="4382058"/>
            <a:ext cx="2475942" cy="24759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EE972E-B683-41C1-96CE-013CA39AA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07" y="4123314"/>
            <a:ext cx="2734686" cy="27346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E178A60-3503-44B2-BA22-12EA962A0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164" y="4542692"/>
            <a:ext cx="3301256" cy="247594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4FAC3E-EE98-469D-9CCB-EC0718647F84}"/>
              </a:ext>
            </a:extLst>
          </p:cNvPr>
          <p:cNvSpPr txBox="1"/>
          <p:nvPr/>
        </p:nvSpPr>
        <p:spPr>
          <a:xfrm>
            <a:off x="-82934" y="933269"/>
            <a:ext cx="99889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お店にはお客さん、店員、警備員がいる！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F6414D-4AEF-47BB-81CC-DE319A1CDA04}"/>
              </a:ext>
            </a:extLst>
          </p:cNvPr>
          <p:cNvSpPr txBox="1"/>
          <p:nvPr/>
        </p:nvSpPr>
        <p:spPr>
          <a:xfrm>
            <a:off x="-82934" y="1872833"/>
            <a:ext cx="9988934" cy="2062103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人を乗せているところを店員にみられると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警備員を呼ばれてしまう！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警備員に捕まると追い出されてしまう！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DA4CD-2F4C-4368-9D28-A146598D7650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7279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操作方法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A64684-24A1-4791-A677-D4937356AA57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11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06641FB-E4D4-4C72-8708-D77E11936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486"/>
            <a:ext cx="4576762" cy="342900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0480EE-41C5-4965-9B2A-66967A795450}"/>
              </a:ext>
            </a:extLst>
          </p:cNvPr>
          <p:cNvSpPr/>
          <p:nvPr/>
        </p:nvSpPr>
        <p:spPr>
          <a:xfrm>
            <a:off x="3544887" y="3778974"/>
            <a:ext cx="10318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E3B2CB5-A664-4510-AC69-4B9CDBAA8611}"/>
              </a:ext>
            </a:extLst>
          </p:cNvPr>
          <p:cNvSpPr/>
          <p:nvPr/>
        </p:nvSpPr>
        <p:spPr>
          <a:xfrm flipV="1">
            <a:off x="3638550" y="2615655"/>
            <a:ext cx="1030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C30028-C762-434A-B8F6-643136C969BA}"/>
              </a:ext>
            </a:extLst>
          </p:cNvPr>
          <p:cNvSpPr/>
          <p:nvPr/>
        </p:nvSpPr>
        <p:spPr>
          <a:xfrm>
            <a:off x="3925887" y="3313836"/>
            <a:ext cx="2320925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D84803-8570-4221-A5F4-0E184CBFC5B8}"/>
              </a:ext>
            </a:extLst>
          </p:cNvPr>
          <p:cNvSpPr/>
          <p:nvPr/>
        </p:nvSpPr>
        <p:spPr>
          <a:xfrm>
            <a:off x="922337" y="1872386"/>
            <a:ext cx="46038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D35FF35-C37E-41C7-ACB4-162F1AB43606}"/>
              </a:ext>
            </a:extLst>
          </p:cNvPr>
          <p:cNvSpPr/>
          <p:nvPr/>
        </p:nvSpPr>
        <p:spPr>
          <a:xfrm>
            <a:off x="935037" y="1862861"/>
            <a:ext cx="2212975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B6F3EF-BD86-4921-BABF-64CB479A9B69}"/>
              </a:ext>
            </a:extLst>
          </p:cNvPr>
          <p:cNvSpPr txBox="1"/>
          <p:nvPr/>
        </p:nvSpPr>
        <p:spPr>
          <a:xfrm>
            <a:off x="3001770" y="1540817"/>
            <a:ext cx="3486534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前に重心をかける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80D4DE-B2EA-42EE-BB1A-32B3451392A5}"/>
              </a:ext>
            </a:extLst>
          </p:cNvPr>
          <p:cNvSpPr txBox="1"/>
          <p:nvPr/>
        </p:nvSpPr>
        <p:spPr>
          <a:xfrm>
            <a:off x="4576762" y="2368986"/>
            <a:ext cx="3902075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後ろに重心をかける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1E0D8D-4F90-4C78-8BEA-E4B0DA9300AB}"/>
              </a:ext>
            </a:extLst>
          </p:cNvPr>
          <p:cNvSpPr txBox="1"/>
          <p:nvPr/>
        </p:nvSpPr>
        <p:spPr>
          <a:xfrm>
            <a:off x="6073185" y="3067486"/>
            <a:ext cx="1291227" cy="584775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滑走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FDBC00E-A0BB-489A-8CFD-8769E3C8BFCF}"/>
              </a:ext>
            </a:extLst>
          </p:cNvPr>
          <p:cNvSpPr txBox="1"/>
          <p:nvPr/>
        </p:nvSpPr>
        <p:spPr>
          <a:xfrm>
            <a:off x="4576762" y="3770144"/>
            <a:ext cx="4591141" cy="1077218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掴む・離す</a:t>
            </a:r>
            <a:r>
              <a:rPr lang="en-US" altLang="ja-JP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/</a:t>
            </a:r>
          </a:p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長押しでかごを投げる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2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セールスポイント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697A89-2B27-467E-9434-34271472533D}"/>
              </a:ext>
            </a:extLst>
          </p:cNvPr>
          <p:cNvSpPr txBox="1"/>
          <p:nvPr/>
        </p:nvSpPr>
        <p:spPr>
          <a:xfrm>
            <a:off x="-41467" y="828457"/>
            <a:ext cx="9988934" cy="526297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・スーパーにあるものでやりたくなること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一度はやってみたい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…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子供のころならできたカートに乗って滑走、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カートを重ねて押したり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…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さらにおばちゃんならやっちゃいそうなアクションが楽しめます。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・現実では絶対できないおバカアクション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今の時代では絶対できない、ネットで大炎上するようなアクションと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できそうだけど絶対あり得ないような光景が楽しめます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・乱入によるいつ何が起きるかわからないドキドキ感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特売品の出現や乱入による動物の出現でスーパーの中が一変します！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E85BA8-6D8C-41EB-B048-012FAE33711F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12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01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AF3DD4-C4E0-4BAF-9B85-B902F676F2A6}"/>
              </a:ext>
            </a:extLst>
          </p:cNvPr>
          <p:cNvSpPr/>
          <p:nvPr/>
        </p:nvSpPr>
        <p:spPr>
          <a:xfrm>
            <a:off x="0" y="2437430"/>
            <a:ext cx="9906000" cy="1651501"/>
          </a:xfrm>
          <a:prstGeom prst="rect">
            <a:avLst/>
          </a:prstGeom>
          <a:solidFill>
            <a:srgbClr val="15D35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37F242-8B33-47A0-9ECD-8FE93F0E8E61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2A2DA7-BEE0-437C-9EEB-E5AD8800F867}"/>
              </a:ext>
            </a:extLst>
          </p:cNvPr>
          <p:cNvSpPr txBox="1"/>
          <p:nvPr/>
        </p:nvSpPr>
        <p:spPr>
          <a:xfrm>
            <a:off x="1" y="-45067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コンセプト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002316-8925-4B5A-A453-0B21DD1BDE82}"/>
              </a:ext>
            </a:extLst>
          </p:cNvPr>
          <p:cNvSpPr txBox="1"/>
          <p:nvPr/>
        </p:nvSpPr>
        <p:spPr>
          <a:xfrm>
            <a:off x="-31707" y="2663015"/>
            <a:ext cx="9969413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なんでもありのスーパーマーケットで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あの手この手で特売品を手に入れるおばさん！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4D19B-E715-4544-9F0B-B517D4623F6B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17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>
            <a:extLst>
              <a:ext uri="{FF2B5EF4-FFF2-40B4-BE49-F238E27FC236}">
                <a16:creationId xmlns:a16="http://schemas.microsoft.com/office/drawing/2014/main" id="{6BFF0796-5909-4E60-8FB3-721592953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2167842" y="4700345"/>
            <a:ext cx="1885457" cy="134752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3A776C1-6102-4A15-A3AC-C9ECCDEBC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7908" flipH="1">
            <a:off x="1690910" y="3809569"/>
            <a:ext cx="2680506" cy="252482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736293C-48B9-46A6-82A6-2238D8F8B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6220">
            <a:off x="2125186" y="3741527"/>
            <a:ext cx="2129329" cy="134462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CF825A8-22AF-4B2B-83FA-C047D5254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1500" y="4529234"/>
            <a:ext cx="2910505" cy="236745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13C8E88-12E9-4BF8-8B5A-DD511D718F79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7310CA-54FC-4C4F-91FC-48927118A735}"/>
              </a:ext>
            </a:extLst>
          </p:cNvPr>
          <p:cNvSpPr txBox="1"/>
          <p:nvPr/>
        </p:nvSpPr>
        <p:spPr>
          <a:xfrm>
            <a:off x="0" y="-45067"/>
            <a:ext cx="470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ゲームシステム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01E6F2-4C49-44F4-8B77-94E4F9FEA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754" y="2673112"/>
            <a:ext cx="2858945" cy="5203113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BCEDEC0-CFFD-4E24-ABA2-B681707424AC}"/>
              </a:ext>
            </a:extLst>
          </p:cNvPr>
          <p:cNvSpPr/>
          <p:nvPr/>
        </p:nvSpPr>
        <p:spPr>
          <a:xfrm>
            <a:off x="0" y="960633"/>
            <a:ext cx="9906000" cy="1651501"/>
          </a:xfrm>
          <a:prstGeom prst="rect">
            <a:avLst/>
          </a:prstGeom>
          <a:solidFill>
            <a:srgbClr val="15D354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A6F4843-798C-45BE-8838-E4A532BD6FB2}"/>
              </a:ext>
            </a:extLst>
          </p:cNvPr>
          <p:cNvSpPr txBox="1"/>
          <p:nvPr/>
        </p:nvSpPr>
        <p:spPr>
          <a:xfrm>
            <a:off x="0" y="1216708"/>
            <a:ext cx="9969413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御一人様一点限りの特売品を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他のお客さんを巻き込んで独り占め！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BE19D9A-EDF7-4A93-B492-B60425A53448}"/>
              </a:ext>
            </a:extLst>
          </p:cNvPr>
          <p:cNvCxnSpPr>
            <a:cxnSpLocks/>
          </p:cNvCxnSpPr>
          <p:nvPr/>
        </p:nvCxnSpPr>
        <p:spPr>
          <a:xfrm flipH="1" flipV="1">
            <a:off x="3989948" y="4307747"/>
            <a:ext cx="620593" cy="19186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B7E310-0174-4B6F-978D-F60B4D413FBC}"/>
              </a:ext>
            </a:extLst>
          </p:cNvPr>
          <p:cNvSpPr txBox="1"/>
          <p:nvPr/>
        </p:nvSpPr>
        <p:spPr>
          <a:xfrm>
            <a:off x="4487393" y="3998167"/>
            <a:ext cx="113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特売品（豚）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16EFB1F-6551-45B9-85D1-C3B42C37C8ED}"/>
              </a:ext>
            </a:extLst>
          </p:cNvPr>
          <p:cNvCxnSpPr>
            <a:cxnSpLocks/>
          </p:cNvCxnSpPr>
          <p:nvPr/>
        </p:nvCxnSpPr>
        <p:spPr>
          <a:xfrm flipH="1" flipV="1">
            <a:off x="3926771" y="5027057"/>
            <a:ext cx="620593" cy="19186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7D26D0-851A-43B3-B5B6-D970A300B7D6}"/>
              </a:ext>
            </a:extLst>
          </p:cNvPr>
          <p:cNvSpPr txBox="1"/>
          <p:nvPr/>
        </p:nvSpPr>
        <p:spPr>
          <a:xfrm>
            <a:off x="4451533" y="4877734"/>
            <a:ext cx="113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お客さん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C728E20-6B87-4BE5-AB39-0979F86E90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00" y="2622028"/>
            <a:ext cx="1707485" cy="1707485"/>
          </a:xfrm>
          <a:prstGeom prst="rect">
            <a:avLst/>
          </a:prstGeom>
          <a:ln>
            <a:noFill/>
          </a:ln>
        </p:spPr>
      </p:pic>
      <p:sp>
        <p:nvSpPr>
          <p:cNvPr id="39" name="矢印: 上 38">
            <a:extLst>
              <a:ext uri="{FF2B5EF4-FFF2-40B4-BE49-F238E27FC236}">
                <a16:creationId xmlns:a16="http://schemas.microsoft.com/office/drawing/2014/main" id="{46534C43-FCE1-4F4E-918D-0357C5880D0D}"/>
              </a:ext>
            </a:extLst>
          </p:cNvPr>
          <p:cNvSpPr/>
          <p:nvPr/>
        </p:nvSpPr>
        <p:spPr>
          <a:xfrm rot="4786566">
            <a:off x="5498107" y="3158568"/>
            <a:ext cx="1110181" cy="11596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上 39">
            <a:extLst>
              <a:ext uri="{FF2B5EF4-FFF2-40B4-BE49-F238E27FC236}">
                <a16:creationId xmlns:a16="http://schemas.microsoft.com/office/drawing/2014/main" id="{37DA02B6-AD3F-45EB-8ED8-415608474AE6}"/>
              </a:ext>
            </a:extLst>
          </p:cNvPr>
          <p:cNvSpPr/>
          <p:nvPr/>
        </p:nvSpPr>
        <p:spPr>
          <a:xfrm rot="10800000">
            <a:off x="7018921" y="4349430"/>
            <a:ext cx="1398391" cy="839633"/>
          </a:xfrm>
          <a:prstGeom prst="upArrow">
            <a:avLst>
              <a:gd name="adj1" fmla="val 50000"/>
              <a:gd name="adj2" fmla="val 55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77AA244B-40BF-41AA-B7ED-9D119BB4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3" y="5258938"/>
            <a:ext cx="1576771" cy="1576771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CE8C9B-F63D-4C79-91A3-C98CE5DB0ED7}"/>
              </a:ext>
            </a:extLst>
          </p:cNvPr>
          <p:cNvSpPr txBox="1"/>
          <p:nvPr/>
        </p:nvSpPr>
        <p:spPr>
          <a:xfrm rot="20804426">
            <a:off x="631371" y="2905624"/>
            <a:ext cx="9969413" cy="369332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レジへ</a:t>
            </a:r>
            <a:r>
              <a:rPr lang="en-US" altLang="ja-JP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GO!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2A895D5-61C6-42A6-AB90-3ACACE481AEF}"/>
              </a:ext>
            </a:extLst>
          </p:cNvPr>
          <p:cNvSpPr txBox="1"/>
          <p:nvPr/>
        </p:nvSpPr>
        <p:spPr>
          <a:xfrm>
            <a:off x="3822318" y="4808940"/>
            <a:ext cx="9969413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ポイント（スコア）</a:t>
            </a:r>
            <a:endParaRPr lang="en-US" altLang="ja-JP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ゲット！</a:t>
            </a:r>
            <a:endParaRPr lang="en-US" altLang="ja-JP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8513B-8A71-4F92-BC30-FC6B9E34F5ED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39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ゲームサンプル画面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486301-3183-4552-836A-8B8B04252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" t="15275" r="1246" b="3677"/>
          <a:stretch/>
        </p:blipFill>
        <p:spPr>
          <a:xfrm>
            <a:off x="570712" y="1539873"/>
            <a:ext cx="8764575" cy="45429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4404EA-05ED-4A87-9A66-4FD02080FC49}"/>
              </a:ext>
            </a:extLst>
          </p:cNvPr>
          <p:cNvSpPr txBox="1"/>
          <p:nvPr/>
        </p:nvSpPr>
        <p:spPr>
          <a:xfrm>
            <a:off x="19169" y="908196"/>
            <a:ext cx="1857829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スコア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D60EC7-B553-4FC6-9C90-D0F88B6BF210}"/>
              </a:ext>
            </a:extLst>
          </p:cNvPr>
          <p:cNvSpPr txBox="1"/>
          <p:nvPr/>
        </p:nvSpPr>
        <p:spPr>
          <a:xfrm>
            <a:off x="3543300" y="920313"/>
            <a:ext cx="2378529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タイマー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8D6554-6C53-4AEA-83D1-5946AEFEEAB3}"/>
              </a:ext>
            </a:extLst>
          </p:cNvPr>
          <p:cNvSpPr txBox="1"/>
          <p:nvPr/>
        </p:nvSpPr>
        <p:spPr>
          <a:xfrm>
            <a:off x="6897914" y="936186"/>
            <a:ext cx="2652486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ミニマップ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8B6E85-BD3B-43DE-A2C5-69EDDC85E055}"/>
              </a:ext>
            </a:extLst>
          </p:cNvPr>
          <p:cNvSpPr txBox="1"/>
          <p:nvPr/>
        </p:nvSpPr>
        <p:spPr>
          <a:xfrm>
            <a:off x="3753516" y="6040201"/>
            <a:ext cx="5796884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↑プレイヤーのおばちゃん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97A085-C1C7-4827-B969-70357A488197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343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図 64">
            <a:extLst>
              <a:ext uri="{FF2B5EF4-FFF2-40B4-BE49-F238E27FC236}">
                <a16:creationId xmlns:a16="http://schemas.microsoft.com/office/drawing/2014/main" id="{28F28889-33D3-4E83-9CFC-D0B6AE017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7846937" y="1218325"/>
            <a:ext cx="1153808" cy="824621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4CF74D39-0685-4EDF-BE60-52381AA54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2110862" y="1508307"/>
            <a:ext cx="1445440" cy="103304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EC7A690-237B-47F3-B5EF-824CCF640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5902" y="1065909"/>
            <a:ext cx="1587884" cy="146936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0E5C154-B87C-48C5-B366-62D7E25F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9218" y="1323565"/>
            <a:ext cx="2030620" cy="187905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3599F4-0143-4178-8D8D-AB7FCCE5A449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F7DF3F-706E-46C8-84D5-5DFB022F7549}"/>
              </a:ext>
            </a:extLst>
          </p:cNvPr>
          <p:cNvSpPr txBox="1"/>
          <p:nvPr/>
        </p:nvSpPr>
        <p:spPr>
          <a:xfrm>
            <a:off x="0" y="-45067"/>
            <a:ext cx="550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カートアクション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7156AF-4FC0-4317-8B27-2FA22011C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990" y="443285"/>
            <a:ext cx="2810488" cy="3686629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3113095-CAA4-4432-8407-49C1B0CA7746}"/>
              </a:ext>
            </a:extLst>
          </p:cNvPr>
          <p:cNvCxnSpPr>
            <a:cxnSpLocks/>
          </p:cNvCxnSpPr>
          <p:nvPr/>
        </p:nvCxnSpPr>
        <p:spPr>
          <a:xfrm>
            <a:off x="1592889" y="1183521"/>
            <a:ext cx="2549601" cy="100280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7D95C5B-E740-4C72-BCAF-9E73093E122C}"/>
              </a:ext>
            </a:extLst>
          </p:cNvPr>
          <p:cNvCxnSpPr>
            <a:cxnSpLocks/>
          </p:cNvCxnSpPr>
          <p:nvPr/>
        </p:nvCxnSpPr>
        <p:spPr>
          <a:xfrm flipV="1">
            <a:off x="1803801" y="2443775"/>
            <a:ext cx="2338689" cy="49855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05C1D1D-B3A3-48C3-A4FB-51E6DC56FDC2}"/>
              </a:ext>
            </a:extLst>
          </p:cNvPr>
          <p:cNvCxnSpPr>
            <a:cxnSpLocks/>
          </p:cNvCxnSpPr>
          <p:nvPr/>
        </p:nvCxnSpPr>
        <p:spPr>
          <a:xfrm>
            <a:off x="1803801" y="2295065"/>
            <a:ext cx="233868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EBA41D5-C4B3-4162-86B7-06B618974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5902" y="2160848"/>
            <a:ext cx="1587884" cy="14201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C9A5CB0E-52F9-4112-9BF7-8546E733D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64" y="436669"/>
            <a:ext cx="2729859" cy="361661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4BA6C1E-3D74-4062-8878-6F444242A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47" y="3800564"/>
            <a:ext cx="2925497" cy="336375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19C3283-2143-4782-B70A-3EE65FC25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9254" y="4895457"/>
            <a:ext cx="1805452" cy="1670689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93B392EF-0BFA-4E6A-9266-004D04CD4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00617" y="4926054"/>
            <a:ext cx="1805452" cy="1670689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AAA25DCD-3D78-447F-962B-BC0716D7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51980" y="4910755"/>
            <a:ext cx="1805452" cy="167068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E57B750-448A-47D7-B357-123BE7ADE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2094" y="4918404"/>
            <a:ext cx="1805452" cy="1670689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ABE0A5B-EABD-4CCB-8D53-4A4C1D2BE885}"/>
              </a:ext>
            </a:extLst>
          </p:cNvPr>
          <p:cNvSpPr txBox="1"/>
          <p:nvPr/>
        </p:nvSpPr>
        <p:spPr>
          <a:xfrm>
            <a:off x="1024254" y="3157191"/>
            <a:ext cx="3457491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カートに乗って突進（滑走）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9B59D9B-4C21-4D0D-8748-CDAFF882AB24}"/>
              </a:ext>
            </a:extLst>
          </p:cNvPr>
          <p:cNvSpPr txBox="1"/>
          <p:nvPr/>
        </p:nvSpPr>
        <p:spPr>
          <a:xfrm>
            <a:off x="5397546" y="3406956"/>
            <a:ext cx="4508454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二台で一気に横取り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CF19DAB-9327-4068-8E6D-8DC136DB6DC0}"/>
              </a:ext>
            </a:extLst>
          </p:cNvPr>
          <p:cNvSpPr txBox="1"/>
          <p:nvPr/>
        </p:nvSpPr>
        <p:spPr>
          <a:xfrm>
            <a:off x="5372273" y="5212393"/>
            <a:ext cx="4508454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重ねたカートで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長いリーチ！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17633720-4859-487A-A507-2A2F51AA8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4046581" y="4466935"/>
            <a:ext cx="1360537" cy="97236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7D78A6F-E03B-4779-912B-B983F355CB48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08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294B264C-A508-418E-8792-0CBDA597A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9840" flipH="1">
            <a:off x="7306541" y="4552098"/>
            <a:ext cx="1885457" cy="134752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6EC8EE8-F811-48A5-BBE0-66393332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8132" flipH="1">
            <a:off x="2102503" y="4451835"/>
            <a:ext cx="1885457" cy="134752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1E99E-7D5C-4802-856E-93A6489B9B2C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29AB87-0BB8-4E5D-BAAF-656BEDC246CF}"/>
              </a:ext>
            </a:extLst>
          </p:cNvPr>
          <p:cNvSpPr txBox="1"/>
          <p:nvPr/>
        </p:nvSpPr>
        <p:spPr>
          <a:xfrm>
            <a:off x="-1" y="-45067"/>
            <a:ext cx="644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カートのアクション２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BED2B6-E58B-41AD-A722-4E2EA6BBB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96454" flipH="1">
            <a:off x="1448444" y="3767947"/>
            <a:ext cx="2588430" cy="24380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EF128AD-EB44-435B-B4DC-B7EEAD15D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25" flipH="1">
            <a:off x="1047317" y="4169776"/>
            <a:ext cx="3131552" cy="25472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A017E0E-8C0C-4F6A-9630-068B582BA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25">
            <a:off x="1785813" y="3767824"/>
            <a:ext cx="2129329" cy="134462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2B46183-2475-4AF6-BE89-9019CEAB5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06333" flipH="1">
            <a:off x="1768700" y="2147437"/>
            <a:ext cx="2588430" cy="24380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56CC233-EAB9-4B7D-AD59-D47C0C3DB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5050">
            <a:off x="-980440" y="2705034"/>
            <a:ext cx="3399033" cy="49976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2BC5C8D-A062-47EE-A5A1-486E1A9EC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25">
            <a:off x="2228726" y="1901141"/>
            <a:ext cx="2129329" cy="134462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F20B2F5-D051-4EB2-892C-292AE2D92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6877" flipH="1">
            <a:off x="6700690" y="3527582"/>
            <a:ext cx="2588430" cy="243809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9E03E01-CEE4-4318-A7BE-041DA2F23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8148" flipH="1">
            <a:off x="6191982" y="4138353"/>
            <a:ext cx="3131552" cy="24602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DEC65B1-19F7-4668-9697-E337759EA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8148">
            <a:off x="7075413" y="3585852"/>
            <a:ext cx="2129329" cy="134462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CA7DDD-E44A-4416-9AC5-E02F5F415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06756" flipH="1">
            <a:off x="7322118" y="1873477"/>
            <a:ext cx="2588430" cy="243809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F97B420-EFBF-443E-A96B-BA2B61CD5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8148">
            <a:off x="7241874" y="1707686"/>
            <a:ext cx="2129329" cy="134462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AE9BAB-B8F3-4862-9538-192888535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8946">
            <a:off x="4331953" y="2540228"/>
            <a:ext cx="3399033" cy="4997626"/>
          </a:xfrm>
          <a:prstGeom prst="rect">
            <a:avLst/>
          </a:prstGeom>
        </p:spPr>
      </p:pic>
      <p:sp>
        <p:nvSpPr>
          <p:cNvPr id="20" name="円弧 19">
            <a:extLst>
              <a:ext uri="{FF2B5EF4-FFF2-40B4-BE49-F238E27FC236}">
                <a16:creationId xmlns:a16="http://schemas.microsoft.com/office/drawing/2014/main" id="{2BD5A4D5-DBAB-4EB0-947C-197461CC5961}"/>
              </a:ext>
            </a:extLst>
          </p:cNvPr>
          <p:cNvSpPr/>
          <p:nvPr/>
        </p:nvSpPr>
        <p:spPr>
          <a:xfrm rot="1913385">
            <a:off x="2127122" y="3479965"/>
            <a:ext cx="2019431" cy="4522607"/>
          </a:xfrm>
          <a:prstGeom prst="arc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A3C824ED-FAFC-482C-B949-6DBFB0C0BD11}"/>
              </a:ext>
            </a:extLst>
          </p:cNvPr>
          <p:cNvSpPr/>
          <p:nvPr/>
        </p:nvSpPr>
        <p:spPr>
          <a:xfrm rot="2060551">
            <a:off x="2291119" y="3430119"/>
            <a:ext cx="2019431" cy="4522607"/>
          </a:xfrm>
          <a:prstGeom prst="arc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CB436C38-CFC4-4270-9811-16BB6040E3E2}"/>
              </a:ext>
            </a:extLst>
          </p:cNvPr>
          <p:cNvSpPr/>
          <p:nvPr/>
        </p:nvSpPr>
        <p:spPr>
          <a:xfrm rot="2060551">
            <a:off x="2488830" y="3427201"/>
            <a:ext cx="2019431" cy="4522607"/>
          </a:xfrm>
          <a:prstGeom prst="arc">
            <a:avLst/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9E2557C-9399-4653-8B77-A42DFFF436D3}"/>
              </a:ext>
            </a:extLst>
          </p:cNvPr>
          <p:cNvSpPr txBox="1"/>
          <p:nvPr/>
        </p:nvSpPr>
        <p:spPr>
          <a:xfrm>
            <a:off x="-156727" y="919110"/>
            <a:ext cx="9988934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カートを傾かせてバランスを取れる</a:t>
            </a:r>
            <a:r>
              <a:rPr lang="en-US" altLang="ja-JP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!</a:t>
            </a:r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87B0F975-E656-4FB0-88CB-CB5DB9DA08F9}"/>
              </a:ext>
            </a:extLst>
          </p:cNvPr>
          <p:cNvSpPr/>
          <p:nvPr/>
        </p:nvSpPr>
        <p:spPr>
          <a:xfrm rot="2060551" flipH="1">
            <a:off x="2066410" y="4798755"/>
            <a:ext cx="2352978" cy="2444145"/>
          </a:xfrm>
          <a:prstGeom prst="arc">
            <a:avLst>
              <a:gd name="adj1" fmla="val 16200000"/>
              <a:gd name="adj2" fmla="val 1322247"/>
            </a:avLst>
          </a:prstGeom>
          <a:ln w="857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245FCA9-8D61-4B72-8917-4191471FE45D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2370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146A72CB-3A2E-4DEB-BDDD-6F24060E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0407" y="4006059"/>
            <a:ext cx="1885457" cy="13475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1E41A10-A8E2-4E22-9A3F-890E0CF3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2389949" y="3925852"/>
            <a:ext cx="1885457" cy="134752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1E99E-7D5C-4802-856E-93A6489B9B2C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29AB87-0BB8-4E5D-BAAF-656BEDC246CF}"/>
              </a:ext>
            </a:extLst>
          </p:cNvPr>
          <p:cNvSpPr txBox="1"/>
          <p:nvPr/>
        </p:nvSpPr>
        <p:spPr>
          <a:xfrm>
            <a:off x="0" y="-45067"/>
            <a:ext cx="741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カートのアクション３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2CE132B-A347-43B4-A7EB-D4E079B4C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823" y="2119439"/>
            <a:ext cx="3507163" cy="51670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6581FB7-C2E6-43FB-9368-C624DC8C6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1598" y="3820203"/>
            <a:ext cx="2465561" cy="2460171"/>
          </a:xfrm>
          <a:prstGeom prst="rect">
            <a:avLst/>
          </a:prstGeom>
        </p:spPr>
      </p:pic>
      <p:sp>
        <p:nvSpPr>
          <p:cNvPr id="9" name="矢印: 下カーブ 8">
            <a:extLst>
              <a:ext uri="{FF2B5EF4-FFF2-40B4-BE49-F238E27FC236}">
                <a16:creationId xmlns:a16="http://schemas.microsoft.com/office/drawing/2014/main" id="{79F82D6F-983A-4B2F-A63C-5D6DF83D5B4D}"/>
              </a:ext>
            </a:extLst>
          </p:cNvPr>
          <p:cNvSpPr/>
          <p:nvPr/>
        </p:nvSpPr>
        <p:spPr>
          <a:xfrm rot="212524">
            <a:off x="3243786" y="2658271"/>
            <a:ext cx="3955508" cy="1422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A41FFA7-A73A-4B9B-8746-2122FEFC9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35" y="3777634"/>
            <a:ext cx="2553322" cy="24601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0F3AEF2-31B9-4EC1-B9CC-2B759B0B9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0" flipH="1">
            <a:off x="4278811" y="2180747"/>
            <a:ext cx="1885457" cy="134752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896C25-EF07-4743-A8ED-ECFBEAC27C4E}"/>
              </a:ext>
            </a:extLst>
          </p:cNvPr>
          <p:cNvSpPr txBox="1"/>
          <p:nvPr/>
        </p:nvSpPr>
        <p:spPr>
          <a:xfrm>
            <a:off x="-156727" y="919110"/>
            <a:ext cx="9988934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かごを投げてほかのカートに乗せると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他のカートの利用権をゲット！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58D000-4E1C-4FDA-81D7-6EB6785D96AD}"/>
              </a:ext>
            </a:extLst>
          </p:cNvPr>
          <p:cNvSpPr txBox="1"/>
          <p:nvPr/>
        </p:nvSpPr>
        <p:spPr>
          <a:xfrm>
            <a:off x="29028" y="6247682"/>
            <a:ext cx="9988934" cy="646331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他のお客さんのカートも奪える！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65CC16-D414-4B31-9910-FFAD84EC1BDE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7013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1E99E-7D5C-4802-856E-93A6489B9B2C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29AB87-0BB8-4E5D-BAAF-656BEDC246CF}"/>
              </a:ext>
            </a:extLst>
          </p:cNvPr>
          <p:cNvSpPr txBox="1"/>
          <p:nvPr/>
        </p:nvSpPr>
        <p:spPr>
          <a:xfrm>
            <a:off x="0" y="-45067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特売品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D0F7DC-7A9A-4A80-B469-B7530D50574F}"/>
              </a:ext>
            </a:extLst>
          </p:cNvPr>
          <p:cNvSpPr txBox="1"/>
          <p:nvPr/>
        </p:nvSpPr>
        <p:spPr>
          <a:xfrm>
            <a:off x="-156727" y="919110"/>
            <a:ext cx="9988934" cy="1200329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各スーパーにはそれぞれお得な特売品がある！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6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お店に合わせてターゲットを狙おう！</a:t>
            </a:r>
            <a:endParaRPr lang="en-US" altLang="ja-JP" sz="36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6241AF-1569-45C1-8FA8-4BEE90319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3212380"/>
            <a:ext cx="3193143" cy="253152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7988420-1F70-453B-A8B8-191268FBE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3212380"/>
            <a:ext cx="3325586" cy="23908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16FAF8E-05A6-4CE8-80D1-D607891B2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30" y="3405536"/>
            <a:ext cx="2894285" cy="179738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658469-8E78-4B06-80BF-0163F8B691DC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47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7A051-5B66-4D11-81DD-22191B23A594}"/>
              </a:ext>
            </a:extLst>
          </p:cNvPr>
          <p:cNvSpPr/>
          <p:nvPr/>
        </p:nvSpPr>
        <p:spPr>
          <a:xfrm>
            <a:off x="0" y="-2540"/>
            <a:ext cx="9906000" cy="775175"/>
          </a:xfrm>
          <a:prstGeom prst="rect">
            <a:avLst/>
          </a:prstGeom>
          <a:gradFill flip="none" rotWithShape="1">
            <a:gsLst>
              <a:gs pos="0">
                <a:srgbClr val="15D354"/>
              </a:gs>
              <a:gs pos="78000">
                <a:srgbClr val="00C413"/>
              </a:gs>
              <a:gs pos="59000">
                <a:srgbClr val="00C413"/>
              </a:gs>
              <a:gs pos="100000">
                <a:srgbClr val="00C41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114F10-BD77-4A3B-A46E-3B157996AEBF}"/>
              </a:ext>
            </a:extLst>
          </p:cNvPr>
          <p:cNvSpPr txBox="1"/>
          <p:nvPr/>
        </p:nvSpPr>
        <p:spPr>
          <a:xfrm>
            <a:off x="0" y="-45067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ライバルのおばちゃん達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A8A879-21B8-425B-89A1-1405C97E4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4" t="16317" r="28461" b="9409"/>
          <a:stretch/>
        </p:blipFill>
        <p:spPr>
          <a:xfrm>
            <a:off x="1960457" y="2129508"/>
            <a:ext cx="6441350" cy="471519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2DB62C-8C5E-47D3-89ED-6EFD62E21123}"/>
              </a:ext>
            </a:extLst>
          </p:cNvPr>
          <p:cNvSpPr txBox="1"/>
          <p:nvPr/>
        </p:nvSpPr>
        <p:spPr>
          <a:xfrm>
            <a:off x="-156727" y="919110"/>
            <a:ext cx="9988934" cy="1077218"/>
          </a:xfrm>
          <a:prstGeom prst="rect">
            <a:avLst/>
          </a:prstGeom>
          <a:noFill/>
          <a:effectLst>
            <a:glow rad="1778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ライバルのおばちゃん達も特売品を狙ってくる！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逆に特売品の出される場所も知っている！</a:t>
            </a:r>
            <a:endParaRPr lang="en-US" altLang="ja-JP" sz="32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5A853D-D8B3-4EE2-B92F-5F9298751773}"/>
              </a:ext>
            </a:extLst>
          </p:cNvPr>
          <p:cNvSpPr txBox="1"/>
          <p:nvPr/>
        </p:nvSpPr>
        <p:spPr>
          <a:xfrm>
            <a:off x="9527177" y="6488668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7535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2517</TotalTime>
  <Words>376</Words>
  <Application>Microsoft Office PowerPoint</Application>
  <PresentationFormat>A4 210 x 297 mm</PresentationFormat>
  <Paragraphs>79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HGP創英角ﾎﾟｯﾌﾟ体</vt:lpstr>
      <vt:lpstr>HG創英角ﾎﾟｯﾌﾟ体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38</cp:revision>
  <dcterms:created xsi:type="dcterms:W3CDTF">2017-11-04T14:38:59Z</dcterms:created>
  <dcterms:modified xsi:type="dcterms:W3CDTF">2017-11-06T11:52:07Z</dcterms:modified>
</cp:coreProperties>
</file>