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2878-5F6B-4BE5-81F7-F1BD320658B8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DEE18-A2FD-441B-952C-C958003D2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2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DEE18-A2FD-441B-952C-C958003D2A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2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 rot="14289708">
            <a:off x="217345" y="4615441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19" idx="2"/>
            <a:endCxn id="19" idx="0"/>
          </p:cNvCxnSpPr>
          <p:nvPr/>
        </p:nvCxnSpPr>
        <p:spPr>
          <a:xfrm flipH="1">
            <a:off x="518121" y="4652485"/>
            <a:ext cx="133214" cy="82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167087" y="759333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55839" y="700508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39655" y="1503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164428" y="1561134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044685" y="1556508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27871" y="1501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163557" y="1170353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259091" y="1090041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165685" y="1974023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39655" y="1893711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 rot="19871600" flipH="1">
            <a:off x="4745456" y="1450353"/>
            <a:ext cx="287615" cy="7068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32946" y="1006689"/>
            <a:ext cx="6930611" cy="5200292"/>
            <a:chOff x="236476" y="995427"/>
            <a:chExt cx="6930611" cy="520029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36476" y="995427"/>
              <a:ext cx="6930611" cy="5200292"/>
              <a:chOff x="236476" y="995427"/>
              <a:chExt cx="6930611" cy="5200292"/>
            </a:xfrm>
          </p:grpSpPr>
          <p:sp>
            <p:nvSpPr>
              <p:cNvPr id="3" name="円/楕円 2"/>
              <p:cNvSpPr/>
              <p:nvPr/>
            </p:nvSpPr>
            <p:spPr>
              <a:xfrm>
                <a:off x="236476" y="995427"/>
                <a:ext cx="6930611" cy="520029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921965" y="2180592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801388" y="24272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027670" y="1896928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3700603" y="598023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763300" y="587722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3257241" y="5975771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37454" y="3825143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637454" y="320239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/>
              <p:cNvSpPr/>
              <p:nvPr/>
            </p:nvSpPr>
            <p:spPr>
              <a:xfrm>
                <a:off x="2153220" y="2180592"/>
                <a:ext cx="3199699" cy="26074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角丸四角形 56"/>
              <p:cNvSpPr/>
              <p:nvPr/>
            </p:nvSpPr>
            <p:spPr>
              <a:xfrm rot="21412772">
                <a:off x="2539437" y="1810227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角丸四角形 43"/>
              <p:cNvSpPr/>
              <p:nvPr/>
            </p:nvSpPr>
            <p:spPr>
              <a:xfrm rot="19985909">
                <a:off x="1571971" y="3729973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角丸四角形 44"/>
              <p:cNvSpPr/>
              <p:nvPr/>
            </p:nvSpPr>
            <p:spPr>
              <a:xfrm rot="21412772">
                <a:off x="1371193" y="2999126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角丸四角形 45"/>
              <p:cNvSpPr/>
              <p:nvPr/>
            </p:nvSpPr>
            <p:spPr>
              <a:xfrm rot="1728400">
                <a:off x="1551344" y="2239827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 rot="21412772">
                <a:off x="2388001" y="137180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 rot="1614091" flipH="1">
                <a:off x="5660534" y="3661087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 rot="187228" flipH="1">
                <a:off x="5828366" y="297924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 rot="19871600" flipH="1">
                <a:off x="5666043" y="223982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 rot="19871600" flipH="1">
                <a:off x="3113433" y="131590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 rot="19871600" flipH="1">
                <a:off x="3905565" y="1315906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 rot="1728400">
                <a:off x="2569845" y="4827181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角丸四角形 74"/>
              <p:cNvSpPr/>
              <p:nvPr/>
            </p:nvSpPr>
            <p:spPr>
              <a:xfrm rot="1728400">
                <a:off x="3409737" y="496491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角丸四角形 75"/>
              <p:cNvSpPr/>
              <p:nvPr/>
            </p:nvSpPr>
            <p:spPr>
              <a:xfrm rot="1728400">
                <a:off x="4201868" y="4961629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 rot="21412772">
                <a:off x="4752763" y="5375258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 rot="21412772">
                <a:off x="4929620" y="4912351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角丸四角形 81"/>
              <p:cNvSpPr/>
              <p:nvPr/>
            </p:nvSpPr>
            <p:spPr>
              <a:xfrm rot="19871600" flipH="1">
                <a:off x="6303273" y="225971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 rot="187228" flipH="1">
                <a:off x="6436908" y="299123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角丸四角形 83"/>
              <p:cNvSpPr/>
              <p:nvPr/>
            </p:nvSpPr>
            <p:spPr>
              <a:xfrm rot="1614091" flipH="1">
                <a:off x="6266853" y="3702200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 rot="21412772">
                <a:off x="1873321" y="4977312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角丸四角形 85"/>
              <p:cNvSpPr/>
              <p:nvPr/>
            </p:nvSpPr>
            <p:spPr>
              <a:xfrm rot="21412772">
                <a:off x="2168157" y="456334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 rot="9143970">
              <a:off x="1086210" y="1262467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779624" y="1622144"/>
            <a:ext cx="1996118" cy="4284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7936739" y="2058205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7923091" y="259694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923091" y="314856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23091" y="425924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7923091" y="36831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7923091" y="481527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5243" y="539185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46" name="円/楕円 45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正方形/長方形 47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正方形/長方形 48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正方形/長方形 50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円/楕円 54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角丸四角形 55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角丸四角形 56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角丸四角形 57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角丸四角形 58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角丸四角形 59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角丸四角形 60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角丸四角形 61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角丸四角形 62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角丸四角形 63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角丸四角形 64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角丸四角形 65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角丸四角形 66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角丸四角形 67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角丸四角形 68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角丸四角形 69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角丸四角形 70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角丸四角形 71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角丸四角形 72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角丸四角形 73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角丸四角形 74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正方形/長方形 44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78" name="円/楕円 77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97" name="円/楕円 96"/>
          <p:cNvSpPr/>
          <p:nvPr/>
        </p:nvSpPr>
        <p:spPr>
          <a:xfrm>
            <a:off x="2432528" y="5920844"/>
            <a:ext cx="383322" cy="3540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36476" y="995427"/>
            <a:ext cx="6930611" cy="5200292"/>
            <a:chOff x="236476" y="995427"/>
            <a:chExt cx="6930611" cy="5200292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236476" y="995427"/>
              <a:ext cx="6930611" cy="5200292"/>
              <a:chOff x="236476" y="995427"/>
              <a:chExt cx="6930611" cy="5200292"/>
            </a:xfrm>
          </p:grpSpPr>
          <p:sp>
            <p:nvSpPr>
              <p:cNvPr id="37" name="円/楕円 36"/>
              <p:cNvSpPr/>
              <p:nvPr/>
            </p:nvSpPr>
            <p:spPr>
              <a:xfrm>
                <a:off x="236476" y="995427"/>
                <a:ext cx="6930611" cy="520029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921965" y="2180592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801388" y="24272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1027670" y="1896928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3700603" y="598023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2763300" y="587722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3257241" y="5975771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637454" y="3825143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637454" y="320239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2153220" y="2180592"/>
                <a:ext cx="3199699" cy="26074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角丸四角形 46"/>
              <p:cNvSpPr/>
              <p:nvPr/>
            </p:nvSpPr>
            <p:spPr>
              <a:xfrm rot="21412772">
                <a:off x="2539437" y="1810227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角丸四角形 47"/>
              <p:cNvSpPr/>
              <p:nvPr/>
            </p:nvSpPr>
            <p:spPr>
              <a:xfrm rot="19985909">
                <a:off x="1571971" y="3729973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角丸四角形 48"/>
              <p:cNvSpPr/>
              <p:nvPr/>
            </p:nvSpPr>
            <p:spPr>
              <a:xfrm rot="21412772">
                <a:off x="1371193" y="2999126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角丸四角形 49"/>
              <p:cNvSpPr/>
              <p:nvPr/>
            </p:nvSpPr>
            <p:spPr>
              <a:xfrm rot="1728400">
                <a:off x="1551344" y="2239827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角丸四角形 50"/>
              <p:cNvSpPr/>
              <p:nvPr/>
            </p:nvSpPr>
            <p:spPr>
              <a:xfrm rot="21412772">
                <a:off x="2388001" y="137180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 rot="1614091" flipH="1">
                <a:off x="5660534" y="3661087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角丸四角形 52"/>
              <p:cNvSpPr/>
              <p:nvPr/>
            </p:nvSpPr>
            <p:spPr>
              <a:xfrm rot="187228" flipH="1">
                <a:off x="5828366" y="297924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角丸四角形 53"/>
              <p:cNvSpPr/>
              <p:nvPr/>
            </p:nvSpPr>
            <p:spPr>
              <a:xfrm rot="19871600" flipH="1">
                <a:off x="5666043" y="223982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 rot="19871600" flipH="1">
                <a:off x="3113433" y="131590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角丸四角形 55"/>
              <p:cNvSpPr/>
              <p:nvPr/>
            </p:nvSpPr>
            <p:spPr>
              <a:xfrm rot="19871600" flipH="1">
                <a:off x="3905565" y="1315906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角丸四角形 56"/>
              <p:cNvSpPr/>
              <p:nvPr/>
            </p:nvSpPr>
            <p:spPr>
              <a:xfrm rot="1728400">
                <a:off x="2569845" y="4827181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角丸四角形 57"/>
              <p:cNvSpPr/>
              <p:nvPr/>
            </p:nvSpPr>
            <p:spPr>
              <a:xfrm rot="1728400">
                <a:off x="3409737" y="496491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角丸四角形 58"/>
              <p:cNvSpPr/>
              <p:nvPr/>
            </p:nvSpPr>
            <p:spPr>
              <a:xfrm rot="1728400">
                <a:off x="4201868" y="4961629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角丸四角形 59"/>
              <p:cNvSpPr/>
              <p:nvPr/>
            </p:nvSpPr>
            <p:spPr>
              <a:xfrm rot="21412772">
                <a:off x="4752763" y="5375258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 rot="21412772">
                <a:off x="4929620" y="4912351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 rot="19871600" flipH="1">
                <a:off x="6303273" y="225971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 rot="187228" flipH="1">
                <a:off x="6436908" y="299123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 rot="1614091" flipH="1">
                <a:off x="6266853" y="3702200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角丸四角形 64"/>
              <p:cNvSpPr/>
              <p:nvPr/>
            </p:nvSpPr>
            <p:spPr>
              <a:xfrm rot="21412772">
                <a:off x="1873321" y="4977312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角丸四角形 65"/>
              <p:cNvSpPr/>
              <p:nvPr/>
            </p:nvSpPr>
            <p:spPr>
              <a:xfrm rot="21412772">
                <a:off x="2168157" y="456334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正方形/長方形 35"/>
            <p:cNvSpPr/>
            <p:nvPr/>
          </p:nvSpPr>
          <p:spPr>
            <a:xfrm rot="9143970">
              <a:off x="1086210" y="1262467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67" name="円/楕円 66"/>
          <p:cNvSpPr/>
          <p:nvPr/>
        </p:nvSpPr>
        <p:spPr>
          <a:xfrm>
            <a:off x="5158842" y="1962509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392434" y="5687105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2792322" y="1888064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3535076" y="1630210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6528524" y="4340941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2028970" y="5004138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1884964" y="380317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8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928803" y="1926234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02587" y="2042024"/>
            <a:ext cx="1996118" cy="2611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⑧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6820" y="2594964"/>
            <a:ext cx="7190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建物を円形にすることで回って移動させます</a:t>
            </a:r>
            <a:endParaRPr kumimoji="1"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他のステージより比較的カメラワークを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　　　　　　　　　　　　　　　　利用する</a:t>
            </a:r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74" name="グループ化 73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76" name="円/楕円 75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正方形/長方形 77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正方形/長方形 78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正方形/長方形 79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正方形/長方形 82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正方形/長方形 83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角丸四角形 85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角丸四角形 86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角丸四角形 87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角丸四角形 88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角丸四角形 89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角丸四角形 90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角丸四角形 91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角丸四角形 92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角丸四角形 93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角丸四角形 94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角丸四角形 99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角丸四角形 100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角丸四角形 101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角丸四角形 102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角丸四角形 103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角丸四角形 104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" name="正方形/長方形 74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57" name="円/楕円 56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cxnSp>
        <p:nvCxnSpPr>
          <p:cNvPr id="4" name="直線矢印コネクタ 3"/>
          <p:cNvCxnSpPr>
            <a:stCxn id="71" idx="5"/>
          </p:cNvCxnSpPr>
          <p:nvPr/>
        </p:nvCxnSpPr>
        <p:spPr>
          <a:xfrm flipV="1">
            <a:off x="3154994" y="2320854"/>
            <a:ext cx="743021" cy="205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3305685" y="1356396"/>
            <a:ext cx="551096" cy="964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263660" y="1320808"/>
            <a:ext cx="1042025" cy="3691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2287669" y="1689947"/>
            <a:ext cx="551096" cy="964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71" idx="4"/>
          </p:cNvCxnSpPr>
          <p:nvPr/>
        </p:nvCxnSpPr>
        <p:spPr>
          <a:xfrm flipH="1">
            <a:off x="2858054" y="2580032"/>
            <a:ext cx="156462" cy="244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72" idx="7"/>
          </p:cNvCxnSpPr>
          <p:nvPr/>
        </p:nvCxnSpPr>
        <p:spPr>
          <a:xfrm flipV="1">
            <a:off x="6961503" y="3297588"/>
            <a:ext cx="0" cy="127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6369517" y="2423434"/>
            <a:ext cx="591986" cy="9422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 flipV="1">
            <a:off x="5391637" y="2419400"/>
            <a:ext cx="97788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 flipV="1">
            <a:off x="5391638" y="2467383"/>
            <a:ext cx="323960" cy="13423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5391637" y="3809686"/>
            <a:ext cx="314381" cy="8856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72" idx="3"/>
          </p:cNvCxnSpPr>
          <p:nvPr/>
        </p:nvCxnSpPr>
        <p:spPr>
          <a:xfrm flipH="1" flipV="1">
            <a:off x="5322266" y="4714531"/>
            <a:ext cx="1351496" cy="1486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3" idx="5"/>
          </p:cNvCxnSpPr>
          <p:nvPr/>
        </p:nvCxnSpPr>
        <p:spPr>
          <a:xfrm flipV="1">
            <a:off x="3235536" y="6019390"/>
            <a:ext cx="2086730" cy="93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67" idx="4"/>
          </p:cNvCxnSpPr>
          <p:nvPr/>
        </p:nvCxnSpPr>
        <p:spPr>
          <a:xfrm flipH="1" flipV="1">
            <a:off x="4601938" y="5209767"/>
            <a:ext cx="720328" cy="774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 flipV="1">
            <a:off x="3213182" y="5156964"/>
            <a:ext cx="1467517" cy="87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 flipV="1">
            <a:off x="2152332" y="4252517"/>
            <a:ext cx="1083206" cy="8744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1914270" y="4264569"/>
            <a:ext cx="277668" cy="67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1914270" y="4372835"/>
            <a:ext cx="505547" cy="13205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73" idx="2"/>
          </p:cNvCxnSpPr>
          <p:nvPr/>
        </p:nvCxnSpPr>
        <p:spPr>
          <a:xfrm>
            <a:off x="2456066" y="5723753"/>
            <a:ext cx="427306" cy="2600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83" name="グループ化 82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85" name="円/楕円 84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正方形/長方形 86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正方形/長方形 87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正方形/長方形 88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角丸四角形 94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角丸四角形 99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角丸四角形 100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角丸四角形 101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角丸四角形 102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角丸四角形 103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角丸四角形 104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角丸四角形 105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角丸四角形 106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角丸四角形 107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角丸四角形 108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0" name="角丸四角形 109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角丸四角形 110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" name="角丸四角形 111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角丸四角形 112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角丸四角形 113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57" name="円/楕円 56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cxnSp>
        <p:nvCxnSpPr>
          <p:cNvPr id="4" name="直線矢印コネクタ 3"/>
          <p:cNvCxnSpPr>
            <a:stCxn id="67" idx="2"/>
          </p:cNvCxnSpPr>
          <p:nvPr/>
        </p:nvCxnSpPr>
        <p:spPr>
          <a:xfrm flipH="1">
            <a:off x="2379941" y="1540194"/>
            <a:ext cx="1635022" cy="75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176707" y="1615726"/>
            <a:ext cx="1243110" cy="15252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1176707" y="3140969"/>
            <a:ext cx="98436" cy="22272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 flipV="1">
            <a:off x="1275143" y="5306551"/>
            <a:ext cx="978785" cy="4951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 flipV="1">
            <a:off x="2083926" y="4264569"/>
            <a:ext cx="179735" cy="1537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 flipV="1">
            <a:off x="2094005" y="3297588"/>
            <a:ext cx="1" cy="10358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2083926" y="2602756"/>
            <a:ext cx="731924" cy="714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2815850" y="2373666"/>
            <a:ext cx="965884" cy="2290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3740499" y="2378348"/>
            <a:ext cx="1094001" cy="28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V="1">
            <a:off x="4826697" y="1789352"/>
            <a:ext cx="214102" cy="927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endCxn id="67" idx="6"/>
          </p:cNvCxnSpPr>
          <p:nvPr/>
        </p:nvCxnSpPr>
        <p:spPr>
          <a:xfrm flipH="1" flipV="1">
            <a:off x="4384392" y="1540194"/>
            <a:ext cx="656407" cy="2491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83" name="グループ化 82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85" name="円/楕円 84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正方形/長方形 86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正方形/長方形 87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正方形/長方形 88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角丸四角形 94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角丸四角形 99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角丸四角形 100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角丸四角形 101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角丸四角形 102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角丸四角形 103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角丸四角形 104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角丸四角形 105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角丸四角形 106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角丸四角形 107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角丸四角形 108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0" name="角丸四角形 109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角丸四角形 110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" name="角丸四角形 111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角丸四角形 112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角丸四角形 113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57" name="円/楕円 56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cxnSp>
        <p:nvCxnSpPr>
          <p:cNvPr id="4" name="直線矢印コネクタ 3"/>
          <p:cNvCxnSpPr>
            <a:stCxn id="57" idx="0"/>
          </p:cNvCxnSpPr>
          <p:nvPr/>
        </p:nvCxnSpPr>
        <p:spPr>
          <a:xfrm flipH="1" flipV="1">
            <a:off x="6421654" y="2320854"/>
            <a:ext cx="598848" cy="1291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5092628" y="2320854"/>
            <a:ext cx="1237561" cy="140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5104836" y="2460989"/>
            <a:ext cx="504074" cy="12018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5284950" y="3707801"/>
            <a:ext cx="323960" cy="105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V="1">
            <a:off x="3988894" y="4764235"/>
            <a:ext cx="1296056" cy="4806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3295958" y="5230495"/>
            <a:ext cx="7921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2941842" y="5230496"/>
            <a:ext cx="385942" cy="9354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 flipV="1">
            <a:off x="2941843" y="6165971"/>
            <a:ext cx="1660095" cy="73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4561590" y="5801668"/>
            <a:ext cx="1305427" cy="4382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57" idx="4"/>
          </p:cNvCxnSpPr>
          <p:nvPr/>
        </p:nvCxnSpPr>
        <p:spPr>
          <a:xfrm flipH="1">
            <a:off x="5822807" y="4020019"/>
            <a:ext cx="1197695" cy="17924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92</Words>
  <Application>Microsoft Office PowerPoint</Application>
  <PresentationFormat>A4 210 x 297 mm</PresentationFormat>
  <Paragraphs>96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33</cp:revision>
  <dcterms:created xsi:type="dcterms:W3CDTF">2017-10-06T02:41:21Z</dcterms:created>
  <dcterms:modified xsi:type="dcterms:W3CDTF">2017-10-31T02:01:57Z</dcterms:modified>
</cp:coreProperties>
</file>