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84" y="-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E5EC9-DB0D-4900-A3F3-B8015DF862F6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17237-E388-4F6B-BCDE-0F393A1116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667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blipFill dpi="0" rotWithShape="1">
            <a:blip r:embed="rId2">
              <a:alphaModFix amt="7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395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65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780337" y="274641"/>
            <a:ext cx="2414588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536576" y="274641"/>
            <a:ext cx="7078663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35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17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11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36575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448300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942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231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39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17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3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59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02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テキスト ボックス 55"/>
          <p:cNvSpPr txBox="1"/>
          <p:nvPr/>
        </p:nvSpPr>
        <p:spPr>
          <a:xfrm>
            <a:off x="0" y="9490"/>
            <a:ext cx="3041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ステージ</a:t>
            </a:r>
            <a:r>
              <a:rPr lang="en-US" altLang="ja-JP" sz="4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7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7199719" y="1547460"/>
            <a:ext cx="216024" cy="1970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288471" y="1488635"/>
            <a:ext cx="119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：カート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272287" y="2291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：棚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7197060" y="2349261"/>
            <a:ext cx="213359" cy="2019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8077317" y="2344635"/>
            <a:ext cx="201531" cy="2086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160503" y="22893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：レジ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7196189" y="1958480"/>
            <a:ext cx="232414" cy="208709"/>
          </a:xfrm>
          <a:prstGeom prst="roundRect">
            <a:avLst/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291723" y="1878168"/>
            <a:ext cx="146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：自動ドア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7198317" y="2762150"/>
            <a:ext cx="218412" cy="2087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272287" y="2681838"/>
            <a:ext cx="1765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：店内ドア</a:t>
            </a:r>
            <a:endParaRPr kumimoji="1"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（入れない）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179463" y="1410231"/>
            <a:ext cx="6751828" cy="5195403"/>
            <a:chOff x="179463" y="1410231"/>
            <a:chExt cx="6751828" cy="5195403"/>
          </a:xfrm>
        </p:grpSpPr>
        <p:sp>
          <p:nvSpPr>
            <p:cNvPr id="4" name="正方形/長方形 3"/>
            <p:cNvSpPr/>
            <p:nvPr/>
          </p:nvSpPr>
          <p:spPr>
            <a:xfrm>
              <a:off x="179904" y="1464538"/>
              <a:ext cx="6749986" cy="493959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5568235" y="6202625"/>
              <a:ext cx="1098125" cy="40300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入り口</a:t>
              </a:r>
              <a:endParaRPr kumimoji="1" lang="ja-JP" altLang="en-US" sz="2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6699685" y="5582544"/>
              <a:ext cx="216024" cy="19709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3826436" y="1410231"/>
              <a:ext cx="734766" cy="1568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6710780" y="5051055"/>
              <a:ext cx="216024" cy="19709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6699685" y="4516233"/>
              <a:ext cx="208755" cy="19709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599373" y="4972076"/>
              <a:ext cx="360040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" name="直線コネクタ 9"/>
            <p:cNvCxnSpPr>
              <a:stCxn id="57" idx="0"/>
              <a:endCxn id="57" idx="2"/>
            </p:cNvCxnSpPr>
            <p:nvPr/>
          </p:nvCxnSpPr>
          <p:spPr>
            <a:xfrm>
              <a:off x="4193819" y="1410231"/>
              <a:ext cx="0" cy="15680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正方形/長方形 61"/>
            <p:cNvSpPr/>
            <p:nvPr/>
          </p:nvSpPr>
          <p:spPr>
            <a:xfrm>
              <a:off x="599373" y="4113394"/>
              <a:ext cx="360040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 rot="2583068" flipV="1">
              <a:off x="667220" y="2053706"/>
              <a:ext cx="604831" cy="34501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アーチ 10"/>
            <p:cNvSpPr/>
            <p:nvPr/>
          </p:nvSpPr>
          <p:spPr>
            <a:xfrm rot="17039924">
              <a:off x="176016" y="1460949"/>
              <a:ext cx="1180691" cy="1173797"/>
            </a:xfrm>
            <a:prstGeom prst="blockArc">
              <a:avLst>
                <a:gd name="adj1" fmla="val 14569180"/>
                <a:gd name="adj2" fmla="val 21599753"/>
                <a:gd name="adj3" fmla="val 21197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 flipV="1">
              <a:off x="841619" y="1459373"/>
              <a:ext cx="1062719" cy="22836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正方形/長方形 77"/>
            <p:cNvSpPr/>
            <p:nvPr/>
          </p:nvSpPr>
          <p:spPr>
            <a:xfrm flipV="1">
              <a:off x="1892922" y="1459371"/>
              <a:ext cx="1062719" cy="22836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正方形/長方形 80"/>
            <p:cNvSpPr/>
            <p:nvPr/>
          </p:nvSpPr>
          <p:spPr>
            <a:xfrm rot="16200000" flipV="1">
              <a:off x="-237273" y="2510514"/>
              <a:ext cx="1062719" cy="22836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正方形/長方形 81"/>
            <p:cNvSpPr/>
            <p:nvPr/>
          </p:nvSpPr>
          <p:spPr>
            <a:xfrm rot="18782296" flipV="1">
              <a:off x="936961" y="2757551"/>
              <a:ext cx="604831" cy="34501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正方形/長方形 82"/>
            <p:cNvSpPr/>
            <p:nvPr/>
          </p:nvSpPr>
          <p:spPr>
            <a:xfrm rot="18782296" flipV="1">
              <a:off x="1508700" y="2150711"/>
              <a:ext cx="604831" cy="34501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4832664" y="1459201"/>
              <a:ext cx="45719" cy="45677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4832489" y="2489027"/>
              <a:ext cx="45719" cy="45677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正方形/長方形 86"/>
            <p:cNvSpPr/>
            <p:nvPr/>
          </p:nvSpPr>
          <p:spPr>
            <a:xfrm flipV="1">
              <a:off x="4832488" y="2930968"/>
              <a:ext cx="2097402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5369752" y="2010678"/>
              <a:ext cx="939601" cy="31254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正方形/長方形 89"/>
            <p:cNvSpPr/>
            <p:nvPr/>
          </p:nvSpPr>
          <p:spPr>
            <a:xfrm flipV="1">
              <a:off x="4890184" y="1457504"/>
              <a:ext cx="1062719" cy="22836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正方形/長方形 90"/>
            <p:cNvSpPr/>
            <p:nvPr/>
          </p:nvSpPr>
          <p:spPr>
            <a:xfrm flipV="1">
              <a:off x="5952903" y="1467529"/>
              <a:ext cx="976987" cy="22499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正方形/長方形 91"/>
            <p:cNvSpPr/>
            <p:nvPr/>
          </p:nvSpPr>
          <p:spPr>
            <a:xfrm rot="16200000" flipV="1">
              <a:off x="6330299" y="2052677"/>
              <a:ext cx="976987" cy="22499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正方形/長方形 94"/>
            <p:cNvSpPr/>
            <p:nvPr/>
          </p:nvSpPr>
          <p:spPr>
            <a:xfrm flipV="1">
              <a:off x="4924529" y="2677261"/>
              <a:ext cx="976987" cy="22499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正方形/長方形 95"/>
            <p:cNvSpPr/>
            <p:nvPr/>
          </p:nvSpPr>
          <p:spPr>
            <a:xfrm flipV="1">
              <a:off x="5952902" y="2675211"/>
              <a:ext cx="976987" cy="22499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正方形/長方形 131"/>
            <p:cNvSpPr/>
            <p:nvPr/>
          </p:nvSpPr>
          <p:spPr>
            <a:xfrm rot="13387752" flipV="1">
              <a:off x="1968613" y="3153957"/>
              <a:ext cx="604831" cy="34501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正方形/長方形 132"/>
            <p:cNvSpPr/>
            <p:nvPr/>
          </p:nvSpPr>
          <p:spPr>
            <a:xfrm rot="13387752" flipV="1">
              <a:off x="2422217" y="3588702"/>
              <a:ext cx="616988" cy="3519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" name="正方形/長方形 133"/>
            <p:cNvSpPr/>
            <p:nvPr/>
          </p:nvSpPr>
          <p:spPr>
            <a:xfrm rot="13387752" flipV="1">
              <a:off x="2878448" y="4022539"/>
              <a:ext cx="616988" cy="3519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正方形/長方形 134"/>
            <p:cNvSpPr/>
            <p:nvPr/>
          </p:nvSpPr>
          <p:spPr>
            <a:xfrm rot="13387752" flipV="1">
              <a:off x="3353113" y="4456769"/>
              <a:ext cx="616988" cy="3519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正方形/長方形 135"/>
            <p:cNvSpPr/>
            <p:nvPr/>
          </p:nvSpPr>
          <p:spPr>
            <a:xfrm rot="13387752" flipV="1">
              <a:off x="3813315" y="4875079"/>
              <a:ext cx="616988" cy="3519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7" name="正方形/長方形 136"/>
            <p:cNvSpPr/>
            <p:nvPr/>
          </p:nvSpPr>
          <p:spPr>
            <a:xfrm rot="13387752" flipV="1">
              <a:off x="2582210" y="2541438"/>
              <a:ext cx="616988" cy="3519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正方形/長方形 137"/>
            <p:cNvSpPr/>
            <p:nvPr/>
          </p:nvSpPr>
          <p:spPr>
            <a:xfrm rot="13387752" flipV="1">
              <a:off x="3059874" y="2967182"/>
              <a:ext cx="616988" cy="3519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正方形/長方形 138"/>
            <p:cNvSpPr/>
            <p:nvPr/>
          </p:nvSpPr>
          <p:spPr>
            <a:xfrm rot="13387752" flipV="1">
              <a:off x="3524138" y="3407300"/>
              <a:ext cx="616988" cy="3519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正方形/長方形 139"/>
            <p:cNvSpPr/>
            <p:nvPr/>
          </p:nvSpPr>
          <p:spPr>
            <a:xfrm rot="13387752" flipV="1">
              <a:off x="3981786" y="3822099"/>
              <a:ext cx="616988" cy="3519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正方形/長方形 140"/>
            <p:cNvSpPr/>
            <p:nvPr/>
          </p:nvSpPr>
          <p:spPr>
            <a:xfrm rot="13387752" flipV="1">
              <a:off x="3278296" y="2057486"/>
              <a:ext cx="616988" cy="3519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正方形/長方形 141"/>
            <p:cNvSpPr/>
            <p:nvPr/>
          </p:nvSpPr>
          <p:spPr>
            <a:xfrm rot="13387752" flipV="1">
              <a:off x="3771111" y="2485917"/>
              <a:ext cx="616988" cy="3519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正方形/長方形 142"/>
            <p:cNvSpPr/>
            <p:nvPr/>
          </p:nvSpPr>
          <p:spPr>
            <a:xfrm rot="10800000" flipV="1">
              <a:off x="1571858" y="4198516"/>
              <a:ext cx="604831" cy="34501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正方形/長方形 143"/>
            <p:cNvSpPr/>
            <p:nvPr/>
          </p:nvSpPr>
          <p:spPr>
            <a:xfrm rot="13712028" flipV="1">
              <a:off x="2061815" y="4366853"/>
              <a:ext cx="604831" cy="34501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正方形/長方形 144"/>
            <p:cNvSpPr/>
            <p:nvPr/>
          </p:nvSpPr>
          <p:spPr>
            <a:xfrm rot="13712028" flipV="1">
              <a:off x="2461363" y="4801835"/>
              <a:ext cx="604831" cy="34501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正方形/長方形 145"/>
            <p:cNvSpPr/>
            <p:nvPr/>
          </p:nvSpPr>
          <p:spPr>
            <a:xfrm rot="13712028" flipV="1">
              <a:off x="2868599" y="5279585"/>
              <a:ext cx="604831" cy="34501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正方形/長方形 146"/>
            <p:cNvSpPr/>
            <p:nvPr/>
          </p:nvSpPr>
          <p:spPr>
            <a:xfrm rot="16200000" flipV="1">
              <a:off x="4869814" y="3139284"/>
              <a:ext cx="665289" cy="3400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正方形/長方形 147"/>
            <p:cNvSpPr/>
            <p:nvPr/>
          </p:nvSpPr>
          <p:spPr>
            <a:xfrm rot="16200000" flipV="1">
              <a:off x="4869814" y="4554356"/>
              <a:ext cx="665289" cy="3400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正方形/長方形 148"/>
            <p:cNvSpPr/>
            <p:nvPr/>
          </p:nvSpPr>
          <p:spPr>
            <a:xfrm rot="16200000" flipV="1">
              <a:off x="4878949" y="5219081"/>
              <a:ext cx="665289" cy="3400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正方形/長方形 149"/>
            <p:cNvSpPr/>
            <p:nvPr/>
          </p:nvSpPr>
          <p:spPr>
            <a:xfrm rot="16200000" flipV="1">
              <a:off x="4874674" y="5898438"/>
              <a:ext cx="665289" cy="3400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正方形/長方形 150"/>
            <p:cNvSpPr/>
            <p:nvPr/>
          </p:nvSpPr>
          <p:spPr>
            <a:xfrm rot="2583068" flipV="1">
              <a:off x="5679629" y="5473654"/>
              <a:ext cx="326218" cy="34778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" name="正方形/長方形 151"/>
            <p:cNvSpPr/>
            <p:nvPr/>
          </p:nvSpPr>
          <p:spPr>
            <a:xfrm rot="2583068" flipV="1">
              <a:off x="6014555" y="4798184"/>
              <a:ext cx="326218" cy="34778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2871949" y="1009730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MAP</a:t>
            </a:r>
            <a:r>
              <a:rPr kumimoji="1" lang="ja-JP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レイアウト</a:t>
            </a:r>
            <a:endParaRPr kumimoji="1" lang="ja-JP" alt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340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9490"/>
            <a:ext cx="3041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ステージ</a:t>
            </a:r>
            <a:r>
              <a:rPr lang="en-US" altLang="ja-JP" sz="4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7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7779624" y="1622144"/>
            <a:ext cx="1996118" cy="42841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：おばさん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>
                <a:latin typeface="Noto Sans CJK JP Regular" pitchFamily="34" charset="-128"/>
                <a:ea typeface="Noto Sans CJK JP Regular" pitchFamily="34" charset="-128"/>
              </a:rPr>
              <a:t>　</a:t>
            </a:r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：店員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kumimoji="1"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</a:t>
            </a:r>
            <a:r>
              <a:rPr lang="ja-JP" altLang="en-US" dirty="0">
                <a:latin typeface="Noto Sans CJK JP Regular" pitchFamily="34" charset="-128"/>
                <a:ea typeface="Noto Sans CJK JP Regular" pitchFamily="34" charset="-128"/>
              </a:rPr>
              <a:t>警備員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kumimoji="1"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：客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：カート客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：親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：子供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59" name="円/楕円 58"/>
          <p:cNvSpPr/>
          <p:nvPr/>
        </p:nvSpPr>
        <p:spPr>
          <a:xfrm>
            <a:off x="7936739" y="2058205"/>
            <a:ext cx="232562" cy="2165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円/楕円 59"/>
          <p:cNvSpPr/>
          <p:nvPr/>
        </p:nvSpPr>
        <p:spPr>
          <a:xfrm>
            <a:off x="7923091" y="2596948"/>
            <a:ext cx="232562" cy="2165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/>
          <p:cNvSpPr/>
          <p:nvPr/>
        </p:nvSpPr>
        <p:spPr>
          <a:xfrm>
            <a:off x="7923091" y="3148564"/>
            <a:ext cx="232562" cy="2165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/>
        </p:nvSpPr>
        <p:spPr>
          <a:xfrm>
            <a:off x="7923091" y="4259240"/>
            <a:ext cx="232562" cy="2165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63" name="円/楕円 62"/>
          <p:cNvSpPr/>
          <p:nvPr/>
        </p:nvSpPr>
        <p:spPr>
          <a:xfrm>
            <a:off x="7923091" y="3683176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/>
        </p:nvSpPr>
        <p:spPr>
          <a:xfrm>
            <a:off x="7923091" y="4815279"/>
            <a:ext cx="232562" cy="21653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/>
          <p:cNvSpPr/>
          <p:nvPr/>
        </p:nvSpPr>
        <p:spPr>
          <a:xfrm>
            <a:off x="7955243" y="5391851"/>
            <a:ext cx="168257" cy="12336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0" name="グループ化 69"/>
          <p:cNvGrpSpPr/>
          <p:nvPr/>
        </p:nvGrpSpPr>
        <p:grpSpPr>
          <a:xfrm>
            <a:off x="51815" y="1394227"/>
            <a:ext cx="6805747" cy="5198972"/>
            <a:chOff x="163580" y="1467826"/>
            <a:chExt cx="6805747" cy="5198972"/>
          </a:xfrm>
        </p:grpSpPr>
        <p:grpSp>
          <p:nvGrpSpPr>
            <p:cNvPr id="89" name="グループ化 88"/>
            <p:cNvGrpSpPr/>
            <p:nvPr/>
          </p:nvGrpSpPr>
          <p:grpSpPr>
            <a:xfrm>
              <a:off x="163580" y="1467826"/>
              <a:ext cx="6805747" cy="5198972"/>
              <a:chOff x="125544" y="1406662"/>
              <a:chExt cx="6805747" cy="5198972"/>
            </a:xfrm>
          </p:grpSpPr>
          <p:sp>
            <p:nvSpPr>
              <p:cNvPr id="90" name="正方形/長方形 89"/>
              <p:cNvSpPr/>
              <p:nvPr/>
            </p:nvSpPr>
            <p:spPr>
              <a:xfrm>
                <a:off x="125544" y="1406662"/>
                <a:ext cx="6749986" cy="4939592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正方形/長方形 90"/>
              <p:cNvSpPr/>
              <p:nvPr/>
            </p:nvSpPr>
            <p:spPr>
              <a:xfrm>
                <a:off x="5568235" y="6202625"/>
                <a:ext cx="1098125" cy="40300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入り口</a:t>
                </a:r>
                <a:endParaRPr kumimoji="1" lang="ja-JP" altLang="en-US" sz="20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  <p:sp>
            <p:nvSpPr>
              <p:cNvPr id="92" name="正方形/長方形 91"/>
              <p:cNvSpPr/>
              <p:nvPr/>
            </p:nvSpPr>
            <p:spPr>
              <a:xfrm>
                <a:off x="6699685" y="5582544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正方形/長方形 92"/>
              <p:cNvSpPr/>
              <p:nvPr/>
            </p:nvSpPr>
            <p:spPr>
              <a:xfrm>
                <a:off x="3826436" y="1410231"/>
                <a:ext cx="734766" cy="15680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正方形/長方形 93"/>
              <p:cNvSpPr/>
              <p:nvPr/>
            </p:nvSpPr>
            <p:spPr>
              <a:xfrm>
                <a:off x="6710780" y="5051055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正方形/長方形 94"/>
              <p:cNvSpPr/>
              <p:nvPr/>
            </p:nvSpPr>
            <p:spPr>
              <a:xfrm>
                <a:off x="6699685" y="4516233"/>
                <a:ext cx="208755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正方形/長方形 95"/>
              <p:cNvSpPr/>
              <p:nvPr/>
            </p:nvSpPr>
            <p:spPr>
              <a:xfrm>
                <a:off x="599373" y="4972076"/>
                <a:ext cx="360040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7" name="直線コネクタ 96"/>
              <p:cNvCxnSpPr>
                <a:stCxn id="93" idx="0"/>
                <a:endCxn id="93" idx="2"/>
              </p:cNvCxnSpPr>
              <p:nvPr/>
            </p:nvCxnSpPr>
            <p:spPr>
              <a:xfrm>
                <a:off x="4193819" y="1410231"/>
                <a:ext cx="0" cy="15680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8" name="正方形/長方形 97"/>
              <p:cNvSpPr/>
              <p:nvPr/>
            </p:nvSpPr>
            <p:spPr>
              <a:xfrm>
                <a:off x="599373" y="4113394"/>
                <a:ext cx="360040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正方形/長方形 98"/>
              <p:cNvSpPr/>
              <p:nvPr/>
            </p:nvSpPr>
            <p:spPr>
              <a:xfrm rot="2583068" flipV="1">
                <a:off x="667220" y="2053706"/>
                <a:ext cx="604831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0" name="アーチ 99"/>
              <p:cNvSpPr/>
              <p:nvPr/>
            </p:nvSpPr>
            <p:spPr>
              <a:xfrm rot="17039924">
                <a:off x="176016" y="1460949"/>
                <a:ext cx="1180691" cy="1173797"/>
              </a:xfrm>
              <a:prstGeom prst="blockArc">
                <a:avLst>
                  <a:gd name="adj1" fmla="val 14569180"/>
                  <a:gd name="adj2" fmla="val 21599753"/>
                  <a:gd name="adj3" fmla="val 21197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正方形/長方形 100"/>
              <p:cNvSpPr/>
              <p:nvPr/>
            </p:nvSpPr>
            <p:spPr>
              <a:xfrm flipV="1">
                <a:off x="841619" y="1459373"/>
                <a:ext cx="1062719" cy="22836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" name="正方形/長方形 101"/>
              <p:cNvSpPr/>
              <p:nvPr/>
            </p:nvSpPr>
            <p:spPr>
              <a:xfrm flipV="1">
                <a:off x="1892922" y="1459371"/>
                <a:ext cx="1062719" cy="22836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正方形/長方形 102"/>
              <p:cNvSpPr/>
              <p:nvPr/>
            </p:nvSpPr>
            <p:spPr>
              <a:xfrm rot="16200000" flipV="1">
                <a:off x="-237273" y="2510514"/>
                <a:ext cx="1062719" cy="22836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正方形/長方形 103"/>
              <p:cNvSpPr/>
              <p:nvPr/>
            </p:nvSpPr>
            <p:spPr>
              <a:xfrm rot="18782296" flipV="1">
                <a:off x="936961" y="2757551"/>
                <a:ext cx="604831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正方形/長方形 104"/>
              <p:cNvSpPr/>
              <p:nvPr/>
            </p:nvSpPr>
            <p:spPr>
              <a:xfrm rot="18782296" flipV="1">
                <a:off x="1508700" y="2150711"/>
                <a:ext cx="604831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正方形/長方形 105"/>
              <p:cNvSpPr/>
              <p:nvPr/>
            </p:nvSpPr>
            <p:spPr>
              <a:xfrm>
                <a:off x="4832664" y="1459201"/>
                <a:ext cx="45719" cy="45677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7" name="正方形/長方形 106"/>
              <p:cNvSpPr/>
              <p:nvPr/>
            </p:nvSpPr>
            <p:spPr>
              <a:xfrm>
                <a:off x="4832489" y="2489027"/>
                <a:ext cx="45719" cy="45677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正方形/長方形 107"/>
              <p:cNvSpPr/>
              <p:nvPr/>
            </p:nvSpPr>
            <p:spPr>
              <a:xfrm flipV="1">
                <a:off x="4832488" y="2930968"/>
                <a:ext cx="2097402" cy="4571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正方形/長方形 108"/>
              <p:cNvSpPr/>
              <p:nvPr/>
            </p:nvSpPr>
            <p:spPr>
              <a:xfrm>
                <a:off x="5369752" y="2010678"/>
                <a:ext cx="939601" cy="31254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" name="正方形/長方形 109"/>
              <p:cNvSpPr/>
              <p:nvPr/>
            </p:nvSpPr>
            <p:spPr>
              <a:xfrm flipV="1">
                <a:off x="4890184" y="1457504"/>
                <a:ext cx="1062719" cy="22836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正方形/長方形 110"/>
              <p:cNvSpPr/>
              <p:nvPr/>
            </p:nvSpPr>
            <p:spPr>
              <a:xfrm flipV="1">
                <a:off x="5952903" y="1467529"/>
                <a:ext cx="976987" cy="224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正方形/長方形 111"/>
              <p:cNvSpPr/>
              <p:nvPr/>
            </p:nvSpPr>
            <p:spPr>
              <a:xfrm rot="16200000" flipV="1">
                <a:off x="6330299" y="2052677"/>
                <a:ext cx="976987" cy="224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正方形/長方形 112"/>
              <p:cNvSpPr/>
              <p:nvPr/>
            </p:nvSpPr>
            <p:spPr>
              <a:xfrm flipV="1">
                <a:off x="4924529" y="2677261"/>
                <a:ext cx="976987" cy="224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正方形/長方形 113"/>
              <p:cNvSpPr/>
              <p:nvPr/>
            </p:nvSpPr>
            <p:spPr>
              <a:xfrm flipV="1">
                <a:off x="5952902" y="2675211"/>
                <a:ext cx="976987" cy="224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正方形/長方形 114"/>
              <p:cNvSpPr/>
              <p:nvPr/>
            </p:nvSpPr>
            <p:spPr>
              <a:xfrm rot="13387752" flipV="1">
                <a:off x="1968613" y="3153957"/>
                <a:ext cx="604831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6" name="正方形/長方形 115"/>
              <p:cNvSpPr/>
              <p:nvPr/>
            </p:nvSpPr>
            <p:spPr>
              <a:xfrm rot="13387752" flipV="1">
                <a:off x="2422217" y="3588702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7" name="正方形/長方形 116"/>
              <p:cNvSpPr/>
              <p:nvPr/>
            </p:nvSpPr>
            <p:spPr>
              <a:xfrm rot="13387752" flipV="1">
                <a:off x="2878448" y="4022539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8" name="正方形/長方形 117"/>
              <p:cNvSpPr/>
              <p:nvPr/>
            </p:nvSpPr>
            <p:spPr>
              <a:xfrm rot="13387752" flipV="1">
                <a:off x="3353113" y="4456769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9" name="正方形/長方形 118"/>
              <p:cNvSpPr/>
              <p:nvPr/>
            </p:nvSpPr>
            <p:spPr>
              <a:xfrm rot="13387752" flipV="1">
                <a:off x="3813315" y="4875079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正方形/長方形 119"/>
              <p:cNvSpPr/>
              <p:nvPr/>
            </p:nvSpPr>
            <p:spPr>
              <a:xfrm rot="13387752" flipV="1">
                <a:off x="2582210" y="2541438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1" name="正方形/長方形 120"/>
              <p:cNvSpPr/>
              <p:nvPr/>
            </p:nvSpPr>
            <p:spPr>
              <a:xfrm rot="13387752" flipV="1">
                <a:off x="3059874" y="2967182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" name="正方形/長方形 121"/>
              <p:cNvSpPr/>
              <p:nvPr/>
            </p:nvSpPr>
            <p:spPr>
              <a:xfrm rot="13387752" flipV="1">
                <a:off x="3524138" y="3407300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" name="正方形/長方形 122"/>
              <p:cNvSpPr/>
              <p:nvPr/>
            </p:nvSpPr>
            <p:spPr>
              <a:xfrm rot="13387752" flipV="1">
                <a:off x="3981786" y="3822099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" name="正方形/長方形 123"/>
              <p:cNvSpPr/>
              <p:nvPr/>
            </p:nvSpPr>
            <p:spPr>
              <a:xfrm rot="13387752" flipV="1">
                <a:off x="3278296" y="2057486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正方形/長方形 124"/>
              <p:cNvSpPr/>
              <p:nvPr/>
            </p:nvSpPr>
            <p:spPr>
              <a:xfrm rot="13387752" flipV="1">
                <a:off x="3771111" y="2485917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6" name="正方形/長方形 125"/>
              <p:cNvSpPr/>
              <p:nvPr/>
            </p:nvSpPr>
            <p:spPr>
              <a:xfrm rot="10800000" flipV="1">
                <a:off x="1571858" y="4198516"/>
                <a:ext cx="604831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正方形/長方形 126"/>
              <p:cNvSpPr/>
              <p:nvPr/>
            </p:nvSpPr>
            <p:spPr>
              <a:xfrm rot="13712028" flipV="1">
                <a:off x="2061815" y="4366853"/>
                <a:ext cx="604831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" name="正方形/長方形 127"/>
              <p:cNvSpPr/>
              <p:nvPr/>
            </p:nvSpPr>
            <p:spPr>
              <a:xfrm rot="13712028" flipV="1">
                <a:off x="2461363" y="4801835"/>
                <a:ext cx="604831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" name="正方形/長方形 128"/>
              <p:cNvSpPr/>
              <p:nvPr/>
            </p:nvSpPr>
            <p:spPr>
              <a:xfrm rot="13712028" flipV="1">
                <a:off x="2868599" y="5279585"/>
                <a:ext cx="604831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0" name="正方形/長方形 129"/>
              <p:cNvSpPr/>
              <p:nvPr/>
            </p:nvSpPr>
            <p:spPr>
              <a:xfrm rot="16200000" flipV="1">
                <a:off x="4869814" y="3139284"/>
                <a:ext cx="665289" cy="34009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" name="正方形/長方形 130"/>
              <p:cNvSpPr/>
              <p:nvPr/>
            </p:nvSpPr>
            <p:spPr>
              <a:xfrm rot="16200000" flipV="1">
                <a:off x="4869814" y="4554356"/>
                <a:ext cx="665289" cy="34009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" name="正方形/長方形 131"/>
              <p:cNvSpPr/>
              <p:nvPr/>
            </p:nvSpPr>
            <p:spPr>
              <a:xfrm rot="16200000" flipV="1">
                <a:off x="4878949" y="5219081"/>
                <a:ext cx="665289" cy="34009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3" name="正方形/長方形 132"/>
              <p:cNvSpPr/>
              <p:nvPr/>
            </p:nvSpPr>
            <p:spPr>
              <a:xfrm rot="16200000" flipV="1">
                <a:off x="4874674" y="5898438"/>
                <a:ext cx="665289" cy="34009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正方形/長方形 133"/>
              <p:cNvSpPr/>
              <p:nvPr/>
            </p:nvSpPr>
            <p:spPr>
              <a:xfrm rot="2583068" flipV="1">
                <a:off x="5679629" y="5473654"/>
                <a:ext cx="326218" cy="34778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5" name="正方形/長方形 134"/>
              <p:cNvSpPr/>
              <p:nvPr/>
            </p:nvSpPr>
            <p:spPr>
              <a:xfrm rot="2583068" flipV="1">
                <a:off x="6014555" y="4798184"/>
                <a:ext cx="326218" cy="34778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37" name="円/楕円 136"/>
            <p:cNvSpPr/>
            <p:nvPr/>
          </p:nvSpPr>
          <p:spPr>
            <a:xfrm>
              <a:off x="4570985" y="5946034"/>
              <a:ext cx="396683" cy="35712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3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138" name="円/楕円 137"/>
            <p:cNvSpPr/>
            <p:nvPr/>
          </p:nvSpPr>
          <p:spPr>
            <a:xfrm>
              <a:off x="512736" y="2831376"/>
              <a:ext cx="396683" cy="35712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1</a:t>
              </a:r>
              <a:endParaRPr kumimoji="1" lang="ja-JP" altLang="en-US" sz="28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139" name="円/楕円 138"/>
            <p:cNvSpPr/>
            <p:nvPr/>
          </p:nvSpPr>
          <p:spPr>
            <a:xfrm>
              <a:off x="4091444" y="1771680"/>
              <a:ext cx="396683" cy="35712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2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140" name="円/楕円 139"/>
            <p:cNvSpPr/>
            <p:nvPr/>
          </p:nvSpPr>
          <p:spPr>
            <a:xfrm>
              <a:off x="6467761" y="3330429"/>
              <a:ext cx="396683" cy="35712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2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141" name="円/楕円 140"/>
            <p:cNvSpPr/>
            <p:nvPr/>
          </p:nvSpPr>
          <p:spPr>
            <a:xfrm>
              <a:off x="1849151" y="5927893"/>
              <a:ext cx="396683" cy="35712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1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142" name="円/楕円 141"/>
            <p:cNvSpPr/>
            <p:nvPr/>
          </p:nvSpPr>
          <p:spPr>
            <a:xfrm>
              <a:off x="2376705" y="2154501"/>
              <a:ext cx="396683" cy="3571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2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144" name="円/楕円 143"/>
            <p:cNvSpPr/>
            <p:nvPr/>
          </p:nvSpPr>
          <p:spPr>
            <a:xfrm>
              <a:off x="1352616" y="3686889"/>
              <a:ext cx="396683" cy="3571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1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145" name="円/楕円 144"/>
            <p:cNvSpPr/>
            <p:nvPr/>
          </p:nvSpPr>
          <p:spPr>
            <a:xfrm>
              <a:off x="6269419" y="2299185"/>
              <a:ext cx="396683" cy="3571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3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146" name="円/楕円 145"/>
            <p:cNvSpPr/>
            <p:nvPr/>
          </p:nvSpPr>
          <p:spPr>
            <a:xfrm>
              <a:off x="5861521" y="4441718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円/楕円 146"/>
            <p:cNvSpPr/>
            <p:nvPr/>
          </p:nvSpPr>
          <p:spPr>
            <a:xfrm>
              <a:off x="1641711" y="1785865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円/楕円 147"/>
            <p:cNvSpPr/>
            <p:nvPr/>
          </p:nvSpPr>
          <p:spPr>
            <a:xfrm>
              <a:off x="3212734" y="3655953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円/楕円 148"/>
            <p:cNvSpPr/>
            <p:nvPr/>
          </p:nvSpPr>
          <p:spPr>
            <a:xfrm>
              <a:off x="1942374" y="4724839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円/楕円 149"/>
            <p:cNvSpPr/>
            <p:nvPr/>
          </p:nvSpPr>
          <p:spPr>
            <a:xfrm>
              <a:off x="3108697" y="4693909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円/楕円 150"/>
            <p:cNvSpPr/>
            <p:nvPr/>
          </p:nvSpPr>
          <p:spPr>
            <a:xfrm>
              <a:off x="3853994" y="2992132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" name="円/楕円 151"/>
            <p:cNvSpPr/>
            <p:nvPr/>
          </p:nvSpPr>
          <p:spPr>
            <a:xfrm>
              <a:off x="2779206" y="5960219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53" name="円/楕円 152"/>
            <p:cNvSpPr/>
            <p:nvPr/>
          </p:nvSpPr>
          <p:spPr>
            <a:xfrm>
              <a:off x="2098444" y="2670312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54" name="円/楕円 153"/>
            <p:cNvSpPr/>
            <p:nvPr/>
          </p:nvSpPr>
          <p:spPr>
            <a:xfrm>
              <a:off x="4305120" y="2186360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55" name="円/楕円 154"/>
            <p:cNvSpPr/>
            <p:nvPr/>
          </p:nvSpPr>
          <p:spPr>
            <a:xfrm>
              <a:off x="5075307" y="1829081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56" name="円/楕円 155"/>
            <p:cNvSpPr/>
            <p:nvPr/>
          </p:nvSpPr>
          <p:spPr>
            <a:xfrm>
              <a:off x="4811939" y="3153963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7" name="円/楕円 156"/>
            <p:cNvSpPr/>
            <p:nvPr/>
          </p:nvSpPr>
          <p:spPr>
            <a:xfrm>
              <a:off x="4856015" y="3502397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" name="円/楕円 158"/>
            <p:cNvSpPr/>
            <p:nvPr/>
          </p:nvSpPr>
          <p:spPr>
            <a:xfrm>
              <a:off x="3445296" y="6068485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円/楕円 159"/>
            <p:cNvSpPr/>
            <p:nvPr/>
          </p:nvSpPr>
          <p:spPr>
            <a:xfrm>
              <a:off x="3836596" y="6068485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円/楕円 160"/>
            <p:cNvSpPr/>
            <p:nvPr/>
          </p:nvSpPr>
          <p:spPr>
            <a:xfrm>
              <a:off x="2342485" y="1894131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円/楕円 161"/>
            <p:cNvSpPr/>
            <p:nvPr/>
          </p:nvSpPr>
          <p:spPr>
            <a:xfrm>
              <a:off x="2583291" y="2003989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円/楕円 84"/>
            <p:cNvSpPr/>
            <p:nvPr/>
          </p:nvSpPr>
          <p:spPr>
            <a:xfrm>
              <a:off x="5994059" y="3967873"/>
              <a:ext cx="396683" cy="3571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4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</p:grpSp>
      <p:sp>
        <p:nvSpPr>
          <p:cNvPr id="163" name="テキスト ボックス 162"/>
          <p:cNvSpPr txBox="1"/>
          <p:nvPr/>
        </p:nvSpPr>
        <p:spPr>
          <a:xfrm>
            <a:off x="2218197" y="99411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店員と客のポジション</a:t>
            </a:r>
            <a:endParaRPr kumimoji="1" lang="en-US" altLang="ja-JP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577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9490"/>
            <a:ext cx="3041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ステージ</a:t>
            </a:r>
            <a:r>
              <a:rPr lang="en-US" altLang="ja-JP" sz="4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7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3298845" y="931196"/>
            <a:ext cx="3195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セールス品の発生場所</a:t>
            </a:r>
            <a:endParaRPr kumimoji="1" lang="ja-JP" alt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1654194" y="1392861"/>
            <a:ext cx="6751828" cy="5195403"/>
            <a:chOff x="179463" y="1410231"/>
            <a:chExt cx="6751828" cy="5195403"/>
          </a:xfrm>
        </p:grpSpPr>
        <p:grpSp>
          <p:nvGrpSpPr>
            <p:cNvPr id="66" name="グループ化 65"/>
            <p:cNvGrpSpPr/>
            <p:nvPr/>
          </p:nvGrpSpPr>
          <p:grpSpPr>
            <a:xfrm>
              <a:off x="179463" y="1410231"/>
              <a:ext cx="6751828" cy="5195403"/>
              <a:chOff x="179463" y="1410231"/>
              <a:chExt cx="6751828" cy="5195403"/>
            </a:xfrm>
          </p:grpSpPr>
          <p:sp>
            <p:nvSpPr>
              <p:cNvPr id="67" name="正方形/長方形 66"/>
              <p:cNvSpPr/>
              <p:nvPr/>
            </p:nvSpPr>
            <p:spPr>
              <a:xfrm>
                <a:off x="179904" y="1464538"/>
                <a:ext cx="6749986" cy="4939592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正方形/長方形 67"/>
              <p:cNvSpPr/>
              <p:nvPr/>
            </p:nvSpPr>
            <p:spPr>
              <a:xfrm>
                <a:off x="5568235" y="6202625"/>
                <a:ext cx="1098125" cy="40300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入り口</a:t>
                </a:r>
                <a:endParaRPr kumimoji="1" lang="ja-JP" altLang="en-US" sz="20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  <p:sp>
            <p:nvSpPr>
              <p:cNvPr id="69" name="正方形/長方形 68"/>
              <p:cNvSpPr/>
              <p:nvPr/>
            </p:nvSpPr>
            <p:spPr>
              <a:xfrm>
                <a:off x="6699685" y="5582544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正方形/長方形 69"/>
              <p:cNvSpPr/>
              <p:nvPr/>
            </p:nvSpPr>
            <p:spPr>
              <a:xfrm>
                <a:off x="3826436" y="1410231"/>
                <a:ext cx="734766" cy="15680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正方形/長方形 70"/>
              <p:cNvSpPr/>
              <p:nvPr/>
            </p:nvSpPr>
            <p:spPr>
              <a:xfrm>
                <a:off x="6710780" y="5051055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正方形/長方形 71"/>
              <p:cNvSpPr/>
              <p:nvPr/>
            </p:nvSpPr>
            <p:spPr>
              <a:xfrm>
                <a:off x="6699685" y="4516233"/>
                <a:ext cx="208755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正方形/長方形 72"/>
              <p:cNvSpPr/>
              <p:nvPr/>
            </p:nvSpPr>
            <p:spPr>
              <a:xfrm>
                <a:off x="599373" y="4972076"/>
                <a:ext cx="360040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4" name="直線コネクタ 73"/>
              <p:cNvCxnSpPr>
                <a:stCxn id="70" idx="0"/>
                <a:endCxn id="70" idx="2"/>
              </p:cNvCxnSpPr>
              <p:nvPr/>
            </p:nvCxnSpPr>
            <p:spPr>
              <a:xfrm>
                <a:off x="4193819" y="1410231"/>
                <a:ext cx="0" cy="15680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" name="正方形/長方形 74"/>
              <p:cNvSpPr/>
              <p:nvPr/>
            </p:nvSpPr>
            <p:spPr>
              <a:xfrm>
                <a:off x="599373" y="4113394"/>
                <a:ext cx="360040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正方形/長方形 75"/>
              <p:cNvSpPr/>
              <p:nvPr/>
            </p:nvSpPr>
            <p:spPr>
              <a:xfrm rot="2583068" flipV="1">
                <a:off x="667220" y="2053706"/>
                <a:ext cx="604831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アーチ 76"/>
              <p:cNvSpPr/>
              <p:nvPr/>
            </p:nvSpPr>
            <p:spPr>
              <a:xfrm rot="17039924">
                <a:off x="176016" y="1460949"/>
                <a:ext cx="1180691" cy="1173797"/>
              </a:xfrm>
              <a:prstGeom prst="blockArc">
                <a:avLst>
                  <a:gd name="adj1" fmla="val 14569180"/>
                  <a:gd name="adj2" fmla="val 21599753"/>
                  <a:gd name="adj3" fmla="val 21197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正方形/長方形 77"/>
              <p:cNvSpPr/>
              <p:nvPr/>
            </p:nvSpPr>
            <p:spPr>
              <a:xfrm flipV="1">
                <a:off x="841619" y="1459373"/>
                <a:ext cx="1062719" cy="22836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正方形/長方形 78"/>
              <p:cNvSpPr/>
              <p:nvPr/>
            </p:nvSpPr>
            <p:spPr>
              <a:xfrm flipV="1">
                <a:off x="1892922" y="1459371"/>
                <a:ext cx="1062719" cy="22836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正方形/長方形 79"/>
              <p:cNvSpPr/>
              <p:nvPr/>
            </p:nvSpPr>
            <p:spPr>
              <a:xfrm rot="16200000" flipV="1">
                <a:off x="-237273" y="2510514"/>
                <a:ext cx="1062719" cy="22836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正方形/長方形 80"/>
              <p:cNvSpPr/>
              <p:nvPr/>
            </p:nvSpPr>
            <p:spPr>
              <a:xfrm rot="18782296" flipV="1">
                <a:off x="936961" y="2757551"/>
                <a:ext cx="604831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正方形/長方形 81"/>
              <p:cNvSpPr/>
              <p:nvPr/>
            </p:nvSpPr>
            <p:spPr>
              <a:xfrm rot="18782296" flipV="1">
                <a:off x="1508700" y="2150711"/>
                <a:ext cx="604831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正方形/長方形 82"/>
              <p:cNvSpPr/>
              <p:nvPr/>
            </p:nvSpPr>
            <p:spPr>
              <a:xfrm>
                <a:off x="4832664" y="1459201"/>
                <a:ext cx="45719" cy="45677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正方形/長方形 83"/>
              <p:cNvSpPr/>
              <p:nvPr/>
            </p:nvSpPr>
            <p:spPr>
              <a:xfrm>
                <a:off x="4832489" y="2489027"/>
                <a:ext cx="45719" cy="45677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正方形/長方形 84"/>
              <p:cNvSpPr/>
              <p:nvPr/>
            </p:nvSpPr>
            <p:spPr>
              <a:xfrm flipV="1">
                <a:off x="4832488" y="2930968"/>
                <a:ext cx="2097402" cy="4571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正方形/長方形 85"/>
              <p:cNvSpPr/>
              <p:nvPr/>
            </p:nvSpPr>
            <p:spPr>
              <a:xfrm>
                <a:off x="5369752" y="2010678"/>
                <a:ext cx="939601" cy="31254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" name="正方形/長方形 86"/>
              <p:cNvSpPr/>
              <p:nvPr/>
            </p:nvSpPr>
            <p:spPr>
              <a:xfrm flipV="1">
                <a:off x="4890184" y="1457504"/>
                <a:ext cx="1062719" cy="22836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正方形/長方形 87"/>
              <p:cNvSpPr/>
              <p:nvPr/>
            </p:nvSpPr>
            <p:spPr>
              <a:xfrm flipV="1">
                <a:off x="5952903" y="1467529"/>
                <a:ext cx="976987" cy="224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正方形/長方形 88"/>
              <p:cNvSpPr/>
              <p:nvPr/>
            </p:nvSpPr>
            <p:spPr>
              <a:xfrm rot="16200000" flipV="1">
                <a:off x="6330299" y="2052677"/>
                <a:ext cx="976987" cy="224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/>
              <p:cNvSpPr/>
              <p:nvPr/>
            </p:nvSpPr>
            <p:spPr>
              <a:xfrm flipV="1">
                <a:off x="4924529" y="2677261"/>
                <a:ext cx="976987" cy="224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正方形/長方形 90"/>
              <p:cNvSpPr/>
              <p:nvPr/>
            </p:nvSpPr>
            <p:spPr>
              <a:xfrm flipV="1">
                <a:off x="5952902" y="2675211"/>
                <a:ext cx="976987" cy="224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正方形/長方形 91"/>
              <p:cNvSpPr/>
              <p:nvPr/>
            </p:nvSpPr>
            <p:spPr>
              <a:xfrm rot="13387752" flipV="1">
                <a:off x="1968613" y="3153957"/>
                <a:ext cx="604831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正方形/長方形 92"/>
              <p:cNvSpPr/>
              <p:nvPr/>
            </p:nvSpPr>
            <p:spPr>
              <a:xfrm rot="13387752" flipV="1">
                <a:off x="2422217" y="3588702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正方形/長方形 93"/>
              <p:cNvSpPr/>
              <p:nvPr/>
            </p:nvSpPr>
            <p:spPr>
              <a:xfrm rot="13387752" flipV="1">
                <a:off x="2878448" y="4022539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正方形/長方形 94"/>
              <p:cNvSpPr/>
              <p:nvPr/>
            </p:nvSpPr>
            <p:spPr>
              <a:xfrm rot="13387752" flipV="1">
                <a:off x="3353113" y="4456769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正方形/長方形 95"/>
              <p:cNvSpPr/>
              <p:nvPr/>
            </p:nvSpPr>
            <p:spPr>
              <a:xfrm rot="13387752" flipV="1">
                <a:off x="3813315" y="4875079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正方形/長方形 96"/>
              <p:cNvSpPr/>
              <p:nvPr/>
            </p:nvSpPr>
            <p:spPr>
              <a:xfrm rot="13387752" flipV="1">
                <a:off x="2582210" y="2541438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正方形/長方形 97"/>
              <p:cNvSpPr/>
              <p:nvPr/>
            </p:nvSpPr>
            <p:spPr>
              <a:xfrm rot="13387752" flipV="1">
                <a:off x="3059874" y="2967182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正方形/長方形 98"/>
              <p:cNvSpPr/>
              <p:nvPr/>
            </p:nvSpPr>
            <p:spPr>
              <a:xfrm rot="13387752" flipV="1">
                <a:off x="3524138" y="3407300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0" name="正方形/長方形 99"/>
              <p:cNvSpPr/>
              <p:nvPr/>
            </p:nvSpPr>
            <p:spPr>
              <a:xfrm rot="13387752" flipV="1">
                <a:off x="3981786" y="3822099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正方形/長方形 100"/>
              <p:cNvSpPr/>
              <p:nvPr/>
            </p:nvSpPr>
            <p:spPr>
              <a:xfrm rot="13387752" flipV="1">
                <a:off x="3278296" y="2057486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" name="正方形/長方形 101"/>
              <p:cNvSpPr/>
              <p:nvPr/>
            </p:nvSpPr>
            <p:spPr>
              <a:xfrm rot="13387752" flipV="1">
                <a:off x="3771111" y="2485917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正方形/長方形 102"/>
              <p:cNvSpPr/>
              <p:nvPr/>
            </p:nvSpPr>
            <p:spPr>
              <a:xfrm rot="10800000" flipV="1">
                <a:off x="1571858" y="4198516"/>
                <a:ext cx="604831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正方形/長方形 103"/>
              <p:cNvSpPr/>
              <p:nvPr/>
            </p:nvSpPr>
            <p:spPr>
              <a:xfrm rot="13712028" flipV="1">
                <a:off x="2061815" y="4366853"/>
                <a:ext cx="604831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正方形/長方形 104"/>
              <p:cNvSpPr/>
              <p:nvPr/>
            </p:nvSpPr>
            <p:spPr>
              <a:xfrm rot="13712028" flipV="1">
                <a:off x="2461363" y="4801835"/>
                <a:ext cx="604831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正方形/長方形 105"/>
              <p:cNvSpPr/>
              <p:nvPr/>
            </p:nvSpPr>
            <p:spPr>
              <a:xfrm rot="13712028" flipV="1">
                <a:off x="2868599" y="5279585"/>
                <a:ext cx="604831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7" name="正方形/長方形 106"/>
              <p:cNvSpPr/>
              <p:nvPr/>
            </p:nvSpPr>
            <p:spPr>
              <a:xfrm rot="16200000" flipV="1">
                <a:off x="4869814" y="3139284"/>
                <a:ext cx="665289" cy="34009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正方形/長方形 107"/>
              <p:cNvSpPr/>
              <p:nvPr/>
            </p:nvSpPr>
            <p:spPr>
              <a:xfrm rot="16200000" flipV="1">
                <a:off x="4869814" y="4554356"/>
                <a:ext cx="665289" cy="34009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正方形/長方形 108"/>
              <p:cNvSpPr/>
              <p:nvPr/>
            </p:nvSpPr>
            <p:spPr>
              <a:xfrm rot="16200000" flipV="1">
                <a:off x="4878949" y="5219081"/>
                <a:ext cx="665289" cy="34009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" name="正方形/長方形 109"/>
              <p:cNvSpPr/>
              <p:nvPr/>
            </p:nvSpPr>
            <p:spPr>
              <a:xfrm rot="16200000" flipV="1">
                <a:off x="4874674" y="5898438"/>
                <a:ext cx="665289" cy="34009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正方形/長方形 110"/>
              <p:cNvSpPr/>
              <p:nvPr/>
            </p:nvSpPr>
            <p:spPr>
              <a:xfrm rot="2583068" flipV="1">
                <a:off x="5679629" y="5473654"/>
                <a:ext cx="326218" cy="34778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正方形/長方形 111"/>
              <p:cNvSpPr/>
              <p:nvPr/>
            </p:nvSpPr>
            <p:spPr>
              <a:xfrm rot="2583068" flipV="1">
                <a:off x="6014555" y="4798184"/>
                <a:ext cx="326218" cy="34778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1" name="円/楕円 50"/>
            <p:cNvSpPr/>
            <p:nvPr/>
          </p:nvSpPr>
          <p:spPr>
            <a:xfrm>
              <a:off x="6276273" y="2322562"/>
              <a:ext cx="330246" cy="3529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7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52" name="円/楕円 51"/>
            <p:cNvSpPr/>
            <p:nvPr/>
          </p:nvSpPr>
          <p:spPr>
            <a:xfrm>
              <a:off x="3776306" y="5545321"/>
              <a:ext cx="354704" cy="3529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1</a:t>
              </a:r>
              <a:endParaRPr kumimoji="1"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53" name="円/楕円 52"/>
            <p:cNvSpPr/>
            <p:nvPr/>
          </p:nvSpPr>
          <p:spPr>
            <a:xfrm>
              <a:off x="5585572" y="3122360"/>
              <a:ext cx="354704" cy="3529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2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54" name="円/楕円 53"/>
            <p:cNvSpPr/>
            <p:nvPr/>
          </p:nvSpPr>
          <p:spPr>
            <a:xfrm>
              <a:off x="2198260" y="5520868"/>
              <a:ext cx="374004" cy="3204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5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55" name="円/楕円 54"/>
            <p:cNvSpPr/>
            <p:nvPr/>
          </p:nvSpPr>
          <p:spPr>
            <a:xfrm>
              <a:off x="1376371" y="1834226"/>
              <a:ext cx="330246" cy="3529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3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56" name="円/楕円 55"/>
            <p:cNvSpPr/>
            <p:nvPr/>
          </p:nvSpPr>
          <p:spPr>
            <a:xfrm>
              <a:off x="3256544" y="3746155"/>
              <a:ext cx="330246" cy="3529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4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57" name="円/楕円 56"/>
            <p:cNvSpPr/>
            <p:nvPr/>
          </p:nvSpPr>
          <p:spPr>
            <a:xfrm>
              <a:off x="3863573" y="1897395"/>
              <a:ext cx="330246" cy="3529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6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58" name="円/楕円 57"/>
            <p:cNvSpPr/>
            <p:nvPr/>
          </p:nvSpPr>
          <p:spPr>
            <a:xfrm>
              <a:off x="3465780" y="2710244"/>
              <a:ext cx="354704" cy="3529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8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59" name="円/楕円 58"/>
            <p:cNvSpPr/>
            <p:nvPr/>
          </p:nvSpPr>
          <p:spPr>
            <a:xfrm>
              <a:off x="6302074" y="1684947"/>
              <a:ext cx="354704" cy="3529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9</a:t>
              </a:r>
              <a:endParaRPr lang="ja-JP" altLang="en-US" b="1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424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9490"/>
            <a:ext cx="4560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ステージの結成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7759883" y="2042022"/>
            <a:ext cx="1996118" cy="282713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　 </a:t>
            </a:r>
            <a:r>
              <a:rPr lang="en-US" altLang="ja-JP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30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秒後、①</a:t>
            </a:r>
            <a:endParaRPr lang="en-US" altLang="ja-JP" dirty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　 </a:t>
            </a:r>
            <a:r>
              <a:rPr lang="en-US" altLang="ja-JP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60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秒後、②</a:t>
            </a:r>
            <a:endParaRPr lang="en-US" altLang="ja-JP" dirty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　 </a:t>
            </a:r>
            <a:r>
              <a:rPr lang="en-US" altLang="ja-JP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90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秒後、③</a:t>
            </a:r>
            <a:endParaRPr lang="en-US" altLang="ja-JP" dirty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  </a:t>
            </a:r>
            <a:r>
              <a:rPr lang="en-US" altLang="ja-JP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120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秒後、④</a:t>
            </a:r>
            <a:endParaRPr lang="en-US" altLang="ja-JP" dirty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</a:t>
            </a:r>
            <a:r>
              <a:rPr lang="en-US" altLang="ja-JP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 150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秒後、⑤</a:t>
            </a:r>
            <a:r>
              <a:rPr lang="en-US" altLang="ja-JP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  </a:t>
            </a:r>
          </a:p>
          <a:p>
            <a:r>
              <a:rPr lang="en-US" altLang="ja-JP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  180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秒後、⑥</a:t>
            </a:r>
            <a:endParaRPr lang="en-US" altLang="ja-JP" dirty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en-US" altLang="ja-JP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  210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</a:t>
            </a:r>
            <a:r>
              <a:rPr lang="ja-JP" altLang="en-US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⑦</a:t>
            </a:r>
            <a:endParaRPr lang="en-US" altLang="ja-JP" dirty="0" smtClean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en-US" altLang="ja-JP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  240</a:t>
            </a:r>
            <a:r>
              <a:rPr lang="ja-JP" altLang="en-US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秒後、⑧</a:t>
            </a:r>
            <a:endParaRPr lang="en-US" altLang="ja-JP" dirty="0" smtClean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en-US" altLang="ja-JP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  270</a:t>
            </a:r>
            <a:r>
              <a:rPr lang="ja-JP" altLang="en-US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秒後、⑨</a:t>
            </a:r>
            <a:endParaRPr lang="en-US" altLang="ja-JP" dirty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69375" y="2612811"/>
            <a:ext cx="7190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・</a:t>
            </a:r>
            <a:r>
              <a:rPr lang="ja-JP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ババアを増やして競争率を増やす</a:t>
            </a:r>
            <a:endParaRPr lang="en-US" altLang="ja-JP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・</a:t>
            </a:r>
            <a:r>
              <a:rPr lang="ja-JP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カメラワークの利用を</a:t>
            </a:r>
            <a:r>
              <a:rPr lang="en-US" altLang="ja-JP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6</a:t>
            </a:r>
            <a:r>
              <a:rPr lang="ja-JP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面から更に難しく</a:t>
            </a:r>
            <a:endParaRPr lang="en-US" altLang="ja-JP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683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9490"/>
            <a:ext cx="5811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ババアの巡回ルート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grpSp>
        <p:nvGrpSpPr>
          <p:cNvPr id="70" name="グループ化 69"/>
          <p:cNvGrpSpPr/>
          <p:nvPr/>
        </p:nvGrpSpPr>
        <p:grpSpPr>
          <a:xfrm>
            <a:off x="1600540" y="1047189"/>
            <a:ext cx="6805747" cy="5198972"/>
            <a:chOff x="51815" y="1394227"/>
            <a:chExt cx="6805747" cy="5198972"/>
          </a:xfrm>
        </p:grpSpPr>
        <p:grpSp>
          <p:nvGrpSpPr>
            <p:cNvPr id="76" name="グループ化 75"/>
            <p:cNvGrpSpPr/>
            <p:nvPr/>
          </p:nvGrpSpPr>
          <p:grpSpPr>
            <a:xfrm>
              <a:off x="51815" y="1394227"/>
              <a:ext cx="6805747" cy="5198972"/>
              <a:chOff x="163580" y="1467826"/>
              <a:chExt cx="6805747" cy="5198972"/>
            </a:xfrm>
          </p:grpSpPr>
          <p:grpSp>
            <p:nvGrpSpPr>
              <p:cNvPr id="77" name="グループ化 76"/>
              <p:cNvGrpSpPr/>
              <p:nvPr/>
            </p:nvGrpSpPr>
            <p:grpSpPr>
              <a:xfrm>
                <a:off x="163580" y="1467826"/>
                <a:ext cx="6805747" cy="5198972"/>
                <a:chOff x="125544" y="1406662"/>
                <a:chExt cx="6805747" cy="5198972"/>
              </a:xfrm>
            </p:grpSpPr>
            <p:sp>
              <p:nvSpPr>
                <p:cNvPr id="103" name="正方形/長方形 102"/>
                <p:cNvSpPr/>
                <p:nvPr/>
              </p:nvSpPr>
              <p:spPr>
                <a:xfrm>
                  <a:off x="125544" y="1406662"/>
                  <a:ext cx="6749986" cy="493959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4" name="正方形/長方形 103"/>
                <p:cNvSpPr/>
                <p:nvPr/>
              </p:nvSpPr>
              <p:spPr>
                <a:xfrm>
                  <a:off x="5568235" y="6202625"/>
                  <a:ext cx="1098125" cy="40300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2000" dirty="0" smtClean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rPr>
                    <a:t>入り口</a:t>
                  </a:r>
                  <a:endParaRPr kumimoji="1" lang="ja-JP" altLang="en-US" sz="2000" dirty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endParaRPr>
                </a:p>
              </p:txBody>
            </p:sp>
            <p:sp>
              <p:nvSpPr>
                <p:cNvPr id="178" name="正方形/長方形 177"/>
                <p:cNvSpPr/>
                <p:nvPr/>
              </p:nvSpPr>
              <p:spPr>
                <a:xfrm>
                  <a:off x="6699685" y="5582544"/>
                  <a:ext cx="216024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9" name="正方形/長方形 178"/>
                <p:cNvSpPr/>
                <p:nvPr/>
              </p:nvSpPr>
              <p:spPr>
                <a:xfrm>
                  <a:off x="3826436" y="1410231"/>
                  <a:ext cx="734766" cy="156808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0" name="正方形/長方形 179"/>
                <p:cNvSpPr/>
                <p:nvPr/>
              </p:nvSpPr>
              <p:spPr>
                <a:xfrm>
                  <a:off x="6710780" y="5051055"/>
                  <a:ext cx="216024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1" name="正方形/長方形 180"/>
                <p:cNvSpPr/>
                <p:nvPr/>
              </p:nvSpPr>
              <p:spPr>
                <a:xfrm>
                  <a:off x="6699685" y="4516233"/>
                  <a:ext cx="208755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2" name="正方形/長方形 181"/>
                <p:cNvSpPr/>
                <p:nvPr/>
              </p:nvSpPr>
              <p:spPr>
                <a:xfrm>
                  <a:off x="599373" y="4972076"/>
                  <a:ext cx="360040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83" name="直線コネクタ 182"/>
                <p:cNvCxnSpPr>
                  <a:stCxn id="179" idx="0"/>
                  <a:endCxn id="179" idx="2"/>
                </p:cNvCxnSpPr>
                <p:nvPr/>
              </p:nvCxnSpPr>
              <p:spPr>
                <a:xfrm>
                  <a:off x="4193819" y="1410231"/>
                  <a:ext cx="0" cy="156808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4" name="正方形/長方形 183"/>
                <p:cNvSpPr/>
                <p:nvPr/>
              </p:nvSpPr>
              <p:spPr>
                <a:xfrm>
                  <a:off x="599373" y="4113394"/>
                  <a:ext cx="360040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5" name="正方形/長方形 184"/>
                <p:cNvSpPr/>
                <p:nvPr/>
              </p:nvSpPr>
              <p:spPr>
                <a:xfrm rot="2583068" flipV="1">
                  <a:off x="667220" y="2053706"/>
                  <a:ext cx="604831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6" name="アーチ 185"/>
                <p:cNvSpPr/>
                <p:nvPr/>
              </p:nvSpPr>
              <p:spPr>
                <a:xfrm rot="17039924">
                  <a:off x="176016" y="1460949"/>
                  <a:ext cx="1180691" cy="1173797"/>
                </a:xfrm>
                <a:prstGeom prst="blockArc">
                  <a:avLst>
                    <a:gd name="adj1" fmla="val 14569180"/>
                    <a:gd name="adj2" fmla="val 21599753"/>
                    <a:gd name="adj3" fmla="val 21197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正方形/長方形 186"/>
                <p:cNvSpPr/>
                <p:nvPr/>
              </p:nvSpPr>
              <p:spPr>
                <a:xfrm flipV="1">
                  <a:off x="841619" y="1459373"/>
                  <a:ext cx="1062719" cy="22836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8" name="正方形/長方形 187"/>
                <p:cNvSpPr/>
                <p:nvPr/>
              </p:nvSpPr>
              <p:spPr>
                <a:xfrm flipV="1">
                  <a:off x="1892922" y="1459371"/>
                  <a:ext cx="1062719" cy="22836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9" name="正方形/長方形 188"/>
                <p:cNvSpPr/>
                <p:nvPr/>
              </p:nvSpPr>
              <p:spPr>
                <a:xfrm rot="16200000" flipV="1">
                  <a:off x="-237273" y="2510514"/>
                  <a:ext cx="1062719" cy="22836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0" name="正方形/長方形 189"/>
                <p:cNvSpPr/>
                <p:nvPr/>
              </p:nvSpPr>
              <p:spPr>
                <a:xfrm rot="18782296" flipV="1">
                  <a:off x="936961" y="2757551"/>
                  <a:ext cx="604831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1" name="正方形/長方形 190"/>
                <p:cNvSpPr/>
                <p:nvPr/>
              </p:nvSpPr>
              <p:spPr>
                <a:xfrm rot="18782296" flipV="1">
                  <a:off x="1508700" y="2150711"/>
                  <a:ext cx="604831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2" name="正方形/長方形 191"/>
                <p:cNvSpPr/>
                <p:nvPr/>
              </p:nvSpPr>
              <p:spPr>
                <a:xfrm>
                  <a:off x="4832664" y="1459201"/>
                  <a:ext cx="45719" cy="45677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3" name="正方形/長方形 192"/>
                <p:cNvSpPr/>
                <p:nvPr/>
              </p:nvSpPr>
              <p:spPr>
                <a:xfrm>
                  <a:off x="4832489" y="2489027"/>
                  <a:ext cx="45719" cy="45677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" name="正方形/長方形 193"/>
                <p:cNvSpPr/>
                <p:nvPr/>
              </p:nvSpPr>
              <p:spPr>
                <a:xfrm flipV="1">
                  <a:off x="4832488" y="2930968"/>
                  <a:ext cx="2097402" cy="4571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5" name="正方形/長方形 194"/>
                <p:cNvSpPr/>
                <p:nvPr/>
              </p:nvSpPr>
              <p:spPr>
                <a:xfrm>
                  <a:off x="5369752" y="2010678"/>
                  <a:ext cx="939601" cy="31254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6" name="正方形/長方形 195"/>
                <p:cNvSpPr/>
                <p:nvPr/>
              </p:nvSpPr>
              <p:spPr>
                <a:xfrm flipV="1">
                  <a:off x="4890184" y="1457504"/>
                  <a:ext cx="1062719" cy="22836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7" name="正方形/長方形 196"/>
                <p:cNvSpPr/>
                <p:nvPr/>
              </p:nvSpPr>
              <p:spPr>
                <a:xfrm flipV="1">
                  <a:off x="5952903" y="1467529"/>
                  <a:ext cx="976987" cy="22499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8" name="正方形/長方形 197"/>
                <p:cNvSpPr/>
                <p:nvPr/>
              </p:nvSpPr>
              <p:spPr>
                <a:xfrm rot="16200000" flipV="1">
                  <a:off x="6330299" y="2052677"/>
                  <a:ext cx="976987" cy="22499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9" name="正方形/長方形 198"/>
                <p:cNvSpPr/>
                <p:nvPr/>
              </p:nvSpPr>
              <p:spPr>
                <a:xfrm flipV="1">
                  <a:off x="4924529" y="2677261"/>
                  <a:ext cx="976987" cy="22499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0" name="正方形/長方形 199"/>
                <p:cNvSpPr/>
                <p:nvPr/>
              </p:nvSpPr>
              <p:spPr>
                <a:xfrm flipV="1">
                  <a:off x="5952902" y="2675211"/>
                  <a:ext cx="976987" cy="22499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1" name="正方形/長方形 200"/>
                <p:cNvSpPr/>
                <p:nvPr/>
              </p:nvSpPr>
              <p:spPr>
                <a:xfrm rot="13387752" flipV="1">
                  <a:off x="1968613" y="3153957"/>
                  <a:ext cx="604831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2" name="正方形/長方形 201"/>
                <p:cNvSpPr/>
                <p:nvPr/>
              </p:nvSpPr>
              <p:spPr>
                <a:xfrm rot="13387752" flipV="1">
                  <a:off x="2422217" y="3588702"/>
                  <a:ext cx="616988" cy="35195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3" name="正方形/長方形 202"/>
                <p:cNvSpPr/>
                <p:nvPr/>
              </p:nvSpPr>
              <p:spPr>
                <a:xfrm rot="13387752" flipV="1">
                  <a:off x="2878448" y="4022539"/>
                  <a:ext cx="616988" cy="35195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4" name="正方形/長方形 203"/>
                <p:cNvSpPr/>
                <p:nvPr/>
              </p:nvSpPr>
              <p:spPr>
                <a:xfrm rot="13387752" flipV="1">
                  <a:off x="3353113" y="4456769"/>
                  <a:ext cx="616988" cy="35195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5" name="正方形/長方形 204"/>
                <p:cNvSpPr/>
                <p:nvPr/>
              </p:nvSpPr>
              <p:spPr>
                <a:xfrm rot="13387752" flipV="1">
                  <a:off x="3813315" y="4875079"/>
                  <a:ext cx="616988" cy="35195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6" name="正方形/長方形 205"/>
                <p:cNvSpPr/>
                <p:nvPr/>
              </p:nvSpPr>
              <p:spPr>
                <a:xfrm rot="13387752" flipV="1">
                  <a:off x="2582210" y="2541438"/>
                  <a:ext cx="616988" cy="35195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7" name="正方形/長方形 206"/>
                <p:cNvSpPr/>
                <p:nvPr/>
              </p:nvSpPr>
              <p:spPr>
                <a:xfrm rot="13387752" flipV="1">
                  <a:off x="3059874" y="2967182"/>
                  <a:ext cx="616988" cy="35195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8" name="正方形/長方形 207"/>
                <p:cNvSpPr/>
                <p:nvPr/>
              </p:nvSpPr>
              <p:spPr>
                <a:xfrm rot="13387752" flipV="1">
                  <a:off x="3524138" y="3407300"/>
                  <a:ext cx="616988" cy="35195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9" name="正方形/長方形 208"/>
                <p:cNvSpPr/>
                <p:nvPr/>
              </p:nvSpPr>
              <p:spPr>
                <a:xfrm rot="13387752" flipV="1">
                  <a:off x="3981786" y="3822099"/>
                  <a:ext cx="616988" cy="35195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0" name="正方形/長方形 209"/>
                <p:cNvSpPr/>
                <p:nvPr/>
              </p:nvSpPr>
              <p:spPr>
                <a:xfrm rot="13387752" flipV="1">
                  <a:off x="3278296" y="2057486"/>
                  <a:ext cx="616988" cy="35195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1" name="正方形/長方形 210"/>
                <p:cNvSpPr/>
                <p:nvPr/>
              </p:nvSpPr>
              <p:spPr>
                <a:xfrm rot="13387752" flipV="1">
                  <a:off x="3771111" y="2485917"/>
                  <a:ext cx="616988" cy="35195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2" name="正方形/長方形 211"/>
                <p:cNvSpPr/>
                <p:nvPr/>
              </p:nvSpPr>
              <p:spPr>
                <a:xfrm rot="10800000" flipV="1">
                  <a:off x="1571858" y="4198516"/>
                  <a:ext cx="604831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3" name="正方形/長方形 212"/>
                <p:cNvSpPr/>
                <p:nvPr/>
              </p:nvSpPr>
              <p:spPr>
                <a:xfrm rot="13712028" flipV="1">
                  <a:off x="2061815" y="4366853"/>
                  <a:ext cx="604831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4" name="正方形/長方形 213"/>
                <p:cNvSpPr/>
                <p:nvPr/>
              </p:nvSpPr>
              <p:spPr>
                <a:xfrm rot="13712028" flipV="1">
                  <a:off x="2461363" y="4801835"/>
                  <a:ext cx="604831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5" name="正方形/長方形 214"/>
                <p:cNvSpPr/>
                <p:nvPr/>
              </p:nvSpPr>
              <p:spPr>
                <a:xfrm rot="13712028" flipV="1">
                  <a:off x="2868599" y="5279585"/>
                  <a:ext cx="604831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6" name="正方形/長方形 215"/>
                <p:cNvSpPr/>
                <p:nvPr/>
              </p:nvSpPr>
              <p:spPr>
                <a:xfrm rot="16200000" flipV="1">
                  <a:off x="4869814" y="3139284"/>
                  <a:ext cx="665289" cy="34009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7" name="正方形/長方形 216"/>
                <p:cNvSpPr/>
                <p:nvPr/>
              </p:nvSpPr>
              <p:spPr>
                <a:xfrm rot="16200000" flipV="1">
                  <a:off x="4869814" y="4554356"/>
                  <a:ext cx="665289" cy="34009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8" name="正方形/長方形 217"/>
                <p:cNvSpPr/>
                <p:nvPr/>
              </p:nvSpPr>
              <p:spPr>
                <a:xfrm rot="16200000" flipV="1">
                  <a:off x="4878949" y="5219081"/>
                  <a:ext cx="665289" cy="34009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9" name="正方形/長方形 218"/>
                <p:cNvSpPr/>
                <p:nvPr/>
              </p:nvSpPr>
              <p:spPr>
                <a:xfrm rot="16200000" flipV="1">
                  <a:off x="4874674" y="5898438"/>
                  <a:ext cx="665289" cy="34009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0" name="正方形/長方形 219"/>
                <p:cNvSpPr/>
                <p:nvPr/>
              </p:nvSpPr>
              <p:spPr>
                <a:xfrm rot="2583068" flipV="1">
                  <a:off x="5679629" y="5473654"/>
                  <a:ext cx="326218" cy="34778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1" name="正方形/長方形 220"/>
                <p:cNvSpPr/>
                <p:nvPr/>
              </p:nvSpPr>
              <p:spPr>
                <a:xfrm rot="2583068" flipV="1">
                  <a:off x="6014555" y="4798184"/>
                  <a:ext cx="326218" cy="34778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78" name="円/楕円 77"/>
              <p:cNvSpPr/>
              <p:nvPr/>
            </p:nvSpPr>
            <p:spPr>
              <a:xfrm>
                <a:off x="4570985" y="5946034"/>
                <a:ext cx="396683" cy="357124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 smtClean="0">
                    <a:latin typeface="HGP平成角ｺﾞｼｯｸ体W9" panose="020B0A00000000000000" pitchFamily="50" charset="-128"/>
                    <a:ea typeface="HGP平成角ｺﾞｼｯｸ体W9" panose="020B0A00000000000000" pitchFamily="50" charset="-128"/>
                  </a:rPr>
                  <a:t>3</a:t>
                </a:r>
                <a:endParaRPr kumimoji="1" lang="ja-JP" altLang="en-US" sz="2400" dirty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endParaRPr>
              </a:p>
            </p:txBody>
          </p:sp>
          <p:sp>
            <p:nvSpPr>
              <p:cNvPr id="79" name="円/楕円 78"/>
              <p:cNvSpPr/>
              <p:nvPr/>
            </p:nvSpPr>
            <p:spPr>
              <a:xfrm>
                <a:off x="512736" y="2831376"/>
                <a:ext cx="396683" cy="357124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 smtClean="0">
                    <a:latin typeface="HGP平成角ｺﾞｼｯｸ体W9" panose="020B0A00000000000000" pitchFamily="50" charset="-128"/>
                    <a:ea typeface="HGP平成角ｺﾞｼｯｸ体W9" panose="020B0A00000000000000" pitchFamily="50" charset="-128"/>
                  </a:rPr>
                  <a:t>1</a:t>
                </a:r>
                <a:endParaRPr kumimoji="1" lang="ja-JP" altLang="en-US" sz="2800" dirty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endParaRPr>
              </a:p>
            </p:txBody>
          </p:sp>
          <p:sp>
            <p:nvSpPr>
              <p:cNvPr id="80" name="円/楕円 79"/>
              <p:cNvSpPr/>
              <p:nvPr/>
            </p:nvSpPr>
            <p:spPr>
              <a:xfrm>
                <a:off x="4091444" y="1771680"/>
                <a:ext cx="396683" cy="357124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 smtClean="0">
                    <a:latin typeface="HGP平成角ｺﾞｼｯｸ体W9" panose="020B0A00000000000000" pitchFamily="50" charset="-128"/>
                    <a:ea typeface="HGP平成角ｺﾞｼｯｸ体W9" panose="020B0A00000000000000" pitchFamily="50" charset="-128"/>
                  </a:rPr>
                  <a:t>2</a:t>
                </a:r>
                <a:endParaRPr kumimoji="1" lang="ja-JP" altLang="en-US" sz="2400" dirty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endParaRPr>
              </a:p>
            </p:txBody>
          </p:sp>
          <p:sp>
            <p:nvSpPr>
              <p:cNvPr id="81" name="円/楕円 80"/>
              <p:cNvSpPr/>
              <p:nvPr/>
            </p:nvSpPr>
            <p:spPr>
              <a:xfrm>
                <a:off x="6467761" y="3330429"/>
                <a:ext cx="396683" cy="357124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 smtClean="0">
                    <a:latin typeface="HGP平成角ｺﾞｼｯｸ体W9" panose="020B0A00000000000000" pitchFamily="50" charset="-128"/>
                    <a:ea typeface="HGP平成角ｺﾞｼｯｸ体W9" panose="020B0A00000000000000" pitchFamily="50" charset="-128"/>
                  </a:rPr>
                  <a:t>2</a:t>
                </a:r>
                <a:endParaRPr kumimoji="1" lang="ja-JP" altLang="en-US" sz="2400" dirty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endParaRPr>
              </a:p>
            </p:txBody>
          </p:sp>
          <p:sp>
            <p:nvSpPr>
              <p:cNvPr id="82" name="円/楕円 81"/>
              <p:cNvSpPr/>
              <p:nvPr/>
            </p:nvSpPr>
            <p:spPr>
              <a:xfrm>
                <a:off x="1849151" y="5927893"/>
                <a:ext cx="396683" cy="357124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 smtClean="0">
                    <a:latin typeface="HGP平成角ｺﾞｼｯｸ体W9" panose="020B0A00000000000000" pitchFamily="50" charset="-128"/>
                    <a:ea typeface="HGP平成角ｺﾞｼｯｸ体W9" panose="020B0A00000000000000" pitchFamily="50" charset="-128"/>
                  </a:rPr>
                  <a:t>1</a:t>
                </a:r>
                <a:endParaRPr kumimoji="1" lang="ja-JP" altLang="en-US" sz="2400" dirty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endParaRPr>
              </a:p>
            </p:txBody>
          </p:sp>
          <p:sp>
            <p:nvSpPr>
              <p:cNvPr id="83" name="円/楕円 82"/>
              <p:cNvSpPr/>
              <p:nvPr/>
            </p:nvSpPr>
            <p:spPr>
              <a:xfrm>
                <a:off x="2813715" y="2071842"/>
                <a:ext cx="396683" cy="35712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 smtClean="0">
                    <a:latin typeface="HGP平成角ｺﾞｼｯｸ体W9" panose="020B0A00000000000000" pitchFamily="50" charset="-128"/>
                    <a:ea typeface="HGP平成角ｺﾞｼｯｸ体W9" panose="020B0A00000000000000" pitchFamily="50" charset="-128"/>
                  </a:rPr>
                  <a:t>2</a:t>
                </a:r>
                <a:endParaRPr kumimoji="1" lang="ja-JP" altLang="en-US" sz="2400" dirty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endParaRPr>
              </a:p>
            </p:txBody>
          </p:sp>
          <p:sp>
            <p:nvSpPr>
              <p:cNvPr id="85" name="円/楕円 84"/>
              <p:cNvSpPr/>
              <p:nvPr/>
            </p:nvSpPr>
            <p:spPr>
              <a:xfrm>
                <a:off x="1411552" y="3560871"/>
                <a:ext cx="396683" cy="35712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 smtClean="0">
                    <a:latin typeface="HGP平成角ｺﾞｼｯｸ体W9" panose="020B0A00000000000000" pitchFamily="50" charset="-128"/>
                    <a:ea typeface="HGP平成角ｺﾞｼｯｸ体W9" panose="020B0A00000000000000" pitchFamily="50" charset="-128"/>
                  </a:rPr>
                  <a:t>1</a:t>
                </a:r>
                <a:endParaRPr kumimoji="1" lang="ja-JP" altLang="en-US" sz="2400" dirty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endParaRPr>
              </a:p>
            </p:txBody>
          </p:sp>
          <p:sp>
            <p:nvSpPr>
              <p:cNvPr id="86" name="円/楕円 85"/>
              <p:cNvSpPr/>
              <p:nvPr/>
            </p:nvSpPr>
            <p:spPr>
              <a:xfrm>
                <a:off x="6269419" y="2299185"/>
                <a:ext cx="396683" cy="35712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 smtClean="0">
                    <a:latin typeface="HGP平成角ｺﾞｼｯｸ体W9" panose="020B0A00000000000000" pitchFamily="50" charset="-128"/>
                    <a:ea typeface="HGP平成角ｺﾞｼｯｸ体W9" panose="020B0A00000000000000" pitchFamily="50" charset="-128"/>
                  </a:rPr>
                  <a:t>3</a:t>
                </a:r>
                <a:endParaRPr kumimoji="1" lang="ja-JP" altLang="en-US" sz="2400" dirty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endParaRPr>
              </a:p>
            </p:txBody>
          </p:sp>
          <p:sp>
            <p:nvSpPr>
              <p:cNvPr id="87" name="円/楕円 86"/>
              <p:cNvSpPr/>
              <p:nvPr/>
            </p:nvSpPr>
            <p:spPr>
              <a:xfrm>
                <a:off x="5861521" y="4441718"/>
                <a:ext cx="232562" cy="21653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円/楕円 87"/>
              <p:cNvSpPr/>
              <p:nvPr/>
            </p:nvSpPr>
            <p:spPr>
              <a:xfrm>
                <a:off x="1641711" y="1785865"/>
                <a:ext cx="232562" cy="21653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円/楕円 88"/>
              <p:cNvSpPr/>
              <p:nvPr/>
            </p:nvSpPr>
            <p:spPr>
              <a:xfrm>
                <a:off x="3212734" y="3655953"/>
                <a:ext cx="232562" cy="21653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円/楕円 89"/>
              <p:cNvSpPr/>
              <p:nvPr/>
            </p:nvSpPr>
            <p:spPr>
              <a:xfrm>
                <a:off x="1942374" y="4724839"/>
                <a:ext cx="232562" cy="21653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円/楕円 90"/>
              <p:cNvSpPr/>
              <p:nvPr/>
            </p:nvSpPr>
            <p:spPr>
              <a:xfrm>
                <a:off x="3108697" y="4693909"/>
                <a:ext cx="232562" cy="21653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円/楕円 91"/>
              <p:cNvSpPr/>
              <p:nvPr/>
            </p:nvSpPr>
            <p:spPr>
              <a:xfrm>
                <a:off x="3853994" y="2992132"/>
                <a:ext cx="232562" cy="21653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円/楕円 92"/>
              <p:cNvSpPr/>
              <p:nvPr/>
            </p:nvSpPr>
            <p:spPr>
              <a:xfrm>
                <a:off x="2779206" y="5960219"/>
                <a:ext cx="232562" cy="216532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/>
                  <a:t>　</a:t>
                </a:r>
                <a:endParaRPr kumimoji="1" lang="ja-JP" altLang="en-US" dirty="0"/>
              </a:p>
            </p:txBody>
          </p:sp>
          <p:sp>
            <p:nvSpPr>
              <p:cNvPr id="94" name="円/楕円 93"/>
              <p:cNvSpPr/>
              <p:nvPr/>
            </p:nvSpPr>
            <p:spPr>
              <a:xfrm>
                <a:off x="2098444" y="2670312"/>
                <a:ext cx="232562" cy="216532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/>
                  <a:t>　</a:t>
                </a:r>
                <a:endParaRPr kumimoji="1" lang="ja-JP" altLang="en-US" dirty="0"/>
              </a:p>
            </p:txBody>
          </p:sp>
          <p:sp>
            <p:nvSpPr>
              <p:cNvPr id="95" name="円/楕円 94"/>
              <p:cNvSpPr/>
              <p:nvPr/>
            </p:nvSpPr>
            <p:spPr>
              <a:xfrm>
                <a:off x="4305120" y="2186360"/>
                <a:ext cx="232562" cy="216532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/>
                  <a:t>　</a:t>
                </a:r>
                <a:endParaRPr kumimoji="1" lang="ja-JP" altLang="en-US" dirty="0"/>
              </a:p>
            </p:txBody>
          </p:sp>
          <p:sp>
            <p:nvSpPr>
              <p:cNvPr id="96" name="円/楕円 95"/>
              <p:cNvSpPr/>
              <p:nvPr/>
            </p:nvSpPr>
            <p:spPr>
              <a:xfrm>
                <a:off x="5075307" y="1829081"/>
                <a:ext cx="232562" cy="216532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/>
                  <a:t>　</a:t>
                </a:r>
                <a:endParaRPr kumimoji="1" lang="ja-JP" altLang="en-US" dirty="0"/>
              </a:p>
            </p:txBody>
          </p:sp>
          <p:sp>
            <p:nvSpPr>
              <p:cNvPr id="97" name="円/楕円 96"/>
              <p:cNvSpPr/>
              <p:nvPr/>
            </p:nvSpPr>
            <p:spPr>
              <a:xfrm>
                <a:off x="4811939" y="3153963"/>
                <a:ext cx="232562" cy="216532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円/楕円 97"/>
              <p:cNvSpPr/>
              <p:nvPr/>
            </p:nvSpPr>
            <p:spPr>
              <a:xfrm>
                <a:off x="4856015" y="3502397"/>
                <a:ext cx="168257" cy="123365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円/楕円 98"/>
              <p:cNvSpPr/>
              <p:nvPr/>
            </p:nvSpPr>
            <p:spPr>
              <a:xfrm>
                <a:off x="3445296" y="6068485"/>
                <a:ext cx="232562" cy="216532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0" name="円/楕円 99"/>
              <p:cNvSpPr/>
              <p:nvPr/>
            </p:nvSpPr>
            <p:spPr>
              <a:xfrm>
                <a:off x="3836596" y="6068485"/>
                <a:ext cx="168257" cy="123365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円/楕円 100"/>
              <p:cNvSpPr/>
              <p:nvPr/>
            </p:nvSpPr>
            <p:spPr>
              <a:xfrm>
                <a:off x="2342485" y="1894131"/>
                <a:ext cx="232562" cy="216532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" name="円/楕円 101"/>
              <p:cNvSpPr/>
              <p:nvPr/>
            </p:nvSpPr>
            <p:spPr>
              <a:xfrm>
                <a:off x="2583291" y="2003989"/>
                <a:ext cx="168257" cy="123365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4" name="直線コネクタ 3"/>
            <p:cNvCxnSpPr>
              <a:stCxn id="85" idx="6"/>
            </p:cNvCxnSpPr>
            <p:nvPr/>
          </p:nvCxnSpPr>
          <p:spPr>
            <a:xfrm>
              <a:off x="1696470" y="3665834"/>
              <a:ext cx="2196618" cy="1969276"/>
            </a:xfrm>
            <a:prstGeom prst="line">
              <a:avLst/>
            </a:prstGeom>
            <a:ln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2" name="直線コネクタ 221"/>
            <p:cNvCxnSpPr/>
            <p:nvPr/>
          </p:nvCxnSpPr>
          <p:spPr>
            <a:xfrm flipV="1">
              <a:off x="3217250" y="5570109"/>
              <a:ext cx="641260" cy="548143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3" name="直線コネクタ 222"/>
            <p:cNvCxnSpPr/>
            <p:nvPr/>
          </p:nvCxnSpPr>
          <p:spPr>
            <a:xfrm>
              <a:off x="1165647" y="4460999"/>
              <a:ext cx="1978043" cy="164745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4" name="直線コネクタ 223"/>
            <p:cNvCxnSpPr>
              <a:endCxn id="85" idx="4"/>
            </p:cNvCxnSpPr>
            <p:nvPr/>
          </p:nvCxnSpPr>
          <p:spPr>
            <a:xfrm flipV="1">
              <a:off x="1093717" y="3844396"/>
              <a:ext cx="404412" cy="668996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5" name="直線コネクタ 224"/>
            <p:cNvCxnSpPr>
              <a:endCxn id="83" idx="1"/>
            </p:cNvCxnSpPr>
            <p:nvPr/>
          </p:nvCxnSpPr>
          <p:spPr>
            <a:xfrm>
              <a:off x="1819193" y="1788007"/>
              <a:ext cx="940850" cy="262536"/>
            </a:xfrm>
            <a:prstGeom prst="line">
              <a:avLst/>
            </a:prstGeom>
            <a:ln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6" name="直線コネクタ 225"/>
            <p:cNvCxnSpPr/>
            <p:nvPr/>
          </p:nvCxnSpPr>
          <p:spPr>
            <a:xfrm flipV="1">
              <a:off x="557154" y="1755482"/>
              <a:ext cx="1273455" cy="65050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7" name="直線コネクタ 226"/>
            <p:cNvCxnSpPr/>
            <p:nvPr/>
          </p:nvCxnSpPr>
          <p:spPr>
            <a:xfrm flipV="1">
              <a:off x="525644" y="1762177"/>
              <a:ext cx="43680" cy="1928443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8" name="直線コネクタ 227"/>
            <p:cNvCxnSpPr/>
            <p:nvPr/>
          </p:nvCxnSpPr>
          <p:spPr>
            <a:xfrm flipV="1">
              <a:off x="544098" y="2835689"/>
              <a:ext cx="1693511" cy="873776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9" name="直線コネクタ 228"/>
            <p:cNvCxnSpPr/>
            <p:nvPr/>
          </p:nvCxnSpPr>
          <p:spPr>
            <a:xfrm>
              <a:off x="2237609" y="2835689"/>
              <a:ext cx="2303672" cy="2131593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3" name="直線コネクタ 232"/>
            <p:cNvCxnSpPr>
              <a:stCxn id="83" idx="5"/>
            </p:cNvCxnSpPr>
            <p:nvPr/>
          </p:nvCxnSpPr>
          <p:spPr>
            <a:xfrm>
              <a:off x="3040540" y="2303067"/>
              <a:ext cx="1892196" cy="1883014"/>
            </a:xfrm>
            <a:prstGeom prst="line">
              <a:avLst/>
            </a:prstGeom>
            <a:ln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6" name="直線コネクタ 235"/>
            <p:cNvCxnSpPr/>
            <p:nvPr/>
          </p:nvCxnSpPr>
          <p:spPr>
            <a:xfrm flipV="1">
              <a:off x="4541281" y="4186081"/>
              <a:ext cx="371226" cy="852540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9" name="直線コネクタ 238"/>
            <p:cNvCxnSpPr>
              <a:endCxn id="86" idx="3"/>
            </p:cNvCxnSpPr>
            <p:nvPr/>
          </p:nvCxnSpPr>
          <p:spPr>
            <a:xfrm>
              <a:off x="5120640" y="2461846"/>
              <a:ext cx="1095107" cy="68564"/>
            </a:xfrm>
            <a:prstGeom prst="line">
              <a:avLst/>
            </a:prstGeom>
            <a:ln>
              <a:prstDash val="sysDash"/>
              <a:headEnd type="arrow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2" name="直線コネクタ 241"/>
            <p:cNvCxnSpPr/>
            <p:nvPr/>
          </p:nvCxnSpPr>
          <p:spPr>
            <a:xfrm flipH="1" flipV="1">
              <a:off x="5196104" y="1755482"/>
              <a:ext cx="36119" cy="75228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5" name="直線コネクタ 244"/>
            <p:cNvCxnSpPr/>
            <p:nvPr/>
          </p:nvCxnSpPr>
          <p:spPr>
            <a:xfrm>
              <a:off x="5133589" y="1798583"/>
              <a:ext cx="1095107" cy="68564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6" name="直線コネクタ 245"/>
            <p:cNvCxnSpPr>
              <a:stCxn id="195" idx="3"/>
            </p:cNvCxnSpPr>
            <p:nvPr/>
          </p:nvCxnSpPr>
          <p:spPr>
            <a:xfrm flipV="1">
              <a:off x="6235624" y="1794000"/>
              <a:ext cx="1" cy="360514"/>
            </a:xfrm>
            <a:prstGeom prst="line">
              <a:avLst/>
            </a:prstGeom>
            <a:ln>
              <a:prstDash val="sysDash"/>
              <a:headEnd type="arrow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9" name="円/楕円 248"/>
            <p:cNvSpPr/>
            <p:nvPr/>
          </p:nvSpPr>
          <p:spPr>
            <a:xfrm>
              <a:off x="5562795" y="3234350"/>
              <a:ext cx="396683" cy="3571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4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cxnSp>
          <p:nvCxnSpPr>
            <p:cNvPr id="250" name="直線コネクタ 249"/>
            <p:cNvCxnSpPr>
              <a:stCxn id="219" idx="0"/>
              <a:endCxn id="249" idx="4"/>
            </p:cNvCxnSpPr>
            <p:nvPr/>
          </p:nvCxnSpPr>
          <p:spPr>
            <a:xfrm flipV="1">
              <a:off x="5303637" y="3591474"/>
              <a:ext cx="457500" cy="2464576"/>
            </a:xfrm>
            <a:prstGeom prst="line">
              <a:avLst/>
            </a:prstGeom>
            <a:ln>
              <a:prstDash val="sysDash"/>
              <a:headEnd type="arrow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8" name="直線コネクタ 327"/>
            <p:cNvCxnSpPr>
              <a:stCxn id="219" idx="0"/>
            </p:cNvCxnSpPr>
            <p:nvPr/>
          </p:nvCxnSpPr>
          <p:spPr>
            <a:xfrm flipV="1">
              <a:off x="5303637" y="6050998"/>
              <a:ext cx="975340" cy="5052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9" name="直線コネクタ 328"/>
            <p:cNvCxnSpPr/>
            <p:nvPr/>
          </p:nvCxnSpPr>
          <p:spPr>
            <a:xfrm flipV="1">
              <a:off x="6304939" y="3188630"/>
              <a:ext cx="96974" cy="2851746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0" name="直線コネクタ 329"/>
            <p:cNvCxnSpPr/>
            <p:nvPr/>
          </p:nvCxnSpPr>
          <p:spPr>
            <a:xfrm flipV="1">
              <a:off x="5959478" y="3231510"/>
              <a:ext cx="442435" cy="13064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971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9490"/>
            <a:ext cx="5186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店員の巡回ルート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grpSp>
        <p:nvGrpSpPr>
          <p:cNvPr id="48" name="グループ化 47"/>
          <p:cNvGrpSpPr/>
          <p:nvPr/>
        </p:nvGrpSpPr>
        <p:grpSpPr>
          <a:xfrm>
            <a:off x="1545158" y="1121729"/>
            <a:ext cx="6805747" cy="5198972"/>
            <a:chOff x="-170545" y="1425116"/>
            <a:chExt cx="6805747" cy="5198972"/>
          </a:xfrm>
        </p:grpSpPr>
        <p:grpSp>
          <p:nvGrpSpPr>
            <p:cNvPr id="131" name="グループ化 130"/>
            <p:cNvGrpSpPr/>
            <p:nvPr/>
          </p:nvGrpSpPr>
          <p:grpSpPr>
            <a:xfrm>
              <a:off x="-170545" y="1425116"/>
              <a:ext cx="6805747" cy="5198972"/>
              <a:chOff x="163580" y="1467826"/>
              <a:chExt cx="6805747" cy="5198972"/>
            </a:xfrm>
          </p:grpSpPr>
          <p:grpSp>
            <p:nvGrpSpPr>
              <p:cNvPr id="132" name="グループ化 131"/>
              <p:cNvGrpSpPr/>
              <p:nvPr/>
            </p:nvGrpSpPr>
            <p:grpSpPr>
              <a:xfrm>
                <a:off x="163580" y="1467826"/>
                <a:ext cx="6805747" cy="5198972"/>
                <a:chOff x="125544" y="1406662"/>
                <a:chExt cx="6805747" cy="5198972"/>
              </a:xfrm>
            </p:grpSpPr>
            <p:sp>
              <p:nvSpPr>
                <p:cNvPr id="158" name="正方形/長方形 157"/>
                <p:cNvSpPr/>
                <p:nvPr/>
              </p:nvSpPr>
              <p:spPr>
                <a:xfrm>
                  <a:off x="125544" y="1406662"/>
                  <a:ext cx="6749986" cy="493959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9" name="正方形/長方形 158"/>
                <p:cNvSpPr/>
                <p:nvPr/>
              </p:nvSpPr>
              <p:spPr>
                <a:xfrm>
                  <a:off x="5568235" y="6202625"/>
                  <a:ext cx="1098125" cy="40300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2000" dirty="0" smtClean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rPr>
                    <a:t>入り口</a:t>
                  </a:r>
                  <a:endParaRPr kumimoji="1" lang="ja-JP" altLang="en-US" sz="2000" dirty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endParaRPr>
                </a:p>
              </p:txBody>
            </p:sp>
            <p:sp>
              <p:nvSpPr>
                <p:cNvPr id="160" name="正方形/長方形 159"/>
                <p:cNvSpPr/>
                <p:nvPr/>
              </p:nvSpPr>
              <p:spPr>
                <a:xfrm>
                  <a:off x="6699685" y="5582544"/>
                  <a:ext cx="216024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1" name="正方形/長方形 160"/>
                <p:cNvSpPr/>
                <p:nvPr/>
              </p:nvSpPr>
              <p:spPr>
                <a:xfrm>
                  <a:off x="3826436" y="1410231"/>
                  <a:ext cx="734766" cy="156808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2" name="正方形/長方形 161"/>
                <p:cNvSpPr/>
                <p:nvPr/>
              </p:nvSpPr>
              <p:spPr>
                <a:xfrm>
                  <a:off x="6710780" y="5051055"/>
                  <a:ext cx="216024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3" name="正方形/長方形 162"/>
                <p:cNvSpPr/>
                <p:nvPr/>
              </p:nvSpPr>
              <p:spPr>
                <a:xfrm>
                  <a:off x="6699685" y="4516233"/>
                  <a:ext cx="208755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4" name="正方形/長方形 163"/>
                <p:cNvSpPr/>
                <p:nvPr/>
              </p:nvSpPr>
              <p:spPr>
                <a:xfrm>
                  <a:off x="599373" y="4972076"/>
                  <a:ext cx="360040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65" name="直線コネクタ 164"/>
                <p:cNvCxnSpPr>
                  <a:stCxn id="161" idx="0"/>
                  <a:endCxn id="161" idx="2"/>
                </p:cNvCxnSpPr>
                <p:nvPr/>
              </p:nvCxnSpPr>
              <p:spPr>
                <a:xfrm>
                  <a:off x="4193819" y="1410231"/>
                  <a:ext cx="0" cy="156808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正方形/長方形 165"/>
                <p:cNvSpPr/>
                <p:nvPr/>
              </p:nvSpPr>
              <p:spPr>
                <a:xfrm>
                  <a:off x="599373" y="4113394"/>
                  <a:ext cx="360040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7" name="正方形/長方形 166"/>
                <p:cNvSpPr/>
                <p:nvPr/>
              </p:nvSpPr>
              <p:spPr>
                <a:xfrm rot="2583068" flipV="1">
                  <a:off x="667220" y="2053706"/>
                  <a:ext cx="604831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8" name="アーチ 167"/>
                <p:cNvSpPr/>
                <p:nvPr/>
              </p:nvSpPr>
              <p:spPr>
                <a:xfrm rot="17039924">
                  <a:off x="176016" y="1460949"/>
                  <a:ext cx="1180691" cy="1173797"/>
                </a:xfrm>
                <a:prstGeom prst="blockArc">
                  <a:avLst>
                    <a:gd name="adj1" fmla="val 14569180"/>
                    <a:gd name="adj2" fmla="val 21599753"/>
                    <a:gd name="adj3" fmla="val 21197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9" name="正方形/長方形 168"/>
                <p:cNvSpPr/>
                <p:nvPr/>
              </p:nvSpPr>
              <p:spPr>
                <a:xfrm flipV="1">
                  <a:off x="841619" y="1459373"/>
                  <a:ext cx="1062719" cy="22836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0" name="正方形/長方形 169"/>
                <p:cNvSpPr/>
                <p:nvPr/>
              </p:nvSpPr>
              <p:spPr>
                <a:xfrm flipV="1">
                  <a:off x="1892922" y="1459371"/>
                  <a:ext cx="1062719" cy="22836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1" name="正方形/長方形 170"/>
                <p:cNvSpPr/>
                <p:nvPr/>
              </p:nvSpPr>
              <p:spPr>
                <a:xfrm rot="16200000" flipV="1">
                  <a:off x="-237273" y="2510514"/>
                  <a:ext cx="1062719" cy="22836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2" name="正方形/長方形 171"/>
                <p:cNvSpPr/>
                <p:nvPr/>
              </p:nvSpPr>
              <p:spPr>
                <a:xfrm rot="18782296" flipV="1">
                  <a:off x="936961" y="2757551"/>
                  <a:ext cx="604831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3" name="正方形/長方形 172"/>
                <p:cNvSpPr/>
                <p:nvPr/>
              </p:nvSpPr>
              <p:spPr>
                <a:xfrm rot="18782296" flipV="1">
                  <a:off x="1508700" y="2150711"/>
                  <a:ext cx="604831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4" name="正方形/長方形 173"/>
                <p:cNvSpPr/>
                <p:nvPr/>
              </p:nvSpPr>
              <p:spPr>
                <a:xfrm>
                  <a:off x="4832664" y="1459201"/>
                  <a:ext cx="45719" cy="45677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5" name="正方形/長方形 174"/>
                <p:cNvSpPr/>
                <p:nvPr/>
              </p:nvSpPr>
              <p:spPr>
                <a:xfrm>
                  <a:off x="4832489" y="2489027"/>
                  <a:ext cx="45719" cy="45677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6" name="正方形/長方形 175"/>
                <p:cNvSpPr/>
                <p:nvPr/>
              </p:nvSpPr>
              <p:spPr>
                <a:xfrm flipV="1">
                  <a:off x="4832488" y="2930968"/>
                  <a:ext cx="2097402" cy="4571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7" name="正方形/長方形 176"/>
                <p:cNvSpPr/>
                <p:nvPr/>
              </p:nvSpPr>
              <p:spPr>
                <a:xfrm>
                  <a:off x="5369752" y="2010678"/>
                  <a:ext cx="939601" cy="31254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8" name="正方形/長方形 177"/>
                <p:cNvSpPr/>
                <p:nvPr/>
              </p:nvSpPr>
              <p:spPr>
                <a:xfrm flipV="1">
                  <a:off x="4890184" y="1457504"/>
                  <a:ext cx="1062719" cy="22836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9" name="正方形/長方形 178"/>
                <p:cNvSpPr/>
                <p:nvPr/>
              </p:nvSpPr>
              <p:spPr>
                <a:xfrm flipV="1">
                  <a:off x="5952903" y="1467529"/>
                  <a:ext cx="976987" cy="22499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0" name="正方形/長方形 179"/>
                <p:cNvSpPr/>
                <p:nvPr/>
              </p:nvSpPr>
              <p:spPr>
                <a:xfrm rot="16200000" flipV="1">
                  <a:off x="6330299" y="2052677"/>
                  <a:ext cx="976987" cy="22499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1" name="正方形/長方形 180"/>
                <p:cNvSpPr/>
                <p:nvPr/>
              </p:nvSpPr>
              <p:spPr>
                <a:xfrm flipV="1">
                  <a:off x="4924529" y="2677261"/>
                  <a:ext cx="976987" cy="22499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2" name="正方形/長方形 181"/>
                <p:cNvSpPr/>
                <p:nvPr/>
              </p:nvSpPr>
              <p:spPr>
                <a:xfrm flipV="1">
                  <a:off x="5952902" y="2675211"/>
                  <a:ext cx="976987" cy="22499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3" name="正方形/長方形 182"/>
                <p:cNvSpPr/>
                <p:nvPr/>
              </p:nvSpPr>
              <p:spPr>
                <a:xfrm rot="13387752" flipV="1">
                  <a:off x="1968613" y="3153957"/>
                  <a:ext cx="604831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4" name="正方形/長方形 183"/>
                <p:cNvSpPr/>
                <p:nvPr/>
              </p:nvSpPr>
              <p:spPr>
                <a:xfrm rot="13387752" flipV="1">
                  <a:off x="2422217" y="3588702"/>
                  <a:ext cx="616988" cy="35195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5" name="正方形/長方形 184"/>
                <p:cNvSpPr/>
                <p:nvPr/>
              </p:nvSpPr>
              <p:spPr>
                <a:xfrm rot="13387752" flipV="1">
                  <a:off x="2878448" y="4022539"/>
                  <a:ext cx="616988" cy="35195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6" name="正方形/長方形 185"/>
                <p:cNvSpPr/>
                <p:nvPr/>
              </p:nvSpPr>
              <p:spPr>
                <a:xfrm rot="13387752" flipV="1">
                  <a:off x="3353113" y="4456769"/>
                  <a:ext cx="616988" cy="35195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7" name="正方形/長方形 186"/>
                <p:cNvSpPr/>
                <p:nvPr/>
              </p:nvSpPr>
              <p:spPr>
                <a:xfrm rot="13387752" flipV="1">
                  <a:off x="3813315" y="4875079"/>
                  <a:ext cx="616988" cy="35195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8" name="正方形/長方形 187"/>
                <p:cNvSpPr/>
                <p:nvPr/>
              </p:nvSpPr>
              <p:spPr>
                <a:xfrm rot="13387752" flipV="1">
                  <a:off x="2582210" y="2541438"/>
                  <a:ext cx="616988" cy="35195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9" name="正方形/長方形 188"/>
                <p:cNvSpPr/>
                <p:nvPr/>
              </p:nvSpPr>
              <p:spPr>
                <a:xfrm rot="13387752" flipV="1">
                  <a:off x="3059874" y="2967182"/>
                  <a:ext cx="616988" cy="35195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0" name="正方形/長方形 189"/>
                <p:cNvSpPr/>
                <p:nvPr/>
              </p:nvSpPr>
              <p:spPr>
                <a:xfrm rot="13387752" flipV="1">
                  <a:off x="3524138" y="3407300"/>
                  <a:ext cx="616988" cy="35195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1" name="正方形/長方形 190"/>
                <p:cNvSpPr/>
                <p:nvPr/>
              </p:nvSpPr>
              <p:spPr>
                <a:xfrm rot="13387752" flipV="1">
                  <a:off x="3981786" y="3822099"/>
                  <a:ext cx="616988" cy="35195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2" name="正方形/長方形 191"/>
                <p:cNvSpPr/>
                <p:nvPr/>
              </p:nvSpPr>
              <p:spPr>
                <a:xfrm rot="13387752" flipV="1">
                  <a:off x="3278296" y="2057486"/>
                  <a:ext cx="616988" cy="35195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3" name="正方形/長方形 192"/>
                <p:cNvSpPr/>
                <p:nvPr/>
              </p:nvSpPr>
              <p:spPr>
                <a:xfrm rot="13387752" flipV="1">
                  <a:off x="3771111" y="2485917"/>
                  <a:ext cx="616988" cy="35195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" name="正方形/長方形 193"/>
                <p:cNvSpPr/>
                <p:nvPr/>
              </p:nvSpPr>
              <p:spPr>
                <a:xfrm rot="10800000" flipV="1">
                  <a:off x="1571858" y="4198516"/>
                  <a:ext cx="604831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5" name="正方形/長方形 194"/>
                <p:cNvSpPr/>
                <p:nvPr/>
              </p:nvSpPr>
              <p:spPr>
                <a:xfrm rot="13712028" flipV="1">
                  <a:off x="2061815" y="4366853"/>
                  <a:ext cx="604831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6" name="正方形/長方形 195"/>
                <p:cNvSpPr/>
                <p:nvPr/>
              </p:nvSpPr>
              <p:spPr>
                <a:xfrm rot="13712028" flipV="1">
                  <a:off x="2461363" y="4801835"/>
                  <a:ext cx="604831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7" name="正方形/長方形 196"/>
                <p:cNvSpPr/>
                <p:nvPr/>
              </p:nvSpPr>
              <p:spPr>
                <a:xfrm rot="13712028" flipV="1">
                  <a:off x="2868599" y="5279585"/>
                  <a:ext cx="604831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8" name="正方形/長方形 197"/>
                <p:cNvSpPr/>
                <p:nvPr/>
              </p:nvSpPr>
              <p:spPr>
                <a:xfrm rot="16200000" flipV="1">
                  <a:off x="4869814" y="3139284"/>
                  <a:ext cx="665289" cy="34009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9" name="正方形/長方形 198"/>
                <p:cNvSpPr/>
                <p:nvPr/>
              </p:nvSpPr>
              <p:spPr>
                <a:xfrm rot="16200000" flipV="1">
                  <a:off x="4869814" y="4554356"/>
                  <a:ext cx="665289" cy="34009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0" name="正方形/長方形 199"/>
                <p:cNvSpPr/>
                <p:nvPr/>
              </p:nvSpPr>
              <p:spPr>
                <a:xfrm rot="16200000" flipV="1">
                  <a:off x="4878949" y="5219081"/>
                  <a:ext cx="665289" cy="34009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1" name="正方形/長方形 200"/>
                <p:cNvSpPr/>
                <p:nvPr/>
              </p:nvSpPr>
              <p:spPr>
                <a:xfrm rot="16200000" flipV="1">
                  <a:off x="4874674" y="5898438"/>
                  <a:ext cx="665289" cy="34009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2" name="正方形/長方形 201"/>
                <p:cNvSpPr/>
                <p:nvPr/>
              </p:nvSpPr>
              <p:spPr>
                <a:xfrm rot="2583068" flipV="1">
                  <a:off x="5679629" y="5473654"/>
                  <a:ext cx="326218" cy="34778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3" name="正方形/長方形 202"/>
                <p:cNvSpPr/>
                <p:nvPr/>
              </p:nvSpPr>
              <p:spPr>
                <a:xfrm rot="2583068" flipV="1">
                  <a:off x="6014555" y="4798184"/>
                  <a:ext cx="326218" cy="34778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33" name="円/楕円 132"/>
              <p:cNvSpPr/>
              <p:nvPr/>
            </p:nvSpPr>
            <p:spPr>
              <a:xfrm>
                <a:off x="4570985" y="5946034"/>
                <a:ext cx="396683" cy="357124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 smtClean="0">
                    <a:latin typeface="HGP平成角ｺﾞｼｯｸ体W9" panose="020B0A00000000000000" pitchFamily="50" charset="-128"/>
                    <a:ea typeface="HGP平成角ｺﾞｼｯｸ体W9" panose="020B0A00000000000000" pitchFamily="50" charset="-128"/>
                  </a:rPr>
                  <a:t>3</a:t>
                </a:r>
                <a:endParaRPr kumimoji="1" lang="ja-JP" altLang="en-US" sz="2400" dirty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endParaRPr>
              </a:p>
            </p:txBody>
          </p:sp>
          <p:sp>
            <p:nvSpPr>
              <p:cNvPr id="134" name="円/楕円 133"/>
              <p:cNvSpPr/>
              <p:nvPr/>
            </p:nvSpPr>
            <p:spPr>
              <a:xfrm>
                <a:off x="512736" y="2831376"/>
                <a:ext cx="396683" cy="357124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 smtClean="0">
                    <a:latin typeface="HGP平成角ｺﾞｼｯｸ体W9" panose="020B0A00000000000000" pitchFamily="50" charset="-128"/>
                    <a:ea typeface="HGP平成角ｺﾞｼｯｸ体W9" panose="020B0A00000000000000" pitchFamily="50" charset="-128"/>
                  </a:rPr>
                  <a:t>1</a:t>
                </a:r>
                <a:endParaRPr kumimoji="1" lang="ja-JP" altLang="en-US" sz="2800" dirty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endParaRPr>
              </a:p>
            </p:txBody>
          </p:sp>
          <p:sp>
            <p:nvSpPr>
              <p:cNvPr id="135" name="円/楕円 134"/>
              <p:cNvSpPr/>
              <p:nvPr/>
            </p:nvSpPr>
            <p:spPr>
              <a:xfrm>
                <a:off x="4263144" y="3188500"/>
                <a:ext cx="396683" cy="357124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 smtClean="0">
                    <a:latin typeface="HGP平成角ｺﾞｼｯｸ体W9" panose="020B0A00000000000000" pitchFamily="50" charset="-128"/>
                    <a:ea typeface="HGP平成角ｺﾞｼｯｸ体W9" panose="020B0A00000000000000" pitchFamily="50" charset="-128"/>
                  </a:rPr>
                  <a:t>2</a:t>
                </a:r>
                <a:endParaRPr kumimoji="1" lang="ja-JP" altLang="en-US" sz="2400" dirty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endParaRPr>
              </a:p>
            </p:txBody>
          </p:sp>
          <p:sp>
            <p:nvSpPr>
              <p:cNvPr id="136" name="円/楕円 135"/>
              <p:cNvSpPr/>
              <p:nvPr/>
            </p:nvSpPr>
            <p:spPr>
              <a:xfrm>
                <a:off x="6467761" y="3330429"/>
                <a:ext cx="396683" cy="357124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 smtClean="0">
                    <a:latin typeface="HGP平成角ｺﾞｼｯｸ体W9" panose="020B0A00000000000000" pitchFamily="50" charset="-128"/>
                    <a:ea typeface="HGP平成角ｺﾞｼｯｸ体W9" panose="020B0A00000000000000" pitchFamily="50" charset="-128"/>
                  </a:rPr>
                  <a:t>2</a:t>
                </a:r>
                <a:endParaRPr kumimoji="1" lang="ja-JP" altLang="en-US" sz="2400" dirty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endParaRPr>
              </a:p>
            </p:txBody>
          </p:sp>
          <p:sp>
            <p:nvSpPr>
              <p:cNvPr id="137" name="円/楕円 136"/>
              <p:cNvSpPr/>
              <p:nvPr/>
            </p:nvSpPr>
            <p:spPr>
              <a:xfrm>
                <a:off x="1269202" y="5998189"/>
                <a:ext cx="396683" cy="357124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 smtClean="0">
                    <a:latin typeface="HGP平成角ｺﾞｼｯｸ体W9" panose="020B0A00000000000000" pitchFamily="50" charset="-128"/>
                    <a:ea typeface="HGP平成角ｺﾞｼｯｸ体W9" panose="020B0A00000000000000" pitchFamily="50" charset="-128"/>
                  </a:rPr>
                  <a:t>1</a:t>
                </a:r>
                <a:endParaRPr kumimoji="1" lang="ja-JP" altLang="en-US" sz="2400" dirty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endParaRPr>
              </a:p>
            </p:txBody>
          </p:sp>
          <p:sp>
            <p:nvSpPr>
              <p:cNvPr id="138" name="円/楕円 137"/>
              <p:cNvSpPr/>
              <p:nvPr/>
            </p:nvSpPr>
            <p:spPr>
              <a:xfrm>
                <a:off x="3151276" y="2563410"/>
                <a:ext cx="396683" cy="35712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 smtClean="0">
                    <a:latin typeface="HGP平成角ｺﾞｼｯｸ体W9" panose="020B0A00000000000000" pitchFamily="50" charset="-128"/>
                    <a:ea typeface="HGP平成角ｺﾞｼｯｸ体W9" panose="020B0A00000000000000" pitchFamily="50" charset="-128"/>
                  </a:rPr>
                  <a:t>2</a:t>
                </a:r>
                <a:endParaRPr kumimoji="1" lang="ja-JP" altLang="en-US" sz="2400" dirty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endParaRPr>
              </a:p>
            </p:txBody>
          </p:sp>
          <p:sp>
            <p:nvSpPr>
              <p:cNvPr id="140" name="円/楕円 139"/>
              <p:cNvSpPr/>
              <p:nvPr/>
            </p:nvSpPr>
            <p:spPr>
              <a:xfrm>
                <a:off x="1352616" y="3686889"/>
                <a:ext cx="396683" cy="35712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 smtClean="0">
                    <a:latin typeface="HGP平成角ｺﾞｼｯｸ体W9" panose="020B0A00000000000000" pitchFamily="50" charset="-128"/>
                    <a:ea typeface="HGP平成角ｺﾞｼｯｸ体W9" panose="020B0A00000000000000" pitchFamily="50" charset="-128"/>
                  </a:rPr>
                  <a:t>1</a:t>
                </a:r>
                <a:endParaRPr kumimoji="1" lang="ja-JP" altLang="en-US" sz="2400" dirty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endParaRPr>
              </a:p>
            </p:txBody>
          </p:sp>
          <p:sp>
            <p:nvSpPr>
              <p:cNvPr id="141" name="円/楕円 140"/>
              <p:cNvSpPr/>
              <p:nvPr/>
            </p:nvSpPr>
            <p:spPr>
              <a:xfrm>
                <a:off x="6269419" y="2299185"/>
                <a:ext cx="396683" cy="35712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 smtClean="0">
                    <a:latin typeface="HGP平成角ｺﾞｼｯｸ体W9" panose="020B0A00000000000000" pitchFamily="50" charset="-128"/>
                    <a:ea typeface="HGP平成角ｺﾞｼｯｸ体W9" panose="020B0A00000000000000" pitchFamily="50" charset="-128"/>
                  </a:rPr>
                  <a:t>3</a:t>
                </a:r>
                <a:endParaRPr kumimoji="1" lang="ja-JP" altLang="en-US" sz="2400" dirty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endParaRPr>
              </a:p>
            </p:txBody>
          </p:sp>
          <p:sp>
            <p:nvSpPr>
              <p:cNvPr id="142" name="円/楕円 141"/>
              <p:cNvSpPr/>
              <p:nvPr/>
            </p:nvSpPr>
            <p:spPr>
              <a:xfrm>
                <a:off x="5861521" y="4441718"/>
                <a:ext cx="232562" cy="21653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3" name="円/楕円 142"/>
              <p:cNvSpPr/>
              <p:nvPr/>
            </p:nvSpPr>
            <p:spPr>
              <a:xfrm>
                <a:off x="1641711" y="1785865"/>
                <a:ext cx="232562" cy="21653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4" name="円/楕円 143"/>
              <p:cNvSpPr/>
              <p:nvPr/>
            </p:nvSpPr>
            <p:spPr>
              <a:xfrm>
                <a:off x="3212734" y="3655953"/>
                <a:ext cx="232562" cy="21653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5" name="円/楕円 144"/>
              <p:cNvSpPr/>
              <p:nvPr/>
            </p:nvSpPr>
            <p:spPr>
              <a:xfrm>
                <a:off x="1942374" y="4724839"/>
                <a:ext cx="232562" cy="21653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6" name="円/楕円 145"/>
              <p:cNvSpPr/>
              <p:nvPr/>
            </p:nvSpPr>
            <p:spPr>
              <a:xfrm>
                <a:off x="3108697" y="4693909"/>
                <a:ext cx="232562" cy="21653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7" name="円/楕円 146"/>
              <p:cNvSpPr/>
              <p:nvPr/>
            </p:nvSpPr>
            <p:spPr>
              <a:xfrm>
                <a:off x="3853994" y="2992132"/>
                <a:ext cx="232562" cy="21653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8" name="円/楕円 147"/>
              <p:cNvSpPr/>
              <p:nvPr/>
            </p:nvSpPr>
            <p:spPr>
              <a:xfrm>
                <a:off x="2779206" y="5960219"/>
                <a:ext cx="232562" cy="216532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/>
                  <a:t>　</a:t>
                </a:r>
                <a:endParaRPr kumimoji="1" lang="ja-JP" altLang="en-US" dirty="0"/>
              </a:p>
            </p:txBody>
          </p:sp>
          <p:sp>
            <p:nvSpPr>
              <p:cNvPr id="149" name="円/楕円 148"/>
              <p:cNvSpPr/>
              <p:nvPr/>
            </p:nvSpPr>
            <p:spPr>
              <a:xfrm>
                <a:off x="2098444" y="2670312"/>
                <a:ext cx="232562" cy="216532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/>
                  <a:t>　</a:t>
                </a:r>
                <a:endParaRPr kumimoji="1" lang="ja-JP" altLang="en-US" dirty="0"/>
              </a:p>
            </p:txBody>
          </p:sp>
          <p:sp>
            <p:nvSpPr>
              <p:cNvPr id="150" name="円/楕円 149"/>
              <p:cNvSpPr/>
              <p:nvPr/>
            </p:nvSpPr>
            <p:spPr>
              <a:xfrm>
                <a:off x="4305120" y="2186360"/>
                <a:ext cx="232562" cy="216532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/>
                  <a:t>　</a:t>
                </a:r>
                <a:endParaRPr kumimoji="1" lang="ja-JP" altLang="en-US" dirty="0"/>
              </a:p>
            </p:txBody>
          </p:sp>
          <p:sp>
            <p:nvSpPr>
              <p:cNvPr id="151" name="円/楕円 150"/>
              <p:cNvSpPr/>
              <p:nvPr/>
            </p:nvSpPr>
            <p:spPr>
              <a:xfrm>
                <a:off x="5075307" y="1829081"/>
                <a:ext cx="232562" cy="216532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/>
                  <a:t>　</a:t>
                </a:r>
                <a:endParaRPr kumimoji="1" lang="ja-JP" altLang="en-US" dirty="0"/>
              </a:p>
            </p:txBody>
          </p:sp>
          <p:sp>
            <p:nvSpPr>
              <p:cNvPr id="152" name="円/楕円 151"/>
              <p:cNvSpPr/>
              <p:nvPr/>
            </p:nvSpPr>
            <p:spPr>
              <a:xfrm>
                <a:off x="4811939" y="3153963"/>
                <a:ext cx="232562" cy="216532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3" name="円/楕円 152"/>
              <p:cNvSpPr/>
              <p:nvPr/>
            </p:nvSpPr>
            <p:spPr>
              <a:xfrm>
                <a:off x="4856015" y="3502397"/>
                <a:ext cx="168257" cy="123365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" name="円/楕円 153"/>
              <p:cNvSpPr/>
              <p:nvPr/>
            </p:nvSpPr>
            <p:spPr>
              <a:xfrm>
                <a:off x="3445296" y="6068485"/>
                <a:ext cx="232562" cy="216532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5" name="円/楕円 154"/>
              <p:cNvSpPr/>
              <p:nvPr/>
            </p:nvSpPr>
            <p:spPr>
              <a:xfrm>
                <a:off x="3836596" y="6068485"/>
                <a:ext cx="168257" cy="123365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6" name="円/楕円 155"/>
              <p:cNvSpPr/>
              <p:nvPr/>
            </p:nvSpPr>
            <p:spPr>
              <a:xfrm>
                <a:off x="2342485" y="1894131"/>
                <a:ext cx="232562" cy="216532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7" name="円/楕円 156"/>
              <p:cNvSpPr/>
              <p:nvPr/>
            </p:nvSpPr>
            <p:spPr>
              <a:xfrm>
                <a:off x="2583291" y="2003989"/>
                <a:ext cx="168257" cy="123365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04" name="円/楕円 203"/>
            <p:cNvSpPr/>
            <p:nvPr/>
          </p:nvSpPr>
          <p:spPr>
            <a:xfrm>
              <a:off x="5882294" y="3894274"/>
              <a:ext cx="396683" cy="3571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4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cxnSp>
          <p:nvCxnSpPr>
            <p:cNvPr id="205" name="直線コネクタ 204"/>
            <p:cNvCxnSpPr>
              <a:stCxn id="134" idx="4"/>
            </p:cNvCxnSpPr>
            <p:nvPr/>
          </p:nvCxnSpPr>
          <p:spPr>
            <a:xfrm>
              <a:off x="376953" y="3145790"/>
              <a:ext cx="296593" cy="467453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6" name="直線コネクタ 205"/>
            <p:cNvCxnSpPr/>
            <p:nvPr/>
          </p:nvCxnSpPr>
          <p:spPr>
            <a:xfrm flipH="1">
              <a:off x="673546" y="1834154"/>
              <a:ext cx="2882087" cy="1767576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7" name="直線コネクタ 206"/>
            <p:cNvCxnSpPr/>
            <p:nvPr/>
          </p:nvCxnSpPr>
          <p:spPr>
            <a:xfrm flipV="1">
              <a:off x="303284" y="1834154"/>
              <a:ext cx="2336499" cy="24938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8" name="直線コネクタ 207"/>
            <p:cNvCxnSpPr>
              <a:endCxn id="134" idx="0"/>
            </p:cNvCxnSpPr>
            <p:nvPr/>
          </p:nvCxnSpPr>
          <p:spPr>
            <a:xfrm>
              <a:off x="303284" y="1851421"/>
              <a:ext cx="73669" cy="937245"/>
            </a:xfrm>
            <a:prstGeom prst="line">
              <a:avLst/>
            </a:prstGeom>
            <a:ln>
              <a:prstDash val="sysDash"/>
              <a:headEnd type="arrow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9" name="直線コネクタ 208"/>
            <p:cNvCxnSpPr/>
            <p:nvPr/>
          </p:nvCxnSpPr>
          <p:spPr>
            <a:xfrm>
              <a:off x="3608664" y="1608792"/>
              <a:ext cx="893127" cy="500601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0" name="直線コネクタ 209"/>
            <p:cNvCxnSpPr/>
            <p:nvPr/>
          </p:nvCxnSpPr>
          <p:spPr>
            <a:xfrm flipH="1" flipV="1">
              <a:off x="3555632" y="1834154"/>
              <a:ext cx="1419675" cy="696626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1" name="直線コネクタ 210"/>
            <p:cNvCxnSpPr/>
            <p:nvPr/>
          </p:nvCxnSpPr>
          <p:spPr>
            <a:xfrm flipV="1">
              <a:off x="4898474" y="2460679"/>
              <a:ext cx="1511764" cy="26144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2" name="直線コネクタ 211"/>
            <p:cNvCxnSpPr/>
            <p:nvPr/>
          </p:nvCxnSpPr>
          <p:spPr>
            <a:xfrm flipH="1" flipV="1">
              <a:off x="6384404" y="1935884"/>
              <a:ext cx="25834" cy="483952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3" name="直線コネクタ 212"/>
            <p:cNvCxnSpPr/>
            <p:nvPr/>
          </p:nvCxnSpPr>
          <p:spPr>
            <a:xfrm flipV="1">
              <a:off x="4456375" y="1935884"/>
              <a:ext cx="2022175" cy="116547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4" name="直線コネクタ 213"/>
            <p:cNvCxnSpPr/>
            <p:nvPr/>
          </p:nvCxnSpPr>
          <p:spPr>
            <a:xfrm flipV="1">
              <a:off x="2505853" y="1606555"/>
              <a:ext cx="1102811" cy="227599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5" name="直線コネクタ 214"/>
            <p:cNvCxnSpPr>
              <a:stCxn id="135" idx="1"/>
            </p:cNvCxnSpPr>
            <p:nvPr/>
          </p:nvCxnSpPr>
          <p:spPr>
            <a:xfrm flipH="1" flipV="1">
              <a:off x="2726830" y="2111791"/>
              <a:ext cx="1260282" cy="1086299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6" name="直線コネクタ 215"/>
            <p:cNvCxnSpPr/>
            <p:nvPr/>
          </p:nvCxnSpPr>
          <p:spPr>
            <a:xfrm flipH="1">
              <a:off x="2354104" y="2052431"/>
              <a:ext cx="378517" cy="943149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7" name="直線コネクタ 216"/>
            <p:cNvCxnSpPr/>
            <p:nvPr/>
          </p:nvCxnSpPr>
          <p:spPr>
            <a:xfrm flipH="1" flipV="1">
              <a:off x="2445081" y="2995140"/>
              <a:ext cx="2255051" cy="1926821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8" name="直線コネクタ 217"/>
            <p:cNvCxnSpPr>
              <a:endCxn id="135" idx="5"/>
            </p:cNvCxnSpPr>
            <p:nvPr/>
          </p:nvCxnSpPr>
          <p:spPr>
            <a:xfrm flipH="1" flipV="1">
              <a:off x="4267609" y="3450614"/>
              <a:ext cx="432524" cy="1394923"/>
            </a:xfrm>
            <a:prstGeom prst="line">
              <a:avLst/>
            </a:prstGeom>
            <a:ln>
              <a:prstDash val="sysDash"/>
              <a:headEnd type="arrow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9" name="直線コネクタ 218"/>
            <p:cNvCxnSpPr>
              <a:stCxn id="133" idx="1"/>
            </p:cNvCxnSpPr>
            <p:nvPr/>
          </p:nvCxnSpPr>
          <p:spPr>
            <a:xfrm flipH="1" flipV="1">
              <a:off x="1840811" y="3783132"/>
              <a:ext cx="2454142" cy="2172492"/>
            </a:xfrm>
            <a:prstGeom prst="line">
              <a:avLst/>
            </a:prstGeom>
            <a:ln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0" name="直線コネクタ 219"/>
            <p:cNvCxnSpPr/>
            <p:nvPr/>
          </p:nvCxnSpPr>
          <p:spPr>
            <a:xfrm flipV="1">
              <a:off x="1208218" y="3667478"/>
              <a:ext cx="634898" cy="1178059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1" name="直線コネクタ 220"/>
            <p:cNvCxnSpPr/>
            <p:nvPr/>
          </p:nvCxnSpPr>
          <p:spPr>
            <a:xfrm flipH="1" flipV="1">
              <a:off x="1159629" y="4782765"/>
              <a:ext cx="1017011" cy="231063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2" name="直線コネクタ 221"/>
            <p:cNvCxnSpPr/>
            <p:nvPr/>
          </p:nvCxnSpPr>
          <p:spPr>
            <a:xfrm flipH="1" flipV="1">
              <a:off x="2077885" y="4981183"/>
              <a:ext cx="984258" cy="1151921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3" name="直線コネクタ 222"/>
            <p:cNvCxnSpPr/>
            <p:nvPr/>
          </p:nvCxnSpPr>
          <p:spPr>
            <a:xfrm>
              <a:off x="3082082" y="6105185"/>
              <a:ext cx="1419709" cy="139193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192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9490"/>
            <a:ext cx="5811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警備員の巡回ルート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grpSp>
        <p:nvGrpSpPr>
          <p:cNvPr id="131" name="グループ化 130"/>
          <p:cNvGrpSpPr/>
          <p:nvPr/>
        </p:nvGrpSpPr>
        <p:grpSpPr>
          <a:xfrm>
            <a:off x="1356061" y="1091134"/>
            <a:ext cx="6805747" cy="5198972"/>
            <a:chOff x="163580" y="1467826"/>
            <a:chExt cx="6805747" cy="5198972"/>
          </a:xfrm>
        </p:grpSpPr>
        <p:grpSp>
          <p:nvGrpSpPr>
            <p:cNvPr id="132" name="グループ化 131"/>
            <p:cNvGrpSpPr/>
            <p:nvPr/>
          </p:nvGrpSpPr>
          <p:grpSpPr>
            <a:xfrm>
              <a:off x="163580" y="1467826"/>
              <a:ext cx="6805747" cy="5198972"/>
              <a:chOff x="125544" y="1406662"/>
              <a:chExt cx="6805747" cy="5198972"/>
            </a:xfrm>
          </p:grpSpPr>
          <p:sp>
            <p:nvSpPr>
              <p:cNvPr id="158" name="正方形/長方形 157"/>
              <p:cNvSpPr/>
              <p:nvPr/>
            </p:nvSpPr>
            <p:spPr>
              <a:xfrm>
                <a:off x="125544" y="1406662"/>
                <a:ext cx="6749986" cy="4939592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9" name="正方形/長方形 158"/>
              <p:cNvSpPr/>
              <p:nvPr/>
            </p:nvSpPr>
            <p:spPr>
              <a:xfrm>
                <a:off x="5568235" y="6202625"/>
                <a:ext cx="1098125" cy="40300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入り口</a:t>
                </a:r>
                <a:endParaRPr kumimoji="1" lang="ja-JP" altLang="en-US" sz="20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  <p:sp>
            <p:nvSpPr>
              <p:cNvPr id="160" name="正方形/長方形 159"/>
              <p:cNvSpPr/>
              <p:nvPr/>
            </p:nvSpPr>
            <p:spPr>
              <a:xfrm>
                <a:off x="6699685" y="5582544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1" name="正方形/長方形 160"/>
              <p:cNvSpPr/>
              <p:nvPr/>
            </p:nvSpPr>
            <p:spPr>
              <a:xfrm>
                <a:off x="3826436" y="1410231"/>
                <a:ext cx="734766" cy="15680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2" name="正方形/長方形 161"/>
              <p:cNvSpPr/>
              <p:nvPr/>
            </p:nvSpPr>
            <p:spPr>
              <a:xfrm>
                <a:off x="6710780" y="5051055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3" name="正方形/長方形 162"/>
              <p:cNvSpPr/>
              <p:nvPr/>
            </p:nvSpPr>
            <p:spPr>
              <a:xfrm>
                <a:off x="6699685" y="4516233"/>
                <a:ext cx="208755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4" name="正方形/長方形 163"/>
              <p:cNvSpPr/>
              <p:nvPr/>
            </p:nvSpPr>
            <p:spPr>
              <a:xfrm>
                <a:off x="599373" y="4972076"/>
                <a:ext cx="360040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65" name="直線コネクタ 164"/>
              <p:cNvCxnSpPr>
                <a:stCxn id="161" idx="0"/>
                <a:endCxn id="161" idx="2"/>
              </p:cNvCxnSpPr>
              <p:nvPr/>
            </p:nvCxnSpPr>
            <p:spPr>
              <a:xfrm>
                <a:off x="4193819" y="1410231"/>
                <a:ext cx="0" cy="15680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6" name="正方形/長方形 165"/>
              <p:cNvSpPr/>
              <p:nvPr/>
            </p:nvSpPr>
            <p:spPr>
              <a:xfrm>
                <a:off x="599373" y="4113394"/>
                <a:ext cx="360040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正方形/長方形 166"/>
              <p:cNvSpPr/>
              <p:nvPr/>
            </p:nvSpPr>
            <p:spPr>
              <a:xfrm rot="2583068" flipV="1">
                <a:off x="667220" y="2053706"/>
                <a:ext cx="604831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" name="アーチ 167"/>
              <p:cNvSpPr/>
              <p:nvPr/>
            </p:nvSpPr>
            <p:spPr>
              <a:xfrm rot="17039924">
                <a:off x="176016" y="1460949"/>
                <a:ext cx="1180691" cy="1173797"/>
              </a:xfrm>
              <a:prstGeom prst="blockArc">
                <a:avLst>
                  <a:gd name="adj1" fmla="val 14569180"/>
                  <a:gd name="adj2" fmla="val 21599753"/>
                  <a:gd name="adj3" fmla="val 21197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正方形/長方形 168"/>
              <p:cNvSpPr/>
              <p:nvPr/>
            </p:nvSpPr>
            <p:spPr>
              <a:xfrm flipV="1">
                <a:off x="841619" y="1459373"/>
                <a:ext cx="1062719" cy="22836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0" name="正方形/長方形 169"/>
              <p:cNvSpPr/>
              <p:nvPr/>
            </p:nvSpPr>
            <p:spPr>
              <a:xfrm flipV="1">
                <a:off x="1892922" y="1459371"/>
                <a:ext cx="1062719" cy="22836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1" name="正方形/長方形 170"/>
              <p:cNvSpPr/>
              <p:nvPr/>
            </p:nvSpPr>
            <p:spPr>
              <a:xfrm rot="16200000" flipV="1">
                <a:off x="-237273" y="2510514"/>
                <a:ext cx="1062719" cy="22836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2" name="正方形/長方形 171"/>
              <p:cNvSpPr/>
              <p:nvPr/>
            </p:nvSpPr>
            <p:spPr>
              <a:xfrm rot="18782296" flipV="1">
                <a:off x="936961" y="2757551"/>
                <a:ext cx="604831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3" name="正方形/長方形 172"/>
              <p:cNvSpPr/>
              <p:nvPr/>
            </p:nvSpPr>
            <p:spPr>
              <a:xfrm rot="18782296" flipV="1">
                <a:off x="1508700" y="2150711"/>
                <a:ext cx="604831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正方形/長方形 173"/>
              <p:cNvSpPr/>
              <p:nvPr/>
            </p:nvSpPr>
            <p:spPr>
              <a:xfrm>
                <a:off x="4832664" y="1459201"/>
                <a:ext cx="45719" cy="45677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5" name="正方形/長方形 174"/>
              <p:cNvSpPr/>
              <p:nvPr/>
            </p:nvSpPr>
            <p:spPr>
              <a:xfrm>
                <a:off x="4832489" y="2489027"/>
                <a:ext cx="45719" cy="45677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" name="正方形/長方形 175"/>
              <p:cNvSpPr/>
              <p:nvPr/>
            </p:nvSpPr>
            <p:spPr>
              <a:xfrm flipV="1">
                <a:off x="4832488" y="2930968"/>
                <a:ext cx="2097402" cy="4571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" name="正方形/長方形 176"/>
              <p:cNvSpPr/>
              <p:nvPr/>
            </p:nvSpPr>
            <p:spPr>
              <a:xfrm>
                <a:off x="5369752" y="2010678"/>
                <a:ext cx="939601" cy="31254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" name="正方形/長方形 177"/>
              <p:cNvSpPr/>
              <p:nvPr/>
            </p:nvSpPr>
            <p:spPr>
              <a:xfrm flipV="1">
                <a:off x="4890184" y="1457504"/>
                <a:ext cx="1062719" cy="22836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" name="正方形/長方形 178"/>
              <p:cNvSpPr/>
              <p:nvPr/>
            </p:nvSpPr>
            <p:spPr>
              <a:xfrm flipV="1">
                <a:off x="5952903" y="1467529"/>
                <a:ext cx="976987" cy="224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" name="正方形/長方形 179"/>
              <p:cNvSpPr/>
              <p:nvPr/>
            </p:nvSpPr>
            <p:spPr>
              <a:xfrm rot="16200000" flipV="1">
                <a:off x="6330299" y="2052677"/>
                <a:ext cx="976987" cy="224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" name="正方形/長方形 180"/>
              <p:cNvSpPr/>
              <p:nvPr/>
            </p:nvSpPr>
            <p:spPr>
              <a:xfrm flipV="1">
                <a:off x="4924529" y="2677261"/>
                <a:ext cx="976987" cy="224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" name="正方形/長方形 181"/>
              <p:cNvSpPr/>
              <p:nvPr/>
            </p:nvSpPr>
            <p:spPr>
              <a:xfrm flipV="1">
                <a:off x="5952902" y="2675211"/>
                <a:ext cx="976987" cy="224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正方形/長方形 182"/>
              <p:cNvSpPr/>
              <p:nvPr/>
            </p:nvSpPr>
            <p:spPr>
              <a:xfrm rot="13387752" flipV="1">
                <a:off x="1968613" y="3153957"/>
                <a:ext cx="604831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" name="正方形/長方形 183"/>
              <p:cNvSpPr/>
              <p:nvPr/>
            </p:nvSpPr>
            <p:spPr>
              <a:xfrm rot="13387752" flipV="1">
                <a:off x="2422217" y="3588702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" name="正方形/長方形 184"/>
              <p:cNvSpPr/>
              <p:nvPr/>
            </p:nvSpPr>
            <p:spPr>
              <a:xfrm rot="13387752" flipV="1">
                <a:off x="2878448" y="4022539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正方形/長方形 185"/>
              <p:cNvSpPr/>
              <p:nvPr/>
            </p:nvSpPr>
            <p:spPr>
              <a:xfrm rot="13387752" flipV="1">
                <a:off x="3353113" y="4456769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7" name="正方形/長方形 186"/>
              <p:cNvSpPr/>
              <p:nvPr/>
            </p:nvSpPr>
            <p:spPr>
              <a:xfrm rot="13387752" flipV="1">
                <a:off x="3813315" y="4875079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8" name="正方形/長方形 187"/>
              <p:cNvSpPr/>
              <p:nvPr/>
            </p:nvSpPr>
            <p:spPr>
              <a:xfrm rot="13387752" flipV="1">
                <a:off x="2582210" y="2541438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" name="正方形/長方形 188"/>
              <p:cNvSpPr/>
              <p:nvPr/>
            </p:nvSpPr>
            <p:spPr>
              <a:xfrm rot="13387752" flipV="1">
                <a:off x="3059874" y="2967182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" name="正方形/長方形 189"/>
              <p:cNvSpPr/>
              <p:nvPr/>
            </p:nvSpPr>
            <p:spPr>
              <a:xfrm rot="13387752" flipV="1">
                <a:off x="3524138" y="3407300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" name="正方形/長方形 190"/>
              <p:cNvSpPr/>
              <p:nvPr/>
            </p:nvSpPr>
            <p:spPr>
              <a:xfrm rot="13387752" flipV="1">
                <a:off x="3981786" y="3822099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" name="正方形/長方形 191"/>
              <p:cNvSpPr/>
              <p:nvPr/>
            </p:nvSpPr>
            <p:spPr>
              <a:xfrm rot="13387752" flipV="1">
                <a:off x="3278296" y="2057486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3" name="正方形/長方形 192"/>
              <p:cNvSpPr/>
              <p:nvPr/>
            </p:nvSpPr>
            <p:spPr>
              <a:xfrm rot="13387752" flipV="1">
                <a:off x="3771111" y="2485917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4" name="正方形/長方形 193"/>
              <p:cNvSpPr/>
              <p:nvPr/>
            </p:nvSpPr>
            <p:spPr>
              <a:xfrm rot="10800000" flipV="1">
                <a:off x="1571858" y="4198516"/>
                <a:ext cx="604831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5" name="正方形/長方形 194"/>
              <p:cNvSpPr/>
              <p:nvPr/>
            </p:nvSpPr>
            <p:spPr>
              <a:xfrm rot="13712028" flipV="1">
                <a:off x="2061815" y="4366853"/>
                <a:ext cx="604831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6" name="正方形/長方形 195"/>
              <p:cNvSpPr/>
              <p:nvPr/>
            </p:nvSpPr>
            <p:spPr>
              <a:xfrm rot="13712028" flipV="1">
                <a:off x="2461363" y="4801835"/>
                <a:ext cx="604831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7" name="正方形/長方形 196"/>
              <p:cNvSpPr/>
              <p:nvPr/>
            </p:nvSpPr>
            <p:spPr>
              <a:xfrm rot="13712028" flipV="1">
                <a:off x="2868599" y="5279585"/>
                <a:ext cx="604831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8" name="正方形/長方形 197"/>
              <p:cNvSpPr/>
              <p:nvPr/>
            </p:nvSpPr>
            <p:spPr>
              <a:xfrm rot="16200000" flipV="1">
                <a:off x="4869814" y="3139284"/>
                <a:ext cx="665289" cy="34009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9" name="正方形/長方形 198"/>
              <p:cNvSpPr/>
              <p:nvPr/>
            </p:nvSpPr>
            <p:spPr>
              <a:xfrm rot="16200000" flipV="1">
                <a:off x="4869814" y="4554356"/>
                <a:ext cx="665289" cy="34009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0" name="正方形/長方形 199"/>
              <p:cNvSpPr/>
              <p:nvPr/>
            </p:nvSpPr>
            <p:spPr>
              <a:xfrm rot="16200000" flipV="1">
                <a:off x="4878949" y="5219081"/>
                <a:ext cx="665289" cy="34009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1" name="正方形/長方形 200"/>
              <p:cNvSpPr/>
              <p:nvPr/>
            </p:nvSpPr>
            <p:spPr>
              <a:xfrm rot="16200000" flipV="1">
                <a:off x="4874674" y="5898438"/>
                <a:ext cx="665289" cy="34009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2" name="正方形/長方形 201"/>
              <p:cNvSpPr/>
              <p:nvPr/>
            </p:nvSpPr>
            <p:spPr>
              <a:xfrm rot="2583068" flipV="1">
                <a:off x="5679629" y="5473654"/>
                <a:ext cx="326218" cy="34778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3" name="正方形/長方形 202"/>
              <p:cNvSpPr/>
              <p:nvPr/>
            </p:nvSpPr>
            <p:spPr>
              <a:xfrm rot="2583068" flipV="1">
                <a:off x="6014555" y="4798184"/>
                <a:ext cx="326218" cy="34778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33" name="円/楕円 132"/>
            <p:cNvSpPr/>
            <p:nvPr/>
          </p:nvSpPr>
          <p:spPr>
            <a:xfrm>
              <a:off x="4570985" y="5946034"/>
              <a:ext cx="396683" cy="35712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3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134" name="円/楕円 133"/>
            <p:cNvSpPr/>
            <p:nvPr/>
          </p:nvSpPr>
          <p:spPr>
            <a:xfrm>
              <a:off x="512736" y="2831376"/>
              <a:ext cx="396683" cy="35712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1</a:t>
              </a:r>
              <a:endParaRPr kumimoji="1" lang="ja-JP" altLang="en-US" sz="28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135" name="円/楕円 134"/>
            <p:cNvSpPr/>
            <p:nvPr/>
          </p:nvSpPr>
          <p:spPr>
            <a:xfrm>
              <a:off x="4091444" y="1771680"/>
              <a:ext cx="396683" cy="35712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2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136" name="円/楕円 135"/>
            <p:cNvSpPr/>
            <p:nvPr/>
          </p:nvSpPr>
          <p:spPr>
            <a:xfrm>
              <a:off x="6467761" y="3330429"/>
              <a:ext cx="396683" cy="35712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2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137" name="円/楕円 136"/>
            <p:cNvSpPr/>
            <p:nvPr/>
          </p:nvSpPr>
          <p:spPr>
            <a:xfrm>
              <a:off x="1849151" y="5927893"/>
              <a:ext cx="396683" cy="35712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1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138" name="円/楕円 137"/>
            <p:cNvSpPr/>
            <p:nvPr/>
          </p:nvSpPr>
          <p:spPr>
            <a:xfrm>
              <a:off x="3151276" y="2563410"/>
              <a:ext cx="396683" cy="3571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2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140" name="円/楕円 139"/>
            <p:cNvSpPr/>
            <p:nvPr/>
          </p:nvSpPr>
          <p:spPr>
            <a:xfrm>
              <a:off x="1352616" y="3686889"/>
              <a:ext cx="396683" cy="3571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1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141" name="円/楕円 140"/>
            <p:cNvSpPr/>
            <p:nvPr/>
          </p:nvSpPr>
          <p:spPr>
            <a:xfrm>
              <a:off x="6269419" y="2299185"/>
              <a:ext cx="396683" cy="3571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3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142" name="円/楕円 141"/>
            <p:cNvSpPr/>
            <p:nvPr/>
          </p:nvSpPr>
          <p:spPr>
            <a:xfrm>
              <a:off x="5861521" y="4441718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円/楕円 142"/>
            <p:cNvSpPr/>
            <p:nvPr/>
          </p:nvSpPr>
          <p:spPr>
            <a:xfrm>
              <a:off x="1641711" y="1785865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円/楕円 143"/>
            <p:cNvSpPr/>
            <p:nvPr/>
          </p:nvSpPr>
          <p:spPr>
            <a:xfrm>
              <a:off x="3212734" y="3655953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円/楕円 144"/>
            <p:cNvSpPr/>
            <p:nvPr/>
          </p:nvSpPr>
          <p:spPr>
            <a:xfrm>
              <a:off x="1942374" y="4724839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円/楕円 145"/>
            <p:cNvSpPr/>
            <p:nvPr/>
          </p:nvSpPr>
          <p:spPr>
            <a:xfrm>
              <a:off x="3108697" y="4693909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円/楕円 146"/>
            <p:cNvSpPr/>
            <p:nvPr/>
          </p:nvSpPr>
          <p:spPr>
            <a:xfrm>
              <a:off x="3853994" y="2992132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円/楕円 147"/>
            <p:cNvSpPr/>
            <p:nvPr/>
          </p:nvSpPr>
          <p:spPr>
            <a:xfrm>
              <a:off x="2779206" y="5960219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49" name="円/楕円 148"/>
            <p:cNvSpPr/>
            <p:nvPr/>
          </p:nvSpPr>
          <p:spPr>
            <a:xfrm>
              <a:off x="2098444" y="2670312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50" name="円/楕円 149"/>
            <p:cNvSpPr/>
            <p:nvPr/>
          </p:nvSpPr>
          <p:spPr>
            <a:xfrm>
              <a:off x="4305120" y="2186360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51" name="円/楕円 150"/>
            <p:cNvSpPr/>
            <p:nvPr/>
          </p:nvSpPr>
          <p:spPr>
            <a:xfrm>
              <a:off x="5075307" y="1829081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52" name="円/楕円 151"/>
            <p:cNvSpPr/>
            <p:nvPr/>
          </p:nvSpPr>
          <p:spPr>
            <a:xfrm>
              <a:off x="4811939" y="3153963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" name="円/楕円 152"/>
            <p:cNvSpPr/>
            <p:nvPr/>
          </p:nvSpPr>
          <p:spPr>
            <a:xfrm>
              <a:off x="4856015" y="3502397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4" name="円/楕円 153"/>
            <p:cNvSpPr/>
            <p:nvPr/>
          </p:nvSpPr>
          <p:spPr>
            <a:xfrm>
              <a:off x="3445296" y="6068485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5" name="円/楕円 154"/>
            <p:cNvSpPr/>
            <p:nvPr/>
          </p:nvSpPr>
          <p:spPr>
            <a:xfrm>
              <a:off x="3836596" y="6068485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6" name="円/楕円 155"/>
            <p:cNvSpPr/>
            <p:nvPr/>
          </p:nvSpPr>
          <p:spPr>
            <a:xfrm>
              <a:off x="2342485" y="1894131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7" name="円/楕円 156"/>
            <p:cNvSpPr/>
            <p:nvPr/>
          </p:nvSpPr>
          <p:spPr>
            <a:xfrm>
              <a:off x="2583291" y="2003989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4" name="円/楕円 203"/>
          <p:cNvSpPr/>
          <p:nvPr/>
        </p:nvSpPr>
        <p:spPr>
          <a:xfrm>
            <a:off x="7186540" y="3591181"/>
            <a:ext cx="396683" cy="3571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rPr>
              <a:t>4</a:t>
            </a:r>
            <a:endParaRPr kumimoji="1" lang="ja-JP" altLang="en-US" sz="2400" dirty="0">
              <a:latin typeface="HGP平成角ｺﾞｼｯｸ体W9" panose="020B0A00000000000000" pitchFamily="50" charset="-128"/>
              <a:ea typeface="HGP平成角ｺﾞｼｯｸ体W9" panose="020B0A00000000000000" pitchFamily="50" charset="-128"/>
            </a:endParaRPr>
          </a:p>
        </p:txBody>
      </p:sp>
      <p:cxnSp>
        <p:nvCxnSpPr>
          <p:cNvPr id="205" name="直線コネクタ 204"/>
          <p:cNvCxnSpPr>
            <a:endCxn id="136" idx="2"/>
          </p:cNvCxnSpPr>
          <p:nvPr/>
        </p:nvCxnSpPr>
        <p:spPr>
          <a:xfrm>
            <a:off x="6798752" y="3109819"/>
            <a:ext cx="861490" cy="2248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/>
          <p:nvPr/>
        </p:nvCxnSpPr>
        <p:spPr>
          <a:xfrm flipV="1">
            <a:off x="6798752" y="3109819"/>
            <a:ext cx="36606" cy="2581974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/>
          <p:nvPr/>
        </p:nvCxnSpPr>
        <p:spPr>
          <a:xfrm>
            <a:off x="6817055" y="5666960"/>
            <a:ext cx="861490" cy="2248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/>
          <p:nvPr/>
        </p:nvCxnSpPr>
        <p:spPr>
          <a:xfrm flipV="1">
            <a:off x="7678709" y="3134496"/>
            <a:ext cx="36606" cy="2581974"/>
          </a:xfrm>
          <a:prstGeom prst="line">
            <a:avLst/>
          </a:prstGeom>
          <a:ln>
            <a:prstDash val="sysDash"/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680682" y="6250868"/>
            <a:ext cx="393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r>
              <a:rPr lang="ja-JP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は動かない代わりに周りを見渡します</a:t>
            </a:r>
            <a:endParaRPr kumimoji="1" lang="ja-JP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473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</TotalTime>
  <Words>123</Words>
  <Application>Microsoft Office PowerPoint</Application>
  <PresentationFormat>A4 210 x 297 mm</PresentationFormat>
  <Paragraphs>111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Nemousu</dc:creator>
  <cp:lastModifiedBy>Nemousu</cp:lastModifiedBy>
  <cp:revision>35</cp:revision>
  <dcterms:created xsi:type="dcterms:W3CDTF">2017-10-06T02:41:21Z</dcterms:created>
  <dcterms:modified xsi:type="dcterms:W3CDTF">2017-10-27T07:37:54Z</dcterms:modified>
</cp:coreProperties>
</file>