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1" r:id="rId4"/>
    <p:sldId id="257" r:id="rId5"/>
    <p:sldId id="260" r:id="rId6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94660"/>
  </p:normalViewPr>
  <p:slideViewPr>
    <p:cSldViewPr>
      <p:cViewPr>
        <p:scale>
          <a:sx n="70" d="100"/>
          <a:sy n="70" d="100"/>
        </p:scale>
        <p:origin x="-1362" y="-2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A542A-D521-4EFA-BD95-7808C34C88FE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192B-BC46-4C46-A049-5A95C184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67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26" name="Picture 2" descr="C:\Users\Nemousu\Desktop\制作\gahag-0005100644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2"/>
            <a:ext cx="9906000" cy="685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822" y="3974"/>
            <a:ext cx="2486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ステージ１</a:t>
            </a:r>
            <a:endParaRPr kumimoji="1" lang="ja-JP" altLang="en-US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HGP平成角ｺﾞｼｯｸ体W9" panose="020B0A00000000000000" pitchFamily="50" charset="-128"/>
              <a:ea typeface="HGP平成角ｺﾞｼｯｸ体W9" panose="020B0A00000000000000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712640" y="766862"/>
            <a:ext cx="7011303" cy="446233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767547" y="5001562"/>
            <a:ext cx="1098125" cy="4030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入り口</a:t>
            </a:r>
            <a:endParaRPr kumimoji="1" lang="ja-JP" altLang="en-US" sz="20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248995" y="4256095"/>
            <a:ext cx="559989" cy="5530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 rot="16200000">
            <a:off x="6120664" y="4259564"/>
            <a:ext cx="559989" cy="5530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712640" y="3939458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726028" y="3079137"/>
            <a:ext cx="284167" cy="6375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3432200" y="3221338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3728616" y="3221338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 rot="5400000">
            <a:off x="2427452" y="2125729"/>
            <a:ext cx="250765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310935" y="125485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5400000">
            <a:off x="2412865" y="1850851"/>
            <a:ext cx="279939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722165" y="2448572"/>
            <a:ext cx="284167" cy="6375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720737" y="1788994"/>
            <a:ext cx="284167" cy="6375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4216014" y="769416"/>
            <a:ext cx="720082" cy="2385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4957245" y="771152"/>
            <a:ext cx="720082" cy="2385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5697208" y="769416"/>
            <a:ext cx="720082" cy="2385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6430488" y="759222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7941826" y="759222"/>
            <a:ext cx="485920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3356869" y="1267642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3356869" y="1524445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7180145" y="692696"/>
            <a:ext cx="734766" cy="1568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1712640" y="4744077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2737582" y="3939331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2737582" y="4744076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1713428" y="3860023"/>
            <a:ext cx="1321063" cy="46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 rot="5400000">
            <a:off x="2348484" y="4517062"/>
            <a:ext cx="1322849" cy="49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角丸四角形 59"/>
          <p:cNvSpPr/>
          <p:nvPr/>
        </p:nvSpPr>
        <p:spPr>
          <a:xfrm>
            <a:off x="2061808" y="3857307"/>
            <a:ext cx="260127" cy="45719"/>
          </a:xfrm>
          <a:prstGeom prst="round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/>
          <p:cNvSpPr/>
          <p:nvPr/>
        </p:nvSpPr>
        <p:spPr>
          <a:xfrm>
            <a:off x="2333439" y="3857306"/>
            <a:ext cx="260127" cy="45719"/>
          </a:xfrm>
          <a:prstGeom prst="round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/>
          <p:cNvCxnSpPr>
            <a:stCxn id="51" idx="2"/>
            <a:endCxn id="51" idx="0"/>
          </p:cNvCxnSpPr>
          <p:nvPr/>
        </p:nvCxnSpPr>
        <p:spPr>
          <a:xfrm flipV="1">
            <a:off x="7547528" y="692696"/>
            <a:ext cx="0" cy="156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1716170" y="5465264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927802" y="311521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Noto Sans CJK JP Regular" pitchFamily="34" charset="-128"/>
                <a:ea typeface="Noto Sans CJK JP Regular" pitchFamily="34" charset="-128"/>
              </a:rPr>
              <a:t>MAP</a:t>
            </a:r>
            <a:r>
              <a:rPr kumimoji="1" lang="ja-JP" altLang="en-US" sz="2000" dirty="0" smtClean="0">
                <a:latin typeface="Noto Sans CJK JP Regular" pitchFamily="34" charset="-128"/>
                <a:ea typeface="Noto Sans CJK JP Regular" pitchFamily="34" charset="-128"/>
              </a:rPr>
              <a:t>の</a:t>
            </a:r>
            <a:r>
              <a:rPr lang="ja-JP" altLang="en-US" sz="2000" dirty="0" smtClean="0">
                <a:latin typeface="Noto Sans CJK JP Regular" pitchFamily="34" charset="-128"/>
                <a:ea typeface="Noto Sans CJK JP Regular" pitchFamily="34" charset="-128"/>
              </a:rPr>
              <a:t>レイアウト</a:t>
            </a:r>
            <a:endParaRPr kumimoji="1" lang="en-US" altLang="ja-JP" sz="2000" dirty="0" smtClean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804922" y="5406439"/>
            <a:ext cx="119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：カート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134306" y="54064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：棚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059079" y="5464500"/>
            <a:ext cx="213359" cy="2019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3939336" y="5459874"/>
            <a:ext cx="201531" cy="2086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4022522" y="54045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：レジ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1712640" y="5876284"/>
            <a:ext cx="232414" cy="208709"/>
          </a:xfrm>
          <a:prstGeom prst="round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808174" y="5795972"/>
            <a:ext cx="146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：自動ドア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3288591" y="5876284"/>
            <a:ext cx="218412" cy="2087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3362561" y="5795972"/>
            <a:ext cx="279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：店内ドア（入れない）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481774" y="759222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2740512" y="764704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2000670" y="764704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1720737" y="1151400"/>
            <a:ext cx="284167" cy="6375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2288704" y="3212976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2585120" y="3212976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2288704" y="2916582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2585368" y="2918193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5234953" y="4265116"/>
            <a:ext cx="559989" cy="5530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 rot="5400000">
            <a:off x="7330467" y="3151757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 rot="5400000">
            <a:off x="7600135" y="3155372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/>
          <p:cNvSpPr/>
          <p:nvPr/>
        </p:nvSpPr>
        <p:spPr>
          <a:xfrm rot="5400000">
            <a:off x="8203663" y="1425569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/>
          <p:cNvSpPr/>
          <p:nvPr/>
        </p:nvSpPr>
        <p:spPr>
          <a:xfrm rot="5400000">
            <a:off x="8198929" y="2134227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/>
          <p:cNvSpPr/>
          <p:nvPr/>
        </p:nvSpPr>
        <p:spPr>
          <a:xfrm rot="5400000">
            <a:off x="8206151" y="2861518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/>
          <p:cNvSpPr/>
          <p:nvPr/>
        </p:nvSpPr>
        <p:spPr>
          <a:xfrm rot="5400000">
            <a:off x="8198929" y="3581600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/>
          <p:cNvSpPr/>
          <p:nvPr/>
        </p:nvSpPr>
        <p:spPr>
          <a:xfrm rot="10800000">
            <a:off x="7472319" y="4237091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/>
          <p:cNvSpPr/>
          <p:nvPr/>
        </p:nvSpPr>
        <p:spPr>
          <a:xfrm rot="10800000">
            <a:off x="7469508" y="3966283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/>
          <p:cNvSpPr/>
          <p:nvPr/>
        </p:nvSpPr>
        <p:spPr>
          <a:xfrm>
            <a:off x="3432200" y="2357242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正方形/長方形 146"/>
          <p:cNvSpPr/>
          <p:nvPr/>
        </p:nvSpPr>
        <p:spPr>
          <a:xfrm>
            <a:off x="3728616" y="2357242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正方形/長方形 147"/>
          <p:cNvSpPr/>
          <p:nvPr/>
        </p:nvSpPr>
        <p:spPr>
          <a:xfrm>
            <a:off x="3432200" y="2070373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正方形/長方形 148"/>
          <p:cNvSpPr/>
          <p:nvPr/>
        </p:nvSpPr>
        <p:spPr>
          <a:xfrm>
            <a:off x="3728864" y="2062459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正方形/長方形 149"/>
          <p:cNvSpPr/>
          <p:nvPr/>
        </p:nvSpPr>
        <p:spPr>
          <a:xfrm>
            <a:off x="2531792" y="1259235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正方形/長方形 150"/>
          <p:cNvSpPr/>
          <p:nvPr/>
        </p:nvSpPr>
        <p:spPr>
          <a:xfrm>
            <a:off x="4344126" y="3458337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正方形/長方形 151"/>
          <p:cNvSpPr/>
          <p:nvPr/>
        </p:nvSpPr>
        <p:spPr>
          <a:xfrm>
            <a:off x="4574508" y="3453197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/>
          <p:cNvSpPr/>
          <p:nvPr/>
        </p:nvSpPr>
        <p:spPr>
          <a:xfrm>
            <a:off x="4343028" y="2896176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正方形/長方形 153"/>
          <p:cNvSpPr/>
          <p:nvPr/>
        </p:nvSpPr>
        <p:spPr>
          <a:xfrm>
            <a:off x="4573410" y="2891036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正方形/長方形 154"/>
          <p:cNvSpPr/>
          <p:nvPr/>
        </p:nvSpPr>
        <p:spPr>
          <a:xfrm>
            <a:off x="4355734" y="2045759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正方形/長方形 155"/>
          <p:cNvSpPr/>
          <p:nvPr/>
        </p:nvSpPr>
        <p:spPr>
          <a:xfrm>
            <a:off x="4586116" y="2055284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正方形/長方形 156"/>
          <p:cNvSpPr/>
          <p:nvPr/>
        </p:nvSpPr>
        <p:spPr>
          <a:xfrm>
            <a:off x="4349669" y="149020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正方形/長方形 157"/>
          <p:cNvSpPr/>
          <p:nvPr/>
        </p:nvSpPr>
        <p:spPr>
          <a:xfrm>
            <a:off x="4583435" y="1488745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正方形/長方形 158"/>
          <p:cNvSpPr/>
          <p:nvPr/>
        </p:nvSpPr>
        <p:spPr>
          <a:xfrm>
            <a:off x="5314138" y="3452011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正方形/長方形 159"/>
          <p:cNvSpPr/>
          <p:nvPr/>
        </p:nvSpPr>
        <p:spPr>
          <a:xfrm>
            <a:off x="5544520" y="3446871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正方形/長方形 160"/>
          <p:cNvSpPr/>
          <p:nvPr/>
        </p:nvSpPr>
        <p:spPr>
          <a:xfrm>
            <a:off x="5313040" y="288985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正方形/長方形 161"/>
          <p:cNvSpPr/>
          <p:nvPr/>
        </p:nvSpPr>
        <p:spPr>
          <a:xfrm>
            <a:off x="5543422" y="288471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正方形/長方形 162"/>
          <p:cNvSpPr/>
          <p:nvPr/>
        </p:nvSpPr>
        <p:spPr>
          <a:xfrm>
            <a:off x="5291838" y="2011851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正方形/長方形 163"/>
          <p:cNvSpPr/>
          <p:nvPr/>
        </p:nvSpPr>
        <p:spPr>
          <a:xfrm>
            <a:off x="5522220" y="2006711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正方形/長方形 164"/>
          <p:cNvSpPr/>
          <p:nvPr/>
        </p:nvSpPr>
        <p:spPr>
          <a:xfrm>
            <a:off x="5290740" y="144969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正方形/長方形 165"/>
          <p:cNvSpPr/>
          <p:nvPr/>
        </p:nvSpPr>
        <p:spPr>
          <a:xfrm>
            <a:off x="5521122" y="144455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正方形/長方形 166"/>
          <p:cNvSpPr/>
          <p:nvPr/>
        </p:nvSpPr>
        <p:spPr>
          <a:xfrm>
            <a:off x="6155934" y="2011851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正方形/長方形 167"/>
          <p:cNvSpPr/>
          <p:nvPr/>
        </p:nvSpPr>
        <p:spPr>
          <a:xfrm>
            <a:off x="6386316" y="2006711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正方形/長方形 168"/>
          <p:cNvSpPr/>
          <p:nvPr/>
        </p:nvSpPr>
        <p:spPr>
          <a:xfrm>
            <a:off x="6154836" y="144969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正方形/長方形 169"/>
          <p:cNvSpPr/>
          <p:nvPr/>
        </p:nvSpPr>
        <p:spPr>
          <a:xfrm>
            <a:off x="6385218" y="144455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正方形/長方形 170"/>
          <p:cNvSpPr/>
          <p:nvPr/>
        </p:nvSpPr>
        <p:spPr>
          <a:xfrm>
            <a:off x="6178234" y="3420237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正方形/長方形 171"/>
          <p:cNvSpPr/>
          <p:nvPr/>
        </p:nvSpPr>
        <p:spPr>
          <a:xfrm>
            <a:off x="6408616" y="3415097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正方形/長方形 172"/>
          <p:cNvSpPr/>
          <p:nvPr/>
        </p:nvSpPr>
        <p:spPr>
          <a:xfrm>
            <a:off x="6177136" y="2858076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正方形/長方形 173"/>
          <p:cNvSpPr/>
          <p:nvPr/>
        </p:nvSpPr>
        <p:spPr>
          <a:xfrm>
            <a:off x="6407518" y="2852936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正方形/長方形 178"/>
          <p:cNvSpPr/>
          <p:nvPr/>
        </p:nvSpPr>
        <p:spPr>
          <a:xfrm>
            <a:off x="7058991" y="4941168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</p:txBody>
      </p:sp>
      <p:sp>
        <p:nvSpPr>
          <p:cNvPr id="180" name="正方形/長方形 179"/>
          <p:cNvSpPr/>
          <p:nvPr/>
        </p:nvSpPr>
        <p:spPr>
          <a:xfrm>
            <a:off x="7761310" y="4941168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</p:txBody>
      </p:sp>
      <p:sp>
        <p:nvSpPr>
          <p:cNvPr id="181" name="正方形/長方形 180"/>
          <p:cNvSpPr/>
          <p:nvPr/>
        </p:nvSpPr>
        <p:spPr>
          <a:xfrm rot="5400000">
            <a:off x="8201614" y="4307033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</p:txBody>
      </p:sp>
      <p:sp>
        <p:nvSpPr>
          <p:cNvPr id="182" name="正方形/長方形 181"/>
          <p:cNvSpPr/>
          <p:nvPr/>
        </p:nvSpPr>
        <p:spPr>
          <a:xfrm rot="10800000">
            <a:off x="7041230" y="1899608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正方形/長方形 182"/>
          <p:cNvSpPr/>
          <p:nvPr/>
        </p:nvSpPr>
        <p:spPr>
          <a:xfrm rot="10800000">
            <a:off x="7041232" y="1628800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35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822" y="3974"/>
            <a:ext cx="2486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ステージ１</a:t>
            </a:r>
            <a:endParaRPr kumimoji="1" lang="ja-JP" altLang="en-US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HGP平成角ｺﾞｼｯｸ体W9" panose="020B0A00000000000000" pitchFamily="50" charset="-128"/>
              <a:ea typeface="HGP平成角ｺﾞｼｯｸ体W9" panose="020B0A00000000000000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712640" y="766862"/>
            <a:ext cx="7011303" cy="446233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767547" y="5001562"/>
            <a:ext cx="1098125" cy="4030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入り口</a:t>
            </a:r>
            <a:endParaRPr kumimoji="1" lang="ja-JP" altLang="en-US" sz="20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248995" y="4256095"/>
            <a:ext cx="559989" cy="5530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 rot="16200000">
            <a:off x="6120664" y="4259564"/>
            <a:ext cx="559989" cy="5530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712640" y="3939458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726028" y="3079137"/>
            <a:ext cx="284167" cy="6375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3432200" y="3221338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3728616" y="3221338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 rot="5400000">
            <a:off x="2427452" y="2125729"/>
            <a:ext cx="250765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310935" y="125485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5400000">
            <a:off x="2412865" y="1850851"/>
            <a:ext cx="279939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722165" y="2448572"/>
            <a:ext cx="284167" cy="6375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720737" y="1788994"/>
            <a:ext cx="284167" cy="6375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4216014" y="769416"/>
            <a:ext cx="720082" cy="2385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4957245" y="771152"/>
            <a:ext cx="720082" cy="2385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5697208" y="769416"/>
            <a:ext cx="720082" cy="2385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6430488" y="759222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7941826" y="759222"/>
            <a:ext cx="485920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3356869" y="1267642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3356869" y="1524445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7180145" y="692696"/>
            <a:ext cx="734766" cy="1568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1712640" y="4744077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2737582" y="3939331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2737582" y="4744076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1713428" y="3860023"/>
            <a:ext cx="1321063" cy="46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 rot="5400000">
            <a:off x="2348484" y="4517062"/>
            <a:ext cx="1322849" cy="49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角丸四角形 59"/>
          <p:cNvSpPr/>
          <p:nvPr/>
        </p:nvSpPr>
        <p:spPr>
          <a:xfrm>
            <a:off x="2061808" y="3857307"/>
            <a:ext cx="260127" cy="45719"/>
          </a:xfrm>
          <a:prstGeom prst="round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/>
          <p:cNvSpPr/>
          <p:nvPr/>
        </p:nvSpPr>
        <p:spPr>
          <a:xfrm>
            <a:off x="2333439" y="3857306"/>
            <a:ext cx="260127" cy="45719"/>
          </a:xfrm>
          <a:prstGeom prst="round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/>
          <p:cNvCxnSpPr>
            <a:stCxn id="51" idx="2"/>
            <a:endCxn id="51" idx="0"/>
          </p:cNvCxnSpPr>
          <p:nvPr/>
        </p:nvCxnSpPr>
        <p:spPr>
          <a:xfrm flipV="1">
            <a:off x="7547528" y="692696"/>
            <a:ext cx="0" cy="156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4327271" y="31175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Noto Sans CJK JP Regular" pitchFamily="34" charset="-128"/>
                <a:ea typeface="Noto Sans CJK JP Regular" pitchFamily="34" charset="-128"/>
              </a:rPr>
              <a:t>特売の出現場所</a:t>
            </a:r>
            <a:endParaRPr kumimoji="1" lang="en-US" altLang="ja-JP" sz="2000" dirty="0" smtClean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481774" y="759222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2740512" y="764704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2000670" y="764704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1720737" y="1151400"/>
            <a:ext cx="284167" cy="6375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2288704" y="3212976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2585120" y="3212976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2288704" y="2916582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2585368" y="2918193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5234953" y="4265116"/>
            <a:ext cx="559989" cy="5530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 rot="5400000">
            <a:off x="7330467" y="3151757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 rot="5400000">
            <a:off x="7600135" y="3155372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/>
          <p:cNvSpPr/>
          <p:nvPr/>
        </p:nvSpPr>
        <p:spPr>
          <a:xfrm rot="5400000">
            <a:off x="8203663" y="1425569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/>
          <p:cNvSpPr/>
          <p:nvPr/>
        </p:nvSpPr>
        <p:spPr>
          <a:xfrm rot="5400000">
            <a:off x="8198929" y="2134227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/>
          <p:cNvSpPr/>
          <p:nvPr/>
        </p:nvSpPr>
        <p:spPr>
          <a:xfrm rot="5400000">
            <a:off x="8206151" y="2861518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/>
          <p:cNvSpPr/>
          <p:nvPr/>
        </p:nvSpPr>
        <p:spPr>
          <a:xfrm rot="5400000">
            <a:off x="8198929" y="3581600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/>
          <p:cNvSpPr/>
          <p:nvPr/>
        </p:nvSpPr>
        <p:spPr>
          <a:xfrm rot="10800000">
            <a:off x="7472319" y="4237091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/>
          <p:cNvSpPr/>
          <p:nvPr/>
        </p:nvSpPr>
        <p:spPr>
          <a:xfrm rot="10800000">
            <a:off x="7469508" y="3966283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/>
          <p:cNvSpPr/>
          <p:nvPr/>
        </p:nvSpPr>
        <p:spPr>
          <a:xfrm>
            <a:off x="3432200" y="2357242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正方形/長方形 146"/>
          <p:cNvSpPr/>
          <p:nvPr/>
        </p:nvSpPr>
        <p:spPr>
          <a:xfrm>
            <a:off x="3728616" y="2357242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正方形/長方形 147"/>
          <p:cNvSpPr/>
          <p:nvPr/>
        </p:nvSpPr>
        <p:spPr>
          <a:xfrm>
            <a:off x="3432200" y="2070373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正方形/長方形 148"/>
          <p:cNvSpPr/>
          <p:nvPr/>
        </p:nvSpPr>
        <p:spPr>
          <a:xfrm>
            <a:off x="3728864" y="2062459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正方形/長方形 149"/>
          <p:cNvSpPr/>
          <p:nvPr/>
        </p:nvSpPr>
        <p:spPr>
          <a:xfrm>
            <a:off x="2531792" y="1259235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正方形/長方形 150"/>
          <p:cNvSpPr/>
          <p:nvPr/>
        </p:nvSpPr>
        <p:spPr>
          <a:xfrm>
            <a:off x="4344126" y="3458337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正方形/長方形 151"/>
          <p:cNvSpPr/>
          <p:nvPr/>
        </p:nvSpPr>
        <p:spPr>
          <a:xfrm>
            <a:off x="4574508" y="3453197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/>
          <p:cNvSpPr/>
          <p:nvPr/>
        </p:nvSpPr>
        <p:spPr>
          <a:xfrm>
            <a:off x="4343028" y="2896176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正方形/長方形 153"/>
          <p:cNvSpPr/>
          <p:nvPr/>
        </p:nvSpPr>
        <p:spPr>
          <a:xfrm>
            <a:off x="4573410" y="2891036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正方形/長方形 154"/>
          <p:cNvSpPr/>
          <p:nvPr/>
        </p:nvSpPr>
        <p:spPr>
          <a:xfrm>
            <a:off x="4355734" y="2045759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正方形/長方形 155"/>
          <p:cNvSpPr/>
          <p:nvPr/>
        </p:nvSpPr>
        <p:spPr>
          <a:xfrm>
            <a:off x="4586116" y="2055284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正方形/長方形 156"/>
          <p:cNvSpPr/>
          <p:nvPr/>
        </p:nvSpPr>
        <p:spPr>
          <a:xfrm>
            <a:off x="4349669" y="149020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正方形/長方形 157"/>
          <p:cNvSpPr/>
          <p:nvPr/>
        </p:nvSpPr>
        <p:spPr>
          <a:xfrm>
            <a:off x="4583435" y="1488745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正方形/長方形 158"/>
          <p:cNvSpPr/>
          <p:nvPr/>
        </p:nvSpPr>
        <p:spPr>
          <a:xfrm>
            <a:off x="5314138" y="3452011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正方形/長方形 159"/>
          <p:cNvSpPr/>
          <p:nvPr/>
        </p:nvSpPr>
        <p:spPr>
          <a:xfrm>
            <a:off x="5544520" y="3446871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正方形/長方形 160"/>
          <p:cNvSpPr/>
          <p:nvPr/>
        </p:nvSpPr>
        <p:spPr>
          <a:xfrm>
            <a:off x="5313040" y="288985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正方形/長方形 161"/>
          <p:cNvSpPr/>
          <p:nvPr/>
        </p:nvSpPr>
        <p:spPr>
          <a:xfrm>
            <a:off x="5543422" y="288471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正方形/長方形 162"/>
          <p:cNvSpPr/>
          <p:nvPr/>
        </p:nvSpPr>
        <p:spPr>
          <a:xfrm>
            <a:off x="5291838" y="2011851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正方形/長方形 163"/>
          <p:cNvSpPr/>
          <p:nvPr/>
        </p:nvSpPr>
        <p:spPr>
          <a:xfrm>
            <a:off x="5522220" y="2006711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正方形/長方形 164"/>
          <p:cNvSpPr/>
          <p:nvPr/>
        </p:nvSpPr>
        <p:spPr>
          <a:xfrm>
            <a:off x="5290740" y="144969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正方形/長方形 165"/>
          <p:cNvSpPr/>
          <p:nvPr/>
        </p:nvSpPr>
        <p:spPr>
          <a:xfrm>
            <a:off x="5521122" y="144455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正方形/長方形 166"/>
          <p:cNvSpPr/>
          <p:nvPr/>
        </p:nvSpPr>
        <p:spPr>
          <a:xfrm>
            <a:off x="6155934" y="2011851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正方形/長方形 167"/>
          <p:cNvSpPr/>
          <p:nvPr/>
        </p:nvSpPr>
        <p:spPr>
          <a:xfrm>
            <a:off x="6386316" y="2006711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正方形/長方形 168"/>
          <p:cNvSpPr/>
          <p:nvPr/>
        </p:nvSpPr>
        <p:spPr>
          <a:xfrm>
            <a:off x="6154836" y="144969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正方形/長方形 169"/>
          <p:cNvSpPr/>
          <p:nvPr/>
        </p:nvSpPr>
        <p:spPr>
          <a:xfrm>
            <a:off x="6385218" y="144455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正方形/長方形 170"/>
          <p:cNvSpPr/>
          <p:nvPr/>
        </p:nvSpPr>
        <p:spPr>
          <a:xfrm>
            <a:off x="6178234" y="3420237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正方形/長方形 171"/>
          <p:cNvSpPr/>
          <p:nvPr/>
        </p:nvSpPr>
        <p:spPr>
          <a:xfrm>
            <a:off x="6408616" y="3415097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正方形/長方形 172"/>
          <p:cNvSpPr/>
          <p:nvPr/>
        </p:nvSpPr>
        <p:spPr>
          <a:xfrm>
            <a:off x="6177136" y="2858076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正方形/長方形 173"/>
          <p:cNvSpPr/>
          <p:nvPr/>
        </p:nvSpPr>
        <p:spPr>
          <a:xfrm>
            <a:off x="6407518" y="2852936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正方形/長方形 178"/>
          <p:cNvSpPr/>
          <p:nvPr/>
        </p:nvSpPr>
        <p:spPr>
          <a:xfrm>
            <a:off x="7058991" y="4941168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</p:txBody>
      </p:sp>
      <p:sp>
        <p:nvSpPr>
          <p:cNvPr id="180" name="正方形/長方形 179"/>
          <p:cNvSpPr/>
          <p:nvPr/>
        </p:nvSpPr>
        <p:spPr>
          <a:xfrm>
            <a:off x="7761310" y="4941168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</p:txBody>
      </p:sp>
      <p:sp>
        <p:nvSpPr>
          <p:cNvPr id="181" name="正方形/長方形 180"/>
          <p:cNvSpPr/>
          <p:nvPr/>
        </p:nvSpPr>
        <p:spPr>
          <a:xfrm rot="5400000">
            <a:off x="8201614" y="4307033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</p:txBody>
      </p:sp>
      <p:sp>
        <p:nvSpPr>
          <p:cNvPr id="182" name="正方形/長方形 181"/>
          <p:cNvSpPr/>
          <p:nvPr/>
        </p:nvSpPr>
        <p:spPr>
          <a:xfrm rot="10800000">
            <a:off x="7041230" y="1899608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正方形/長方形 182"/>
          <p:cNvSpPr/>
          <p:nvPr/>
        </p:nvSpPr>
        <p:spPr>
          <a:xfrm rot="10800000">
            <a:off x="7041232" y="1628800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3515571" y="5937927"/>
            <a:ext cx="4160416" cy="2926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13"/>
          <p:cNvSpPr/>
          <p:nvPr/>
        </p:nvSpPr>
        <p:spPr>
          <a:xfrm>
            <a:off x="3008784" y="5761102"/>
            <a:ext cx="765949" cy="619036"/>
          </a:xfrm>
          <a:prstGeom prst="ellipse">
            <a:avLst/>
          </a:prstGeom>
          <a:solidFill>
            <a:srgbClr val="EA46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月 96"/>
          <p:cNvSpPr/>
          <p:nvPr/>
        </p:nvSpPr>
        <p:spPr>
          <a:xfrm rot="2134749" flipH="1">
            <a:off x="7278145" y="5656480"/>
            <a:ext cx="538765" cy="678714"/>
          </a:xfrm>
          <a:prstGeom prst="moon">
            <a:avLst>
              <a:gd name="adj" fmla="val 5150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4286103" y="5761102"/>
            <a:ext cx="0" cy="4694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014233" y="5237882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①</a:t>
            </a:r>
            <a:endParaRPr kumimoji="1" lang="ja-JP" altLang="en-US" sz="28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cxnSp>
        <p:nvCxnSpPr>
          <p:cNvPr id="105" name="直線コネクタ 104"/>
          <p:cNvCxnSpPr/>
          <p:nvPr/>
        </p:nvCxnSpPr>
        <p:spPr>
          <a:xfrm flipV="1">
            <a:off x="4876518" y="5761102"/>
            <a:ext cx="0" cy="4694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4604648" y="52292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②</a:t>
            </a:r>
            <a:endParaRPr kumimoji="1" lang="ja-JP" altLang="en-US" sz="28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cxnSp>
        <p:nvCxnSpPr>
          <p:cNvPr id="107" name="直線コネクタ 106"/>
          <p:cNvCxnSpPr/>
          <p:nvPr/>
        </p:nvCxnSpPr>
        <p:spPr>
          <a:xfrm flipV="1">
            <a:off x="5446853" y="5777082"/>
            <a:ext cx="0" cy="4694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/>
          <p:cNvSpPr txBox="1"/>
          <p:nvPr/>
        </p:nvSpPr>
        <p:spPr>
          <a:xfrm>
            <a:off x="5174983" y="525386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③</a:t>
            </a:r>
            <a:endParaRPr kumimoji="1" lang="ja-JP" altLang="en-US" sz="28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cxnSp>
        <p:nvCxnSpPr>
          <p:cNvPr id="109" name="直線コネクタ 108"/>
          <p:cNvCxnSpPr/>
          <p:nvPr/>
        </p:nvCxnSpPr>
        <p:spPr>
          <a:xfrm flipV="1">
            <a:off x="6010973" y="5761102"/>
            <a:ext cx="0" cy="4694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/>
          <p:cNvSpPr txBox="1"/>
          <p:nvPr/>
        </p:nvSpPr>
        <p:spPr>
          <a:xfrm>
            <a:off x="5739103" y="523788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④</a:t>
            </a:r>
            <a:endParaRPr kumimoji="1" lang="ja-JP" altLang="en-US" sz="28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cxnSp>
        <p:nvCxnSpPr>
          <p:cNvPr id="111" name="直線コネクタ 110"/>
          <p:cNvCxnSpPr/>
          <p:nvPr/>
        </p:nvCxnSpPr>
        <p:spPr>
          <a:xfrm flipV="1">
            <a:off x="6534351" y="5777082"/>
            <a:ext cx="0" cy="4694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/>
          <p:cNvSpPr txBox="1"/>
          <p:nvPr/>
        </p:nvSpPr>
        <p:spPr>
          <a:xfrm>
            <a:off x="6262481" y="525386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⑤</a:t>
            </a:r>
            <a:endParaRPr kumimoji="1" lang="ja-JP" altLang="en-US" sz="28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cxnSp>
        <p:nvCxnSpPr>
          <p:cNvPr id="113" name="直線コネクタ 112"/>
          <p:cNvCxnSpPr/>
          <p:nvPr/>
        </p:nvCxnSpPr>
        <p:spPr>
          <a:xfrm flipV="1">
            <a:off x="7033302" y="5761102"/>
            <a:ext cx="0" cy="4694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6761432" y="523788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⑥</a:t>
            </a:r>
            <a:endParaRPr kumimoji="1" lang="ja-JP" altLang="en-US" sz="28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2633494" y="3286596"/>
            <a:ext cx="271192" cy="222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/楕円 116"/>
          <p:cNvSpPr/>
          <p:nvPr/>
        </p:nvSpPr>
        <p:spPr>
          <a:xfrm>
            <a:off x="4301345" y="1609689"/>
            <a:ext cx="271192" cy="222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/楕円 117"/>
          <p:cNvSpPr/>
          <p:nvPr/>
        </p:nvSpPr>
        <p:spPr>
          <a:xfrm>
            <a:off x="7508418" y="3235563"/>
            <a:ext cx="271192" cy="222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円/楕円 118"/>
          <p:cNvSpPr/>
          <p:nvPr/>
        </p:nvSpPr>
        <p:spPr>
          <a:xfrm>
            <a:off x="8092965" y="4890175"/>
            <a:ext cx="271192" cy="222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円/楕円 119"/>
          <p:cNvSpPr/>
          <p:nvPr/>
        </p:nvSpPr>
        <p:spPr>
          <a:xfrm>
            <a:off x="5181690" y="3580236"/>
            <a:ext cx="271192" cy="222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円/楕円 120"/>
          <p:cNvSpPr/>
          <p:nvPr/>
        </p:nvSpPr>
        <p:spPr>
          <a:xfrm>
            <a:off x="2964957" y="888710"/>
            <a:ext cx="271192" cy="222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円/楕円 121"/>
          <p:cNvSpPr/>
          <p:nvPr/>
        </p:nvSpPr>
        <p:spPr>
          <a:xfrm>
            <a:off x="6608086" y="915765"/>
            <a:ext cx="271192" cy="222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/楕円 122"/>
          <p:cNvSpPr/>
          <p:nvPr/>
        </p:nvSpPr>
        <p:spPr>
          <a:xfrm>
            <a:off x="8364157" y="2171850"/>
            <a:ext cx="271192" cy="222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/楕円 123"/>
          <p:cNvSpPr/>
          <p:nvPr/>
        </p:nvSpPr>
        <p:spPr>
          <a:xfrm>
            <a:off x="6062999" y="2146565"/>
            <a:ext cx="271192" cy="222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円/楕円 124"/>
          <p:cNvSpPr/>
          <p:nvPr/>
        </p:nvSpPr>
        <p:spPr>
          <a:xfrm>
            <a:off x="3402580" y="2054099"/>
            <a:ext cx="271192" cy="222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41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822" y="3974"/>
            <a:ext cx="2486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ステージ１</a:t>
            </a:r>
            <a:endParaRPr kumimoji="1" lang="ja-JP" altLang="en-US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HGP平成角ｺﾞｼｯｸ体W9" panose="020B0A00000000000000" pitchFamily="50" charset="-128"/>
              <a:ea typeface="HGP平成角ｺﾞｼｯｸ体W9" panose="020B0A00000000000000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712640" y="766862"/>
            <a:ext cx="7011303" cy="446233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767547" y="5001562"/>
            <a:ext cx="1098125" cy="4030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入り口</a:t>
            </a:r>
            <a:endParaRPr kumimoji="1" lang="ja-JP" altLang="en-US" sz="20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248995" y="4256095"/>
            <a:ext cx="559989" cy="5530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 rot="16200000">
            <a:off x="6120664" y="4259564"/>
            <a:ext cx="559989" cy="5530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712640" y="3939458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726028" y="3079137"/>
            <a:ext cx="284167" cy="6375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3432200" y="3221338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3728616" y="3221338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 rot="5400000">
            <a:off x="2427452" y="2125729"/>
            <a:ext cx="250765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310935" y="125485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5400000">
            <a:off x="2412865" y="1850851"/>
            <a:ext cx="279939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722165" y="2448572"/>
            <a:ext cx="284167" cy="6375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720737" y="1788994"/>
            <a:ext cx="284167" cy="6375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4216014" y="769416"/>
            <a:ext cx="720082" cy="2385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4957245" y="771152"/>
            <a:ext cx="720082" cy="2385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5697208" y="769416"/>
            <a:ext cx="720082" cy="2385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6430488" y="759222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7941826" y="759222"/>
            <a:ext cx="485920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3356869" y="1267642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3356869" y="1524445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7180145" y="692696"/>
            <a:ext cx="734766" cy="1568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1712640" y="4744077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2737582" y="3939331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2737582" y="4744076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1713428" y="3860023"/>
            <a:ext cx="1321063" cy="46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 rot="5400000">
            <a:off x="2348484" y="4517062"/>
            <a:ext cx="1322849" cy="49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角丸四角形 59"/>
          <p:cNvSpPr/>
          <p:nvPr/>
        </p:nvSpPr>
        <p:spPr>
          <a:xfrm>
            <a:off x="2061808" y="3857307"/>
            <a:ext cx="260127" cy="45719"/>
          </a:xfrm>
          <a:prstGeom prst="round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/>
          <p:cNvSpPr/>
          <p:nvPr/>
        </p:nvSpPr>
        <p:spPr>
          <a:xfrm>
            <a:off x="2333439" y="3857306"/>
            <a:ext cx="260127" cy="45719"/>
          </a:xfrm>
          <a:prstGeom prst="round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/>
          <p:cNvCxnSpPr>
            <a:stCxn id="51" idx="2"/>
            <a:endCxn id="51" idx="0"/>
          </p:cNvCxnSpPr>
          <p:nvPr/>
        </p:nvCxnSpPr>
        <p:spPr>
          <a:xfrm flipV="1">
            <a:off x="7547528" y="692696"/>
            <a:ext cx="0" cy="156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3942550" y="29043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Noto Sans CJK JP Regular" pitchFamily="34" charset="-128"/>
                <a:ea typeface="Noto Sans CJK JP Regular" pitchFamily="34" charset="-128"/>
              </a:rPr>
              <a:t>店員と客のポジション</a:t>
            </a:r>
            <a:endParaRPr kumimoji="1" lang="en-US" altLang="ja-JP" sz="2000" dirty="0" smtClean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481774" y="759222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2740512" y="764704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2000670" y="764704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1720737" y="1151400"/>
            <a:ext cx="284167" cy="6375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2288704" y="3212976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2585120" y="3212976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2288704" y="2916582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2585368" y="2918193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5234953" y="4265116"/>
            <a:ext cx="559989" cy="5530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 rot="5400000">
            <a:off x="7330467" y="3151757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 rot="5400000">
            <a:off x="7600135" y="3155372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/>
          <p:cNvSpPr/>
          <p:nvPr/>
        </p:nvSpPr>
        <p:spPr>
          <a:xfrm rot="5400000">
            <a:off x="8203663" y="1425569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/>
          <p:cNvSpPr/>
          <p:nvPr/>
        </p:nvSpPr>
        <p:spPr>
          <a:xfrm rot="5400000">
            <a:off x="8198929" y="2134227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/>
          <p:cNvSpPr/>
          <p:nvPr/>
        </p:nvSpPr>
        <p:spPr>
          <a:xfrm rot="5400000">
            <a:off x="8206151" y="2861518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/>
          <p:cNvSpPr/>
          <p:nvPr/>
        </p:nvSpPr>
        <p:spPr>
          <a:xfrm rot="5400000">
            <a:off x="8198929" y="3581600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/>
          <p:cNvSpPr/>
          <p:nvPr/>
        </p:nvSpPr>
        <p:spPr>
          <a:xfrm rot="10800000">
            <a:off x="7472319" y="4237091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/>
          <p:cNvSpPr/>
          <p:nvPr/>
        </p:nvSpPr>
        <p:spPr>
          <a:xfrm rot="10800000">
            <a:off x="7469508" y="3966283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/>
          <p:cNvSpPr/>
          <p:nvPr/>
        </p:nvSpPr>
        <p:spPr>
          <a:xfrm>
            <a:off x="3432200" y="2357242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正方形/長方形 146"/>
          <p:cNvSpPr/>
          <p:nvPr/>
        </p:nvSpPr>
        <p:spPr>
          <a:xfrm>
            <a:off x="3728616" y="2357242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正方形/長方形 147"/>
          <p:cNvSpPr/>
          <p:nvPr/>
        </p:nvSpPr>
        <p:spPr>
          <a:xfrm>
            <a:off x="3432200" y="2070373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正方形/長方形 148"/>
          <p:cNvSpPr/>
          <p:nvPr/>
        </p:nvSpPr>
        <p:spPr>
          <a:xfrm>
            <a:off x="3728864" y="2062459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正方形/長方形 149"/>
          <p:cNvSpPr/>
          <p:nvPr/>
        </p:nvSpPr>
        <p:spPr>
          <a:xfrm>
            <a:off x="2531792" y="1259235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正方形/長方形 150"/>
          <p:cNvSpPr/>
          <p:nvPr/>
        </p:nvSpPr>
        <p:spPr>
          <a:xfrm>
            <a:off x="4344126" y="3458337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正方形/長方形 151"/>
          <p:cNvSpPr/>
          <p:nvPr/>
        </p:nvSpPr>
        <p:spPr>
          <a:xfrm>
            <a:off x="4574508" y="3453197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/>
          <p:cNvSpPr/>
          <p:nvPr/>
        </p:nvSpPr>
        <p:spPr>
          <a:xfrm>
            <a:off x="4343028" y="2896176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正方形/長方形 153"/>
          <p:cNvSpPr/>
          <p:nvPr/>
        </p:nvSpPr>
        <p:spPr>
          <a:xfrm>
            <a:off x="4573410" y="2891036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正方形/長方形 154"/>
          <p:cNvSpPr/>
          <p:nvPr/>
        </p:nvSpPr>
        <p:spPr>
          <a:xfrm>
            <a:off x="4355734" y="2045759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正方形/長方形 155"/>
          <p:cNvSpPr/>
          <p:nvPr/>
        </p:nvSpPr>
        <p:spPr>
          <a:xfrm>
            <a:off x="4586116" y="2055284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正方形/長方形 156"/>
          <p:cNvSpPr/>
          <p:nvPr/>
        </p:nvSpPr>
        <p:spPr>
          <a:xfrm>
            <a:off x="4349669" y="149020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正方形/長方形 157"/>
          <p:cNvSpPr/>
          <p:nvPr/>
        </p:nvSpPr>
        <p:spPr>
          <a:xfrm>
            <a:off x="4583435" y="1488745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正方形/長方形 158"/>
          <p:cNvSpPr/>
          <p:nvPr/>
        </p:nvSpPr>
        <p:spPr>
          <a:xfrm>
            <a:off x="5314138" y="3452011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正方形/長方形 159"/>
          <p:cNvSpPr/>
          <p:nvPr/>
        </p:nvSpPr>
        <p:spPr>
          <a:xfrm>
            <a:off x="5544520" y="3446871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正方形/長方形 160"/>
          <p:cNvSpPr/>
          <p:nvPr/>
        </p:nvSpPr>
        <p:spPr>
          <a:xfrm>
            <a:off x="5313040" y="288985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正方形/長方形 161"/>
          <p:cNvSpPr/>
          <p:nvPr/>
        </p:nvSpPr>
        <p:spPr>
          <a:xfrm>
            <a:off x="5543422" y="288471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正方形/長方形 162"/>
          <p:cNvSpPr/>
          <p:nvPr/>
        </p:nvSpPr>
        <p:spPr>
          <a:xfrm>
            <a:off x="5291838" y="2011851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正方形/長方形 163"/>
          <p:cNvSpPr/>
          <p:nvPr/>
        </p:nvSpPr>
        <p:spPr>
          <a:xfrm>
            <a:off x="5522220" y="2006711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正方形/長方形 164"/>
          <p:cNvSpPr/>
          <p:nvPr/>
        </p:nvSpPr>
        <p:spPr>
          <a:xfrm>
            <a:off x="5290740" y="144969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正方形/長方形 165"/>
          <p:cNvSpPr/>
          <p:nvPr/>
        </p:nvSpPr>
        <p:spPr>
          <a:xfrm>
            <a:off x="5521122" y="144455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正方形/長方形 166"/>
          <p:cNvSpPr/>
          <p:nvPr/>
        </p:nvSpPr>
        <p:spPr>
          <a:xfrm>
            <a:off x="6155934" y="2011851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正方形/長方形 167"/>
          <p:cNvSpPr/>
          <p:nvPr/>
        </p:nvSpPr>
        <p:spPr>
          <a:xfrm>
            <a:off x="6386316" y="2006711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正方形/長方形 168"/>
          <p:cNvSpPr/>
          <p:nvPr/>
        </p:nvSpPr>
        <p:spPr>
          <a:xfrm>
            <a:off x="6154836" y="144969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正方形/長方形 169"/>
          <p:cNvSpPr/>
          <p:nvPr/>
        </p:nvSpPr>
        <p:spPr>
          <a:xfrm>
            <a:off x="6385218" y="144455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正方形/長方形 170"/>
          <p:cNvSpPr/>
          <p:nvPr/>
        </p:nvSpPr>
        <p:spPr>
          <a:xfrm>
            <a:off x="6178234" y="3420237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正方形/長方形 171"/>
          <p:cNvSpPr/>
          <p:nvPr/>
        </p:nvSpPr>
        <p:spPr>
          <a:xfrm>
            <a:off x="6408616" y="3415097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正方形/長方形 172"/>
          <p:cNvSpPr/>
          <p:nvPr/>
        </p:nvSpPr>
        <p:spPr>
          <a:xfrm>
            <a:off x="6177136" y="2858076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正方形/長方形 173"/>
          <p:cNvSpPr/>
          <p:nvPr/>
        </p:nvSpPr>
        <p:spPr>
          <a:xfrm>
            <a:off x="6407518" y="2852936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正方形/長方形 178"/>
          <p:cNvSpPr/>
          <p:nvPr/>
        </p:nvSpPr>
        <p:spPr>
          <a:xfrm>
            <a:off x="7058991" y="4941168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</p:txBody>
      </p:sp>
      <p:sp>
        <p:nvSpPr>
          <p:cNvPr id="180" name="正方形/長方形 179"/>
          <p:cNvSpPr/>
          <p:nvPr/>
        </p:nvSpPr>
        <p:spPr>
          <a:xfrm>
            <a:off x="7761310" y="4941168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</p:txBody>
      </p:sp>
      <p:sp>
        <p:nvSpPr>
          <p:cNvPr id="181" name="正方形/長方形 180"/>
          <p:cNvSpPr/>
          <p:nvPr/>
        </p:nvSpPr>
        <p:spPr>
          <a:xfrm rot="5400000">
            <a:off x="8201614" y="4307033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</p:txBody>
      </p:sp>
      <p:sp>
        <p:nvSpPr>
          <p:cNvPr id="182" name="正方形/長方形 181"/>
          <p:cNvSpPr/>
          <p:nvPr/>
        </p:nvSpPr>
        <p:spPr>
          <a:xfrm rot="10800000">
            <a:off x="7041230" y="1899608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正方形/長方形 182"/>
          <p:cNvSpPr/>
          <p:nvPr/>
        </p:nvSpPr>
        <p:spPr>
          <a:xfrm rot="10800000">
            <a:off x="7041232" y="1628800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/>
        </p:nvSpPr>
        <p:spPr>
          <a:xfrm>
            <a:off x="7627079" y="2265451"/>
            <a:ext cx="268462" cy="228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/>
          <p:cNvSpPr/>
          <p:nvPr/>
        </p:nvSpPr>
        <p:spPr>
          <a:xfrm>
            <a:off x="3163738" y="2662440"/>
            <a:ext cx="268462" cy="228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>
            <a:off x="5879723" y="2977629"/>
            <a:ext cx="268462" cy="228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/楕円 87"/>
          <p:cNvSpPr/>
          <p:nvPr/>
        </p:nvSpPr>
        <p:spPr>
          <a:xfrm>
            <a:off x="3604418" y="2998030"/>
            <a:ext cx="268462" cy="228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/楕円 89"/>
          <p:cNvSpPr/>
          <p:nvPr/>
        </p:nvSpPr>
        <p:spPr>
          <a:xfrm>
            <a:off x="3707584" y="3691623"/>
            <a:ext cx="268462" cy="228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円/楕円 90"/>
          <p:cNvSpPr/>
          <p:nvPr/>
        </p:nvSpPr>
        <p:spPr>
          <a:xfrm>
            <a:off x="2050602" y="1824660"/>
            <a:ext cx="268462" cy="228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円/楕円 93"/>
          <p:cNvSpPr/>
          <p:nvPr/>
        </p:nvSpPr>
        <p:spPr>
          <a:xfrm>
            <a:off x="4823014" y="2129809"/>
            <a:ext cx="268462" cy="228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円/楕円 94"/>
          <p:cNvSpPr/>
          <p:nvPr/>
        </p:nvSpPr>
        <p:spPr>
          <a:xfrm>
            <a:off x="4957245" y="3332573"/>
            <a:ext cx="268462" cy="228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円/楕円 95"/>
          <p:cNvSpPr/>
          <p:nvPr/>
        </p:nvSpPr>
        <p:spPr>
          <a:xfrm>
            <a:off x="6692021" y="1956075"/>
            <a:ext cx="268462" cy="228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円/楕円 96"/>
          <p:cNvSpPr/>
          <p:nvPr/>
        </p:nvSpPr>
        <p:spPr>
          <a:xfrm>
            <a:off x="5704747" y="1140552"/>
            <a:ext cx="268462" cy="228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円/楕円 97"/>
          <p:cNvSpPr/>
          <p:nvPr/>
        </p:nvSpPr>
        <p:spPr>
          <a:xfrm>
            <a:off x="8050555" y="1470197"/>
            <a:ext cx="268462" cy="228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/>
          <p:cNvSpPr/>
          <p:nvPr/>
        </p:nvSpPr>
        <p:spPr>
          <a:xfrm>
            <a:off x="8091400" y="3646637"/>
            <a:ext cx="268462" cy="228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円/楕円 99"/>
          <p:cNvSpPr/>
          <p:nvPr/>
        </p:nvSpPr>
        <p:spPr>
          <a:xfrm>
            <a:off x="7058991" y="4629779"/>
            <a:ext cx="268462" cy="228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7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26296"/>
            <a:ext cx="4873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ステージコンセプト</a:t>
            </a:r>
            <a:endParaRPr kumimoji="1" lang="ja-JP" altLang="en-US" sz="40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6542" y="1484784"/>
            <a:ext cx="93233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滑走と客を乗せる</a:t>
            </a:r>
            <a:endParaRPr kumimoji="1" lang="en-US" altLang="ja-JP" sz="48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sz="4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　　　　　</a:t>
            </a:r>
            <a:r>
              <a:rPr kumimoji="1" lang="ja-JP" altLang="en-US" sz="4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要素を利用した</a:t>
            </a:r>
            <a:endParaRPr kumimoji="1" lang="en-US" altLang="ja-JP" sz="48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4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　　　　　　　　　　　　　ステージ</a:t>
            </a:r>
            <a:endParaRPr kumimoji="1" lang="ja-JP" altLang="en-US" sz="48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0560" y="4365104"/>
            <a:ext cx="7109639" cy="14773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・店員の人数は比較的少なくする</a:t>
            </a:r>
            <a:endParaRPr kumimoji="1"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・客をなるべく多くしお一人様の品を多く手に入れられる</a:t>
            </a:r>
            <a:endParaRPr kumimoji="1"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・滑走を利用させるためセールス</a:t>
            </a:r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の発生は遠い場所から発生</a:t>
            </a:r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させる</a:t>
            </a:r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8109" y="3903439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備考</a:t>
            </a:r>
            <a:endParaRPr kumimoji="1" lang="ja-JP" altLang="en-US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4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26296"/>
            <a:ext cx="38314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ステージの結成</a:t>
            </a:r>
            <a:endParaRPr kumimoji="1" lang="ja-JP" altLang="en-US" sz="40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4205" y="1268759"/>
            <a:ext cx="45448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・店員の人数は少なくし客を多くする</a:t>
            </a:r>
            <a:endParaRPr kumimoji="1" lang="en-US" altLang="ja-JP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en-US" altLang="ja-JP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kumimoji="1" lang="ja-JP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・</a:t>
            </a:r>
            <a:r>
              <a:rPr kumimoji="1" lang="en-US" altLang="ja-JP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30</a:t>
            </a:r>
            <a:r>
              <a:rPr kumimoji="1" lang="ja-JP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秒に一回セールが</a:t>
            </a:r>
            <a:r>
              <a:rPr kumimoji="1" lang="ja-JP" altLang="en-US" sz="2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開始</a:t>
            </a:r>
            <a:r>
              <a:rPr kumimoji="1" lang="ja-JP" altLang="en-US" sz="2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される</a:t>
            </a:r>
            <a:endParaRPr kumimoji="1" lang="en-US" altLang="ja-JP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19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110</Words>
  <Application>Microsoft Office PowerPoint</Application>
  <PresentationFormat>A4 210 x 297 mm</PresentationFormat>
  <Paragraphs>34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Nemousu</dc:creator>
  <cp:lastModifiedBy>Nemousu</cp:lastModifiedBy>
  <cp:revision>29</cp:revision>
  <dcterms:created xsi:type="dcterms:W3CDTF">2017-09-26T04:53:50Z</dcterms:created>
  <dcterms:modified xsi:type="dcterms:W3CDTF">2017-09-27T06:53:01Z</dcterms:modified>
</cp:coreProperties>
</file>