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61" r:id="rId4"/>
    <p:sldId id="257" r:id="rId5"/>
    <p:sldId id="260" r:id="rId6"/>
    <p:sldId id="262" r:id="rId7"/>
    <p:sldId id="263" r:id="rId8"/>
    <p:sldId id="264" r:id="rId9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94660"/>
  </p:normalViewPr>
  <p:slideViewPr>
    <p:cSldViewPr>
      <p:cViewPr>
        <p:scale>
          <a:sx n="70" d="100"/>
          <a:sy n="70" d="100"/>
        </p:scale>
        <p:origin x="-1362" y="-2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97F9C-C7E0-4044-B572-9FABFE41E945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730A8-6F3C-4A7E-A569-59145ED07F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466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A542A-D521-4EFA-BD95-7808C34C88FE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192B-BC46-4C46-A049-5A95C184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6787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26" name="Picture 2" descr="C:\Users\Nemousu\Desktop\制作\gahag-0005100644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2"/>
            <a:ext cx="9906000" cy="685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822" y="3974"/>
            <a:ext cx="2486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ステージ１</a:t>
            </a:r>
            <a:endParaRPr kumimoji="1" lang="ja-JP" altLang="en-US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1815489" y="6026206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927802" y="311521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Noto Sans CJK JP Regular" pitchFamily="34" charset="-128"/>
                <a:ea typeface="Noto Sans CJK JP Regular" pitchFamily="34" charset="-128"/>
              </a:rPr>
              <a:t>MAP</a:t>
            </a:r>
            <a:r>
              <a:rPr kumimoji="1" lang="ja-JP" altLang="en-US" sz="2000" dirty="0" smtClean="0">
                <a:latin typeface="Noto Sans CJK JP Regular" pitchFamily="34" charset="-128"/>
                <a:ea typeface="Noto Sans CJK JP Regular" pitchFamily="34" charset="-128"/>
              </a:rPr>
              <a:t>の</a:t>
            </a:r>
            <a:r>
              <a:rPr lang="ja-JP" altLang="en-US" sz="2000" dirty="0" smtClean="0">
                <a:latin typeface="Noto Sans CJK JP Regular" pitchFamily="34" charset="-128"/>
                <a:ea typeface="Noto Sans CJK JP Regular" pitchFamily="34" charset="-128"/>
              </a:rPr>
              <a:t>レイアウト</a:t>
            </a:r>
            <a:endParaRPr kumimoji="1" lang="en-US" altLang="ja-JP" sz="2000" dirty="0" smtClean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904241" y="5967381"/>
            <a:ext cx="119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：カート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233625" y="59673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：棚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158398" y="6025442"/>
            <a:ext cx="213359" cy="2019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4038655" y="6020816"/>
            <a:ext cx="201531" cy="2086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121841" y="59655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：レジ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984861" y="6026206"/>
            <a:ext cx="218412" cy="2087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5222653" y="5967381"/>
            <a:ext cx="279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：店内ドア（入れない）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1833975" y="6447471"/>
            <a:ext cx="218412" cy="20870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071767" y="6388646"/>
            <a:ext cx="279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</a:t>
            </a:r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冷凍</a:t>
            </a:r>
            <a:r>
              <a:rPr lang="ja-JP" altLang="en-US" dirty="0">
                <a:latin typeface="Noto Sans CJK JP Regular" pitchFamily="34" charset="-128"/>
                <a:ea typeface="Noto Sans CJK JP Regular" pitchFamily="34" charset="-128"/>
              </a:rPr>
              <a:t>食品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479502" y="63886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：道路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3404275" y="6446707"/>
            <a:ext cx="213359" cy="2019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4" name="グループ化 83"/>
          <p:cNvGrpSpPr/>
          <p:nvPr/>
        </p:nvGrpSpPr>
        <p:grpSpPr>
          <a:xfrm>
            <a:off x="1781754" y="639454"/>
            <a:ext cx="7011303" cy="4748774"/>
            <a:chOff x="1759139" y="655796"/>
            <a:chExt cx="7011303" cy="4748774"/>
          </a:xfrm>
        </p:grpSpPr>
        <p:grpSp>
          <p:nvGrpSpPr>
            <p:cNvPr id="85" name="グループ化 84"/>
            <p:cNvGrpSpPr/>
            <p:nvPr/>
          </p:nvGrpSpPr>
          <p:grpSpPr>
            <a:xfrm>
              <a:off x="1759139" y="711860"/>
              <a:ext cx="7011303" cy="4692710"/>
              <a:chOff x="1759139" y="711860"/>
              <a:chExt cx="7011303" cy="4692710"/>
            </a:xfrm>
          </p:grpSpPr>
          <p:sp>
            <p:nvSpPr>
              <p:cNvPr id="115" name="正方形/長方形 114"/>
              <p:cNvSpPr/>
              <p:nvPr/>
            </p:nvSpPr>
            <p:spPr>
              <a:xfrm>
                <a:off x="1759139" y="711860"/>
                <a:ext cx="7011303" cy="4462337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正方形/長方形 115"/>
              <p:cNvSpPr/>
              <p:nvPr/>
            </p:nvSpPr>
            <p:spPr>
              <a:xfrm>
                <a:off x="1987024" y="5001561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117" name="正方形/長方形 116"/>
              <p:cNvSpPr/>
              <p:nvPr/>
            </p:nvSpPr>
            <p:spPr>
              <a:xfrm>
                <a:off x="4786275" y="4188823"/>
                <a:ext cx="279994" cy="55305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正方形/長方形 117"/>
              <p:cNvSpPr/>
              <p:nvPr/>
            </p:nvSpPr>
            <p:spPr>
              <a:xfrm rot="16200000">
                <a:off x="5817846" y="4354531"/>
                <a:ext cx="559989" cy="2844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正方形/長方形 119"/>
              <p:cNvSpPr/>
              <p:nvPr/>
            </p:nvSpPr>
            <p:spPr>
              <a:xfrm rot="5400000">
                <a:off x="2618524" y="2316801"/>
                <a:ext cx="250765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正方形/長方形 120"/>
              <p:cNvSpPr/>
              <p:nvPr/>
            </p:nvSpPr>
            <p:spPr>
              <a:xfrm>
                <a:off x="2502007" y="132309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正方形/長方形 121"/>
              <p:cNvSpPr/>
              <p:nvPr/>
            </p:nvSpPr>
            <p:spPr>
              <a:xfrm rot="5400000">
                <a:off x="2603937" y="2041923"/>
                <a:ext cx="279939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正方形/長方形 122"/>
              <p:cNvSpPr/>
              <p:nvPr/>
            </p:nvSpPr>
            <p:spPr>
              <a:xfrm>
                <a:off x="3356869" y="1267642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正方形/長方形 123"/>
              <p:cNvSpPr/>
              <p:nvPr/>
            </p:nvSpPr>
            <p:spPr>
              <a:xfrm>
                <a:off x="3356869" y="1524445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正方形/長方形 124"/>
              <p:cNvSpPr/>
              <p:nvPr/>
            </p:nvSpPr>
            <p:spPr>
              <a:xfrm>
                <a:off x="5373099" y="4203131"/>
                <a:ext cx="277272" cy="55305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正方形/長方形 125"/>
              <p:cNvSpPr/>
              <p:nvPr/>
            </p:nvSpPr>
            <p:spPr>
              <a:xfrm rot="5400000">
                <a:off x="7307415" y="3069869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正方形/長方形 126"/>
              <p:cNvSpPr/>
              <p:nvPr/>
            </p:nvSpPr>
            <p:spPr>
              <a:xfrm rot="5400000">
                <a:off x="7577083" y="3073484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正方形/長方形 127"/>
              <p:cNvSpPr/>
              <p:nvPr/>
            </p:nvSpPr>
            <p:spPr>
              <a:xfrm rot="10800000">
                <a:off x="7182899" y="4296971"/>
                <a:ext cx="722894" cy="270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3" name="正方形/長方形 132"/>
              <p:cNvSpPr/>
              <p:nvPr/>
            </p:nvSpPr>
            <p:spPr>
              <a:xfrm rot="10800000">
                <a:off x="7182900" y="4034523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正方形/長方形 133"/>
              <p:cNvSpPr/>
              <p:nvPr/>
            </p:nvSpPr>
            <p:spPr>
              <a:xfrm>
                <a:off x="2722864" y="1332924"/>
                <a:ext cx="222868" cy="54215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正方形/長方形 134"/>
              <p:cNvSpPr/>
              <p:nvPr/>
            </p:nvSpPr>
            <p:spPr>
              <a:xfrm>
                <a:off x="4344126" y="3458337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正方形/長方形 135"/>
              <p:cNvSpPr/>
              <p:nvPr/>
            </p:nvSpPr>
            <p:spPr>
              <a:xfrm>
                <a:off x="4574508" y="3453197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正方形/長方形 136"/>
              <p:cNvSpPr/>
              <p:nvPr/>
            </p:nvSpPr>
            <p:spPr>
              <a:xfrm>
                <a:off x="4343028" y="2896176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正方形/長方形 137"/>
              <p:cNvSpPr/>
              <p:nvPr/>
            </p:nvSpPr>
            <p:spPr>
              <a:xfrm>
                <a:off x="4573410" y="2891036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正方形/長方形 138"/>
              <p:cNvSpPr/>
              <p:nvPr/>
            </p:nvSpPr>
            <p:spPr>
              <a:xfrm>
                <a:off x="4355734" y="2045759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正方形/長方形 139"/>
              <p:cNvSpPr/>
              <p:nvPr/>
            </p:nvSpPr>
            <p:spPr>
              <a:xfrm>
                <a:off x="4586116" y="2055284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" name="正方形/長方形 142"/>
              <p:cNvSpPr/>
              <p:nvPr/>
            </p:nvSpPr>
            <p:spPr>
              <a:xfrm>
                <a:off x="4349669" y="149020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正方形/長方形 143"/>
              <p:cNvSpPr/>
              <p:nvPr/>
            </p:nvSpPr>
            <p:spPr>
              <a:xfrm>
                <a:off x="4583435" y="1488745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正方形/長方形 144"/>
              <p:cNvSpPr/>
              <p:nvPr/>
            </p:nvSpPr>
            <p:spPr>
              <a:xfrm>
                <a:off x="6169582" y="1943611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正方形/長方形 145"/>
              <p:cNvSpPr/>
              <p:nvPr/>
            </p:nvSpPr>
            <p:spPr>
              <a:xfrm>
                <a:off x="6399964" y="1938471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正方形/長方形 146"/>
              <p:cNvSpPr/>
              <p:nvPr/>
            </p:nvSpPr>
            <p:spPr>
              <a:xfrm>
                <a:off x="6168484" y="138145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正方形/長方形 147"/>
              <p:cNvSpPr/>
              <p:nvPr/>
            </p:nvSpPr>
            <p:spPr>
              <a:xfrm>
                <a:off x="6398866" y="137631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>
                <a:off x="6178234" y="3420237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正方形/長方形 158"/>
              <p:cNvSpPr/>
              <p:nvPr/>
            </p:nvSpPr>
            <p:spPr>
              <a:xfrm>
                <a:off x="6408616" y="3415097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正方形/長方形 159"/>
              <p:cNvSpPr/>
              <p:nvPr/>
            </p:nvSpPr>
            <p:spPr>
              <a:xfrm>
                <a:off x="6177136" y="2858076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正方形/長方形 160"/>
              <p:cNvSpPr/>
              <p:nvPr/>
            </p:nvSpPr>
            <p:spPr>
              <a:xfrm>
                <a:off x="6407518" y="2852936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正方形/長方形 161"/>
              <p:cNvSpPr/>
              <p:nvPr/>
            </p:nvSpPr>
            <p:spPr>
              <a:xfrm rot="5400000">
                <a:off x="8234919" y="2015710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 smtClean="0"/>
              </a:p>
            </p:txBody>
          </p:sp>
          <p:sp>
            <p:nvSpPr>
              <p:cNvPr id="163" name="正方形/長方形 162"/>
              <p:cNvSpPr/>
              <p:nvPr/>
            </p:nvSpPr>
            <p:spPr>
              <a:xfrm>
                <a:off x="7945777" y="739455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 smtClean="0"/>
              </a:p>
            </p:txBody>
          </p:sp>
          <p:sp>
            <p:nvSpPr>
              <p:cNvPr id="164" name="正方形/長方形 163"/>
              <p:cNvSpPr/>
              <p:nvPr/>
            </p:nvSpPr>
            <p:spPr>
              <a:xfrm rot="5400000">
                <a:off x="8234919" y="1267642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 smtClean="0"/>
              </a:p>
            </p:txBody>
          </p:sp>
          <p:sp>
            <p:nvSpPr>
              <p:cNvPr id="165" name="正方形/長方形 164"/>
              <p:cNvSpPr/>
              <p:nvPr/>
            </p:nvSpPr>
            <p:spPr>
              <a:xfrm rot="10800000">
                <a:off x="7150414" y="1735832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正方形/長方形 165"/>
              <p:cNvSpPr/>
              <p:nvPr/>
            </p:nvSpPr>
            <p:spPr>
              <a:xfrm rot="10800000">
                <a:off x="7150416" y="1465024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" name="正方形/長方形 174"/>
              <p:cNvSpPr/>
              <p:nvPr/>
            </p:nvSpPr>
            <p:spPr>
              <a:xfrm>
                <a:off x="8463736" y="4903014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" name="正方形/長方形 175"/>
              <p:cNvSpPr/>
              <p:nvPr/>
            </p:nvSpPr>
            <p:spPr>
              <a:xfrm>
                <a:off x="8468632" y="4272524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" name="正方形/長方形 176"/>
              <p:cNvSpPr/>
              <p:nvPr/>
            </p:nvSpPr>
            <p:spPr>
              <a:xfrm>
                <a:off x="8025056" y="4903015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" name="正方形/長方形 177"/>
              <p:cNvSpPr/>
              <p:nvPr/>
            </p:nvSpPr>
            <p:spPr>
              <a:xfrm>
                <a:off x="1784648" y="3939458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" name="正方形/長方形 183"/>
              <p:cNvSpPr/>
              <p:nvPr/>
            </p:nvSpPr>
            <p:spPr>
              <a:xfrm>
                <a:off x="1771000" y="4744077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正方形/長方形 184"/>
              <p:cNvSpPr/>
              <p:nvPr/>
            </p:nvSpPr>
            <p:spPr>
              <a:xfrm>
                <a:off x="1781479" y="4365104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正方形/長方形 185"/>
              <p:cNvSpPr/>
              <p:nvPr/>
            </p:nvSpPr>
            <p:spPr>
              <a:xfrm>
                <a:off x="6871734" y="4906499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187" name="正方形/長方形 186"/>
              <p:cNvSpPr/>
              <p:nvPr/>
            </p:nvSpPr>
            <p:spPr>
              <a:xfrm>
                <a:off x="3383837" y="3091249"/>
                <a:ext cx="627305" cy="27652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正方形/長方形 187"/>
              <p:cNvSpPr/>
              <p:nvPr/>
            </p:nvSpPr>
            <p:spPr>
              <a:xfrm>
                <a:off x="2889581" y="734200"/>
                <a:ext cx="1056618" cy="26237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正方形/長方形 188"/>
              <p:cNvSpPr/>
              <p:nvPr/>
            </p:nvSpPr>
            <p:spPr>
              <a:xfrm>
                <a:off x="1791303" y="1554956"/>
                <a:ext cx="220661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正方形/長方形 189"/>
              <p:cNvSpPr/>
              <p:nvPr/>
            </p:nvSpPr>
            <p:spPr>
              <a:xfrm>
                <a:off x="1783396" y="2114872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正方形/長方形 190"/>
              <p:cNvSpPr/>
              <p:nvPr/>
            </p:nvSpPr>
            <p:spPr>
              <a:xfrm>
                <a:off x="1785664" y="267878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正方形/長方形 191"/>
              <p:cNvSpPr/>
              <p:nvPr/>
            </p:nvSpPr>
            <p:spPr>
              <a:xfrm>
                <a:off x="1788579" y="3249368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正方形/長方形 192"/>
              <p:cNvSpPr/>
              <p:nvPr/>
            </p:nvSpPr>
            <p:spPr>
              <a:xfrm>
                <a:off x="3535183" y="2021928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" name="正方形/長方形 193"/>
              <p:cNvSpPr/>
              <p:nvPr/>
            </p:nvSpPr>
            <p:spPr>
              <a:xfrm>
                <a:off x="3758051" y="2031801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正方形/長方形 194"/>
              <p:cNvSpPr/>
              <p:nvPr/>
            </p:nvSpPr>
            <p:spPr>
              <a:xfrm>
                <a:off x="3383837" y="3403256"/>
                <a:ext cx="627305" cy="27652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6" name="正方形/長方形 195"/>
              <p:cNvSpPr/>
              <p:nvPr/>
            </p:nvSpPr>
            <p:spPr>
              <a:xfrm>
                <a:off x="2336220" y="296117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7" name="正方形/長方形 196"/>
              <p:cNvSpPr/>
              <p:nvPr/>
            </p:nvSpPr>
            <p:spPr>
              <a:xfrm>
                <a:off x="2580130" y="2959124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8" name="正方形/長方形 197"/>
              <p:cNvSpPr/>
              <p:nvPr/>
            </p:nvSpPr>
            <p:spPr>
              <a:xfrm>
                <a:off x="3946199" y="734200"/>
                <a:ext cx="1056618" cy="26237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9" name="正方形/長方形 198"/>
              <p:cNvSpPr/>
              <p:nvPr/>
            </p:nvSpPr>
            <p:spPr>
              <a:xfrm>
                <a:off x="5027987" y="734200"/>
                <a:ext cx="1056618" cy="26237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0" name="正方形/長方形 199"/>
              <p:cNvSpPr/>
              <p:nvPr/>
            </p:nvSpPr>
            <p:spPr>
              <a:xfrm>
                <a:off x="6098187" y="734200"/>
                <a:ext cx="1056618" cy="26237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1" name="正方形/長方形 200"/>
              <p:cNvSpPr/>
              <p:nvPr/>
            </p:nvSpPr>
            <p:spPr>
              <a:xfrm>
                <a:off x="1781103" y="1001903"/>
                <a:ext cx="218476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6" name="正方形/長方形 85"/>
            <p:cNvSpPr/>
            <p:nvPr/>
          </p:nvSpPr>
          <p:spPr>
            <a:xfrm>
              <a:off x="7167367" y="655796"/>
              <a:ext cx="734766" cy="156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7" name="直線コネクタ 86"/>
            <p:cNvCxnSpPr>
              <a:stCxn id="86" idx="2"/>
              <a:endCxn id="86" idx="0"/>
            </p:cNvCxnSpPr>
            <p:nvPr/>
          </p:nvCxnSpPr>
          <p:spPr>
            <a:xfrm flipV="1">
              <a:off x="7534750" y="655796"/>
              <a:ext cx="0" cy="15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正方形/長方形 90"/>
            <p:cNvSpPr/>
            <p:nvPr/>
          </p:nvSpPr>
          <p:spPr>
            <a:xfrm flipV="1">
              <a:off x="5237494" y="1558401"/>
              <a:ext cx="219050" cy="8974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正方形/長方形 111"/>
            <p:cNvSpPr/>
            <p:nvPr/>
          </p:nvSpPr>
          <p:spPr>
            <a:xfrm flipV="1">
              <a:off x="5465028" y="1558005"/>
              <a:ext cx="219050" cy="8974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正方形/長方形 112"/>
            <p:cNvSpPr/>
            <p:nvPr/>
          </p:nvSpPr>
          <p:spPr>
            <a:xfrm flipV="1">
              <a:off x="5237494" y="2941709"/>
              <a:ext cx="219050" cy="8974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正方形/長方形 113"/>
            <p:cNvSpPr/>
            <p:nvPr/>
          </p:nvSpPr>
          <p:spPr>
            <a:xfrm flipV="1">
              <a:off x="5465028" y="2941313"/>
              <a:ext cx="219050" cy="8974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8" name="正方形/長方形 87"/>
          <p:cNvSpPr/>
          <p:nvPr/>
        </p:nvSpPr>
        <p:spPr>
          <a:xfrm>
            <a:off x="4162758" y="4139506"/>
            <a:ext cx="320960" cy="5530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3579007" y="4132210"/>
            <a:ext cx="320960" cy="5530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2007243" y="664234"/>
            <a:ext cx="734766" cy="1568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/>
          <p:cNvCxnSpPr/>
          <p:nvPr/>
        </p:nvCxnSpPr>
        <p:spPr>
          <a:xfrm flipV="1">
            <a:off x="2374626" y="664234"/>
            <a:ext cx="0" cy="156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35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正方形/長方形 85"/>
          <p:cNvSpPr/>
          <p:nvPr/>
        </p:nvSpPr>
        <p:spPr>
          <a:xfrm>
            <a:off x="997938" y="5595844"/>
            <a:ext cx="7051406" cy="6021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9" name="グループ化 88"/>
          <p:cNvGrpSpPr/>
          <p:nvPr/>
        </p:nvGrpSpPr>
        <p:grpSpPr>
          <a:xfrm>
            <a:off x="993760" y="1137939"/>
            <a:ext cx="7011303" cy="4748774"/>
            <a:chOff x="1759139" y="655796"/>
            <a:chExt cx="7011303" cy="4748774"/>
          </a:xfrm>
        </p:grpSpPr>
        <p:grpSp>
          <p:nvGrpSpPr>
            <p:cNvPr id="92" name="グループ化 91"/>
            <p:cNvGrpSpPr/>
            <p:nvPr/>
          </p:nvGrpSpPr>
          <p:grpSpPr>
            <a:xfrm>
              <a:off x="1759139" y="711860"/>
              <a:ext cx="7011303" cy="4692710"/>
              <a:chOff x="1759139" y="711860"/>
              <a:chExt cx="7011303" cy="4692710"/>
            </a:xfrm>
          </p:grpSpPr>
          <p:sp>
            <p:nvSpPr>
              <p:cNvPr id="135" name="正方形/長方形 134"/>
              <p:cNvSpPr/>
              <p:nvPr/>
            </p:nvSpPr>
            <p:spPr>
              <a:xfrm>
                <a:off x="1759139" y="711860"/>
                <a:ext cx="7011303" cy="4462337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正方形/長方形 138"/>
              <p:cNvSpPr/>
              <p:nvPr/>
            </p:nvSpPr>
            <p:spPr>
              <a:xfrm>
                <a:off x="4786275" y="4188823"/>
                <a:ext cx="279994" cy="55305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正方形/長方形 139"/>
              <p:cNvSpPr/>
              <p:nvPr/>
            </p:nvSpPr>
            <p:spPr>
              <a:xfrm rot="16200000">
                <a:off x="5817846" y="4354531"/>
                <a:ext cx="559989" cy="2844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1" name="正方形/長方形 140"/>
              <p:cNvSpPr/>
              <p:nvPr/>
            </p:nvSpPr>
            <p:spPr>
              <a:xfrm rot="5400000">
                <a:off x="2618524" y="2316801"/>
                <a:ext cx="250765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正方形/長方形 141"/>
              <p:cNvSpPr/>
              <p:nvPr/>
            </p:nvSpPr>
            <p:spPr>
              <a:xfrm>
                <a:off x="2502007" y="132309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正方形/長方形 145"/>
              <p:cNvSpPr/>
              <p:nvPr/>
            </p:nvSpPr>
            <p:spPr>
              <a:xfrm rot="5400000">
                <a:off x="2603937" y="2041923"/>
                <a:ext cx="279939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正方形/長方形 146"/>
              <p:cNvSpPr/>
              <p:nvPr/>
            </p:nvSpPr>
            <p:spPr>
              <a:xfrm>
                <a:off x="3356869" y="1267642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正方形/長方形 147"/>
              <p:cNvSpPr/>
              <p:nvPr/>
            </p:nvSpPr>
            <p:spPr>
              <a:xfrm>
                <a:off x="3356869" y="1524445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>
                <a:off x="5373099" y="4203131"/>
                <a:ext cx="277272" cy="55305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正方形/長方形 149"/>
              <p:cNvSpPr/>
              <p:nvPr/>
            </p:nvSpPr>
            <p:spPr>
              <a:xfrm rot="5400000">
                <a:off x="7307415" y="3069869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正方形/長方形 150"/>
              <p:cNvSpPr/>
              <p:nvPr/>
            </p:nvSpPr>
            <p:spPr>
              <a:xfrm rot="5400000">
                <a:off x="7577083" y="3073484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" name="正方形/長方形 151"/>
              <p:cNvSpPr/>
              <p:nvPr/>
            </p:nvSpPr>
            <p:spPr>
              <a:xfrm rot="10800000">
                <a:off x="7182899" y="4296971"/>
                <a:ext cx="722894" cy="270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正方形/長方形 152"/>
              <p:cNvSpPr/>
              <p:nvPr/>
            </p:nvSpPr>
            <p:spPr>
              <a:xfrm rot="10800000">
                <a:off x="7182900" y="4034523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正方形/長方形 153"/>
              <p:cNvSpPr/>
              <p:nvPr/>
            </p:nvSpPr>
            <p:spPr>
              <a:xfrm>
                <a:off x="2722864" y="1332924"/>
                <a:ext cx="222868" cy="54215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" name="正方形/長方形 154"/>
              <p:cNvSpPr/>
              <p:nvPr/>
            </p:nvSpPr>
            <p:spPr>
              <a:xfrm>
                <a:off x="4344126" y="3458337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6" name="正方形/長方形 155"/>
              <p:cNvSpPr/>
              <p:nvPr/>
            </p:nvSpPr>
            <p:spPr>
              <a:xfrm>
                <a:off x="4574508" y="3453197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" name="正方形/長方形 156"/>
              <p:cNvSpPr/>
              <p:nvPr/>
            </p:nvSpPr>
            <p:spPr>
              <a:xfrm>
                <a:off x="4343028" y="2896176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8" name="正方形/長方形 157"/>
              <p:cNvSpPr/>
              <p:nvPr/>
            </p:nvSpPr>
            <p:spPr>
              <a:xfrm>
                <a:off x="4573410" y="2891036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正方形/長方形 158"/>
              <p:cNvSpPr/>
              <p:nvPr/>
            </p:nvSpPr>
            <p:spPr>
              <a:xfrm>
                <a:off x="4355734" y="2045759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正方形/長方形 159"/>
              <p:cNvSpPr/>
              <p:nvPr/>
            </p:nvSpPr>
            <p:spPr>
              <a:xfrm>
                <a:off x="4586116" y="2055284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正方形/長方形 160"/>
              <p:cNvSpPr/>
              <p:nvPr/>
            </p:nvSpPr>
            <p:spPr>
              <a:xfrm>
                <a:off x="4349669" y="149020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正方形/長方形 161"/>
              <p:cNvSpPr/>
              <p:nvPr/>
            </p:nvSpPr>
            <p:spPr>
              <a:xfrm>
                <a:off x="4583435" y="1488745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正方形/長方形 162"/>
              <p:cNvSpPr/>
              <p:nvPr/>
            </p:nvSpPr>
            <p:spPr>
              <a:xfrm>
                <a:off x="6169582" y="1943611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正方形/長方形 163"/>
              <p:cNvSpPr/>
              <p:nvPr/>
            </p:nvSpPr>
            <p:spPr>
              <a:xfrm>
                <a:off x="6399964" y="1938471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正方形/長方形 164"/>
              <p:cNvSpPr/>
              <p:nvPr/>
            </p:nvSpPr>
            <p:spPr>
              <a:xfrm>
                <a:off x="6168484" y="138145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正方形/長方形 165"/>
              <p:cNvSpPr/>
              <p:nvPr/>
            </p:nvSpPr>
            <p:spPr>
              <a:xfrm>
                <a:off x="6398866" y="137631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正方形/長方形 166"/>
              <p:cNvSpPr/>
              <p:nvPr/>
            </p:nvSpPr>
            <p:spPr>
              <a:xfrm>
                <a:off x="6178234" y="3420237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正方形/長方形 167"/>
              <p:cNvSpPr/>
              <p:nvPr/>
            </p:nvSpPr>
            <p:spPr>
              <a:xfrm>
                <a:off x="6408616" y="3415097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正方形/長方形 168"/>
              <p:cNvSpPr/>
              <p:nvPr/>
            </p:nvSpPr>
            <p:spPr>
              <a:xfrm>
                <a:off x="6177136" y="2858076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0" name="正方形/長方形 169"/>
              <p:cNvSpPr/>
              <p:nvPr/>
            </p:nvSpPr>
            <p:spPr>
              <a:xfrm>
                <a:off x="6407518" y="2852936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正方形/長方形 170"/>
              <p:cNvSpPr/>
              <p:nvPr/>
            </p:nvSpPr>
            <p:spPr>
              <a:xfrm rot="5400000">
                <a:off x="8234919" y="2015710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 smtClean="0"/>
              </a:p>
            </p:txBody>
          </p:sp>
          <p:sp>
            <p:nvSpPr>
              <p:cNvPr id="172" name="正方形/長方形 171"/>
              <p:cNvSpPr/>
              <p:nvPr/>
            </p:nvSpPr>
            <p:spPr>
              <a:xfrm>
                <a:off x="7945777" y="739455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 smtClean="0"/>
              </a:p>
            </p:txBody>
          </p:sp>
          <p:sp>
            <p:nvSpPr>
              <p:cNvPr id="173" name="正方形/長方形 172"/>
              <p:cNvSpPr/>
              <p:nvPr/>
            </p:nvSpPr>
            <p:spPr>
              <a:xfrm rot="5400000">
                <a:off x="8234919" y="1267642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 smtClean="0"/>
              </a:p>
            </p:txBody>
          </p:sp>
          <p:sp>
            <p:nvSpPr>
              <p:cNvPr id="174" name="正方形/長方形 173"/>
              <p:cNvSpPr/>
              <p:nvPr/>
            </p:nvSpPr>
            <p:spPr>
              <a:xfrm rot="10800000">
                <a:off x="7150414" y="1735832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" name="正方形/長方形 178"/>
              <p:cNvSpPr/>
              <p:nvPr/>
            </p:nvSpPr>
            <p:spPr>
              <a:xfrm rot="10800000">
                <a:off x="7150416" y="1465024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正方形/長方形 179"/>
              <p:cNvSpPr/>
              <p:nvPr/>
            </p:nvSpPr>
            <p:spPr>
              <a:xfrm>
                <a:off x="8463736" y="4903014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正方形/長方形 180"/>
              <p:cNvSpPr/>
              <p:nvPr/>
            </p:nvSpPr>
            <p:spPr>
              <a:xfrm>
                <a:off x="8468632" y="4272524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正方形/長方形 181"/>
              <p:cNvSpPr/>
              <p:nvPr/>
            </p:nvSpPr>
            <p:spPr>
              <a:xfrm>
                <a:off x="8025056" y="4903015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正方形/長方形 182"/>
              <p:cNvSpPr/>
              <p:nvPr/>
            </p:nvSpPr>
            <p:spPr>
              <a:xfrm>
                <a:off x="1784648" y="3939458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正方形/長方形 203"/>
              <p:cNvSpPr/>
              <p:nvPr/>
            </p:nvSpPr>
            <p:spPr>
              <a:xfrm>
                <a:off x="1771000" y="4744077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5" name="正方形/長方形 204"/>
              <p:cNvSpPr/>
              <p:nvPr/>
            </p:nvSpPr>
            <p:spPr>
              <a:xfrm>
                <a:off x="1781479" y="4365104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" name="正方形/長方形 206"/>
              <p:cNvSpPr/>
              <p:nvPr/>
            </p:nvSpPr>
            <p:spPr>
              <a:xfrm>
                <a:off x="3383837" y="3091249"/>
                <a:ext cx="627305" cy="27652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8" name="正方形/長方形 207"/>
              <p:cNvSpPr/>
              <p:nvPr/>
            </p:nvSpPr>
            <p:spPr>
              <a:xfrm>
                <a:off x="2889581" y="734200"/>
                <a:ext cx="1056618" cy="26237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9" name="正方形/長方形 208"/>
              <p:cNvSpPr/>
              <p:nvPr/>
            </p:nvSpPr>
            <p:spPr>
              <a:xfrm>
                <a:off x="1791303" y="1554956"/>
                <a:ext cx="220661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0" name="正方形/長方形 209"/>
              <p:cNvSpPr/>
              <p:nvPr/>
            </p:nvSpPr>
            <p:spPr>
              <a:xfrm>
                <a:off x="1783396" y="2114872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1" name="正方形/長方形 210"/>
              <p:cNvSpPr/>
              <p:nvPr/>
            </p:nvSpPr>
            <p:spPr>
              <a:xfrm>
                <a:off x="1785664" y="267878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2" name="正方形/長方形 211"/>
              <p:cNvSpPr/>
              <p:nvPr/>
            </p:nvSpPr>
            <p:spPr>
              <a:xfrm>
                <a:off x="1788579" y="3249368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3" name="正方形/長方形 212"/>
              <p:cNvSpPr/>
              <p:nvPr/>
            </p:nvSpPr>
            <p:spPr>
              <a:xfrm>
                <a:off x="3535183" y="2021928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4" name="正方形/長方形 213"/>
              <p:cNvSpPr/>
              <p:nvPr/>
            </p:nvSpPr>
            <p:spPr>
              <a:xfrm>
                <a:off x="3758051" y="2031801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5" name="正方形/長方形 214"/>
              <p:cNvSpPr/>
              <p:nvPr/>
            </p:nvSpPr>
            <p:spPr>
              <a:xfrm>
                <a:off x="3383837" y="3403256"/>
                <a:ext cx="627305" cy="27652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6" name="正方形/長方形 215"/>
              <p:cNvSpPr/>
              <p:nvPr/>
            </p:nvSpPr>
            <p:spPr>
              <a:xfrm>
                <a:off x="2336220" y="296117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7" name="正方形/長方形 216"/>
              <p:cNvSpPr/>
              <p:nvPr/>
            </p:nvSpPr>
            <p:spPr>
              <a:xfrm>
                <a:off x="2580130" y="2959124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8" name="正方形/長方形 217"/>
              <p:cNvSpPr/>
              <p:nvPr/>
            </p:nvSpPr>
            <p:spPr>
              <a:xfrm>
                <a:off x="3946199" y="734200"/>
                <a:ext cx="1056618" cy="26237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9" name="正方形/長方形 218"/>
              <p:cNvSpPr/>
              <p:nvPr/>
            </p:nvSpPr>
            <p:spPr>
              <a:xfrm>
                <a:off x="5027987" y="734200"/>
                <a:ext cx="1056618" cy="26237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0" name="正方形/長方形 219"/>
              <p:cNvSpPr/>
              <p:nvPr/>
            </p:nvSpPr>
            <p:spPr>
              <a:xfrm>
                <a:off x="6098187" y="734200"/>
                <a:ext cx="1056618" cy="26237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1" name="正方形/長方形 220"/>
              <p:cNvSpPr/>
              <p:nvPr/>
            </p:nvSpPr>
            <p:spPr>
              <a:xfrm>
                <a:off x="1781103" y="1001903"/>
                <a:ext cx="218476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正方形/長方形 137"/>
              <p:cNvSpPr/>
              <p:nvPr/>
            </p:nvSpPr>
            <p:spPr>
              <a:xfrm>
                <a:off x="1987024" y="5001561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206" name="正方形/長方形 205"/>
              <p:cNvSpPr/>
              <p:nvPr/>
            </p:nvSpPr>
            <p:spPr>
              <a:xfrm>
                <a:off x="6871734" y="4906499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</p:grpSp>
        <p:sp>
          <p:nvSpPr>
            <p:cNvPr id="93" name="正方形/長方形 92"/>
            <p:cNvSpPr/>
            <p:nvPr/>
          </p:nvSpPr>
          <p:spPr>
            <a:xfrm>
              <a:off x="7167367" y="655796"/>
              <a:ext cx="734766" cy="156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コネクタ 110"/>
            <p:cNvCxnSpPr>
              <a:stCxn id="93" idx="2"/>
              <a:endCxn id="93" idx="0"/>
            </p:cNvCxnSpPr>
            <p:nvPr/>
          </p:nvCxnSpPr>
          <p:spPr>
            <a:xfrm flipV="1">
              <a:off x="7534750" y="655796"/>
              <a:ext cx="0" cy="15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正方形/長方形 111"/>
            <p:cNvSpPr/>
            <p:nvPr/>
          </p:nvSpPr>
          <p:spPr>
            <a:xfrm flipV="1">
              <a:off x="5237494" y="1558401"/>
              <a:ext cx="219050" cy="8974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正方形/長方形 112"/>
            <p:cNvSpPr/>
            <p:nvPr/>
          </p:nvSpPr>
          <p:spPr>
            <a:xfrm flipV="1">
              <a:off x="5465028" y="1558005"/>
              <a:ext cx="219050" cy="8974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正方形/長方形 132"/>
            <p:cNvSpPr/>
            <p:nvPr/>
          </p:nvSpPr>
          <p:spPr>
            <a:xfrm flipV="1">
              <a:off x="5237494" y="2941709"/>
              <a:ext cx="219050" cy="8974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正方形/長方形 133"/>
            <p:cNvSpPr/>
            <p:nvPr/>
          </p:nvSpPr>
          <p:spPr>
            <a:xfrm flipV="1">
              <a:off x="5465028" y="2941313"/>
              <a:ext cx="219050" cy="8974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テキスト ボックス 3"/>
          <p:cNvSpPr txBox="1"/>
          <p:nvPr/>
        </p:nvSpPr>
        <p:spPr>
          <a:xfrm>
            <a:off x="7822" y="3974"/>
            <a:ext cx="2486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ステージ１</a:t>
            </a:r>
            <a:endParaRPr kumimoji="1" lang="ja-JP" altLang="en-US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27271" y="31175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Noto Sans CJK JP Regular" pitchFamily="34" charset="-128"/>
                <a:ea typeface="Noto Sans CJK JP Regular" pitchFamily="34" charset="-128"/>
              </a:rPr>
              <a:t>特売の出現場所</a:t>
            </a:r>
            <a:endParaRPr kumimoji="1" lang="en-US" altLang="ja-JP" sz="2000" dirty="0" smtClean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2" name="円/楕円 1"/>
          <p:cNvSpPr/>
          <p:nvPr/>
        </p:nvSpPr>
        <p:spPr>
          <a:xfrm>
            <a:off x="2233947" y="1596030"/>
            <a:ext cx="325131" cy="340326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１</a:t>
            </a:r>
            <a:endParaRPr kumimoji="1" lang="ja-JP" altLang="en-US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8" name="円/楕円 107"/>
          <p:cNvSpPr/>
          <p:nvPr/>
        </p:nvSpPr>
        <p:spPr>
          <a:xfrm>
            <a:off x="5914291" y="1596030"/>
            <a:ext cx="325131" cy="340326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2</a:t>
            </a:r>
            <a:endParaRPr kumimoji="1" lang="ja-JP" altLang="en-US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705638" y="181456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oto Sans CJK JP Regular" pitchFamily="34" charset="-128"/>
                <a:ea typeface="ふみゴシック" panose="03000509000000000000" pitchFamily="65" charset="-128"/>
              </a:rPr>
              <a:t>３０</a:t>
            </a:r>
            <a:r>
              <a:rPr lang="ja-JP" altLang="en-US" sz="2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oto Sans CJK JP Regular" pitchFamily="34" charset="-128"/>
                <a:ea typeface="ふみゴシック" panose="03000509000000000000" pitchFamily="65" charset="-128"/>
              </a:rPr>
              <a:t>秒後</a:t>
            </a:r>
            <a:endParaRPr lang="ja-JP" altLang="en-US" sz="2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ea typeface="ふみゴシック" panose="03000509000000000000" pitchFamily="65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5403105" y="18584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oto Sans CJK JP Regular" pitchFamily="34" charset="-128"/>
                <a:ea typeface="ふみゴシック" panose="03000509000000000000" pitchFamily="65" charset="-128"/>
              </a:rPr>
              <a:t>６０</a:t>
            </a:r>
            <a:r>
              <a:rPr lang="ja-JP" altLang="en-US" sz="2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oto Sans CJK JP Regular" pitchFamily="34" charset="-128"/>
                <a:ea typeface="ふみゴシック" panose="03000509000000000000" pitchFamily="65" charset="-128"/>
              </a:rPr>
              <a:t>秒後</a:t>
            </a:r>
            <a:endParaRPr lang="ja-JP" altLang="en-US" sz="2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ea typeface="ふみゴシック" panose="03000509000000000000" pitchFamily="65" charset="-128"/>
            </a:endParaRPr>
          </a:p>
        </p:txBody>
      </p:sp>
      <p:sp>
        <p:nvSpPr>
          <p:cNvPr id="85" name="円/楕円 84"/>
          <p:cNvSpPr/>
          <p:nvPr/>
        </p:nvSpPr>
        <p:spPr>
          <a:xfrm>
            <a:off x="8405705" y="1425867"/>
            <a:ext cx="325131" cy="340326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１</a:t>
            </a:r>
            <a:endParaRPr kumimoji="1" lang="ja-JP" altLang="en-US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87" name="円/楕円 86"/>
          <p:cNvSpPr/>
          <p:nvPr/>
        </p:nvSpPr>
        <p:spPr>
          <a:xfrm>
            <a:off x="8405705" y="2179035"/>
            <a:ext cx="325131" cy="340326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2</a:t>
            </a:r>
            <a:endParaRPr kumimoji="1" lang="ja-JP" altLang="en-US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764877" y="139124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豚</a:t>
            </a:r>
            <a:r>
              <a:rPr kumimoji="1" lang="en-US" altLang="ja-JP" dirty="0" smtClean="0"/>
              <a:t>×1</a:t>
            </a:r>
            <a:endParaRPr kumimoji="1" lang="ja-JP" altLang="en-US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781485" y="2151381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牛</a:t>
            </a:r>
            <a:r>
              <a:rPr kumimoji="1" lang="en-US" altLang="ja-JP" dirty="0" smtClean="0"/>
              <a:t>×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3505219" y="4637991"/>
            <a:ext cx="320960" cy="5530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2921468" y="4630695"/>
            <a:ext cx="320960" cy="5530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1297560" y="1141906"/>
            <a:ext cx="734766" cy="1568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9" name="直線コネクタ 98"/>
          <p:cNvCxnSpPr>
            <a:stCxn id="98" idx="2"/>
            <a:endCxn id="98" idx="0"/>
          </p:cNvCxnSpPr>
          <p:nvPr/>
        </p:nvCxnSpPr>
        <p:spPr>
          <a:xfrm flipV="1">
            <a:off x="1664943" y="1141906"/>
            <a:ext cx="0" cy="156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41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正方形/長方形 103"/>
          <p:cNvSpPr/>
          <p:nvPr/>
        </p:nvSpPr>
        <p:spPr>
          <a:xfrm>
            <a:off x="162014" y="5666458"/>
            <a:ext cx="7033313" cy="6021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22" y="3974"/>
            <a:ext cx="2486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ステージ１</a:t>
            </a:r>
            <a:endParaRPr kumimoji="1" lang="ja-JP" altLang="en-US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942550" y="29043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Noto Sans CJK JP Regular" pitchFamily="34" charset="-128"/>
                <a:ea typeface="Noto Sans CJK JP Regular" pitchFamily="34" charset="-128"/>
              </a:rPr>
              <a:t>店員と客のポジション</a:t>
            </a:r>
            <a:endParaRPr kumimoji="1" lang="en-US" altLang="ja-JP" sz="2000" dirty="0" smtClean="0">
              <a:latin typeface="Noto Sans CJK JP Regular" pitchFamily="34" charset="-128"/>
              <a:ea typeface="Noto Sans CJK JP Regular" pitchFamily="34" charset="-128"/>
            </a:endParaRPr>
          </a:p>
        </p:txBody>
      </p:sp>
      <p:grpSp>
        <p:nvGrpSpPr>
          <p:cNvPr id="129" name="グループ化 128"/>
          <p:cNvGrpSpPr/>
          <p:nvPr/>
        </p:nvGrpSpPr>
        <p:grpSpPr>
          <a:xfrm>
            <a:off x="184024" y="1137525"/>
            <a:ext cx="7011303" cy="4748774"/>
            <a:chOff x="1759139" y="655796"/>
            <a:chExt cx="7011303" cy="4748774"/>
          </a:xfrm>
        </p:grpSpPr>
        <p:grpSp>
          <p:nvGrpSpPr>
            <p:cNvPr id="130" name="グループ化 129"/>
            <p:cNvGrpSpPr/>
            <p:nvPr/>
          </p:nvGrpSpPr>
          <p:grpSpPr>
            <a:xfrm>
              <a:off x="1759139" y="711860"/>
              <a:ext cx="7011303" cy="4692710"/>
              <a:chOff x="1759139" y="711860"/>
              <a:chExt cx="7011303" cy="4692710"/>
            </a:xfrm>
          </p:grpSpPr>
          <p:sp>
            <p:nvSpPr>
              <p:cNvPr id="137" name="正方形/長方形 136"/>
              <p:cNvSpPr/>
              <p:nvPr/>
            </p:nvSpPr>
            <p:spPr>
              <a:xfrm>
                <a:off x="1759139" y="711860"/>
                <a:ext cx="7011303" cy="4462337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" name="正方形/長方形 142"/>
              <p:cNvSpPr/>
              <p:nvPr/>
            </p:nvSpPr>
            <p:spPr>
              <a:xfrm>
                <a:off x="1987024" y="5001561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144" name="正方形/長方形 143"/>
              <p:cNvSpPr/>
              <p:nvPr/>
            </p:nvSpPr>
            <p:spPr>
              <a:xfrm>
                <a:off x="4786275" y="4188823"/>
                <a:ext cx="279994" cy="55305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正方形/長方形 144"/>
              <p:cNvSpPr/>
              <p:nvPr/>
            </p:nvSpPr>
            <p:spPr>
              <a:xfrm rot="16200000">
                <a:off x="5817846" y="4354531"/>
                <a:ext cx="559989" cy="2844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" name="正方形/長方形 174"/>
              <p:cNvSpPr/>
              <p:nvPr/>
            </p:nvSpPr>
            <p:spPr>
              <a:xfrm rot="5400000">
                <a:off x="2618524" y="2316801"/>
                <a:ext cx="250765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" name="正方形/長方形 175"/>
              <p:cNvSpPr/>
              <p:nvPr/>
            </p:nvSpPr>
            <p:spPr>
              <a:xfrm>
                <a:off x="2502007" y="132309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" name="正方形/長方形 176"/>
              <p:cNvSpPr/>
              <p:nvPr/>
            </p:nvSpPr>
            <p:spPr>
              <a:xfrm rot="5400000">
                <a:off x="2603937" y="2041923"/>
                <a:ext cx="279939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" name="正方形/長方形 177"/>
              <p:cNvSpPr/>
              <p:nvPr/>
            </p:nvSpPr>
            <p:spPr>
              <a:xfrm>
                <a:off x="3356869" y="1267642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" name="正方形/長方形 183"/>
              <p:cNvSpPr/>
              <p:nvPr/>
            </p:nvSpPr>
            <p:spPr>
              <a:xfrm>
                <a:off x="3356869" y="1524445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正方形/長方形 184"/>
              <p:cNvSpPr/>
              <p:nvPr/>
            </p:nvSpPr>
            <p:spPr>
              <a:xfrm>
                <a:off x="5373099" y="4203131"/>
                <a:ext cx="277272" cy="55305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正方形/長方形 185"/>
              <p:cNvSpPr/>
              <p:nvPr/>
            </p:nvSpPr>
            <p:spPr>
              <a:xfrm rot="5400000">
                <a:off x="7307415" y="3069869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正方形/長方形 186"/>
              <p:cNvSpPr/>
              <p:nvPr/>
            </p:nvSpPr>
            <p:spPr>
              <a:xfrm rot="5400000">
                <a:off x="7577083" y="3073484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正方形/長方形 187"/>
              <p:cNvSpPr/>
              <p:nvPr/>
            </p:nvSpPr>
            <p:spPr>
              <a:xfrm rot="10800000">
                <a:off x="7182899" y="4296971"/>
                <a:ext cx="722894" cy="270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正方形/長方形 188"/>
              <p:cNvSpPr/>
              <p:nvPr/>
            </p:nvSpPr>
            <p:spPr>
              <a:xfrm rot="10800000">
                <a:off x="7182900" y="4034523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正方形/長方形 189"/>
              <p:cNvSpPr/>
              <p:nvPr/>
            </p:nvSpPr>
            <p:spPr>
              <a:xfrm>
                <a:off x="2722864" y="1332924"/>
                <a:ext cx="222868" cy="54215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正方形/長方形 190"/>
              <p:cNvSpPr/>
              <p:nvPr/>
            </p:nvSpPr>
            <p:spPr>
              <a:xfrm>
                <a:off x="4344126" y="3458337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正方形/長方形 191"/>
              <p:cNvSpPr/>
              <p:nvPr/>
            </p:nvSpPr>
            <p:spPr>
              <a:xfrm>
                <a:off x="4574508" y="3453197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正方形/長方形 192"/>
              <p:cNvSpPr/>
              <p:nvPr/>
            </p:nvSpPr>
            <p:spPr>
              <a:xfrm>
                <a:off x="4343028" y="2896176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" name="正方形/長方形 193"/>
              <p:cNvSpPr/>
              <p:nvPr/>
            </p:nvSpPr>
            <p:spPr>
              <a:xfrm>
                <a:off x="4573410" y="2891036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正方形/長方形 194"/>
              <p:cNvSpPr/>
              <p:nvPr/>
            </p:nvSpPr>
            <p:spPr>
              <a:xfrm>
                <a:off x="4355734" y="2045759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6" name="正方形/長方形 195"/>
              <p:cNvSpPr/>
              <p:nvPr/>
            </p:nvSpPr>
            <p:spPr>
              <a:xfrm>
                <a:off x="4586116" y="2055284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7" name="正方形/長方形 196"/>
              <p:cNvSpPr/>
              <p:nvPr/>
            </p:nvSpPr>
            <p:spPr>
              <a:xfrm>
                <a:off x="4349669" y="149020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8" name="正方形/長方形 197"/>
              <p:cNvSpPr/>
              <p:nvPr/>
            </p:nvSpPr>
            <p:spPr>
              <a:xfrm>
                <a:off x="4583435" y="1488745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9" name="正方形/長方形 198"/>
              <p:cNvSpPr/>
              <p:nvPr/>
            </p:nvSpPr>
            <p:spPr>
              <a:xfrm>
                <a:off x="6169582" y="1943611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0" name="正方形/長方形 199"/>
              <p:cNvSpPr/>
              <p:nvPr/>
            </p:nvSpPr>
            <p:spPr>
              <a:xfrm>
                <a:off x="6399964" y="1938471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1" name="正方形/長方形 200"/>
              <p:cNvSpPr/>
              <p:nvPr/>
            </p:nvSpPr>
            <p:spPr>
              <a:xfrm>
                <a:off x="6168484" y="138145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2" name="正方形/長方形 201"/>
              <p:cNvSpPr/>
              <p:nvPr/>
            </p:nvSpPr>
            <p:spPr>
              <a:xfrm>
                <a:off x="6398866" y="137631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3" name="正方形/長方形 202"/>
              <p:cNvSpPr/>
              <p:nvPr/>
            </p:nvSpPr>
            <p:spPr>
              <a:xfrm>
                <a:off x="6178234" y="3420237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正方形/長方形 203"/>
              <p:cNvSpPr/>
              <p:nvPr/>
            </p:nvSpPr>
            <p:spPr>
              <a:xfrm>
                <a:off x="6408616" y="3415097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5" name="正方形/長方形 204"/>
              <p:cNvSpPr/>
              <p:nvPr/>
            </p:nvSpPr>
            <p:spPr>
              <a:xfrm>
                <a:off x="6177136" y="2858076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6" name="正方形/長方形 205"/>
              <p:cNvSpPr/>
              <p:nvPr/>
            </p:nvSpPr>
            <p:spPr>
              <a:xfrm>
                <a:off x="6407518" y="2852936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" name="正方形/長方形 206"/>
              <p:cNvSpPr/>
              <p:nvPr/>
            </p:nvSpPr>
            <p:spPr>
              <a:xfrm rot="5400000">
                <a:off x="8234919" y="2015710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 smtClean="0"/>
              </a:p>
            </p:txBody>
          </p:sp>
          <p:sp>
            <p:nvSpPr>
              <p:cNvPr id="208" name="正方形/長方形 207"/>
              <p:cNvSpPr/>
              <p:nvPr/>
            </p:nvSpPr>
            <p:spPr>
              <a:xfrm>
                <a:off x="7945777" y="739455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 smtClean="0"/>
              </a:p>
            </p:txBody>
          </p:sp>
          <p:sp>
            <p:nvSpPr>
              <p:cNvPr id="209" name="正方形/長方形 208"/>
              <p:cNvSpPr/>
              <p:nvPr/>
            </p:nvSpPr>
            <p:spPr>
              <a:xfrm rot="5400000">
                <a:off x="8234919" y="1267642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 smtClean="0"/>
              </a:p>
            </p:txBody>
          </p:sp>
          <p:sp>
            <p:nvSpPr>
              <p:cNvPr id="210" name="正方形/長方形 209"/>
              <p:cNvSpPr/>
              <p:nvPr/>
            </p:nvSpPr>
            <p:spPr>
              <a:xfrm rot="10800000">
                <a:off x="7150414" y="1735832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1" name="正方形/長方形 210"/>
              <p:cNvSpPr/>
              <p:nvPr/>
            </p:nvSpPr>
            <p:spPr>
              <a:xfrm rot="10800000">
                <a:off x="7150416" y="1465024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2" name="正方形/長方形 211"/>
              <p:cNvSpPr/>
              <p:nvPr/>
            </p:nvSpPr>
            <p:spPr>
              <a:xfrm>
                <a:off x="8463736" y="4903014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3" name="正方形/長方形 212"/>
              <p:cNvSpPr/>
              <p:nvPr/>
            </p:nvSpPr>
            <p:spPr>
              <a:xfrm>
                <a:off x="8468632" y="4272524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4" name="正方形/長方形 213"/>
              <p:cNvSpPr/>
              <p:nvPr/>
            </p:nvSpPr>
            <p:spPr>
              <a:xfrm>
                <a:off x="8025056" y="4903015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5" name="正方形/長方形 214"/>
              <p:cNvSpPr/>
              <p:nvPr/>
            </p:nvSpPr>
            <p:spPr>
              <a:xfrm>
                <a:off x="1784648" y="3939458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6" name="正方形/長方形 215"/>
              <p:cNvSpPr/>
              <p:nvPr/>
            </p:nvSpPr>
            <p:spPr>
              <a:xfrm>
                <a:off x="1771000" y="4744077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7" name="正方形/長方形 216"/>
              <p:cNvSpPr/>
              <p:nvPr/>
            </p:nvSpPr>
            <p:spPr>
              <a:xfrm>
                <a:off x="1781479" y="4365104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8" name="正方形/長方形 217"/>
              <p:cNvSpPr/>
              <p:nvPr/>
            </p:nvSpPr>
            <p:spPr>
              <a:xfrm>
                <a:off x="6871734" y="4906499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219" name="正方形/長方形 218"/>
              <p:cNvSpPr/>
              <p:nvPr/>
            </p:nvSpPr>
            <p:spPr>
              <a:xfrm>
                <a:off x="3383837" y="3091249"/>
                <a:ext cx="627305" cy="27652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0" name="正方形/長方形 219"/>
              <p:cNvSpPr/>
              <p:nvPr/>
            </p:nvSpPr>
            <p:spPr>
              <a:xfrm>
                <a:off x="2889581" y="734200"/>
                <a:ext cx="1056618" cy="26237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1" name="正方形/長方形 220"/>
              <p:cNvSpPr/>
              <p:nvPr/>
            </p:nvSpPr>
            <p:spPr>
              <a:xfrm>
                <a:off x="1791303" y="1554956"/>
                <a:ext cx="220661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2" name="正方形/長方形 221"/>
              <p:cNvSpPr/>
              <p:nvPr/>
            </p:nvSpPr>
            <p:spPr>
              <a:xfrm>
                <a:off x="1783396" y="2114872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" name="正方形/長方形 222"/>
              <p:cNvSpPr/>
              <p:nvPr/>
            </p:nvSpPr>
            <p:spPr>
              <a:xfrm>
                <a:off x="1785664" y="267878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" name="正方形/長方形 223"/>
              <p:cNvSpPr/>
              <p:nvPr/>
            </p:nvSpPr>
            <p:spPr>
              <a:xfrm>
                <a:off x="1788579" y="3249368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" name="正方形/長方形 224"/>
              <p:cNvSpPr/>
              <p:nvPr/>
            </p:nvSpPr>
            <p:spPr>
              <a:xfrm>
                <a:off x="3535183" y="2021928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" name="正方形/長方形 225"/>
              <p:cNvSpPr/>
              <p:nvPr/>
            </p:nvSpPr>
            <p:spPr>
              <a:xfrm>
                <a:off x="3758051" y="2031801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" name="正方形/長方形 226"/>
              <p:cNvSpPr/>
              <p:nvPr/>
            </p:nvSpPr>
            <p:spPr>
              <a:xfrm>
                <a:off x="3383837" y="3403256"/>
                <a:ext cx="627305" cy="27652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" name="正方形/長方形 227"/>
              <p:cNvSpPr/>
              <p:nvPr/>
            </p:nvSpPr>
            <p:spPr>
              <a:xfrm>
                <a:off x="2336220" y="296117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9" name="正方形/長方形 228"/>
              <p:cNvSpPr/>
              <p:nvPr/>
            </p:nvSpPr>
            <p:spPr>
              <a:xfrm>
                <a:off x="2580130" y="2959124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正方形/長方形 229"/>
              <p:cNvSpPr/>
              <p:nvPr/>
            </p:nvSpPr>
            <p:spPr>
              <a:xfrm>
                <a:off x="3946199" y="734200"/>
                <a:ext cx="1056618" cy="26237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正方形/長方形 230"/>
              <p:cNvSpPr/>
              <p:nvPr/>
            </p:nvSpPr>
            <p:spPr>
              <a:xfrm>
                <a:off x="5027987" y="734200"/>
                <a:ext cx="1056618" cy="26237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2" name="正方形/長方形 231"/>
              <p:cNvSpPr/>
              <p:nvPr/>
            </p:nvSpPr>
            <p:spPr>
              <a:xfrm>
                <a:off x="6098187" y="734200"/>
                <a:ext cx="1056618" cy="26237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" name="正方形/長方形 232"/>
              <p:cNvSpPr/>
              <p:nvPr/>
            </p:nvSpPr>
            <p:spPr>
              <a:xfrm>
                <a:off x="1781103" y="1001903"/>
                <a:ext cx="218476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1" name="正方形/長方形 130"/>
            <p:cNvSpPr/>
            <p:nvPr/>
          </p:nvSpPr>
          <p:spPr>
            <a:xfrm>
              <a:off x="7167367" y="655796"/>
              <a:ext cx="734766" cy="156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2" name="直線コネクタ 131"/>
            <p:cNvCxnSpPr>
              <a:stCxn id="131" idx="2"/>
              <a:endCxn id="131" idx="0"/>
            </p:cNvCxnSpPr>
            <p:nvPr/>
          </p:nvCxnSpPr>
          <p:spPr>
            <a:xfrm flipV="1">
              <a:off x="7534750" y="655796"/>
              <a:ext cx="0" cy="15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正方形/長方形 132"/>
            <p:cNvSpPr/>
            <p:nvPr/>
          </p:nvSpPr>
          <p:spPr>
            <a:xfrm flipV="1">
              <a:off x="5237494" y="1558401"/>
              <a:ext cx="219050" cy="8974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正方形/長方形 133"/>
            <p:cNvSpPr/>
            <p:nvPr/>
          </p:nvSpPr>
          <p:spPr>
            <a:xfrm flipV="1">
              <a:off x="5465028" y="1558005"/>
              <a:ext cx="219050" cy="8974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正方形/長方形 134"/>
            <p:cNvSpPr/>
            <p:nvPr/>
          </p:nvSpPr>
          <p:spPr>
            <a:xfrm flipV="1">
              <a:off x="5237494" y="2941709"/>
              <a:ext cx="219050" cy="8974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正方形/長方形 135"/>
            <p:cNvSpPr/>
            <p:nvPr/>
          </p:nvSpPr>
          <p:spPr>
            <a:xfrm flipV="1">
              <a:off x="5465028" y="2941313"/>
              <a:ext cx="219050" cy="8974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円/楕円 84"/>
          <p:cNvSpPr/>
          <p:nvPr/>
        </p:nvSpPr>
        <p:spPr>
          <a:xfrm>
            <a:off x="3272750" y="2674725"/>
            <a:ext cx="436807" cy="2969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lang="ja-JP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0" name="円/楕円 89"/>
          <p:cNvSpPr/>
          <p:nvPr/>
        </p:nvSpPr>
        <p:spPr>
          <a:xfrm>
            <a:off x="1583143" y="5165185"/>
            <a:ext cx="451157" cy="3747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lang="ja-JP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1" name="円/楕円 90"/>
          <p:cNvSpPr/>
          <p:nvPr/>
        </p:nvSpPr>
        <p:spPr>
          <a:xfrm>
            <a:off x="1495390" y="2547115"/>
            <a:ext cx="435954" cy="3544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kumimoji="1" lang="ja-JP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円/楕円 93"/>
          <p:cNvSpPr/>
          <p:nvPr/>
        </p:nvSpPr>
        <p:spPr>
          <a:xfrm>
            <a:off x="3191245" y="2398437"/>
            <a:ext cx="268462" cy="22859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円/楕円 95"/>
          <p:cNvSpPr/>
          <p:nvPr/>
        </p:nvSpPr>
        <p:spPr>
          <a:xfrm>
            <a:off x="5168667" y="2139705"/>
            <a:ext cx="366971" cy="3757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２</a:t>
            </a:r>
            <a:endParaRPr lang="ja-JP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8" name="円/楕円 97"/>
          <p:cNvSpPr/>
          <p:nvPr/>
        </p:nvSpPr>
        <p:spPr>
          <a:xfrm>
            <a:off x="6418786" y="1738825"/>
            <a:ext cx="268462" cy="22859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/>
          <p:cNvSpPr/>
          <p:nvPr/>
        </p:nvSpPr>
        <p:spPr>
          <a:xfrm>
            <a:off x="6459631" y="3915265"/>
            <a:ext cx="268462" cy="228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円/楕円 99"/>
          <p:cNvSpPr/>
          <p:nvPr/>
        </p:nvSpPr>
        <p:spPr>
          <a:xfrm>
            <a:off x="5735295" y="5066605"/>
            <a:ext cx="268462" cy="22859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/>
          <p:cNvSpPr/>
          <p:nvPr/>
        </p:nvSpPr>
        <p:spPr>
          <a:xfrm>
            <a:off x="738303" y="2241977"/>
            <a:ext cx="268462" cy="22859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/>
          <p:cNvSpPr/>
          <p:nvPr/>
        </p:nvSpPr>
        <p:spPr>
          <a:xfrm>
            <a:off x="1444905" y="3291465"/>
            <a:ext cx="268462" cy="228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円/楕円 108"/>
          <p:cNvSpPr/>
          <p:nvPr/>
        </p:nvSpPr>
        <p:spPr>
          <a:xfrm>
            <a:off x="4219822" y="3964655"/>
            <a:ext cx="268462" cy="22859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110" name="円/楕円 109"/>
          <p:cNvSpPr/>
          <p:nvPr/>
        </p:nvSpPr>
        <p:spPr>
          <a:xfrm>
            <a:off x="4207209" y="2504821"/>
            <a:ext cx="268462" cy="228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円/楕円 110"/>
          <p:cNvSpPr/>
          <p:nvPr/>
        </p:nvSpPr>
        <p:spPr>
          <a:xfrm>
            <a:off x="1236381" y="4807613"/>
            <a:ext cx="268462" cy="228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円/楕円 112"/>
          <p:cNvSpPr/>
          <p:nvPr/>
        </p:nvSpPr>
        <p:spPr>
          <a:xfrm>
            <a:off x="5002722" y="1438898"/>
            <a:ext cx="268462" cy="228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円/楕円 113"/>
          <p:cNvSpPr/>
          <p:nvPr/>
        </p:nvSpPr>
        <p:spPr>
          <a:xfrm>
            <a:off x="5414145" y="3474853"/>
            <a:ext cx="268462" cy="22859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5474177" y="5009595"/>
            <a:ext cx="133607" cy="17130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/楕円 122"/>
          <p:cNvSpPr/>
          <p:nvPr/>
        </p:nvSpPr>
        <p:spPr>
          <a:xfrm>
            <a:off x="2416896" y="3207067"/>
            <a:ext cx="268462" cy="22859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/楕円 123"/>
          <p:cNvSpPr/>
          <p:nvPr/>
        </p:nvSpPr>
        <p:spPr>
          <a:xfrm>
            <a:off x="2241791" y="3138421"/>
            <a:ext cx="194231" cy="13023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円/楕円 121"/>
          <p:cNvSpPr/>
          <p:nvPr/>
        </p:nvSpPr>
        <p:spPr>
          <a:xfrm>
            <a:off x="6283142" y="2430684"/>
            <a:ext cx="436807" cy="2969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endParaRPr lang="ja-JP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2633875" y="4676147"/>
            <a:ext cx="320960" cy="5530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2050124" y="4668851"/>
            <a:ext cx="320960" cy="5530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7473280" y="657047"/>
            <a:ext cx="2304256" cy="5735364"/>
            <a:chOff x="8121352" y="656557"/>
            <a:chExt cx="2304256" cy="5369244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8121352" y="656557"/>
              <a:ext cx="2304256" cy="5369244"/>
              <a:chOff x="7473280" y="625352"/>
              <a:chExt cx="2304256" cy="5369244"/>
            </a:xfrm>
          </p:grpSpPr>
          <p:sp>
            <p:nvSpPr>
              <p:cNvPr id="3" name="角丸四角形 2"/>
              <p:cNvSpPr/>
              <p:nvPr/>
            </p:nvSpPr>
            <p:spPr>
              <a:xfrm>
                <a:off x="7473280" y="625352"/>
                <a:ext cx="2304256" cy="536924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en-US" altLang="ja-JP" dirty="0" smtClean="0">
                  <a:latin typeface="Noto Sans CJK JP Regular" pitchFamily="34" charset="-128"/>
                  <a:ea typeface="Noto Sans CJK JP Regular" pitchFamily="34" charset="-128"/>
                </a:endParaRPr>
              </a:p>
              <a:p>
                <a:r>
                  <a:rPr lang="ja-JP" altLang="en-US" dirty="0" smtClean="0">
                    <a:latin typeface="Noto Sans CJK JP Regular" pitchFamily="34" charset="-128"/>
                    <a:ea typeface="Noto Sans CJK JP Regular" pitchFamily="34" charset="-128"/>
                  </a:rPr>
                  <a:t>　：プレイヤー</a:t>
                </a:r>
                <a:endParaRPr lang="en-US" altLang="ja-JP" dirty="0">
                  <a:latin typeface="Noto Sans CJK JP Regular" pitchFamily="34" charset="-128"/>
                  <a:ea typeface="Noto Sans CJK JP Regular" pitchFamily="34" charset="-128"/>
                </a:endParaRPr>
              </a:p>
              <a:p>
                <a:endParaRPr lang="en-US" altLang="ja-JP" dirty="0">
                  <a:latin typeface="Noto Sans CJK JP Regular" pitchFamily="34" charset="-128"/>
                  <a:ea typeface="Noto Sans CJK JP Regular" pitchFamily="34" charset="-128"/>
                </a:endParaRPr>
              </a:p>
              <a:p>
                <a:r>
                  <a:rPr lang="ja-JP" altLang="en-US" dirty="0" smtClean="0">
                    <a:latin typeface="Noto Sans CJK JP Regular" pitchFamily="34" charset="-128"/>
                    <a:ea typeface="Noto Sans CJK JP Regular" pitchFamily="34" charset="-128"/>
                  </a:rPr>
                  <a:t>　：おばさん</a:t>
                </a:r>
                <a:endParaRPr lang="en-US" altLang="ja-JP" dirty="0" smtClean="0">
                  <a:latin typeface="Noto Sans CJK JP Regular" pitchFamily="34" charset="-128"/>
                  <a:ea typeface="Noto Sans CJK JP Regular" pitchFamily="34" charset="-128"/>
                </a:endParaRPr>
              </a:p>
              <a:p>
                <a:endParaRPr lang="en-US" altLang="ja-JP" dirty="0" smtClean="0">
                  <a:latin typeface="Noto Sans CJK JP Regular" pitchFamily="34" charset="-128"/>
                  <a:ea typeface="Noto Sans CJK JP Regular" pitchFamily="34" charset="-128"/>
                </a:endParaRPr>
              </a:p>
              <a:p>
                <a:r>
                  <a:rPr lang="ja-JP" altLang="en-US" dirty="0">
                    <a:latin typeface="Noto Sans CJK JP Regular" pitchFamily="34" charset="-128"/>
                    <a:ea typeface="Noto Sans CJK JP Regular" pitchFamily="34" charset="-128"/>
                  </a:rPr>
                  <a:t>　</a:t>
                </a:r>
                <a:r>
                  <a:rPr lang="ja-JP" altLang="en-US" dirty="0" smtClean="0">
                    <a:latin typeface="Noto Sans CJK JP Regular" pitchFamily="34" charset="-128"/>
                    <a:ea typeface="Noto Sans CJK JP Regular" pitchFamily="34" charset="-128"/>
                  </a:rPr>
                  <a:t>：店員</a:t>
                </a:r>
                <a:endParaRPr lang="en-US" altLang="ja-JP" dirty="0" smtClean="0">
                  <a:latin typeface="Noto Sans CJK JP Regular" pitchFamily="34" charset="-128"/>
                  <a:ea typeface="Noto Sans CJK JP Regular" pitchFamily="34" charset="-128"/>
                </a:endParaRPr>
              </a:p>
              <a:p>
                <a:endParaRPr kumimoji="1" lang="en-US" altLang="ja-JP" dirty="0">
                  <a:latin typeface="Noto Sans CJK JP Regular" pitchFamily="34" charset="-128"/>
                  <a:ea typeface="Noto Sans CJK JP Regular" pitchFamily="34" charset="-128"/>
                </a:endParaRPr>
              </a:p>
              <a:p>
                <a:r>
                  <a:rPr lang="ja-JP" altLang="en-US" dirty="0" smtClean="0">
                    <a:latin typeface="Noto Sans CJK JP Regular" pitchFamily="34" charset="-128"/>
                    <a:ea typeface="Noto Sans CJK JP Regular" pitchFamily="34" charset="-128"/>
                  </a:rPr>
                  <a:t>　：</a:t>
                </a:r>
                <a:r>
                  <a:rPr lang="ja-JP" altLang="en-US" dirty="0">
                    <a:latin typeface="Noto Sans CJK JP Regular" pitchFamily="34" charset="-128"/>
                    <a:ea typeface="Noto Sans CJK JP Regular" pitchFamily="34" charset="-128"/>
                  </a:rPr>
                  <a:t>警備員</a:t>
                </a:r>
                <a:endParaRPr lang="en-US" altLang="ja-JP" dirty="0" smtClean="0">
                  <a:latin typeface="Noto Sans CJK JP Regular" pitchFamily="34" charset="-128"/>
                  <a:ea typeface="Noto Sans CJK JP Regular" pitchFamily="34" charset="-128"/>
                </a:endParaRPr>
              </a:p>
              <a:p>
                <a:endParaRPr kumimoji="1" lang="en-US" altLang="ja-JP" dirty="0">
                  <a:latin typeface="Noto Sans CJK JP Regular" pitchFamily="34" charset="-128"/>
                  <a:ea typeface="Noto Sans CJK JP Regular" pitchFamily="34" charset="-128"/>
                </a:endParaRPr>
              </a:p>
              <a:p>
                <a:r>
                  <a:rPr lang="ja-JP" altLang="en-US" dirty="0" smtClean="0">
                    <a:latin typeface="Noto Sans CJK JP Regular" pitchFamily="34" charset="-128"/>
                    <a:ea typeface="Noto Sans CJK JP Regular" pitchFamily="34" charset="-128"/>
                  </a:rPr>
                  <a:t>　：客</a:t>
                </a:r>
                <a:endParaRPr lang="en-US" altLang="ja-JP" dirty="0" smtClean="0">
                  <a:latin typeface="Noto Sans CJK JP Regular" pitchFamily="34" charset="-128"/>
                  <a:ea typeface="Noto Sans CJK JP Regular" pitchFamily="34" charset="-128"/>
                </a:endParaRPr>
              </a:p>
              <a:p>
                <a:endParaRPr lang="en-US" altLang="ja-JP" dirty="0">
                  <a:latin typeface="Noto Sans CJK JP Regular" pitchFamily="34" charset="-128"/>
                  <a:ea typeface="Noto Sans CJK JP Regular" pitchFamily="34" charset="-128"/>
                </a:endParaRPr>
              </a:p>
              <a:p>
                <a:r>
                  <a:rPr lang="ja-JP" altLang="en-US" dirty="0" smtClean="0">
                    <a:latin typeface="Noto Sans CJK JP Regular" pitchFamily="34" charset="-128"/>
                    <a:ea typeface="Noto Sans CJK JP Regular" pitchFamily="34" charset="-128"/>
                  </a:rPr>
                  <a:t>　：カート客</a:t>
                </a:r>
                <a:endParaRPr lang="en-US" altLang="ja-JP" dirty="0" smtClean="0">
                  <a:latin typeface="Noto Sans CJK JP Regular" pitchFamily="34" charset="-128"/>
                  <a:ea typeface="Noto Sans CJK JP Regular" pitchFamily="34" charset="-128"/>
                </a:endParaRPr>
              </a:p>
              <a:p>
                <a:endParaRPr lang="en-US" altLang="ja-JP" dirty="0">
                  <a:latin typeface="Noto Sans CJK JP Regular" pitchFamily="34" charset="-128"/>
                  <a:ea typeface="Noto Sans CJK JP Regular" pitchFamily="34" charset="-128"/>
                </a:endParaRPr>
              </a:p>
              <a:p>
                <a:r>
                  <a:rPr lang="ja-JP" altLang="en-US" dirty="0" smtClean="0">
                    <a:latin typeface="Noto Sans CJK JP Regular" pitchFamily="34" charset="-128"/>
                    <a:ea typeface="Noto Sans CJK JP Regular" pitchFamily="34" charset="-128"/>
                  </a:rPr>
                  <a:t>　：親</a:t>
                </a:r>
                <a:endParaRPr lang="en-US" altLang="ja-JP" dirty="0" smtClean="0">
                  <a:latin typeface="Noto Sans CJK JP Regular" pitchFamily="34" charset="-128"/>
                  <a:ea typeface="Noto Sans CJK JP Regular" pitchFamily="34" charset="-128"/>
                </a:endParaRPr>
              </a:p>
              <a:p>
                <a:endParaRPr lang="en-US" altLang="ja-JP" dirty="0">
                  <a:latin typeface="Noto Sans CJK JP Regular" pitchFamily="34" charset="-128"/>
                  <a:ea typeface="Noto Sans CJK JP Regular" pitchFamily="34" charset="-128"/>
                </a:endParaRPr>
              </a:p>
              <a:p>
                <a:r>
                  <a:rPr lang="ja-JP" altLang="en-US" dirty="0" smtClean="0">
                    <a:latin typeface="Noto Sans CJK JP Regular" pitchFamily="34" charset="-128"/>
                    <a:ea typeface="Noto Sans CJK JP Regular" pitchFamily="34" charset="-128"/>
                  </a:rPr>
                  <a:t>　：子供</a:t>
                </a:r>
                <a:endParaRPr lang="en-US" altLang="ja-JP" dirty="0" smtClean="0">
                  <a:latin typeface="Noto Sans CJK JP Regular" pitchFamily="34" charset="-128"/>
                  <a:ea typeface="Noto Sans CJK JP Regular" pitchFamily="34" charset="-128"/>
                </a:endParaRPr>
              </a:p>
              <a:p>
                <a:endParaRPr kumimoji="1" lang="ja-JP" altLang="en-US" dirty="0">
                  <a:latin typeface="Noto Sans CJK JP Regular" pitchFamily="34" charset="-128"/>
                  <a:ea typeface="Noto Sans CJK JP Regular" pitchFamily="34" charset="-128"/>
                </a:endParaRPr>
              </a:p>
            </p:txBody>
          </p:sp>
          <p:sp>
            <p:nvSpPr>
              <p:cNvPr id="117" name="円/楕円 116"/>
              <p:cNvSpPr/>
              <p:nvPr/>
            </p:nvSpPr>
            <p:spPr>
              <a:xfrm>
                <a:off x="7638894" y="1541223"/>
                <a:ext cx="268462" cy="22859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円/楕円 117"/>
              <p:cNvSpPr/>
              <p:nvPr/>
            </p:nvSpPr>
            <p:spPr>
              <a:xfrm>
                <a:off x="7638894" y="2066759"/>
                <a:ext cx="268462" cy="22859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円/楕円 118"/>
              <p:cNvSpPr/>
              <p:nvPr/>
            </p:nvSpPr>
            <p:spPr>
              <a:xfrm>
                <a:off x="7638894" y="2601371"/>
                <a:ext cx="268462" cy="22859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円/楕円 119"/>
              <p:cNvSpPr/>
              <p:nvPr/>
            </p:nvSpPr>
            <p:spPr>
              <a:xfrm>
                <a:off x="7638894" y="3661086"/>
                <a:ext cx="268462" cy="228596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　</a:t>
                </a:r>
                <a:endParaRPr kumimoji="1" lang="ja-JP" altLang="en-US" dirty="0"/>
              </a:p>
            </p:txBody>
          </p:sp>
          <p:sp>
            <p:nvSpPr>
              <p:cNvPr id="125" name="円/楕円 124"/>
              <p:cNvSpPr/>
              <p:nvPr/>
            </p:nvSpPr>
            <p:spPr>
              <a:xfrm>
                <a:off x="7638894" y="3091684"/>
                <a:ext cx="268462" cy="22859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円/楕円 125"/>
              <p:cNvSpPr/>
              <p:nvPr/>
            </p:nvSpPr>
            <p:spPr>
              <a:xfrm>
                <a:off x="7638894" y="4173146"/>
                <a:ext cx="268462" cy="228596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円/楕円 126"/>
              <p:cNvSpPr/>
              <p:nvPr/>
            </p:nvSpPr>
            <p:spPr>
              <a:xfrm>
                <a:off x="7676009" y="4642144"/>
                <a:ext cx="194231" cy="130239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5" name="円/楕円 104"/>
            <p:cNvSpPr/>
            <p:nvPr/>
          </p:nvSpPr>
          <p:spPr>
            <a:xfrm>
              <a:off x="8257129" y="1007883"/>
              <a:ext cx="298299" cy="24842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6" name="円/楕円 105"/>
          <p:cNvSpPr/>
          <p:nvPr/>
        </p:nvSpPr>
        <p:spPr>
          <a:xfrm>
            <a:off x="532570" y="4978502"/>
            <a:ext cx="515438" cy="37406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</a:t>
            </a:r>
            <a:endParaRPr kumimoji="1" lang="ja-JP" alt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506622" y="1142780"/>
            <a:ext cx="734766" cy="1568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5" name="直線コネクタ 114"/>
          <p:cNvCxnSpPr/>
          <p:nvPr/>
        </p:nvCxnSpPr>
        <p:spPr>
          <a:xfrm flipV="1">
            <a:off x="874005" y="1142780"/>
            <a:ext cx="0" cy="156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7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6296"/>
            <a:ext cx="4087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ステージコンセプト</a:t>
            </a:r>
            <a:endParaRPr kumimoji="1" lang="ja-JP" altLang="en-US" sz="4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6542" y="1484784"/>
            <a:ext cx="93233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滑走と客を乗せる</a:t>
            </a:r>
            <a:endParaRPr kumimoji="1" lang="en-US" altLang="ja-JP" sz="48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4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　　　　　</a:t>
            </a:r>
            <a:r>
              <a:rPr kumimoji="1" lang="ja-JP" altLang="en-US" sz="4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要素を利用した</a:t>
            </a:r>
            <a:endParaRPr kumimoji="1" lang="en-US" altLang="ja-JP" sz="48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4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　　　　　　　　　　　　　ステージ</a:t>
            </a:r>
            <a:endParaRPr kumimoji="1" lang="ja-JP" altLang="en-US" sz="48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0560" y="4365104"/>
            <a:ext cx="9417963" cy="19389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Noto Sans CJK JP Regular" pitchFamily="34" charset="-128"/>
                <a:ea typeface="Noto Sans CJK JP Regular" pitchFamily="34" charset="-128"/>
              </a:rPr>
              <a:t>・店員の人数は比較的少なくする</a:t>
            </a:r>
            <a:endParaRPr kumimoji="1" lang="en-US" altLang="ja-JP" sz="2400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sz="2400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kumimoji="1" lang="ja-JP" altLang="en-US" sz="2400" dirty="0" smtClean="0">
                <a:latin typeface="Noto Sans CJK JP Regular" pitchFamily="34" charset="-128"/>
                <a:ea typeface="Noto Sans CJK JP Regular" pitchFamily="34" charset="-128"/>
              </a:rPr>
              <a:t>・客をなるべく多くしお一人様の品を多く手に入れられる</a:t>
            </a:r>
            <a:endParaRPr kumimoji="1" lang="en-US" altLang="ja-JP" sz="2400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sz="2400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sz="2400" dirty="0" smtClean="0">
                <a:latin typeface="Noto Sans CJK JP Regular" pitchFamily="34" charset="-128"/>
                <a:ea typeface="Noto Sans CJK JP Regular" pitchFamily="34" charset="-128"/>
              </a:rPr>
              <a:t>・滑走を利用させるためセールスの発生は遠い場所から発生させる</a:t>
            </a:r>
            <a:endParaRPr lang="en-US" altLang="ja-JP" sz="2400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0560" y="3657218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備考</a:t>
            </a:r>
            <a:endParaRPr kumimoji="1" lang="ja-JP" altLang="en-US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4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6296"/>
            <a:ext cx="3501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ステージの結成</a:t>
            </a:r>
            <a:endParaRPr kumimoji="1" lang="ja-JP" altLang="en-US" sz="4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8504" y="2176698"/>
            <a:ext cx="69525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Noto Sans CJK JP Regular" pitchFamily="34" charset="-128"/>
                <a:ea typeface="Noto Sans CJK JP Regular" pitchFamily="34" charset="-128"/>
              </a:rPr>
              <a:t>・店員の人数</a:t>
            </a:r>
            <a:r>
              <a:rPr lang="ja-JP" altLang="en-US" sz="2400" dirty="0" smtClean="0">
                <a:latin typeface="Noto Sans CJK JP Regular" pitchFamily="34" charset="-128"/>
                <a:ea typeface="Noto Sans CJK JP Regular" pitchFamily="34" charset="-128"/>
              </a:rPr>
              <a:t>と警備員は少なくし</a:t>
            </a:r>
            <a:r>
              <a:rPr lang="en-US" altLang="ja-JP" sz="2400" dirty="0" smtClean="0">
                <a:latin typeface="Noto Sans CJK JP Regular" pitchFamily="34" charset="-128"/>
                <a:ea typeface="Noto Sans CJK JP Regular" pitchFamily="34" charset="-128"/>
              </a:rPr>
              <a:t>NPC</a:t>
            </a:r>
            <a:r>
              <a:rPr lang="ja-JP" altLang="en-US" sz="2400" dirty="0" smtClean="0">
                <a:latin typeface="Noto Sans CJK JP Regular" pitchFamily="34" charset="-128"/>
                <a:ea typeface="Noto Sans CJK JP Regular" pitchFamily="34" charset="-128"/>
              </a:rPr>
              <a:t>を多くする</a:t>
            </a:r>
            <a:endParaRPr kumimoji="1" lang="en-US" altLang="ja-JP" sz="2400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sz="2400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kumimoji="1" lang="ja-JP" altLang="en-US" sz="2400" dirty="0" smtClean="0">
                <a:latin typeface="Noto Sans CJK JP Regular" pitchFamily="34" charset="-128"/>
                <a:ea typeface="Noto Sans CJK JP Regular" pitchFamily="34" charset="-128"/>
              </a:rPr>
              <a:t>・また「おばさん」は多くする</a:t>
            </a:r>
            <a:endParaRPr kumimoji="1" lang="en-US" altLang="ja-JP" sz="2400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sz="2400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sz="2400" dirty="0" smtClean="0">
                <a:latin typeface="Noto Sans CJK JP Regular" pitchFamily="34" charset="-128"/>
                <a:ea typeface="Noto Sans CJK JP Regular" pitchFamily="34" charset="-128"/>
              </a:rPr>
              <a:t>・なるべく長い距離を動けるようにする</a:t>
            </a:r>
            <a:endParaRPr lang="en-US" altLang="ja-JP" sz="2400" dirty="0" smtClean="0">
              <a:latin typeface="Noto Sans CJK JP Regular" pitchFamily="34" charset="-128"/>
              <a:ea typeface="Noto Sans CJK JP Regula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19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グループ化 101"/>
          <p:cNvGrpSpPr/>
          <p:nvPr/>
        </p:nvGrpSpPr>
        <p:grpSpPr>
          <a:xfrm>
            <a:off x="992560" y="1815794"/>
            <a:ext cx="7724331" cy="4637308"/>
            <a:chOff x="1759139" y="655796"/>
            <a:chExt cx="7011303" cy="4748774"/>
          </a:xfrm>
        </p:grpSpPr>
        <p:grpSp>
          <p:nvGrpSpPr>
            <p:cNvPr id="106" name="グループ化 105"/>
            <p:cNvGrpSpPr/>
            <p:nvPr/>
          </p:nvGrpSpPr>
          <p:grpSpPr>
            <a:xfrm>
              <a:off x="1759139" y="711860"/>
              <a:ext cx="7011303" cy="4692710"/>
              <a:chOff x="1759139" y="711860"/>
              <a:chExt cx="7011303" cy="4692710"/>
            </a:xfrm>
          </p:grpSpPr>
          <p:sp>
            <p:nvSpPr>
              <p:cNvPr id="113" name="正方形/長方形 112"/>
              <p:cNvSpPr/>
              <p:nvPr/>
            </p:nvSpPr>
            <p:spPr>
              <a:xfrm>
                <a:off x="1759139" y="711860"/>
                <a:ext cx="7011303" cy="4462337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正方形/長方形 113"/>
              <p:cNvSpPr/>
              <p:nvPr/>
            </p:nvSpPr>
            <p:spPr>
              <a:xfrm>
                <a:off x="1987024" y="5001561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115" name="正方形/長方形 114"/>
              <p:cNvSpPr/>
              <p:nvPr/>
            </p:nvSpPr>
            <p:spPr>
              <a:xfrm>
                <a:off x="4786275" y="4188823"/>
                <a:ext cx="279994" cy="55305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正方形/長方形 115"/>
              <p:cNvSpPr/>
              <p:nvPr/>
            </p:nvSpPr>
            <p:spPr>
              <a:xfrm rot="16200000">
                <a:off x="5817846" y="4354531"/>
                <a:ext cx="559989" cy="2844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正方形/長方形 116"/>
              <p:cNvSpPr/>
              <p:nvPr/>
            </p:nvSpPr>
            <p:spPr>
              <a:xfrm rot="5400000">
                <a:off x="2618524" y="2316801"/>
                <a:ext cx="250765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正方形/長方形 117"/>
              <p:cNvSpPr/>
              <p:nvPr/>
            </p:nvSpPr>
            <p:spPr>
              <a:xfrm>
                <a:off x="2502007" y="132309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正方形/長方形 118"/>
              <p:cNvSpPr/>
              <p:nvPr/>
            </p:nvSpPr>
            <p:spPr>
              <a:xfrm rot="5400000">
                <a:off x="2603937" y="2041923"/>
                <a:ext cx="279939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正方形/長方形 119"/>
              <p:cNvSpPr/>
              <p:nvPr/>
            </p:nvSpPr>
            <p:spPr>
              <a:xfrm>
                <a:off x="3356869" y="1267642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正方形/長方形 120"/>
              <p:cNvSpPr/>
              <p:nvPr/>
            </p:nvSpPr>
            <p:spPr>
              <a:xfrm>
                <a:off x="3356869" y="1524445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正方形/長方形 121"/>
              <p:cNvSpPr/>
              <p:nvPr/>
            </p:nvSpPr>
            <p:spPr>
              <a:xfrm>
                <a:off x="5373099" y="4203131"/>
                <a:ext cx="277272" cy="55305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正方形/長方形 122"/>
              <p:cNvSpPr/>
              <p:nvPr/>
            </p:nvSpPr>
            <p:spPr>
              <a:xfrm rot="5400000">
                <a:off x="7307415" y="3069869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正方形/長方形 123"/>
              <p:cNvSpPr/>
              <p:nvPr/>
            </p:nvSpPr>
            <p:spPr>
              <a:xfrm rot="5400000">
                <a:off x="7577083" y="3073484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正方形/長方形 124"/>
              <p:cNvSpPr/>
              <p:nvPr/>
            </p:nvSpPr>
            <p:spPr>
              <a:xfrm rot="10800000">
                <a:off x="7182899" y="4296971"/>
                <a:ext cx="722894" cy="270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正方形/長方形 125"/>
              <p:cNvSpPr/>
              <p:nvPr/>
            </p:nvSpPr>
            <p:spPr>
              <a:xfrm rot="10800000">
                <a:off x="7182900" y="4034523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正方形/長方形 126"/>
              <p:cNvSpPr/>
              <p:nvPr/>
            </p:nvSpPr>
            <p:spPr>
              <a:xfrm>
                <a:off x="2722864" y="1332924"/>
                <a:ext cx="222868" cy="54215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正方形/長方形 127"/>
              <p:cNvSpPr/>
              <p:nvPr/>
            </p:nvSpPr>
            <p:spPr>
              <a:xfrm>
                <a:off x="4344126" y="3458337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正方形/長方形 128"/>
              <p:cNvSpPr/>
              <p:nvPr/>
            </p:nvSpPr>
            <p:spPr>
              <a:xfrm>
                <a:off x="4574508" y="3453197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正方形/長方形 129"/>
              <p:cNvSpPr/>
              <p:nvPr/>
            </p:nvSpPr>
            <p:spPr>
              <a:xfrm>
                <a:off x="4343028" y="2896176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" name="正方形/長方形 130"/>
              <p:cNvSpPr/>
              <p:nvPr/>
            </p:nvSpPr>
            <p:spPr>
              <a:xfrm>
                <a:off x="4573410" y="2891036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正方形/長方形 131"/>
              <p:cNvSpPr/>
              <p:nvPr/>
            </p:nvSpPr>
            <p:spPr>
              <a:xfrm>
                <a:off x="4355734" y="2045759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3" name="正方形/長方形 132"/>
              <p:cNvSpPr/>
              <p:nvPr/>
            </p:nvSpPr>
            <p:spPr>
              <a:xfrm>
                <a:off x="4586116" y="2055284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正方形/長方形 133"/>
              <p:cNvSpPr/>
              <p:nvPr/>
            </p:nvSpPr>
            <p:spPr>
              <a:xfrm>
                <a:off x="4349669" y="149020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正方形/長方形 134"/>
              <p:cNvSpPr/>
              <p:nvPr/>
            </p:nvSpPr>
            <p:spPr>
              <a:xfrm>
                <a:off x="4583435" y="1488745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正方形/長方形 135"/>
              <p:cNvSpPr/>
              <p:nvPr/>
            </p:nvSpPr>
            <p:spPr>
              <a:xfrm>
                <a:off x="6169582" y="1943611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正方形/長方形 136"/>
              <p:cNvSpPr/>
              <p:nvPr/>
            </p:nvSpPr>
            <p:spPr>
              <a:xfrm>
                <a:off x="6399964" y="1938471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正方形/長方形 137"/>
              <p:cNvSpPr/>
              <p:nvPr/>
            </p:nvSpPr>
            <p:spPr>
              <a:xfrm>
                <a:off x="6168484" y="138145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正方形/長方形 138"/>
              <p:cNvSpPr/>
              <p:nvPr/>
            </p:nvSpPr>
            <p:spPr>
              <a:xfrm>
                <a:off x="6398866" y="137631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正方形/長方形 139"/>
              <p:cNvSpPr/>
              <p:nvPr/>
            </p:nvSpPr>
            <p:spPr>
              <a:xfrm>
                <a:off x="6178234" y="3420237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1" name="正方形/長方形 140"/>
              <p:cNvSpPr/>
              <p:nvPr/>
            </p:nvSpPr>
            <p:spPr>
              <a:xfrm>
                <a:off x="6408616" y="3415097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正方形/長方形 141"/>
              <p:cNvSpPr/>
              <p:nvPr/>
            </p:nvSpPr>
            <p:spPr>
              <a:xfrm>
                <a:off x="6177136" y="2858076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" name="正方形/長方形 142"/>
              <p:cNvSpPr/>
              <p:nvPr/>
            </p:nvSpPr>
            <p:spPr>
              <a:xfrm>
                <a:off x="6407518" y="2852936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正方形/長方形 143"/>
              <p:cNvSpPr/>
              <p:nvPr/>
            </p:nvSpPr>
            <p:spPr>
              <a:xfrm rot="5400000">
                <a:off x="8234919" y="2015710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 smtClean="0"/>
              </a:p>
            </p:txBody>
          </p:sp>
          <p:sp>
            <p:nvSpPr>
              <p:cNvPr id="145" name="正方形/長方形 144"/>
              <p:cNvSpPr/>
              <p:nvPr/>
            </p:nvSpPr>
            <p:spPr>
              <a:xfrm>
                <a:off x="7945777" y="739455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 smtClean="0"/>
              </a:p>
            </p:txBody>
          </p:sp>
          <p:sp>
            <p:nvSpPr>
              <p:cNvPr id="146" name="正方形/長方形 145"/>
              <p:cNvSpPr/>
              <p:nvPr/>
            </p:nvSpPr>
            <p:spPr>
              <a:xfrm rot="5400000">
                <a:off x="8234919" y="1267642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 smtClean="0"/>
              </a:p>
            </p:txBody>
          </p:sp>
          <p:sp>
            <p:nvSpPr>
              <p:cNvPr id="147" name="正方形/長方形 146"/>
              <p:cNvSpPr/>
              <p:nvPr/>
            </p:nvSpPr>
            <p:spPr>
              <a:xfrm rot="10800000">
                <a:off x="7150414" y="1735832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正方形/長方形 147"/>
              <p:cNvSpPr/>
              <p:nvPr/>
            </p:nvSpPr>
            <p:spPr>
              <a:xfrm rot="10800000">
                <a:off x="7150416" y="1465024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>
                <a:off x="8463736" y="4903014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正方形/長方形 149"/>
              <p:cNvSpPr/>
              <p:nvPr/>
            </p:nvSpPr>
            <p:spPr>
              <a:xfrm>
                <a:off x="8468632" y="4272524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正方形/長方形 150"/>
              <p:cNvSpPr/>
              <p:nvPr/>
            </p:nvSpPr>
            <p:spPr>
              <a:xfrm>
                <a:off x="8025056" y="4903015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" name="正方形/長方形 151"/>
              <p:cNvSpPr/>
              <p:nvPr/>
            </p:nvSpPr>
            <p:spPr>
              <a:xfrm>
                <a:off x="1784648" y="3939458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正方形/長方形 152"/>
              <p:cNvSpPr/>
              <p:nvPr/>
            </p:nvSpPr>
            <p:spPr>
              <a:xfrm>
                <a:off x="1771000" y="4744077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正方形/長方形 153"/>
              <p:cNvSpPr/>
              <p:nvPr/>
            </p:nvSpPr>
            <p:spPr>
              <a:xfrm>
                <a:off x="1781479" y="4365104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" name="正方形/長方形 154"/>
              <p:cNvSpPr/>
              <p:nvPr/>
            </p:nvSpPr>
            <p:spPr>
              <a:xfrm>
                <a:off x="6871734" y="4906499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156" name="正方形/長方形 155"/>
              <p:cNvSpPr/>
              <p:nvPr/>
            </p:nvSpPr>
            <p:spPr>
              <a:xfrm>
                <a:off x="3383837" y="3091249"/>
                <a:ext cx="627305" cy="27652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" name="正方形/長方形 156"/>
              <p:cNvSpPr/>
              <p:nvPr/>
            </p:nvSpPr>
            <p:spPr>
              <a:xfrm>
                <a:off x="2889581" y="734200"/>
                <a:ext cx="1056618" cy="26237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8" name="正方形/長方形 157"/>
              <p:cNvSpPr/>
              <p:nvPr/>
            </p:nvSpPr>
            <p:spPr>
              <a:xfrm>
                <a:off x="1791303" y="1554956"/>
                <a:ext cx="220661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正方形/長方形 158"/>
              <p:cNvSpPr/>
              <p:nvPr/>
            </p:nvSpPr>
            <p:spPr>
              <a:xfrm>
                <a:off x="1783396" y="2114872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正方形/長方形 159"/>
              <p:cNvSpPr/>
              <p:nvPr/>
            </p:nvSpPr>
            <p:spPr>
              <a:xfrm>
                <a:off x="1785664" y="267878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正方形/長方形 160"/>
              <p:cNvSpPr/>
              <p:nvPr/>
            </p:nvSpPr>
            <p:spPr>
              <a:xfrm>
                <a:off x="1788579" y="3249368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正方形/長方形 161"/>
              <p:cNvSpPr/>
              <p:nvPr/>
            </p:nvSpPr>
            <p:spPr>
              <a:xfrm>
                <a:off x="3535183" y="2021928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正方形/長方形 162"/>
              <p:cNvSpPr/>
              <p:nvPr/>
            </p:nvSpPr>
            <p:spPr>
              <a:xfrm>
                <a:off x="3758051" y="2031801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正方形/長方形 163"/>
              <p:cNvSpPr/>
              <p:nvPr/>
            </p:nvSpPr>
            <p:spPr>
              <a:xfrm>
                <a:off x="3383837" y="3403256"/>
                <a:ext cx="627305" cy="27652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正方形/長方形 164"/>
              <p:cNvSpPr/>
              <p:nvPr/>
            </p:nvSpPr>
            <p:spPr>
              <a:xfrm>
                <a:off x="2336220" y="296117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正方形/長方形 165"/>
              <p:cNvSpPr/>
              <p:nvPr/>
            </p:nvSpPr>
            <p:spPr>
              <a:xfrm>
                <a:off x="2580130" y="2959124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正方形/長方形 166"/>
              <p:cNvSpPr/>
              <p:nvPr/>
            </p:nvSpPr>
            <p:spPr>
              <a:xfrm>
                <a:off x="3946199" y="734200"/>
                <a:ext cx="1056618" cy="26237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正方形/長方形 167"/>
              <p:cNvSpPr/>
              <p:nvPr/>
            </p:nvSpPr>
            <p:spPr>
              <a:xfrm>
                <a:off x="5027987" y="734200"/>
                <a:ext cx="1056618" cy="26237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正方形/長方形 168"/>
              <p:cNvSpPr/>
              <p:nvPr/>
            </p:nvSpPr>
            <p:spPr>
              <a:xfrm>
                <a:off x="6098187" y="734200"/>
                <a:ext cx="1056618" cy="26237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0" name="正方形/長方形 169"/>
              <p:cNvSpPr/>
              <p:nvPr/>
            </p:nvSpPr>
            <p:spPr>
              <a:xfrm>
                <a:off x="1781103" y="1001903"/>
                <a:ext cx="218476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7" name="正方形/長方形 106"/>
            <p:cNvSpPr/>
            <p:nvPr/>
          </p:nvSpPr>
          <p:spPr>
            <a:xfrm>
              <a:off x="7167367" y="655796"/>
              <a:ext cx="734766" cy="156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8" name="直線コネクタ 107"/>
            <p:cNvCxnSpPr>
              <a:stCxn id="107" idx="2"/>
              <a:endCxn id="107" idx="0"/>
            </p:cNvCxnSpPr>
            <p:nvPr/>
          </p:nvCxnSpPr>
          <p:spPr>
            <a:xfrm flipV="1">
              <a:off x="7534750" y="655796"/>
              <a:ext cx="0" cy="15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正方形/長方形 108"/>
            <p:cNvSpPr/>
            <p:nvPr/>
          </p:nvSpPr>
          <p:spPr>
            <a:xfrm flipV="1">
              <a:off x="5237494" y="1558401"/>
              <a:ext cx="219050" cy="8974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正方形/長方形 109"/>
            <p:cNvSpPr/>
            <p:nvPr/>
          </p:nvSpPr>
          <p:spPr>
            <a:xfrm flipV="1">
              <a:off x="5465028" y="1558005"/>
              <a:ext cx="219050" cy="8974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正方形/長方形 110"/>
            <p:cNvSpPr/>
            <p:nvPr/>
          </p:nvSpPr>
          <p:spPr>
            <a:xfrm flipV="1">
              <a:off x="5237494" y="2941709"/>
              <a:ext cx="219050" cy="8974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正方形/長方形 111"/>
            <p:cNvSpPr/>
            <p:nvPr/>
          </p:nvSpPr>
          <p:spPr>
            <a:xfrm flipV="1">
              <a:off x="5465028" y="2941313"/>
              <a:ext cx="219050" cy="8974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0" y="26296"/>
            <a:ext cx="4405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ババアの巡回ルート</a:t>
            </a:r>
            <a:endParaRPr kumimoji="1" lang="ja-JP" altLang="en-US" sz="4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06617" y="929626"/>
            <a:ext cx="3098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ババアの巡回ルート</a:t>
            </a:r>
            <a:endParaRPr kumimoji="1" lang="ja-JP" alt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01986" y="239233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富士ポップＰ" panose="040F0700000000000000" pitchFamily="50" charset="-128"/>
                <a:ea typeface="富士ポップＰ" panose="040F0700000000000000" pitchFamily="50" charset="-128"/>
              </a:rPr>
              <a:t>①</a:t>
            </a:r>
            <a:endParaRPr kumimoji="1" lang="ja-JP" altLang="en-US" sz="2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富士ポップＰ" panose="040F0700000000000000" pitchFamily="50" charset="-128"/>
              <a:ea typeface="富士ポップＰ" panose="040F07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97465" y="355549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富士ポップＰ" panose="040F0700000000000000" pitchFamily="50" charset="-128"/>
                <a:ea typeface="富士ポップＰ" panose="040F0700000000000000" pitchFamily="50" charset="-128"/>
              </a:rPr>
              <a:t>②</a:t>
            </a:r>
            <a:endParaRPr kumimoji="1" lang="ja-JP" altLang="en-US" sz="2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富士ポップＰ" panose="040F0700000000000000" pitchFamily="50" charset="-128"/>
              <a:ea typeface="富士ポップＰ" panose="040F0700000000000000" pitchFamily="50" charset="-128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1424608" y="4720789"/>
            <a:ext cx="1113529" cy="4355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1424608" y="3169263"/>
            <a:ext cx="0" cy="155588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endCxn id="25" idx="4"/>
          </p:cNvCxnSpPr>
          <p:nvPr/>
        </p:nvCxnSpPr>
        <p:spPr>
          <a:xfrm flipV="1">
            <a:off x="5666836" y="4067886"/>
            <a:ext cx="0" cy="99255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4520489" y="5055417"/>
            <a:ext cx="1254228" cy="501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円/楕円 102"/>
          <p:cNvSpPr/>
          <p:nvPr/>
        </p:nvSpPr>
        <p:spPr>
          <a:xfrm>
            <a:off x="2527195" y="5720440"/>
            <a:ext cx="451157" cy="3747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lang="ja-JP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4" name="円/楕円 103"/>
          <p:cNvSpPr/>
          <p:nvPr/>
        </p:nvSpPr>
        <p:spPr>
          <a:xfrm>
            <a:off x="2459214" y="2996952"/>
            <a:ext cx="435954" cy="3544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kumimoji="1" lang="ja-JP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5" name="円/楕円 104"/>
          <p:cNvSpPr/>
          <p:nvPr/>
        </p:nvSpPr>
        <p:spPr>
          <a:xfrm>
            <a:off x="5483351" y="3751856"/>
            <a:ext cx="366971" cy="3330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２</a:t>
            </a:r>
            <a:endParaRPr lang="ja-JP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5490921" y="3707846"/>
            <a:ext cx="351830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2432720" y="2996952"/>
            <a:ext cx="434221" cy="3238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1338402" y="1812113"/>
            <a:ext cx="734766" cy="1568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/>
          <p:cNvCxnSpPr/>
          <p:nvPr/>
        </p:nvCxnSpPr>
        <p:spPr>
          <a:xfrm flipV="1">
            <a:off x="1705785" y="1812113"/>
            <a:ext cx="0" cy="156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endCxn id="8" idx="3"/>
          </p:cNvCxnSpPr>
          <p:nvPr/>
        </p:nvCxnSpPr>
        <p:spPr>
          <a:xfrm flipH="1" flipV="1">
            <a:off x="2496310" y="3273382"/>
            <a:ext cx="41827" cy="1447408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8" idx="2"/>
          </p:cNvCxnSpPr>
          <p:nvPr/>
        </p:nvCxnSpPr>
        <p:spPr>
          <a:xfrm flipH="1">
            <a:off x="1424608" y="3158881"/>
            <a:ext cx="1008112" cy="23551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/>
          <p:nvPr/>
        </p:nvCxnSpPr>
        <p:spPr>
          <a:xfrm flipH="1">
            <a:off x="4520489" y="3887866"/>
            <a:ext cx="45621" cy="1215163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/>
          <p:nvPr/>
        </p:nvCxnSpPr>
        <p:spPr>
          <a:xfrm flipH="1">
            <a:off x="4593840" y="3889470"/>
            <a:ext cx="912598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円/楕円 173"/>
          <p:cNvSpPr/>
          <p:nvPr/>
        </p:nvSpPr>
        <p:spPr>
          <a:xfrm>
            <a:off x="6095855" y="5716960"/>
            <a:ext cx="451157" cy="3747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endParaRPr lang="ja-JP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18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グループ化 106"/>
          <p:cNvGrpSpPr/>
          <p:nvPr/>
        </p:nvGrpSpPr>
        <p:grpSpPr>
          <a:xfrm>
            <a:off x="1781553" y="1558881"/>
            <a:ext cx="7011303" cy="4748774"/>
            <a:chOff x="1759139" y="655796"/>
            <a:chExt cx="7011303" cy="4748774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1759139" y="711860"/>
              <a:ext cx="7011303" cy="4692710"/>
              <a:chOff x="1759139" y="711860"/>
              <a:chExt cx="7011303" cy="4692710"/>
            </a:xfrm>
          </p:grpSpPr>
          <p:sp>
            <p:nvSpPr>
              <p:cNvPr id="116" name="正方形/長方形 115"/>
              <p:cNvSpPr/>
              <p:nvPr/>
            </p:nvSpPr>
            <p:spPr>
              <a:xfrm>
                <a:off x="1759139" y="711860"/>
                <a:ext cx="7011303" cy="4462337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正方形/長方形 116"/>
              <p:cNvSpPr/>
              <p:nvPr/>
            </p:nvSpPr>
            <p:spPr>
              <a:xfrm>
                <a:off x="1987024" y="5001561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118" name="正方形/長方形 117"/>
              <p:cNvSpPr/>
              <p:nvPr/>
            </p:nvSpPr>
            <p:spPr>
              <a:xfrm>
                <a:off x="4786275" y="4188823"/>
                <a:ext cx="279994" cy="55305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正方形/長方形 118"/>
              <p:cNvSpPr/>
              <p:nvPr/>
            </p:nvSpPr>
            <p:spPr>
              <a:xfrm rot="16200000">
                <a:off x="5817846" y="4354531"/>
                <a:ext cx="559989" cy="2844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正方形/長方形 119"/>
              <p:cNvSpPr/>
              <p:nvPr/>
            </p:nvSpPr>
            <p:spPr>
              <a:xfrm rot="5400000">
                <a:off x="2618524" y="2316801"/>
                <a:ext cx="250765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正方形/長方形 120"/>
              <p:cNvSpPr/>
              <p:nvPr/>
            </p:nvSpPr>
            <p:spPr>
              <a:xfrm>
                <a:off x="2502007" y="132309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正方形/長方形 121"/>
              <p:cNvSpPr/>
              <p:nvPr/>
            </p:nvSpPr>
            <p:spPr>
              <a:xfrm rot="5400000">
                <a:off x="2603937" y="2041923"/>
                <a:ext cx="279939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正方形/長方形 122"/>
              <p:cNvSpPr/>
              <p:nvPr/>
            </p:nvSpPr>
            <p:spPr>
              <a:xfrm>
                <a:off x="3356869" y="1267642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正方形/長方形 123"/>
              <p:cNvSpPr/>
              <p:nvPr/>
            </p:nvSpPr>
            <p:spPr>
              <a:xfrm>
                <a:off x="3356869" y="1524445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正方形/長方形 124"/>
              <p:cNvSpPr/>
              <p:nvPr/>
            </p:nvSpPr>
            <p:spPr>
              <a:xfrm>
                <a:off x="5373099" y="4203131"/>
                <a:ext cx="277272" cy="55305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正方形/長方形 125"/>
              <p:cNvSpPr/>
              <p:nvPr/>
            </p:nvSpPr>
            <p:spPr>
              <a:xfrm rot="5400000">
                <a:off x="7307415" y="3069869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正方形/長方形 126"/>
              <p:cNvSpPr/>
              <p:nvPr/>
            </p:nvSpPr>
            <p:spPr>
              <a:xfrm rot="5400000">
                <a:off x="7577083" y="3073484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正方形/長方形 127"/>
              <p:cNvSpPr/>
              <p:nvPr/>
            </p:nvSpPr>
            <p:spPr>
              <a:xfrm rot="10800000">
                <a:off x="7182899" y="4296971"/>
                <a:ext cx="722894" cy="270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正方形/長方形 128"/>
              <p:cNvSpPr/>
              <p:nvPr/>
            </p:nvSpPr>
            <p:spPr>
              <a:xfrm rot="10800000">
                <a:off x="7182900" y="4034523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正方形/長方形 129"/>
              <p:cNvSpPr/>
              <p:nvPr/>
            </p:nvSpPr>
            <p:spPr>
              <a:xfrm>
                <a:off x="2722864" y="1332924"/>
                <a:ext cx="222868" cy="54215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" name="正方形/長方形 130"/>
              <p:cNvSpPr/>
              <p:nvPr/>
            </p:nvSpPr>
            <p:spPr>
              <a:xfrm>
                <a:off x="4344126" y="3458337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正方形/長方形 131"/>
              <p:cNvSpPr/>
              <p:nvPr/>
            </p:nvSpPr>
            <p:spPr>
              <a:xfrm>
                <a:off x="4574508" y="3453197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3" name="正方形/長方形 132"/>
              <p:cNvSpPr/>
              <p:nvPr/>
            </p:nvSpPr>
            <p:spPr>
              <a:xfrm>
                <a:off x="4343028" y="2896176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正方形/長方形 133"/>
              <p:cNvSpPr/>
              <p:nvPr/>
            </p:nvSpPr>
            <p:spPr>
              <a:xfrm>
                <a:off x="4573410" y="2891036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正方形/長方形 134"/>
              <p:cNvSpPr/>
              <p:nvPr/>
            </p:nvSpPr>
            <p:spPr>
              <a:xfrm>
                <a:off x="4355734" y="2045759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正方形/長方形 135"/>
              <p:cNvSpPr/>
              <p:nvPr/>
            </p:nvSpPr>
            <p:spPr>
              <a:xfrm>
                <a:off x="4586116" y="2055284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正方形/長方形 136"/>
              <p:cNvSpPr/>
              <p:nvPr/>
            </p:nvSpPr>
            <p:spPr>
              <a:xfrm>
                <a:off x="4349669" y="149020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正方形/長方形 137"/>
              <p:cNvSpPr/>
              <p:nvPr/>
            </p:nvSpPr>
            <p:spPr>
              <a:xfrm>
                <a:off x="4583435" y="1488745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正方形/長方形 138"/>
              <p:cNvSpPr/>
              <p:nvPr/>
            </p:nvSpPr>
            <p:spPr>
              <a:xfrm>
                <a:off x="6169582" y="1943611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正方形/長方形 139"/>
              <p:cNvSpPr/>
              <p:nvPr/>
            </p:nvSpPr>
            <p:spPr>
              <a:xfrm>
                <a:off x="6399964" y="1938471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1" name="正方形/長方形 140"/>
              <p:cNvSpPr/>
              <p:nvPr/>
            </p:nvSpPr>
            <p:spPr>
              <a:xfrm>
                <a:off x="6168484" y="138145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正方形/長方形 141"/>
              <p:cNvSpPr/>
              <p:nvPr/>
            </p:nvSpPr>
            <p:spPr>
              <a:xfrm>
                <a:off x="6398866" y="137631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" name="正方形/長方形 142"/>
              <p:cNvSpPr/>
              <p:nvPr/>
            </p:nvSpPr>
            <p:spPr>
              <a:xfrm>
                <a:off x="6178234" y="3420237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正方形/長方形 143"/>
              <p:cNvSpPr/>
              <p:nvPr/>
            </p:nvSpPr>
            <p:spPr>
              <a:xfrm>
                <a:off x="6408616" y="3415097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正方形/長方形 144"/>
              <p:cNvSpPr/>
              <p:nvPr/>
            </p:nvSpPr>
            <p:spPr>
              <a:xfrm>
                <a:off x="6177136" y="2858076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正方形/長方形 145"/>
              <p:cNvSpPr/>
              <p:nvPr/>
            </p:nvSpPr>
            <p:spPr>
              <a:xfrm>
                <a:off x="6407518" y="2852936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正方形/長方形 146"/>
              <p:cNvSpPr/>
              <p:nvPr/>
            </p:nvSpPr>
            <p:spPr>
              <a:xfrm rot="5400000">
                <a:off x="8234919" y="2015710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 smtClean="0"/>
              </a:p>
            </p:txBody>
          </p:sp>
          <p:sp>
            <p:nvSpPr>
              <p:cNvPr id="148" name="正方形/長方形 147"/>
              <p:cNvSpPr/>
              <p:nvPr/>
            </p:nvSpPr>
            <p:spPr>
              <a:xfrm>
                <a:off x="7945777" y="739455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 smtClean="0"/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 rot="5400000">
                <a:off x="8234919" y="1267642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 smtClean="0"/>
              </a:p>
            </p:txBody>
          </p:sp>
          <p:sp>
            <p:nvSpPr>
              <p:cNvPr id="150" name="正方形/長方形 149"/>
              <p:cNvSpPr/>
              <p:nvPr/>
            </p:nvSpPr>
            <p:spPr>
              <a:xfrm rot="10800000">
                <a:off x="7150414" y="1735832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正方形/長方形 150"/>
              <p:cNvSpPr/>
              <p:nvPr/>
            </p:nvSpPr>
            <p:spPr>
              <a:xfrm rot="10800000">
                <a:off x="7150416" y="1465024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" name="正方形/長方形 151"/>
              <p:cNvSpPr/>
              <p:nvPr/>
            </p:nvSpPr>
            <p:spPr>
              <a:xfrm>
                <a:off x="8463736" y="4903014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正方形/長方形 152"/>
              <p:cNvSpPr/>
              <p:nvPr/>
            </p:nvSpPr>
            <p:spPr>
              <a:xfrm>
                <a:off x="8468632" y="4272524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正方形/長方形 153"/>
              <p:cNvSpPr/>
              <p:nvPr/>
            </p:nvSpPr>
            <p:spPr>
              <a:xfrm>
                <a:off x="8025056" y="4903015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" name="正方形/長方形 154"/>
              <p:cNvSpPr/>
              <p:nvPr/>
            </p:nvSpPr>
            <p:spPr>
              <a:xfrm>
                <a:off x="1784648" y="3939458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6" name="正方形/長方形 155"/>
              <p:cNvSpPr/>
              <p:nvPr/>
            </p:nvSpPr>
            <p:spPr>
              <a:xfrm>
                <a:off x="1771000" y="4744077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" name="正方形/長方形 156"/>
              <p:cNvSpPr/>
              <p:nvPr/>
            </p:nvSpPr>
            <p:spPr>
              <a:xfrm>
                <a:off x="1781479" y="4365104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8" name="正方形/長方形 157"/>
              <p:cNvSpPr/>
              <p:nvPr/>
            </p:nvSpPr>
            <p:spPr>
              <a:xfrm>
                <a:off x="6871734" y="4906499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159" name="正方形/長方形 158"/>
              <p:cNvSpPr/>
              <p:nvPr/>
            </p:nvSpPr>
            <p:spPr>
              <a:xfrm>
                <a:off x="3383837" y="3091249"/>
                <a:ext cx="627305" cy="27652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正方形/長方形 159"/>
              <p:cNvSpPr/>
              <p:nvPr/>
            </p:nvSpPr>
            <p:spPr>
              <a:xfrm>
                <a:off x="2889581" y="734200"/>
                <a:ext cx="1056618" cy="26237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正方形/長方形 160"/>
              <p:cNvSpPr/>
              <p:nvPr/>
            </p:nvSpPr>
            <p:spPr>
              <a:xfrm>
                <a:off x="1791303" y="1554956"/>
                <a:ext cx="220661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正方形/長方形 161"/>
              <p:cNvSpPr/>
              <p:nvPr/>
            </p:nvSpPr>
            <p:spPr>
              <a:xfrm>
                <a:off x="1783396" y="2114872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正方形/長方形 162"/>
              <p:cNvSpPr/>
              <p:nvPr/>
            </p:nvSpPr>
            <p:spPr>
              <a:xfrm>
                <a:off x="1785664" y="267878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正方形/長方形 163"/>
              <p:cNvSpPr/>
              <p:nvPr/>
            </p:nvSpPr>
            <p:spPr>
              <a:xfrm>
                <a:off x="1788579" y="3249368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正方形/長方形 164"/>
              <p:cNvSpPr/>
              <p:nvPr/>
            </p:nvSpPr>
            <p:spPr>
              <a:xfrm>
                <a:off x="3535183" y="2021928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正方形/長方形 165"/>
              <p:cNvSpPr/>
              <p:nvPr/>
            </p:nvSpPr>
            <p:spPr>
              <a:xfrm>
                <a:off x="3758051" y="2031801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正方形/長方形 166"/>
              <p:cNvSpPr/>
              <p:nvPr/>
            </p:nvSpPr>
            <p:spPr>
              <a:xfrm>
                <a:off x="3383837" y="3403256"/>
                <a:ext cx="627305" cy="27652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正方形/長方形 167"/>
              <p:cNvSpPr/>
              <p:nvPr/>
            </p:nvSpPr>
            <p:spPr>
              <a:xfrm>
                <a:off x="2336220" y="296117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正方形/長方形 168"/>
              <p:cNvSpPr/>
              <p:nvPr/>
            </p:nvSpPr>
            <p:spPr>
              <a:xfrm>
                <a:off x="2580130" y="2959124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0" name="正方形/長方形 169"/>
              <p:cNvSpPr/>
              <p:nvPr/>
            </p:nvSpPr>
            <p:spPr>
              <a:xfrm>
                <a:off x="3946199" y="734200"/>
                <a:ext cx="1056618" cy="26237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正方形/長方形 170"/>
              <p:cNvSpPr/>
              <p:nvPr/>
            </p:nvSpPr>
            <p:spPr>
              <a:xfrm>
                <a:off x="5027987" y="734200"/>
                <a:ext cx="1056618" cy="26237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" name="正方形/長方形 171"/>
              <p:cNvSpPr/>
              <p:nvPr/>
            </p:nvSpPr>
            <p:spPr>
              <a:xfrm>
                <a:off x="6098187" y="734200"/>
                <a:ext cx="1056618" cy="26237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3" name="正方形/長方形 172"/>
              <p:cNvSpPr/>
              <p:nvPr/>
            </p:nvSpPr>
            <p:spPr>
              <a:xfrm>
                <a:off x="1781103" y="1001903"/>
                <a:ext cx="218476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0" name="正方形/長方形 109"/>
            <p:cNvSpPr/>
            <p:nvPr/>
          </p:nvSpPr>
          <p:spPr>
            <a:xfrm>
              <a:off x="7167367" y="655796"/>
              <a:ext cx="734766" cy="156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コネクタ 110"/>
            <p:cNvCxnSpPr>
              <a:stCxn id="110" idx="2"/>
              <a:endCxn id="110" idx="0"/>
            </p:cNvCxnSpPr>
            <p:nvPr/>
          </p:nvCxnSpPr>
          <p:spPr>
            <a:xfrm flipV="1">
              <a:off x="7534750" y="655796"/>
              <a:ext cx="0" cy="15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正方形/長方形 111"/>
            <p:cNvSpPr/>
            <p:nvPr/>
          </p:nvSpPr>
          <p:spPr>
            <a:xfrm flipV="1">
              <a:off x="5237494" y="1558401"/>
              <a:ext cx="219050" cy="8974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正方形/長方形 112"/>
            <p:cNvSpPr/>
            <p:nvPr/>
          </p:nvSpPr>
          <p:spPr>
            <a:xfrm flipV="1">
              <a:off x="5465028" y="1558005"/>
              <a:ext cx="219050" cy="8974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正方形/長方形 113"/>
            <p:cNvSpPr/>
            <p:nvPr/>
          </p:nvSpPr>
          <p:spPr>
            <a:xfrm flipV="1">
              <a:off x="5237494" y="2941709"/>
              <a:ext cx="219050" cy="8974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正方形/長方形 114"/>
            <p:cNvSpPr/>
            <p:nvPr/>
          </p:nvSpPr>
          <p:spPr>
            <a:xfrm flipV="1">
              <a:off x="5465028" y="2941313"/>
              <a:ext cx="219050" cy="8974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8" name="円/楕円 87"/>
          <p:cNvSpPr/>
          <p:nvPr/>
        </p:nvSpPr>
        <p:spPr>
          <a:xfrm>
            <a:off x="4071151" y="1890757"/>
            <a:ext cx="436807" cy="2969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lang="ja-JP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9" name="円/楕円 88"/>
          <p:cNvSpPr/>
          <p:nvPr/>
        </p:nvSpPr>
        <p:spPr>
          <a:xfrm>
            <a:off x="3180672" y="5647162"/>
            <a:ext cx="451157" cy="3747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lang="ja-JP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0" name="円/楕円 89"/>
          <p:cNvSpPr/>
          <p:nvPr/>
        </p:nvSpPr>
        <p:spPr>
          <a:xfrm>
            <a:off x="3043410" y="3501897"/>
            <a:ext cx="435954" cy="3544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kumimoji="1" lang="ja-JP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1" name="円/楕円 90"/>
          <p:cNvSpPr/>
          <p:nvPr/>
        </p:nvSpPr>
        <p:spPr>
          <a:xfrm>
            <a:off x="4692309" y="2896042"/>
            <a:ext cx="268462" cy="22859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円/楕円 91"/>
          <p:cNvSpPr/>
          <p:nvPr/>
        </p:nvSpPr>
        <p:spPr>
          <a:xfrm>
            <a:off x="6662184" y="2388553"/>
            <a:ext cx="412120" cy="400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２</a:t>
            </a:r>
            <a:endParaRPr lang="ja-JP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3" name="円/楕円 92"/>
          <p:cNvSpPr/>
          <p:nvPr/>
        </p:nvSpPr>
        <p:spPr>
          <a:xfrm>
            <a:off x="7919850" y="2236430"/>
            <a:ext cx="268462" cy="22859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/>
          <p:cNvSpPr/>
          <p:nvPr/>
        </p:nvSpPr>
        <p:spPr>
          <a:xfrm>
            <a:off x="7960695" y="4412870"/>
            <a:ext cx="268462" cy="228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/>
          <p:cNvSpPr/>
          <p:nvPr/>
        </p:nvSpPr>
        <p:spPr>
          <a:xfrm>
            <a:off x="7120977" y="5449912"/>
            <a:ext cx="268462" cy="22859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円/楕円 95"/>
          <p:cNvSpPr/>
          <p:nvPr/>
        </p:nvSpPr>
        <p:spPr>
          <a:xfrm>
            <a:off x="2239367" y="2739582"/>
            <a:ext cx="268462" cy="22859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円/楕円 96"/>
          <p:cNvSpPr/>
          <p:nvPr/>
        </p:nvSpPr>
        <p:spPr>
          <a:xfrm>
            <a:off x="3080200" y="3221952"/>
            <a:ext cx="268462" cy="228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円/楕円 97"/>
          <p:cNvSpPr/>
          <p:nvPr/>
        </p:nvSpPr>
        <p:spPr>
          <a:xfrm>
            <a:off x="5720886" y="4462260"/>
            <a:ext cx="268462" cy="22859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99" name="円/楕円 98"/>
          <p:cNvSpPr/>
          <p:nvPr/>
        </p:nvSpPr>
        <p:spPr>
          <a:xfrm>
            <a:off x="5708273" y="3002426"/>
            <a:ext cx="268462" cy="228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円/楕円 99"/>
          <p:cNvSpPr/>
          <p:nvPr/>
        </p:nvSpPr>
        <p:spPr>
          <a:xfrm>
            <a:off x="2737445" y="5305218"/>
            <a:ext cx="268462" cy="228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/>
        </p:nvSpPr>
        <p:spPr>
          <a:xfrm>
            <a:off x="6503786" y="1936503"/>
            <a:ext cx="268462" cy="228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/>
          <p:cNvSpPr/>
          <p:nvPr/>
        </p:nvSpPr>
        <p:spPr>
          <a:xfrm>
            <a:off x="6915209" y="3972458"/>
            <a:ext cx="268462" cy="22859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/>
          <p:cNvSpPr/>
          <p:nvPr/>
        </p:nvSpPr>
        <p:spPr>
          <a:xfrm>
            <a:off x="6952324" y="5419516"/>
            <a:ext cx="194231" cy="13023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/>
          <p:cNvSpPr/>
          <p:nvPr/>
        </p:nvSpPr>
        <p:spPr>
          <a:xfrm>
            <a:off x="3917960" y="3704672"/>
            <a:ext cx="268462" cy="22859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/>
          <p:cNvSpPr/>
          <p:nvPr/>
        </p:nvSpPr>
        <p:spPr>
          <a:xfrm>
            <a:off x="3742855" y="3636026"/>
            <a:ext cx="194231" cy="13023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/>
          <p:cNvSpPr/>
          <p:nvPr/>
        </p:nvSpPr>
        <p:spPr>
          <a:xfrm>
            <a:off x="7784206" y="2928289"/>
            <a:ext cx="436807" cy="2969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endParaRPr lang="ja-JP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26296"/>
            <a:ext cx="45288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警備員の巡回ルート</a:t>
            </a:r>
            <a:endParaRPr kumimoji="1" lang="ja-JP" altLang="en-US" sz="4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06617" y="929626"/>
            <a:ext cx="3185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警備員の巡回ルート</a:t>
            </a:r>
            <a:endParaRPr kumimoji="1" lang="ja-JP" alt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74" name="円/楕円 173"/>
          <p:cNvSpPr/>
          <p:nvPr/>
        </p:nvSpPr>
        <p:spPr>
          <a:xfrm>
            <a:off x="6412437" y="5647162"/>
            <a:ext cx="451157" cy="3747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endParaRPr lang="ja-JP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5" name="正方形/長方形 174"/>
          <p:cNvSpPr/>
          <p:nvPr/>
        </p:nvSpPr>
        <p:spPr>
          <a:xfrm>
            <a:off x="2006795" y="1536541"/>
            <a:ext cx="734766" cy="1568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6" name="直線コネクタ 175"/>
          <p:cNvCxnSpPr/>
          <p:nvPr/>
        </p:nvCxnSpPr>
        <p:spPr>
          <a:xfrm flipV="1">
            <a:off x="2374178" y="1536541"/>
            <a:ext cx="0" cy="156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テキスト ボックス 176"/>
          <p:cNvSpPr txBox="1"/>
          <p:nvPr/>
        </p:nvSpPr>
        <p:spPr>
          <a:xfrm>
            <a:off x="3372004" y="6106150"/>
            <a:ext cx="4131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警備員は巡回しないです。</a:t>
            </a:r>
            <a:endParaRPr kumimoji="1" lang="en-US" altLang="ja-JP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522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グループ化 112"/>
          <p:cNvGrpSpPr/>
          <p:nvPr/>
        </p:nvGrpSpPr>
        <p:grpSpPr>
          <a:xfrm>
            <a:off x="1605734" y="1844824"/>
            <a:ext cx="7011303" cy="4966928"/>
            <a:chOff x="1759139" y="655796"/>
            <a:chExt cx="7011303" cy="4748774"/>
          </a:xfrm>
        </p:grpSpPr>
        <p:grpSp>
          <p:nvGrpSpPr>
            <p:cNvPr id="114" name="グループ化 113"/>
            <p:cNvGrpSpPr/>
            <p:nvPr/>
          </p:nvGrpSpPr>
          <p:grpSpPr>
            <a:xfrm>
              <a:off x="1759139" y="711860"/>
              <a:ext cx="7011303" cy="4692710"/>
              <a:chOff x="1759139" y="711860"/>
              <a:chExt cx="7011303" cy="4692710"/>
            </a:xfrm>
          </p:grpSpPr>
          <p:sp>
            <p:nvSpPr>
              <p:cNvPr id="124" name="正方形/長方形 123"/>
              <p:cNvSpPr/>
              <p:nvPr/>
            </p:nvSpPr>
            <p:spPr>
              <a:xfrm>
                <a:off x="1759139" y="711860"/>
                <a:ext cx="7011303" cy="4462337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正方形/長方形 124"/>
              <p:cNvSpPr/>
              <p:nvPr/>
            </p:nvSpPr>
            <p:spPr>
              <a:xfrm>
                <a:off x="1987024" y="5001561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126" name="正方形/長方形 125"/>
              <p:cNvSpPr/>
              <p:nvPr/>
            </p:nvSpPr>
            <p:spPr>
              <a:xfrm>
                <a:off x="4786275" y="4188823"/>
                <a:ext cx="279994" cy="55305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正方形/長方形 126"/>
              <p:cNvSpPr/>
              <p:nvPr/>
            </p:nvSpPr>
            <p:spPr>
              <a:xfrm rot="16200000">
                <a:off x="5817846" y="4354531"/>
                <a:ext cx="559989" cy="2844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正方形/長方形 127"/>
              <p:cNvSpPr/>
              <p:nvPr/>
            </p:nvSpPr>
            <p:spPr>
              <a:xfrm rot="5400000">
                <a:off x="2618524" y="2316801"/>
                <a:ext cx="250765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正方形/長方形 128"/>
              <p:cNvSpPr/>
              <p:nvPr/>
            </p:nvSpPr>
            <p:spPr>
              <a:xfrm>
                <a:off x="2502007" y="132309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正方形/長方形 129"/>
              <p:cNvSpPr/>
              <p:nvPr/>
            </p:nvSpPr>
            <p:spPr>
              <a:xfrm rot="5400000">
                <a:off x="2603937" y="2041923"/>
                <a:ext cx="279939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" name="正方形/長方形 130"/>
              <p:cNvSpPr/>
              <p:nvPr/>
            </p:nvSpPr>
            <p:spPr>
              <a:xfrm>
                <a:off x="3356869" y="1267642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正方形/長方形 131"/>
              <p:cNvSpPr/>
              <p:nvPr/>
            </p:nvSpPr>
            <p:spPr>
              <a:xfrm>
                <a:off x="3356869" y="1524445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3" name="正方形/長方形 132"/>
              <p:cNvSpPr/>
              <p:nvPr/>
            </p:nvSpPr>
            <p:spPr>
              <a:xfrm>
                <a:off x="5373099" y="4203131"/>
                <a:ext cx="277272" cy="55305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正方形/長方形 133"/>
              <p:cNvSpPr/>
              <p:nvPr/>
            </p:nvSpPr>
            <p:spPr>
              <a:xfrm rot="5400000">
                <a:off x="7307415" y="3069869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正方形/長方形 134"/>
              <p:cNvSpPr/>
              <p:nvPr/>
            </p:nvSpPr>
            <p:spPr>
              <a:xfrm rot="5400000">
                <a:off x="7577083" y="3073484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正方形/長方形 135"/>
              <p:cNvSpPr/>
              <p:nvPr/>
            </p:nvSpPr>
            <p:spPr>
              <a:xfrm rot="10800000">
                <a:off x="7182899" y="4296971"/>
                <a:ext cx="722894" cy="270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正方形/長方形 136"/>
              <p:cNvSpPr/>
              <p:nvPr/>
            </p:nvSpPr>
            <p:spPr>
              <a:xfrm rot="10800000">
                <a:off x="7182900" y="4034523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正方形/長方形 137"/>
              <p:cNvSpPr/>
              <p:nvPr/>
            </p:nvSpPr>
            <p:spPr>
              <a:xfrm>
                <a:off x="2722864" y="1332924"/>
                <a:ext cx="222868" cy="54215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正方形/長方形 138"/>
              <p:cNvSpPr/>
              <p:nvPr/>
            </p:nvSpPr>
            <p:spPr>
              <a:xfrm>
                <a:off x="4344126" y="3458337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正方形/長方形 139"/>
              <p:cNvSpPr/>
              <p:nvPr/>
            </p:nvSpPr>
            <p:spPr>
              <a:xfrm>
                <a:off x="4574508" y="3453197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1" name="正方形/長方形 140"/>
              <p:cNvSpPr/>
              <p:nvPr/>
            </p:nvSpPr>
            <p:spPr>
              <a:xfrm>
                <a:off x="4343028" y="2896176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正方形/長方形 141"/>
              <p:cNvSpPr/>
              <p:nvPr/>
            </p:nvSpPr>
            <p:spPr>
              <a:xfrm>
                <a:off x="4573410" y="2891036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" name="正方形/長方形 142"/>
              <p:cNvSpPr/>
              <p:nvPr/>
            </p:nvSpPr>
            <p:spPr>
              <a:xfrm>
                <a:off x="4355734" y="2045759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正方形/長方形 143"/>
              <p:cNvSpPr/>
              <p:nvPr/>
            </p:nvSpPr>
            <p:spPr>
              <a:xfrm>
                <a:off x="4586116" y="2055284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正方形/長方形 144"/>
              <p:cNvSpPr/>
              <p:nvPr/>
            </p:nvSpPr>
            <p:spPr>
              <a:xfrm>
                <a:off x="4349669" y="149020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正方形/長方形 145"/>
              <p:cNvSpPr/>
              <p:nvPr/>
            </p:nvSpPr>
            <p:spPr>
              <a:xfrm>
                <a:off x="4583435" y="1488745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正方形/長方形 146"/>
              <p:cNvSpPr/>
              <p:nvPr/>
            </p:nvSpPr>
            <p:spPr>
              <a:xfrm>
                <a:off x="6169582" y="1943611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正方形/長方形 147"/>
              <p:cNvSpPr/>
              <p:nvPr/>
            </p:nvSpPr>
            <p:spPr>
              <a:xfrm>
                <a:off x="6399964" y="1938471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>
                <a:off x="6168484" y="138145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正方形/長方形 149"/>
              <p:cNvSpPr/>
              <p:nvPr/>
            </p:nvSpPr>
            <p:spPr>
              <a:xfrm>
                <a:off x="6398866" y="137631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正方形/長方形 150"/>
              <p:cNvSpPr/>
              <p:nvPr/>
            </p:nvSpPr>
            <p:spPr>
              <a:xfrm>
                <a:off x="6178234" y="3420237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" name="正方形/長方形 151"/>
              <p:cNvSpPr/>
              <p:nvPr/>
            </p:nvSpPr>
            <p:spPr>
              <a:xfrm>
                <a:off x="6408616" y="3415097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正方形/長方形 152"/>
              <p:cNvSpPr/>
              <p:nvPr/>
            </p:nvSpPr>
            <p:spPr>
              <a:xfrm>
                <a:off x="6177136" y="2858076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正方形/長方形 153"/>
              <p:cNvSpPr/>
              <p:nvPr/>
            </p:nvSpPr>
            <p:spPr>
              <a:xfrm>
                <a:off x="6407518" y="2852936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" name="正方形/長方形 154"/>
              <p:cNvSpPr/>
              <p:nvPr/>
            </p:nvSpPr>
            <p:spPr>
              <a:xfrm rot="5400000">
                <a:off x="8234919" y="2015710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 smtClean="0"/>
              </a:p>
            </p:txBody>
          </p:sp>
          <p:sp>
            <p:nvSpPr>
              <p:cNvPr id="156" name="正方形/長方形 155"/>
              <p:cNvSpPr/>
              <p:nvPr/>
            </p:nvSpPr>
            <p:spPr>
              <a:xfrm>
                <a:off x="7945777" y="739455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 smtClean="0"/>
              </a:p>
            </p:txBody>
          </p:sp>
          <p:sp>
            <p:nvSpPr>
              <p:cNvPr id="157" name="正方形/長方形 156"/>
              <p:cNvSpPr/>
              <p:nvPr/>
            </p:nvSpPr>
            <p:spPr>
              <a:xfrm rot="5400000">
                <a:off x="8234919" y="1267642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 smtClean="0"/>
              </a:p>
            </p:txBody>
          </p:sp>
          <p:sp>
            <p:nvSpPr>
              <p:cNvPr id="158" name="正方形/長方形 157"/>
              <p:cNvSpPr/>
              <p:nvPr/>
            </p:nvSpPr>
            <p:spPr>
              <a:xfrm rot="10800000">
                <a:off x="7150414" y="1735832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正方形/長方形 158"/>
              <p:cNvSpPr/>
              <p:nvPr/>
            </p:nvSpPr>
            <p:spPr>
              <a:xfrm rot="10800000">
                <a:off x="7150416" y="1465024"/>
                <a:ext cx="720082" cy="2624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正方形/長方形 159"/>
              <p:cNvSpPr/>
              <p:nvPr/>
            </p:nvSpPr>
            <p:spPr>
              <a:xfrm>
                <a:off x="8463736" y="4903014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正方形/長方形 160"/>
              <p:cNvSpPr/>
              <p:nvPr/>
            </p:nvSpPr>
            <p:spPr>
              <a:xfrm>
                <a:off x="8468632" y="4272524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正方形/長方形 161"/>
              <p:cNvSpPr/>
              <p:nvPr/>
            </p:nvSpPr>
            <p:spPr>
              <a:xfrm>
                <a:off x="8025056" y="4903015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正方形/長方形 162"/>
              <p:cNvSpPr/>
              <p:nvPr/>
            </p:nvSpPr>
            <p:spPr>
              <a:xfrm>
                <a:off x="1784648" y="3939458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正方形/長方形 163"/>
              <p:cNvSpPr/>
              <p:nvPr/>
            </p:nvSpPr>
            <p:spPr>
              <a:xfrm>
                <a:off x="1771000" y="4744077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正方形/長方形 164"/>
              <p:cNvSpPr/>
              <p:nvPr/>
            </p:nvSpPr>
            <p:spPr>
              <a:xfrm>
                <a:off x="1781479" y="4365104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正方形/長方形 165"/>
              <p:cNvSpPr/>
              <p:nvPr/>
            </p:nvSpPr>
            <p:spPr>
              <a:xfrm>
                <a:off x="6871734" y="4906499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167" name="正方形/長方形 166"/>
              <p:cNvSpPr/>
              <p:nvPr/>
            </p:nvSpPr>
            <p:spPr>
              <a:xfrm>
                <a:off x="3383837" y="3091249"/>
                <a:ext cx="627305" cy="27652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正方形/長方形 167"/>
              <p:cNvSpPr/>
              <p:nvPr/>
            </p:nvSpPr>
            <p:spPr>
              <a:xfrm>
                <a:off x="2889581" y="734200"/>
                <a:ext cx="1056618" cy="26237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正方形/長方形 168"/>
              <p:cNvSpPr/>
              <p:nvPr/>
            </p:nvSpPr>
            <p:spPr>
              <a:xfrm>
                <a:off x="1791303" y="1554956"/>
                <a:ext cx="220661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0" name="正方形/長方形 169"/>
              <p:cNvSpPr/>
              <p:nvPr/>
            </p:nvSpPr>
            <p:spPr>
              <a:xfrm>
                <a:off x="1783396" y="2114872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正方形/長方形 170"/>
              <p:cNvSpPr/>
              <p:nvPr/>
            </p:nvSpPr>
            <p:spPr>
              <a:xfrm>
                <a:off x="1785664" y="267878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" name="正方形/長方形 171"/>
              <p:cNvSpPr/>
              <p:nvPr/>
            </p:nvSpPr>
            <p:spPr>
              <a:xfrm>
                <a:off x="1788579" y="3249368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3" name="正方形/長方形 172"/>
              <p:cNvSpPr/>
              <p:nvPr/>
            </p:nvSpPr>
            <p:spPr>
              <a:xfrm>
                <a:off x="3535183" y="2021928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正方形/長方形 173"/>
              <p:cNvSpPr/>
              <p:nvPr/>
            </p:nvSpPr>
            <p:spPr>
              <a:xfrm>
                <a:off x="3758051" y="2031801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" name="正方形/長方形 174"/>
              <p:cNvSpPr/>
              <p:nvPr/>
            </p:nvSpPr>
            <p:spPr>
              <a:xfrm>
                <a:off x="3383837" y="3403256"/>
                <a:ext cx="627305" cy="27652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" name="正方形/長方形 175"/>
              <p:cNvSpPr/>
              <p:nvPr/>
            </p:nvSpPr>
            <p:spPr>
              <a:xfrm>
                <a:off x="2336220" y="2961170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" name="正方形/長方形 176"/>
              <p:cNvSpPr/>
              <p:nvPr/>
            </p:nvSpPr>
            <p:spPr>
              <a:xfrm>
                <a:off x="2580130" y="2959124"/>
                <a:ext cx="222868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" name="正方形/長方形 177"/>
              <p:cNvSpPr/>
              <p:nvPr/>
            </p:nvSpPr>
            <p:spPr>
              <a:xfrm>
                <a:off x="3946199" y="734200"/>
                <a:ext cx="1056618" cy="26237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" name="正方形/長方形 178"/>
              <p:cNvSpPr/>
              <p:nvPr/>
            </p:nvSpPr>
            <p:spPr>
              <a:xfrm>
                <a:off x="5027987" y="734200"/>
                <a:ext cx="1056618" cy="26237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正方形/長方形 179"/>
              <p:cNvSpPr/>
              <p:nvPr/>
            </p:nvSpPr>
            <p:spPr>
              <a:xfrm>
                <a:off x="6098187" y="734200"/>
                <a:ext cx="1056618" cy="26237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正方形/長方形 180"/>
              <p:cNvSpPr/>
              <p:nvPr/>
            </p:nvSpPr>
            <p:spPr>
              <a:xfrm>
                <a:off x="1781103" y="1001903"/>
                <a:ext cx="218476" cy="5530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5" name="正方形/長方形 114"/>
            <p:cNvSpPr/>
            <p:nvPr/>
          </p:nvSpPr>
          <p:spPr>
            <a:xfrm>
              <a:off x="7167367" y="655796"/>
              <a:ext cx="734766" cy="156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6" name="直線コネクタ 115"/>
            <p:cNvCxnSpPr>
              <a:stCxn id="115" idx="2"/>
              <a:endCxn id="115" idx="0"/>
            </p:cNvCxnSpPr>
            <p:nvPr/>
          </p:nvCxnSpPr>
          <p:spPr>
            <a:xfrm flipV="1">
              <a:off x="7534750" y="655796"/>
              <a:ext cx="0" cy="15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正方形/長方形 116"/>
            <p:cNvSpPr/>
            <p:nvPr/>
          </p:nvSpPr>
          <p:spPr>
            <a:xfrm flipV="1">
              <a:off x="5237494" y="1558401"/>
              <a:ext cx="219050" cy="8974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正方形/長方形 117"/>
            <p:cNvSpPr/>
            <p:nvPr/>
          </p:nvSpPr>
          <p:spPr>
            <a:xfrm flipV="1">
              <a:off x="5465028" y="1558005"/>
              <a:ext cx="219050" cy="8974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正方形/長方形 118"/>
            <p:cNvSpPr/>
            <p:nvPr/>
          </p:nvSpPr>
          <p:spPr>
            <a:xfrm flipV="1">
              <a:off x="5237494" y="2941709"/>
              <a:ext cx="219050" cy="8974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正方形/長方形 122"/>
            <p:cNvSpPr/>
            <p:nvPr/>
          </p:nvSpPr>
          <p:spPr>
            <a:xfrm flipV="1">
              <a:off x="5465028" y="2941313"/>
              <a:ext cx="219050" cy="8974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4" name="円/楕円 93"/>
          <p:cNvSpPr/>
          <p:nvPr/>
        </p:nvSpPr>
        <p:spPr>
          <a:xfrm>
            <a:off x="3931386" y="2195802"/>
            <a:ext cx="436807" cy="2969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lang="ja-JP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5" name="円/楕円 94"/>
          <p:cNvSpPr/>
          <p:nvPr/>
        </p:nvSpPr>
        <p:spPr>
          <a:xfrm>
            <a:off x="2948925" y="6226222"/>
            <a:ext cx="451157" cy="3747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lang="ja-JP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7" name="円/楕円 96"/>
          <p:cNvSpPr/>
          <p:nvPr/>
        </p:nvSpPr>
        <p:spPr>
          <a:xfrm>
            <a:off x="4571504" y="3230337"/>
            <a:ext cx="268462" cy="22859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円/楕円 97"/>
          <p:cNvSpPr/>
          <p:nvPr/>
        </p:nvSpPr>
        <p:spPr>
          <a:xfrm>
            <a:off x="6427433" y="3629477"/>
            <a:ext cx="366971" cy="3757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２</a:t>
            </a:r>
            <a:endParaRPr lang="ja-JP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9" name="円/楕円 98"/>
          <p:cNvSpPr/>
          <p:nvPr/>
        </p:nvSpPr>
        <p:spPr>
          <a:xfrm>
            <a:off x="7799045" y="2570725"/>
            <a:ext cx="268462" cy="22859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円/楕円 99"/>
          <p:cNvSpPr/>
          <p:nvPr/>
        </p:nvSpPr>
        <p:spPr>
          <a:xfrm>
            <a:off x="7839890" y="4747165"/>
            <a:ext cx="268462" cy="228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/>
        </p:nvSpPr>
        <p:spPr>
          <a:xfrm>
            <a:off x="7000172" y="5784207"/>
            <a:ext cx="268462" cy="22859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/>
          <p:cNvSpPr/>
          <p:nvPr/>
        </p:nvSpPr>
        <p:spPr>
          <a:xfrm>
            <a:off x="2118562" y="3073877"/>
            <a:ext cx="268462" cy="22859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/>
          <p:cNvSpPr/>
          <p:nvPr/>
        </p:nvSpPr>
        <p:spPr>
          <a:xfrm>
            <a:off x="2959395" y="3556247"/>
            <a:ext cx="268462" cy="228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/>
          <p:cNvSpPr/>
          <p:nvPr/>
        </p:nvSpPr>
        <p:spPr>
          <a:xfrm>
            <a:off x="5600081" y="4796555"/>
            <a:ext cx="268462" cy="22859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105" name="円/楕円 104"/>
          <p:cNvSpPr/>
          <p:nvPr/>
        </p:nvSpPr>
        <p:spPr>
          <a:xfrm>
            <a:off x="5587468" y="3336721"/>
            <a:ext cx="268462" cy="228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/>
          <p:cNvSpPr/>
          <p:nvPr/>
        </p:nvSpPr>
        <p:spPr>
          <a:xfrm>
            <a:off x="2616640" y="5639513"/>
            <a:ext cx="268462" cy="228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/>
          <p:cNvSpPr/>
          <p:nvPr/>
        </p:nvSpPr>
        <p:spPr>
          <a:xfrm>
            <a:off x="6382981" y="2270798"/>
            <a:ext cx="268462" cy="228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/>
          <p:cNvSpPr/>
          <p:nvPr/>
        </p:nvSpPr>
        <p:spPr>
          <a:xfrm>
            <a:off x="6794404" y="4306753"/>
            <a:ext cx="268462" cy="22859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円/楕円 108"/>
          <p:cNvSpPr/>
          <p:nvPr/>
        </p:nvSpPr>
        <p:spPr>
          <a:xfrm>
            <a:off x="6831519" y="5753811"/>
            <a:ext cx="194231" cy="13023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円/楕円 109"/>
          <p:cNvSpPr/>
          <p:nvPr/>
        </p:nvSpPr>
        <p:spPr>
          <a:xfrm>
            <a:off x="3797155" y="4038967"/>
            <a:ext cx="268462" cy="22859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円/楕円 110"/>
          <p:cNvSpPr/>
          <p:nvPr/>
        </p:nvSpPr>
        <p:spPr>
          <a:xfrm>
            <a:off x="3622050" y="3970321"/>
            <a:ext cx="194231" cy="13023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円/楕円 111"/>
          <p:cNvSpPr/>
          <p:nvPr/>
        </p:nvSpPr>
        <p:spPr>
          <a:xfrm>
            <a:off x="7643599" y="3273055"/>
            <a:ext cx="436807" cy="2969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endParaRPr lang="ja-JP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26296"/>
            <a:ext cx="4007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店員の巡回ルート</a:t>
            </a:r>
            <a:endParaRPr kumimoji="1" lang="ja-JP" altLang="en-US" sz="4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06617" y="929626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店員の巡回ルート</a:t>
            </a:r>
            <a:endParaRPr kumimoji="1" lang="ja-JP" alt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3944418" y="2196679"/>
            <a:ext cx="435229" cy="3253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4874582" y="2385096"/>
            <a:ext cx="0" cy="1681923"/>
          </a:xfrm>
          <a:prstGeom prst="line">
            <a:avLst/>
          </a:prstGeom>
          <a:ln w="3810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H="1">
            <a:off x="4017863" y="4134635"/>
            <a:ext cx="79262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4016074" y="2521709"/>
            <a:ext cx="0" cy="169495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 flipV="1">
            <a:off x="4412491" y="2385096"/>
            <a:ext cx="462091" cy="1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8067507" y="3583246"/>
            <a:ext cx="35234" cy="1448436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7617141" y="3240127"/>
            <a:ext cx="504056" cy="3627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291635" y="202837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富士ポップＰ" panose="040F0700000000000000" pitchFamily="50" charset="-128"/>
                <a:ea typeface="富士ポップＰ" panose="040F0700000000000000" pitchFamily="50" charset="-128"/>
              </a:rPr>
              <a:t>①</a:t>
            </a:r>
            <a:endParaRPr kumimoji="1" lang="ja-JP" altLang="en-US" sz="2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富士ポップＰ" panose="040F0700000000000000" pitchFamily="50" charset="-128"/>
              <a:ea typeface="富士ポップＰ" panose="040F0700000000000000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675637" y="282588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富士ポップＰ" panose="040F0700000000000000" pitchFamily="50" charset="-128"/>
                <a:ea typeface="富士ポップＰ" panose="040F0700000000000000" pitchFamily="50" charset="-128"/>
              </a:rPr>
              <a:t>②</a:t>
            </a:r>
            <a:endParaRPr kumimoji="1" lang="ja-JP" altLang="en-US" sz="2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富士ポップＰ" panose="040F0700000000000000" pitchFamily="50" charset="-128"/>
              <a:ea typeface="富士ポップＰ" panose="040F0700000000000000" pitchFamily="50" charset="-128"/>
            </a:endParaRPr>
          </a:p>
        </p:txBody>
      </p:sp>
      <p:cxnSp>
        <p:nvCxnSpPr>
          <p:cNvPr id="120" name="直線コネクタ 119"/>
          <p:cNvCxnSpPr/>
          <p:nvPr/>
        </p:nvCxnSpPr>
        <p:spPr>
          <a:xfrm flipH="1" flipV="1">
            <a:off x="6900180" y="5065341"/>
            <a:ext cx="1081954" cy="130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/>
          <p:nvPr/>
        </p:nvCxnSpPr>
        <p:spPr>
          <a:xfrm>
            <a:off x="6928635" y="3505739"/>
            <a:ext cx="1" cy="152594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/>
          <p:nvPr/>
        </p:nvCxnSpPr>
        <p:spPr>
          <a:xfrm flipH="1">
            <a:off x="6928634" y="3437459"/>
            <a:ext cx="66924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正方形/長方形 181"/>
          <p:cNvSpPr/>
          <p:nvPr/>
        </p:nvSpPr>
        <p:spPr>
          <a:xfrm>
            <a:off x="1857073" y="1844824"/>
            <a:ext cx="734766" cy="1568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3" name="直線コネクタ 182"/>
          <p:cNvCxnSpPr/>
          <p:nvPr/>
        </p:nvCxnSpPr>
        <p:spPr>
          <a:xfrm flipV="1">
            <a:off x="2224456" y="1844824"/>
            <a:ext cx="0" cy="156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円/楕円 183"/>
          <p:cNvSpPr/>
          <p:nvPr/>
        </p:nvSpPr>
        <p:spPr>
          <a:xfrm>
            <a:off x="2459214" y="2996952"/>
            <a:ext cx="435954" cy="3544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kumimoji="1" lang="ja-JP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5" name="円/楕円 184"/>
          <p:cNvSpPr/>
          <p:nvPr/>
        </p:nvSpPr>
        <p:spPr>
          <a:xfrm>
            <a:off x="6208148" y="6126636"/>
            <a:ext cx="451157" cy="3747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endParaRPr lang="ja-JP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492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193</Words>
  <Application>Microsoft Office PowerPoint</Application>
  <PresentationFormat>A4 210 x 297 mm</PresentationFormat>
  <Paragraphs>101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Nemousu</dc:creator>
  <cp:lastModifiedBy>Nemousu</cp:lastModifiedBy>
  <cp:revision>91</cp:revision>
  <dcterms:created xsi:type="dcterms:W3CDTF">2017-09-26T04:53:50Z</dcterms:created>
  <dcterms:modified xsi:type="dcterms:W3CDTF">2017-11-10T05:58:29Z</dcterms:modified>
</cp:coreProperties>
</file>