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56" r:id="rId4"/>
    <p:sldId id="257" r:id="rId5"/>
    <p:sldId id="260" r:id="rId6"/>
    <p:sldId id="264" r:id="rId7"/>
    <p:sldId id="263" r:id="rId8"/>
    <p:sldId id="265" r:id="rId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94604" autoAdjust="0"/>
  </p:normalViewPr>
  <p:slideViewPr>
    <p:cSldViewPr>
      <p:cViewPr>
        <p:scale>
          <a:sx n="75" d="100"/>
          <a:sy n="75" d="100"/>
        </p:scale>
        <p:origin x="-1200" y="-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542A-D521-4EFA-BD95-7808C34C88FE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192B-BC46-4C46-A049-5A95C184C2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67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 descr="C:\Users\Nemousu\Desktop\0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正方形/長方形 573"/>
          <p:cNvSpPr/>
          <p:nvPr/>
        </p:nvSpPr>
        <p:spPr>
          <a:xfrm>
            <a:off x="643110" y="3797154"/>
            <a:ext cx="504056" cy="1828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2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Noto Sans CJK JP Regular" pitchFamily="34" charset="-128"/>
                <a:ea typeface="Noto Sans CJK JP Regular" pitchFamily="34" charset="-128"/>
              </a:rPr>
              <a:t>MAP</a:t>
            </a:r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の</a:t>
            </a:r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レイアウト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084436" y="6039179"/>
            <a:ext cx="218412" cy="2087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170353" y="5980638"/>
            <a:ext cx="27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：店内ドア（入れない）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906548" y="6039463"/>
            <a:ext cx="216024" cy="1970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995300" y="5980638"/>
            <a:ext cx="119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：カート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324684" y="59806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：棚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249457" y="6038699"/>
            <a:ext cx="213359" cy="201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4129714" y="6034073"/>
            <a:ext cx="201531" cy="208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212900" y="59787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：レジ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500" name="グループ化 499"/>
          <p:cNvGrpSpPr/>
          <p:nvPr/>
        </p:nvGrpSpPr>
        <p:grpSpPr>
          <a:xfrm>
            <a:off x="1054426" y="910265"/>
            <a:ext cx="7456212" cy="4345718"/>
            <a:chOff x="292475" y="968562"/>
            <a:chExt cx="9132242" cy="4967623"/>
          </a:xfrm>
        </p:grpSpPr>
        <p:grpSp>
          <p:nvGrpSpPr>
            <p:cNvPr id="501" name="グループ化 500"/>
            <p:cNvGrpSpPr/>
            <p:nvPr/>
          </p:nvGrpSpPr>
          <p:grpSpPr>
            <a:xfrm>
              <a:off x="292475" y="968562"/>
              <a:ext cx="9048713" cy="4967623"/>
              <a:chOff x="300915" y="968562"/>
              <a:chExt cx="9048713" cy="4967623"/>
            </a:xfrm>
          </p:grpSpPr>
          <p:grpSp>
            <p:nvGrpSpPr>
              <p:cNvPr id="541" name="グループ化 540"/>
              <p:cNvGrpSpPr/>
              <p:nvPr/>
            </p:nvGrpSpPr>
            <p:grpSpPr>
              <a:xfrm>
                <a:off x="300915" y="968562"/>
                <a:ext cx="9048713" cy="4838126"/>
                <a:chOff x="440293" y="967138"/>
                <a:chExt cx="9048713" cy="4838126"/>
              </a:xfrm>
            </p:grpSpPr>
            <p:grpSp>
              <p:nvGrpSpPr>
                <p:cNvPr id="548" name="グループ化 547"/>
                <p:cNvGrpSpPr/>
                <p:nvPr/>
              </p:nvGrpSpPr>
              <p:grpSpPr>
                <a:xfrm>
                  <a:off x="440293" y="967138"/>
                  <a:ext cx="9048713" cy="4838126"/>
                  <a:chOff x="440293" y="967138"/>
                  <a:chExt cx="9048713" cy="4838126"/>
                </a:xfrm>
              </p:grpSpPr>
              <p:sp>
                <p:nvSpPr>
                  <p:cNvPr id="550" name="正方形/長方形 549"/>
                  <p:cNvSpPr/>
                  <p:nvPr/>
                </p:nvSpPr>
                <p:spPr>
                  <a:xfrm>
                    <a:off x="615932" y="1008005"/>
                    <a:ext cx="8873074" cy="4797259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1" name="正方形/長方形 550"/>
                  <p:cNvSpPr/>
                  <p:nvPr/>
                </p:nvSpPr>
                <p:spPr>
                  <a:xfrm rot="5400000">
                    <a:off x="92735" y="4738607"/>
                    <a:ext cx="1098125" cy="403009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 smtClean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rPr>
                      <a:t>入り口</a:t>
                    </a:r>
                    <a:endParaRPr kumimoji="1" lang="ja-JP" altLang="en-US" sz="2000" dirty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endParaRPr>
                  </a:p>
                </p:txBody>
              </p:sp>
              <p:sp>
                <p:nvSpPr>
                  <p:cNvPr id="552" name="正方形/長方形 551"/>
                  <p:cNvSpPr/>
                  <p:nvPr/>
                </p:nvSpPr>
                <p:spPr>
                  <a:xfrm>
                    <a:off x="1749964" y="5586112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3" name="正方形/長方形 552"/>
                  <p:cNvSpPr/>
                  <p:nvPr/>
                </p:nvSpPr>
                <p:spPr>
                  <a:xfrm>
                    <a:off x="7180145" y="967138"/>
                    <a:ext cx="734766" cy="15680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4" name="正方形/長方形 553"/>
                  <p:cNvSpPr/>
                  <p:nvPr/>
                </p:nvSpPr>
                <p:spPr>
                  <a:xfrm>
                    <a:off x="752355" y="5590113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555" name="直線コネクタ 554"/>
                  <p:cNvCxnSpPr>
                    <a:stCxn id="553" idx="2"/>
                    <a:endCxn id="553" idx="0"/>
                  </p:cNvCxnSpPr>
                  <p:nvPr/>
                </p:nvCxnSpPr>
                <p:spPr>
                  <a:xfrm flipV="1">
                    <a:off x="7547528" y="967138"/>
                    <a:ext cx="0" cy="15680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6" name="正方形/長方形 555"/>
                  <p:cNvSpPr/>
                  <p:nvPr/>
                </p:nvSpPr>
                <p:spPr>
                  <a:xfrm>
                    <a:off x="1258267" y="5596885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7" name="正方形/長方形 556"/>
                  <p:cNvSpPr/>
                  <p:nvPr/>
                </p:nvSpPr>
                <p:spPr>
                  <a:xfrm>
                    <a:off x="2541705" y="1034563"/>
                    <a:ext cx="1136010" cy="3062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8" name="正方形/長方形 557"/>
                  <p:cNvSpPr/>
                  <p:nvPr/>
                </p:nvSpPr>
                <p:spPr>
                  <a:xfrm>
                    <a:off x="3692439" y="1053006"/>
                    <a:ext cx="1136010" cy="27836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9" name="正方形/長方形 558"/>
                  <p:cNvSpPr/>
                  <p:nvPr/>
                </p:nvSpPr>
                <p:spPr>
                  <a:xfrm>
                    <a:off x="4841220" y="1055437"/>
                    <a:ext cx="1136010" cy="27836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0" name="正方形/長方形 559"/>
                  <p:cNvSpPr/>
                  <p:nvPr/>
                </p:nvSpPr>
                <p:spPr>
                  <a:xfrm>
                    <a:off x="5977230" y="1055438"/>
                    <a:ext cx="1136010" cy="278368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1" name="正方形/長方形 560"/>
                  <p:cNvSpPr/>
                  <p:nvPr/>
                </p:nvSpPr>
                <p:spPr>
                  <a:xfrm>
                    <a:off x="7981104" y="1045619"/>
                    <a:ext cx="1480606" cy="2231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2" name="正方形/長方形 561"/>
                  <p:cNvSpPr/>
                  <p:nvPr/>
                </p:nvSpPr>
                <p:spPr>
                  <a:xfrm rot="5400000">
                    <a:off x="8829157" y="1550079"/>
                    <a:ext cx="900223" cy="3375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3" name="正方形/長方形 562"/>
                  <p:cNvSpPr/>
                  <p:nvPr/>
                </p:nvSpPr>
                <p:spPr>
                  <a:xfrm rot="5400000">
                    <a:off x="8834497" y="2462833"/>
                    <a:ext cx="900223" cy="3375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4" name="正方形/長方形 563"/>
                  <p:cNvSpPr/>
                  <p:nvPr/>
                </p:nvSpPr>
                <p:spPr>
                  <a:xfrm rot="5400000">
                    <a:off x="8834498" y="4286383"/>
                    <a:ext cx="900223" cy="33758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5" name="正方形/長方形 564"/>
                  <p:cNvSpPr/>
                  <p:nvPr/>
                </p:nvSpPr>
                <p:spPr>
                  <a:xfrm>
                    <a:off x="9197151" y="5541376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6" name="正方形/長方形 565"/>
                  <p:cNvSpPr/>
                  <p:nvPr/>
                </p:nvSpPr>
                <p:spPr>
                  <a:xfrm>
                    <a:off x="8395736" y="5543679"/>
                    <a:ext cx="216024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7" name="正方形/長方形 566"/>
                  <p:cNvSpPr/>
                  <p:nvPr/>
                </p:nvSpPr>
                <p:spPr>
                  <a:xfrm>
                    <a:off x="8811358" y="5536165"/>
                    <a:ext cx="208755" cy="197091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8" name="正方形/長方形 567"/>
                  <p:cNvSpPr/>
                  <p:nvPr/>
                </p:nvSpPr>
                <p:spPr>
                  <a:xfrm>
                    <a:off x="4875671" y="4901951"/>
                    <a:ext cx="257760" cy="493539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9" name="正方形/長方形 568"/>
                  <p:cNvSpPr/>
                  <p:nvPr/>
                </p:nvSpPr>
                <p:spPr>
                  <a:xfrm>
                    <a:off x="5389035" y="4901950"/>
                    <a:ext cx="257760" cy="493539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正方形/長方形 569"/>
                  <p:cNvSpPr/>
                  <p:nvPr/>
                </p:nvSpPr>
                <p:spPr>
                  <a:xfrm>
                    <a:off x="5977230" y="4901951"/>
                    <a:ext cx="285507" cy="493539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49" name="円/楕円 548"/>
                <p:cNvSpPr/>
                <p:nvPr/>
              </p:nvSpPr>
              <p:spPr>
                <a:xfrm>
                  <a:off x="4060610" y="2762308"/>
                  <a:ext cx="1396446" cy="1162699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42" name="正方形/長方形 541"/>
              <p:cNvSpPr/>
              <p:nvPr/>
            </p:nvSpPr>
            <p:spPr>
              <a:xfrm>
                <a:off x="4117562" y="4943618"/>
                <a:ext cx="257760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正方形/長方形 542"/>
              <p:cNvSpPr/>
              <p:nvPr/>
            </p:nvSpPr>
            <p:spPr>
              <a:xfrm>
                <a:off x="3549557" y="4957118"/>
                <a:ext cx="257760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正方形/長方形 543"/>
              <p:cNvSpPr/>
              <p:nvPr/>
            </p:nvSpPr>
            <p:spPr>
              <a:xfrm>
                <a:off x="3007573" y="4922786"/>
                <a:ext cx="257760" cy="4935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正方形/長方形 544"/>
              <p:cNvSpPr/>
              <p:nvPr/>
            </p:nvSpPr>
            <p:spPr>
              <a:xfrm>
                <a:off x="6797055" y="5533176"/>
                <a:ext cx="1345968" cy="40300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 smtClean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rPr>
                  <a:t>入り口</a:t>
                </a:r>
                <a:endParaRPr kumimoji="1" lang="ja-JP" altLang="en-US" sz="2000" dirty="0"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endParaRPr>
              </a:p>
            </p:txBody>
          </p:sp>
          <p:sp>
            <p:nvSpPr>
              <p:cNvPr id="546" name="正方形/長方形 545"/>
              <p:cNvSpPr/>
              <p:nvPr/>
            </p:nvSpPr>
            <p:spPr>
              <a:xfrm>
                <a:off x="1111176" y="968562"/>
                <a:ext cx="734766" cy="156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47" name="直線コネクタ 546"/>
              <p:cNvCxnSpPr>
                <a:stCxn id="546" idx="2"/>
                <a:endCxn id="546" idx="0"/>
              </p:cNvCxnSpPr>
              <p:nvPr/>
            </p:nvCxnSpPr>
            <p:spPr>
              <a:xfrm flipV="1">
                <a:off x="1478559" y="968562"/>
                <a:ext cx="0" cy="156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2" name="正方形/長方形 501"/>
            <p:cNvSpPr/>
            <p:nvPr/>
          </p:nvSpPr>
          <p:spPr>
            <a:xfrm rot="5400000">
              <a:off x="9052578" y="3520650"/>
              <a:ext cx="594099" cy="150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3" name="直線コネクタ 502"/>
            <p:cNvCxnSpPr>
              <a:stCxn id="502" idx="0"/>
              <a:endCxn id="502" idx="2"/>
            </p:cNvCxnSpPr>
            <p:nvPr/>
          </p:nvCxnSpPr>
          <p:spPr>
            <a:xfrm flipH="1">
              <a:off x="9274538" y="3595740"/>
              <a:ext cx="1501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正方形/長方形 503"/>
            <p:cNvSpPr/>
            <p:nvPr/>
          </p:nvSpPr>
          <p:spPr>
            <a:xfrm rot="10800000">
              <a:off x="2138421" y="3839686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正方形/長方形 504"/>
            <p:cNvSpPr/>
            <p:nvPr/>
          </p:nvSpPr>
          <p:spPr>
            <a:xfrm rot="10800000">
              <a:off x="2129597" y="3191651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正方形/長方形 505"/>
            <p:cNvSpPr/>
            <p:nvPr/>
          </p:nvSpPr>
          <p:spPr>
            <a:xfrm rot="10800000">
              <a:off x="3082217" y="3862855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正方形/長方形 506"/>
            <p:cNvSpPr/>
            <p:nvPr/>
          </p:nvSpPr>
          <p:spPr>
            <a:xfrm rot="10800000">
              <a:off x="3073393" y="3214820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8" name="正方形/長方形 507"/>
            <p:cNvSpPr/>
            <p:nvPr/>
          </p:nvSpPr>
          <p:spPr>
            <a:xfrm rot="5400000">
              <a:off x="3980405" y="4022318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9" name="正方形/長方形 508"/>
            <p:cNvSpPr/>
            <p:nvPr/>
          </p:nvSpPr>
          <p:spPr>
            <a:xfrm rot="5400000">
              <a:off x="5112500" y="4022318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0" name="正方形/長方形 509"/>
            <p:cNvSpPr/>
            <p:nvPr/>
          </p:nvSpPr>
          <p:spPr>
            <a:xfrm rot="5400000">
              <a:off x="7968181" y="3628931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1" name="正方形/長方形 510"/>
            <p:cNvSpPr/>
            <p:nvPr/>
          </p:nvSpPr>
          <p:spPr>
            <a:xfrm rot="5400000">
              <a:off x="7969495" y="3888401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2" name="正方形/長方形 511"/>
            <p:cNvSpPr/>
            <p:nvPr/>
          </p:nvSpPr>
          <p:spPr>
            <a:xfrm rot="10800000">
              <a:off x="8232666" y="2368331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3" name="正方形/長方形 512"/>
            <p:cNvSpPr/>
            <p:nvPr/>
          </p:nvSpPr>
          <p:spPr>
            <a:xfrm rot="10800000">
              <a:off x="8223842" y="1720296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正方形/長方形 513"/>
            <p:cNvSpPr/>
            <p:nvPr/>
          </p:nvSpPr>
          <p:spPr>
            <a:xfrm rot="10800000">
              <a:off x="7551021" y="2381031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正方形/長方形 514"/>
            <p:cNvSpPr/>
            <p:nvPr/>
          </p:nvSpPr>
          <p:spPr>
            <a:xfrm rot="10800000">
              <a:off x="7542197" y="1720296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6" name="正方形/長方形 515"/>
            <p:cNvSpPr/>
            <p:nvPr/>
          </p:nvSpPr>
          <p:spPr>
            <a:xfrm rot="10800000">
              <a:off x="501850" y="1046456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7" name="正方形/長方形 516"/>
            <p:cNvSpPr/>
            <p:nvPr/>
          </p:nvSpPr>
          <p:spPr>
            <a:xfrm rot="10800000">
              <a:off x="513723" y="1694491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8" name="正方形/長方形 517"/>
            <p:cNvSpPr/>
            <p:nvPr/>
          </p:nvSpPr>
          <p:spPr>
            <a:xfrm rot="10800000">
              <a:off x="525595" y="2366869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9" name="正方形/長方形 518"/>
            <p:cNvSpPr/>
            <p:nvPr/>
          </p:nvSpPr>
          <p:spPr>
            <a:xfrm rot="10800000">
              <a:off x="525595" y="3027552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0" name="正方形/長方形 519"/>
            <p:cNvSpPr/>
            <p:nvPr/>
          </p:nvSpPr>
          <p:spPr>
            <a:xfrm rot="10800000">
              <a:off x="525595" y="3683825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1" name="正方形/長方形 520"/>
            <p:cNvSpPr/>
            <p:nvPr/>
          </p:nvSpPr>
          <p:spPr>
            <a:xfrm rot="5400000">
              <a:off x="2156668" y="1891441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2" name="正方形/長方形 521"/>
            <p:cNvSpPr/>
            <p:nvPr/>
          </p:nvSpPr>
          <p:spPr>
            <a:xfrm rot="5400000">
              <a:off x="2157982" y="2150911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3" name="正方形/長方形 522"/>
            <p:cNvSpPr/>
            <p:nvPr/>
          </p:nvSpPr>
          <p:spPr>
            <a:xfrm rot="5400000">
              <a:off x="3175934" y="1891441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4" name="正方形/長方形 523"/>
            <p:cNvSpPr/>
            <p:nvPr/>
          </p:nvSpPr>
          <p:spPr>
            <a:xfrm rot="5400000">
              <a:off x="3177248" y="2150911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5" name="正方形/長方形 524"/>
            <p:cNvSpPr/>
            <p:nvPr/>
          </p:nvSpPr>
          <p:spPr>
            <a:xfrm rot="5400000">
              <a:off x="3907622" y="1891054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6" name="正方形/長方形 525"/>
            <p:cNvSpPr/>
            <p:nvPr/>
          </p:nvSpPr>
          <p:spPr>
            <a:xfrm rot="5400000">
              <a:off x="3908936" y="2150524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正方形/長方形 526"/>
            <p:cNvSpPr/>
            <p:nvPr/>
          </p:nvSpPr>
          <p:spPr>
            <a:xfrm rot="5400000">
              <a:off x="5963674" y="1904141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正方形/長方形 527"/>
            <p:cNvSpPr/>
            <p:nvPr/>
          </p:nvSpPr>
          <p:spPr>
            <a:xfrm rot="5400000">
              <a:off x="5964988" y="2163611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正方形/長方形 528"/>
            <p:cNvSpPr/>
            <p:nvPr/>
          </p:nvSpPr>
          <p:spPr>
            <a:xfrm rot="5400000">
              <a:off x="6695362" y="1903754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正方形/長方形 529"/>
            <p:cNvSpPr/>
            <p:nvPr/>
          </p:nvSpPr>
          <p:spPr>
            <a:xfrm rot="5400000">
              <a:off x="6696676" y="2163224"/>
              <a:ext cx="246770" cy="7303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正方形/長方形 530"/>
            <p:cNvSpPr/>
            <p:nvPr/>
          </p:nvSpPr>
          <p:spPr>
            <a:xfrm rot="5400000">
              <a:off x="5961878" y="1387385"/>
              <a:ext cx="246770" cy="7303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正方形/長方形 531"/>
            <p:cNvSpPr/>
            <p:nvPr/>
          </p:nvSpPr>
          <p:spPr>
            <a:xfrm rot="5400000">
              <a:off x="6693566" y="1386998"/>
              <a:ext cx="246770" cy="7303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正方形/長方形 532"/>
            <p:cNvSpPr/>
            <p:nvPr/>
          </p:nvSpPr>
          <p:spPr>
            <a:xfrm rot="5400000">
              <a:off x="2218319" y="1387385"/>
              <a:ext cx="246770" cy="7303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正方形/長方形 533"/>
            <p:cNvSpPr/>
            <p:nvPr/>
          </p:nvSpPr>
          <p:spPr>
            <a:xfrm rot="5400000">
              <a:off x="2950007" y="1386998"/>
              <a:ext cx="246770" cy="73037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正方形/長方形 534"/>
            <p:cNvSpPr/>
            <p:nvPr/>
          </p:nvSpPr>
          <p:spPr>
            <a:xfrm rot="10800000">
              <a:off x="5899212" y="3741109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正方形/長方形 535"/>
            <p:cNvSpPr/>
            <p:nvPr/>
          </p:nvSpPr>
          <p:spPr>
            <a:xfrm rot="10800000">
              <a:off x="5890388" y="3093074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正方形/長方形 536"/>
            <p:cNvSpPr/>
            <p:nvPr/>
          </p:nvSpPr>
          <p:spPr>
            <a:xfrm rot="10800000">
              <a:off x="6788615" y="3802377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8" name="正方形/長方形 537"/>
            <p:cNvSpPr/>
            <p:nvPr/>
          </p:nvSpPr>
          <p:spPr>
            <a:xfrm rot="10800000">
              <a:off x="6779791" y="3154342"/>
              <a:ext cx="281055" cy="6480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1" name="正方形/長方形 570"/>
          <p:cNvSpPr/>
          <p:nvPr/>
        </p:nvSpPr>
        <p:spPr>
          <a:xfrm>
            <a:off x="1922365" y="6409341"/>
            <a:ext cx="218412" cy="2087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2" name="テキスト ボックス 571"/>
          <p:cNvSpPr txBox="1"/>
          <p:nvPr/>
        </p:nvSpPr>
        <p:spPr>
          <a:xfrm>
            <a:off x="2160157" y="6350516"/>
            <a:ext cx="27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</a:t>
            </a:r>
            <a:r>
              <a:rPr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冷凍</a:t>
            </a:r>
            <a:r>
              <a:rPr lang="ja-JP" altLang="en-US" dirty="0">
                <a:latin typeface="Noto Sans CJK JP Regular" pitchFamily="34" charset="-128"/>
                <a:ea typeface="Noto Sans CJK JP Regular" pitchFamily="34" charset="-128"/>
              </a:rPr>
              <a:t>食品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573" name="正方形/長方形 572"/>
          <p:cNvSpPr/>
          <p:nvPr/>
        </p:nvSpPr>
        <p:spPr>
          <a:xfrm>
            <a:off x="1147167" y="5195097"/>
            <a:ext cx="6310114" cy="4305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5" name="正方形/長方形 574"/>
          <p:cNvSpPr/>
          <p:nvPr/>
        </p:nvSpPr>
        <p:spPr>
          <a:xfrm>
            <a:off x="3649880" y="6459943"/>
            <a:ext cx="218412" cy="20870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6" name="テキスト ボックス 575"/>
          <p:cNvSpPr txBox="1"/>
          <p:nvPr/>
        </p:nvSpPr>
        <p:spPr>
          <a:xfrm>
            <a:off x="3887672" y="6401118"/>
            <a:ext cx="27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Noto Sans CJK JP Regular" pitchFamily="34" charset="-128"/>
                <a:ea typeface="Noto Sans CJK JP Regular" pitchFamily="34" charset="-128"/>
              </a:rPr>
              <a:t>：道路</a:t>
            </a:r>
            <a:endParaRPr kumimoji="1" lang="ja-JP" altLang="en-US" dirty="0"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2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2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特売の出現場所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39917" y="1098172"/>
            <a:ext cx="7435219" cy="4995123"/>
            <a:chOff x="292475" y="968562"/>
            <a:chExt cx="9132242" cy="5124734"/>
          </a:xfrm>
        </p:grpSpPr>
        <p:grpSp>
          <p:nvGrpSpPr>
            <p:cNvPr id="118" name="グループ化 117"/>
            <p:cNvGrpSpPr/>
            <p:nvPr/>
          </p:nvGrpSpPr>
          <p:grpSpPr>
            <a:xfrm>
              <a:off x="292475" y="968562"/>
              <a:ext cx="9132242" cy="5124734"/>
              <a:chOff x="292475" y="968562"/>
              <a:chExt cx="9132242" cy="5079073"/>
            </a:xfrm>
          </p:grpSpPr>
          <p:grpSp>
            <p:nvGrpSpPr>
              <p:cNvPr id="119" name="グループ化 118"/>
              <p:cNvGrpSpPr/>
              <p:nvPr/>
            </p:nvGrpSpPr>
            <p:grpSpPr>
              <a:xfrm>
                <a:off x="292475" y="968562"/>
                <a:ext cx="9048713" cy="5079073"/>
                <a:chOff x="300915" y="968562"/>
                <a:chExt cx="9048713" cy="5079073"/>
              </a:xfrm>
            </p:grpSpPr>
            <p:grpSp>
              <p:nvGrpSpPr>
                <p:cNvPr id="165" name="グループ化 164"/>
                <p:cNvGrpSpPr/>
                <p:nvPr/>
              </p:nvGrpSpPr>
              <p:grpSpPr>
                <a:xfrm>
                  <a:off x="300915" y="968562"/>
                  <a:ext cx="9048713" cy="4838126"/>
                  <a:chOff x="440293" y="967138"/>
                  <a:chExt cx="9048713" cy="4838126"/>
                </a:xfrm>
              </p:grpSpPr>
              <p:grpSp>
                <p:nvGrpSpPr>
                  <p:cNvPr id="172" name="グループ化 171"/>
                  <p:cNvGrpSpPr/>
                  <p:nvPr/>
                </p:nvGrpSpPr>
                <p:grpSpPr>
                  <a:xfrm>
                    <a:off x="440293" y="967138"/>
                    <a:ext cx="9048713" cy="4838126"/>
                    <a:chOff x="440293" y="967138"/>
                    <a:chExt cx="9048713" cy="4838126"/>
                  </a:xfrm>
                </p:grpSpPr>
                <p:sp>
                  <p:nvSpPr>
                    <p:cNvPr id="174" name="正方形/長方形 173"/>
                    <p:cNvSpPr/>
                    <p:nvPr/>
                  </p:nvSpPr>
                  <p:spPr>
                    <a:xfrm>
                      <a:off x="615932" y="1008005"/>
                      <a:ext cx="8873074" cy="4797259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75" name="正方形/長方形 174"/>
                    <p:cNvSpPr/>
                    <p:nvPr/>
                  </p:nvSpPr>
                  <p:spPr>
                    <a:xfrm rot="5400000">
                      <a:off x="92735" y="4738607"/>
                      <a:ext cx="1098125" cy="4030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入り口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176" name="正方形/長方形 175"/>
                    <p:cNvSpPr/>
                    <p:nvPr/>
                  </p:nvSpPr>
                  <p:spPr>
                    <a:xfrm>
                      <a:off x="1749964" y="5586112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77" name="正方形/長方形 176"/>
                    <p:cNvSpPr/>
                    <p:nvPr/>
                  </p:nvSpPr>
                  <p:spPr>
                    <a:xfrm>
                      <a:off x="7180145" y="967138"/>
                      <a:ext cx="734766" cy="15680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78" name="正方形/長方形 177"/>
                    <p:cNvSpPr/>
                    <p:nvPr/>
                  </p:nvSpPr>
                  <p:spPr>
                    <a:xfrm>
                      <a:off x="752355" y="5590113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79" name="直線コネクタ 178"/>
                    <p:cNvCxnSpPr>
                      <a:stCxn id="177" idx="2"/>
                      <a:endCxn id="177" idx="0"/>
                    </p:cNvCxnSpPr>
                    <p:nvPr/>
                  </p:nvCxnSpPr>
                  <p:spPr>
                    <a:xfrm flipV="1">
                      <a:off x="7547528" y="967138"/>
                      <a:ext cx="0" cy="1568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0" name="正方形/長方形 179"/>
                    <p:cNvSpPr/>
                    <p:nvPr/>
                  </p:nvSpPr>
                  <p:spPr>
                    <a:xfrm>
                      <a:off x="1258267" y="559688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1" name="正方形/長方形 180"/>
                    <p:cNvSpPr/>
                    <p:nvPr/>
                  </p:nvSpPr>
                  <p:spPr>
                    <a:xfrm>
                      <a:off x="2541705" y="1034563"/>
                      <a:ext cx="1136010" cy="3062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2" name="正方形/長方形 181"/>
                    <p:cNvSpPr/>
                    <p:nvPr/>
                  </p:nvSpPr>
                  <p:spPr>
                    <a:xfrm>
                      <a:off x="3692439" y="1053006"/>
                      <a:ext cx="1136010" cy="27836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3" name="正方形/長方形 182"/>
                    <p:cNvSpPr/>
                    <p:nvPr/>
                  </p:nvSpPr>
                  <p:spPr>
                    <a:xfrm>
                      <a:off x="4841220" y="1055437"/>
                      <a:ext cx="1136010" cy="27836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4" name="正方形/長方形 183"/>
                    <p:cNvSpPr/>
                    <p:nvPr/>
                  </p:nvSpPr>
                  <p:spPr>
                    <a:xfrm>
                      <a:off x="5977230" y="1055438"/>
                      <a:ext cx="1136010" cy="27836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5" name="正方形/長方形 184"/>
                    <p:cNvSpPr/>
                    <p:nvPr/>
                  </p:nvSpPr>
                  <p:spPr>
                    <a:xfrm>
                      <a:off x="7981104" y="1045619"/>
                      <a:ext cx="1480606" cy="2231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6" name="正方形/長方形 185"/>
                    <p:cNvSpPr/>
                    <p:nvPr/>
                  </p:nvSpPr>
                  <p:spPr>
                    <a:xfrm rot="5400000">
                      <a:off x="8829157" y="1550079"/>
                      <a:ext cx="900223" cy="3375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7" name="正方形/長方形 186"/>
                    <p:cNvSpPr/>
                    <p:nvPr/>
                  </p:nvSpPr>
                  <p:spPr>
                    <a:xfrm rot="5400000">
                      <a:off x="8834497" y="246283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8" name="正方形/長方形 187"/>
                    <p:cNvSpPr/>
                    <p:nvPr/>
                  </p:nvSpPr>
                  <p:spPr>
                    <a:xfrm rot="5400000">
                      <a:off x="8834498" y="428638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9" name="正方形/長方形 188"/>
                    <p:cNvSpPr/>
                    <p:nvPr/>
                  </p:nvSpPr>
                  <p:spPr>
                    <a:xfrm>
                      <a:off x="9197151" y="5541376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0" name="正方形/長方形 189"/>
                    <p:cNvSpPr/>
                    <p:nvPr/>
                  </p:nvSpPr>
                  <p:spPr>
                    <a:xfrm>
                      <a:off x="8395736" y="5543679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1" name="正方形/長方形 190"/>
                    <p:cNvSpPr/>
                    <p:nvPr/>
                  </p:nvSpPr>
                  <p:spPr>
                    <a:xfrm>
                      <a:off x="8811358" y="553616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2" name="正方形/長方形 191"/>
                    <p:cNvSpPr/>
                    <p:nvPr/>
                  </p:nvSpPr>
                  <p:spPr>
                    <a:xfrm>
                      <a:off x="4875671" y="4901951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3" name="正方形/長方形 192"/>
                    <p:cNvSpPr/>
                    <p:nvPr/>
                  </p:nvSpPr>
                  <p:spPr>
                    <a:xfrm>
                      <a:off x="5389035" y="4901950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4" name="正方形/長方形 193"/>
                    <p:cNvSpPr/>
                    <p:nvPr/>
                  </p:nvSpPr>
                  <p:spPr>
                    <a:xfrm>
                      <a:off x="5977230" y="4901951"/>
                      <a:ext cx="285507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73" name="円/楕円 172"/>
                  <p:cNvSpPr/>
                  <p:nvPr/>
                </p:nvSpPr>
                <p:spPr>
                  <a:xfrm>
                    <a:off x="4060610" y="2762308"/>
                    <a:ext cx="1396446" cy="1162699"/>
                  </a:xfrm>
                  <a:prstGeom prst="ellipse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66" name="正方形/長方形 165"/>
                <p:cNvSpPr/>
                <p:nvPr/>
              </p:nvSpPr>
              <p:spPr>
                <a:xfrm>
                  <a:off x="4117562" y="4943618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正方形/長方形 166"/>
                <p:cNvSpPr/>
                <p:nvPr/>
              </p:nvSpPr>
              <p:spPr>
                <a:xfrm>
                  <a:off x="3549557" y="4957118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正方形/長方形 167"/>
                <p:cNvSpPr/>
                <p:nvPr/>
              </p:nvSpPr>
              <p:spPr>
                <a:xfrm>
                  <a:off x="3007573" y="4922786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正方形/長方形 168"/>
                <p:cNvSpPr/>
                <p:nvPr/>
              </p:nvSpPr>
              <p:spPr>
                <a:xfrm>
                  <a:off x="6788230" y="5644626"/>
                  <a:ext cx="1303030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70" name="正方形/長方形 169"/>
                <p:cNvSpPr/>
                <p:nvPr/>
              </p:nvSpPr>
              <p:spPr>
                <a:xfrm>
                  <a:off x="1111176" y="968562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1" name="直線コネクタ 170"/>
                <p:cNvCxnSpPr>
                  <a:stCxn id="170" idx="2"/>
                  <a:endCxn id="170" idx="0"/>
                </p:cNvCxnSpPr>
                <p:nvPr/>
              </p:nvCxnSpPr>
              <p:spPr>
                <a:xfrm flipV="1">
                  <a:off x="1478559" y="968562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正方形/長方形 119"/>
              <p:cNvSpPr/>
              <p:nvPr/>
            </p:nvSpPr>
            <p:spPr>
              <a:xfrm rot="5400000">
                <a:off x="9052578" y="3520650"/>
                <a:ext cx="594099" cy="1501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1" name="直線コネクタ 120"/>
              <p:cNvCxnSpPr>
                <a:stCxn id="120" idx="0"/>
                <a:endCxn id="120" idx="2"/>
              </p:cNvCxnSpPr>
              <p:nvPr/>
            </p:nvCxnSpPr>
            <p:spPr>
              <a:xfrm flipH="1">
                <a:off x="9274538" y="3595740"/>
                <a:ext cx="1501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正方形/長方形 121"/>
              <p:cNvSpPr/>
              <p:nvPr/>
            </p:nvSpPr>
            <p:spPr>
              <a:xfrm rot="10800000">
                <a:off x="2138421" y="383968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正方形/長方形 122"/>
              <p:cNvSpPr/>
              <p:nvPr/>
            </p:nvSpPr>
            <p:spPr>
              <a:xfrm rot="10800000">
                <a:off x="2129597" y="319165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正方形/長方形 123"/>
              <p:cNvSpPr/>
              <p:nvPr/>
            </p:nvSpPr>
            <p:spPr>
              <a:xfrm rot="10800000">
                <a:off x="3082217" y="386285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正方形/長方形 124"/>
              <p:cNvSpPr/>
              <p:nvPr/>
            </p:nvSpPr>
            <p:spPr>
              <a:xfrm rot="10800000">
                <a:off x="3073393" y="3214820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正方形/長方形 125"/>
              <p:cNvSpPr/>
              <p:nvPr/>
            </p:nvSpPr>
            <p:spPr>
              <a:xfrm rot="5400000">
                <a:off x="3980405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正方形/長方形 126"/>
              <p:cNvSpPr/>
              <p:nvPr/>
            </p:nvSpPr>
            <p:spPr>
              <a:xfrm rot="5400000">
                <a:off x="5112500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正方形/長方形 127"/>
              <p:cNvSpPr/>
              <p:nvPr/>
            </p:nvSpPr>
            <p:spPr>
              <a:xfrm rot="5400000">
                <a:off x="7968181" y="362893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128"/>
              <p:cNvSpPr/>
              <p:nvPr/>
            </p:nvSpPr>
            <p:spPr>
              <a:xfrm rot="5400000">
                <a:off x="7969495" y="388840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正方形/長方形 129"/>
              <p:cNvSpPr/>
              <p:nvPr/>
            </p:nvSpPr>
            <p:spPr>
              <a:xfrm rot="10800000">
                <a:off x="8232666" y="23683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130"/>
              <p:cNvSpPr/>
              <p:nvPr/>
            </p:nvSpPr>
            <p:spPr>
              <a:xfrm rot="10800000">
                <a:off x="8223842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/>
              <p:cNvSpPr/>
              <p:nvPr/>
            </p:nvSpPr>
            <p:spPr>
              <a:xfrm rot="10800000">
                <a:off x="7551021" y="23810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 rot="10800000">
                <a:off x="7542197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正方形/長方形 133"/>
              <p:cNvSpPr/>
              <p:nvPr/>
            </p:nvSpPr>
            <p:spPr>
              <a:xfrm rot="10800000">
                <a:off x="501850" y="104645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134"/>
              <p:cNvSpPr/>
              <p:nvPr/>
            </p:nvSpPr>
            <p:spPr>
              <a:xfrm rot="10800000">
                <a:off x="513723" y="169449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正方形/長方形 135"/>
              <p:cNvSpPr/>
              <p:nvPr/>
            </p:nvSpPr>
            <p:spPr>
              <a:xfrm rot="10800000">
                <a:off x="525595" y="236686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正方形/長方形 136"/>
              <p:cNvSpPr/>
              <p:nvPr/>
            </p:nvSpPr>
            <p:spPr>
              <a:xfrm rot="10800000">
                <a:off x="525595" y="302755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正方形/長方形 137"/>
              <p:cNvSpPr/>
              <p:nvPr/>
            </p:nvSpPr>
            <p:spPr>
              <a:xfrm rot="10800000">
                <a:off x="525595" y="368382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正方形/長方形 138"/>
              <p:cNvSpPr/>
              <p:nvPr/>
            </p:nvSpPr>
            <p:spPr>
              <a:xfrm rot="5400000">
                <a:off x="2156668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正方形/長方形 139"/>
              <p:cNvSpPr/>
              <p:nvPr/>
            </p:nvSpPr>
            <p:spPr>
              <a:xfrm rot="5400000">
                <a:off x="2157982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 rot="5400000">
                <a:off x="3175934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 rot="5400000">
                <a:off x="3177248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 rot="5400000">
                <a:off x="3907622" y="18910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 rot="5400000">
                <a:off x="3908936" y="21505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 rot="5400000">
                <a:off x="5963674" y="19041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 rot="5400000">
                <a:off x="5964988" y="21636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 rot="5400000">
                <a:off x="6695362" y="19037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 rot="5400000">
                <a:off x="6696676" y="21632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 rot="5400000">
                <a:off x="5961878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 rot="5400000">
                <a:off x="6693566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 rot="5400000">
                <a:off x="2218319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 rot="5400000">
                <a:off x="2950007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 rot="10800000">
                <a:off x="5899212" y="374110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 rot="10800000">
                <a:off x="5890388" y="3093074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 rot="10800000">
                <a:off x="6788615" y="3802377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 rot="10800000">
                <a:off x="6779791" y="315434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2" name="円/楕円 221"/>
            <p:cNvSpPr/>
            <p:nvPr/>
          </p:nvSpPr>
          <p:spPr>
            <a:xfrm>
              <a:off x="2646554" y="1272895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223" name="円/楕円 222"/>
            <p:cNvSpPr/>
            <p:nvPr/>
          </p:nvSpPr>
          <p:spPr>
            <a:xfrm>
              <a:off x="7032327" y="1266943"/>
              <a:ext cx="354704" cy="3529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</p:grpSp>
      <p:sp>
        <p:nvSpPr>
          <p:cNvPr id="196" name="円/楕円 195"/>
          <p:cNvSpPr/>
          <p:nvPr/>
        </p:nvSpPr>
        <p:spPr>
          <a:xfrm>
            <a:off x="7545288" y="1263716"/>
            <a:ext cx="288790" cy="343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</a:t>
            </a:r>
            <a:endParaRPr kumimoji="1" lang="ja-JP" altLang="en-US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97" name="円/楕円 196"/>
          <p:cNvSpPr/>
          <p:nvPr/>
        </p:nvSpPr>
        <p:spPr>
          <a:xfrm>
            <a:off x="7545288" y="1953996"/>
            <a:ext cx="288790" cy="343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</a:t>
            </a:r>
            <a:endParaRPr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7854238" y="105557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豚</a:t>
            </a:r>
            <a:r>
              <a:rPr kumimoji="1" lang="en-US" altLang="ja-JP" dirty="0" smtClean="0"/>
              <a:t>×1</a:t>
            </a:r>
            <a:endParaRPr kumimoji="1" lang="ja-JP" altLang="en-US" dirty="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7854237" y="197954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魚</a:t>
            </a:r>
            <a:r>
              <a:rPr kumimoji="1" lang="en-US" altLang="ja-JP" dirty="0" smtClean="0"/>
              <a:t>×2</a:t>
            </a:r>
            <a:endParaRPr kumimoji="1" lang="ja-JP" altLang="en-US" dirty="0"/>
          </a:p>
        </p:txBody>
      </p:sp>
      <p:sp>
        <p:nvSpPr>
          <p:cNvPr id="202" name="正方形/長方形 201"/>
          <p:cNvSpPr/>
          <p:nvPr/>
        </p:nvSpPr>
        <p:spPr>
          <a:xfrm>
            <a:off x="1393052" y="173878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３０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5110161" y="17329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６０</a:t>
            </a:r>
            <a:r>
              <a:rPr lang="ja-JP" altLang="en-US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Noto Sans CJK JP Regular" pitchFamily="34" charset="-128"/>
                <a:ea typeface="ふみゴシック" panose="03000509000000000000" pitchFamily="65" charset="-128"/>
              </a:rPr>
              <a:t>秒後</a:t>
            </a:r>
            <a:endParaRPr lang="ja-JP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ふみゴシック" panose="03000509000000000000" pitchFamily="65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854238" y="141378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牛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26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76772" y="5782537"/>
            <a:ext cx="5950149" cy="4305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715" y="4384594"/>
            <a:ext cx="504056" cy="18284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22" y="3974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ステージ</a:t>
            </a:r>
            <a:r>
              <a:rPr kumimoji="1" lang="en-US" altLang="ja-JP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2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27802" y="3115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配置場所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  <p:grpSp>
        <p:nvGrpSpPr>
          <p:cNvPr id="353" name="グループ化 352"/>
          <p:cNvGrpSpPr/>
          <p:nvPr/>
        </p:nvGrpSpPr>
        <p:grpSpPr>
          <a:xfrm>
            <a:off x="7833320" y="633259"/>
            <a:ext cx="2592288" cy="5735364"/>
            <a:chOff x="8121352" y="656557"/>
            <a:chExt cx="2304256" cy="5369244"/>
          </a:xfrm>
        </p:grpSpPr>
        <p:grpSp>
          <p:nvGrpSpPr>
            <p:cNvPr id="354" name="グループ化 353"/>
            <p:cNvGrpSpPr/>
            <p:nvPr/>
          </p:nvGrpSpPr>
          <p:grpSpPr>
            <a:xfrm>
              <a:off x="8121352" y="656557"/>
              <a:ext cx="2304256" cy="5369244"/>
              <a:chOff x="7473280" y="625352"/>
              <a:chExt cx="2304256" cy="5369244"/>
            </a:xfrm>
          </p:grpSpPr>
          <p:sp>
            <p:nvSpPr>
              <p:cNvPr id="356" name="角丸四角形 355"/>
              <p:cNvSpPr/>
              <p:nvPr/>
            </p:nvSpPr>
            <p:spPr>
              <a:xfrm>
                <a:off x="7473280" y="625352"/>
                <a:ext cx="2304256" cy="536924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：プレイヤー</a:t>
                </a:r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：おばさん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>
                    <a:latin typeface="Noto Sans CJK JP Regular" pitchFamily="34" charset="-128"/>
                    <a:ea typeface="Noto Sans CJK JP Regular" pitchFamily="34" charset="-128"/>
                  </a:rPr>
                  <a:t>　</a:t>
                </a:r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：店員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kumimoji="1"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</a:t>
                </a:r>
                <a:r>
                  <a:rPr lang="ja-JP" altLang="en-US" dirty="0">
                    <a:latin typeface="Noto Sans CJK JP Regular" pitchFamily="34" charset="-128"/>
                    <a:ea typeface="Noto Sans CJK JP Regular" pitchFamily="34" charset="-128"/>
                  </a:rPr>
                  <a:t>警備員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kumimoji="1"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：客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：カート客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：親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lang="en-US" altLang="ja-JP" dirty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r>
                  <a:rPr lang="ja-JP" altLang="en-US" dirty="0" smtClean="0">
                    <a:latin typeface="Noto Sans CJK JP Regular" pitchFamily="34" charset="-128"/>
                    <a:ea typeface="Noto Sans CJK JP Regular" pitchFamily="34" charset="-128"/>
                  </a:rPr>
                  <a:t>　：子供</a:t>
                </a:r>
                <a:endParaRPr lang="en-US" altLang="ja-JP" dirty="0" smtClean="0">
                  <a:latin typeface="Noto Sans CJK JP Regular" pitchFamily="34" charset="-128"/>
                  <a:ea typeface="Noto Sans CJK JP Regular" pitchFamily="34" charset="-128"/>
                </a:endParaRPr>
              </a:p>
              <a:p>
                <a:endParaRPr kumimoji="1" lang="ja-JP" altLang="en-US" dirty="0">
                  <a:latin typeface="Noto Sans CJK JP Regular" pitchFamily="34" charset="-128"/>
                  <a:ea typeface="Noto Sans CJK JP Regular" pitchFamily="34" charset="-128"/>
                </a:endParaRPr>
              </a:p>
            </p:txBody>
          </p:sp>
          <p:sp>
            <p:nvSpPr>
              <p:cNvPr id="357" name="円/楕円 356"/>
              <p:cNvSpPr/>
              <p:nvPr/>
            </p:nvSpPr>
            <p:spPr>
              <a:xfrm>
                <a:off x="7638894" y="1541223"/>
                <a:ext cx="268462" cy="22859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円/楕円 357"/>
              <p:cNvSpPr/>
              <p:nvPr/>
            </p:nvSpPr>
            <p:spPr>
              <a:xfrm>
                <a:off x="7638894" y="2066759"/>
                <a:ext cx="268462" cy="22859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円/楕円 358"/>
              <p:cNvSpPr/>
              <p:nvPr/>
            </p:nvSpPr>
            <p:spPr>
              <a:xfrm>
                <a:off x="7638894" y="2601371"/>
                <a:ext cx="268462" cy="22859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円/楕円 359"/>
              <p:cNvSpPr/>
              <p:nvPr/>
            </p:nvSpPr>
            <p:spPr>
              <a:xfrm>
                <a:off x="7638894" y="3661086"/>
                <a:ext cx="268462" cy="228596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/>
                  <a:t>　</a:t>
                </a:r>
                <a:endParaRPr kumimoji="1" lang="ja-JP" altLang="en-US" dirty="0"/>
              </a:p>
            </p:txBody>
          </p:sp>
          <p:sp>
            <p:nvSpPr>
              <p:cNvPr id="361" name="円/楕円 360"/>
              <p:cNvSpPr/>
              <p:nvPr/>
            </p:nvSpPr>
            <p:spPr>
              <a:xfrm>
                <a:off x="7638894" y="3091684"/>
                <a:ext cx="268462" cy="22859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円/楕円 361"/>
              <p:cNvSpPr/>
              <p:nvPr/>
            </p:nvSpPr>
            <p:spPr>
              <a:xfrm>
                <a:off x="7638894" y="4173146"/>
                <a:ext cx="268462" cy="228596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円/楕円 362"/>
              <p:cNvSpPr/>
              <p:nvPr/>
            </p:nvSpPr>
            <p:spPr>
              <a:xfrm>
                <a:off x="7676009" y="4642144"/>
                <a:ext cx="194231" cy="130239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5" name="円/楕円 354"/>
            <p:cNvSpPr/>
            <p:nvPr/>
          </p:nvSpPr>
          <p:spPr>
            <a:xfrm>
              <a:off x="8257129" y="1007883"/>
              <a:ext cx="298299" cy="24842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38476" y="980178"/>
            <a:ext cx="7190545" cy="5041525"/>
            <a:chOff x="161822" y="938555"/>
            <a:chExt cx="7487149" cy="5124734"/>
          </a:xfrm>
        </p:grpSpPr>
        <p:grpSp>
          <p:nvGrpSpPr>
            <p:cNvPr id="281" name="グループ化 280"/>
            <p:cNvGrpSpPr/>
            <p:nvPr/>
          </p:nvGrpSpPr>
          <p:grpSpPr>
            <a:xfrm>
              <a:off x="161822" y="938555"/>
              <a:ext cx="7487149" cy="5124734"/>
              <a:chOff x="292475" y="968562"/>
              <a:chExt cx="9132242" cy="5079073"/>
            </a:xfrm>
          </p:grpSpPr>
          <p:grpSp>
            <p:nvGrpSpPr>
              <p:cNvPr id="282" name="グループ化 281"/>
              <p:cNvGrpSpPr/>
              <p:nvPr/>
            </p:nvGrpSpPr>
            <p:grpSpPr>
              <a:xfrm>
                <a:off x="292475" y="968562"/>
                <a:ext cx="9048713" cy="5079073"/>
                <a:chOff x="300915" y="968562"/>
                <a:chExt cx="9048713" cy="5079073"/>
              </a:xfrm>
            </p:grpSpPr>
            <p:grpSp>
              <p:nvGrpSpPr>
                <p:cNvPr id="322" name="グループ化 321"/>
                <p:cNvGrpSpPr/>
                <p:nvPr/>
              </p:nvGrpSpPr>
              <p:grpSpPr>
                <a:xfrm>
                  <a:off x="300915" y="968562"/>
                  <a:ext cx="9048713" cy="4838126"/>
                  <a:chOff x="440293" y="967138"/>
                  <a:chExt cx="9048713" cy="4838126"/>
                </a:xfrm>
              </p:grpSpPr>
              <p:grpSp>
                <p:nvGrpSpPr>
                  <p:cNvPr id="329" name="グループ化 328"/>
                  <p:cNvGrpSpPr/>
                  <p:nvPr/>
                </p:nvGrpSpPr>
                <p:grpSpPr>
                  <a:xfrm>
                    <a:off x="440293" y="967138"/>
                    <a:ext cx="9048713" cy="4838126"/>
                    <a:chOff x="440293" y="967138"/>
                    <a:chExt cx="9048713" cy="4838126"/>
                  </a:xfrm>
                </p:grpSpPr>
                <p:sp>
                  <p:nvSpPr>
                    <p:cNvPr id="331" name="正方形/長方形 330"/>
                    <p:cNvSpPr/>
                    <p:nvPr/>
                  </p:nvSpPr>
                  <p:spPr>
                    <a:xfrm>
                      <a:off x="615932" y="1008005"/>
                      <a:ext cx="8873074" cy="4797259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3" name="正方形/長方形 332"/>
                    <p:cNvSpPr/>
                    <p:nvPr/>
                  </p:nvSpPr>
                  <p:spPr>
                    <a:xfrm>
                      <a:off x="1749964" y="5586112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4" name="正方形/長方形 333"/>
                    <p:cNvSpPr/>
                    <p:nvPr/>
                  </p:nvSpPr>
                  <p:spPr>
                    <a:xfrm>
                      <a:off x="7180145" y="967138"/>
                      <a:ext cx="734766" cy="15680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5" name="正方形/長方形 334"/>
                    <p:cNvSpPr/>
                    <p:nvPr/>
                  </p:nvSpPr>
                  <p:spPr>
                    <a:xfrm>
                      <a:off x="752355" y="5590113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336" name="直線コネクタ 335"/>
                    <p:cNvCxnSpPr>
                      <a:stCxn id="334" idx="2"/>
                      <a:endCxn id="334" idx="0"/>
                    </p:cNvCxnSpPr>
                    <p:nvPr/>
                  </p:nvCxnSpPr>
                  <p:spPr>
                    <a:xfrm flipV="1">
                      <a:off x="7547528" y="967138"/>
                      <a:ext cx="0" cy="1568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7" name="正方形/長方形 336"/>
                    <p:cNvSpPr/>
                    <p:nvPr/>
                  </p:nvSpPr>
                  <p:spPr>
                    <a:xfrm>
                      <a:off x="1258267" y="559688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8" name="正方形/長方形 337"/>
                    <p:cNvSpPr/>
                    <p:nvPr/>
                  </p:nvSpPr>
                  <p:spPr>
                    <a:xfrm>
                      <a:off x="2541705" y="1034563"/>
                      <a:ext cx="1136010" cy="23419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9" name="正方形/長方形 338"/>
                    <p:cNvSpPr/>
                    <p:nvPr/>
                  </p:nvSpPr>
                  <p:spPr>
                    <a:xfrm>
                      <a:off x="3692440" y="1028276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0" name="正方形/長方形 339"/>
                    <p:cNvSpPr/>
                    <p:nvPr/>
                  </p:nvSpPr>
                  <p:spPr>
                    <a:xfrm>
                      <a:off x="4841220" y="1024014"/>
                      <a:ext cx="1136011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1" name="正方形/長方形 340"/>
                    <p:cNvSpPr/>
                    <p:nvPr/>
                  </p:nvSpPr>
                  <p:spPr>
                    <a:xfrm>
                      <a:off x="5977230" y="1024016"/>
                      <a:ext cx="1136011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2" name="正方形/長方形 341"/>
                    <p:cNvSpPr/>
                    <p:nvPr/>
                  </p:nvSpPr>
                  <p:spPr>
                    <a:xfrm>
                      <a:off x="7981104" y="1045619"/>
                      <a:ext cx="1480606" cy="2231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3" name="正方形/長方形 342"/>
                    <p:cNvSpPr/>
                    <p:nvPr/>
                  </p:nvSpPr>
                  <p:spPr>
                    <a:xfrm rot="5400000">
                      <a:off x="8829157" y="1550079"/>
                      <a:ext cx="900223" cy="3375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4" name="正方形/長方形 343"/>
                    <p:cNvSpPr/>
                    <p:nvPr/>
                  </p:nvSpPr>
                  <p:spPr>
                    <a:xfrm rot="5400000">
                      <a:off x="8834497" y="246283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5" name="正方形/長方形 344"/>
                    <p:cNvSpPr/>
                    <p:nvPr/>
                  </p:nvSpPr>
                  <p:spPr>
                    <a:xfrm rot="5400000">
                      <a:off x="8834498" y="428638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6" name="正方形/長方形 345"/>
                    <p:cNvSpPr/>
                    <p:nvPr/>
                  </p:nvSpPr>
                  <p:spPr>
                    <a:xfrm>
                      <a:off x="9197151" y="5541376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7" name="正方形/長方形 346"/>
                    <p:cNvSpPr/>
                    <p:nvPr/>
                  </p:nvSpPr>
                  <p:spPr>
                    <a:xfrm>
                      <a:off x="8395736" y="5543679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8" name="正方形/長方形 347"/>
                    <p:cNvSpPr/>
                    <p:nvPr/>
                  </p:nvSpPr>
                  <p:spPr>
                    <a:xfrm>
                      <a:off x="8811358" y="553616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9" name="正方形/長方形 348"/>
                    <p:cNvSpPr/>
                    <p:nvPr/>
                  </p:nvSpPr>
                  <p:spPr>
                    <a:xfrm>
                      <a:off x="4981077" y="4901951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50" name="正方形/長方形 349"/>
                    <p:cNvSpPr/>
                    <p:nvPr/>
                  </p:nvSpPr>
                  <p:spPr>
                    <a:xfrm>
                      <a:off x="5610133" y="4901950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51" name="正方形/長方形 350"/>
                    <p:cNvSpPr/>
                    <p:nvPr/>
                  </p:nvSpPr>
                  <p:spPr>
                    <a:xfrm>
                      <a:off x="6284879" y="4922878"/>
                      <a:ext cx="285506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2" name="正方形/長方形 331"/>
                    <p:cNvSpPr/>
                    <p:nvPr/>
                  </p:nvSpPr>
                  <p:spPr>
                    <a:xfrm rot="5400000">
                      <a:off x="92735" y="4738607"/>
                      <a:ext cx="1098125" cy="4030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入り口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</p:grpSp>
              <p:sp>
                <p:nvSpPr>
                  <p:cNvPr id="330" name="円/楕円 329"/>
                  <p:cNvSpPr/>
                  <p:nvPr/>
                </p:nvSpPr>
                <p:spPr>
                  <a:xfrm>
                    <a:off x="4060610" y="2762308"/>
                    <a:ext cx="1396446" cy="1162699"/>
                  </a:xfrm>
                  <a:prstGeom prst="ellipse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23" name="正方形/長方形 322"/>
                <p:cNvSpPr/>
                <p:nvPr/>
              </p:nvSpPr>
              <p:spPr>
                <a:xfrm>
                  <a:off x="4283515" y="490671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4" name="正方形/長方形 323"/>
                <p:cNvSpPr/>
                <p:nvPr/>
              </p:nvSpPr>
              <p:spPr>
                <a:xfrm>
                  <a:off x="3765949" y="490671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5" name="正方形/長方形 324"/>
                <p:cNvSpPr/>
                <p:nvPr/>
              </p:nvSpPr>
              <p:spPr>
                <a:xfrm>
                  <a:off x="3189259" y="489539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6" name="正方形/長方形 325"/>
                <p:cNvSpPr/>
                <p:nvPr/>
              </p:nvSpPr>
              <p:spPr>
                <a:xfrm>
                  <a:off x="6811223" y="5644626"/>
                  <a:ext cx="1280037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327" name="正方形/長方形 326"/>
                <p:cNvSpPr/>
                <p:nvPr/>
              </p:nvSpPr>
              <p:spPr>
                <a:xfrm>
                  <a:off x="1111176" y="968562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28" name="直線コネクタ 327"/>
                <p:cNvCxnSpPr>
                  <a:stCxn id="327" idx="2"/>
                  <a:endCxn id="327" idx="0"/>
                </p:cNvCxnSpPr>
                <p:nvPr/>
              </p:nvCxnSpPr>
              <p:spPr>
                <a:xfrm flipV="1">
                  <a:off x="1478559" y="968562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3" name="正方形/長方形 282"/>
              <p:cNvSpPr/>
              <p:nvPr/>
            </p:nvSpPr>
            <p:spPr>
              <a:xfrm rot="5400000">
                <a:off x="9052578" y="3520650"/>
                <a:ext cx="594099" cy="1501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4" name="直線コネクタ 283"/>
              <p:cNvCxnSpPr>
                <a:stCxn id="283" idx="0"/>
                <a:endCxn id="283" idx="2"/>
              </p:cNvCxnSpPr>
              <p:nvPr/>
            </p:nvCxnSpPr>
            <p:spPr>
              <a:xfrm flipH="1">
                <a:off x="9274538" y="3595740"/>
                <a:ext cx="1501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正方形/長方形 284"/>
              <p:cNvSpPr/>
              <p:nvPr/>
            </p:nvSpPr>
            <p:spPr>
              <a:xfrm rot="10800000">
                <a:off x="2138421" y="383968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" name="正方形/長方形 285"/>
              <p:cNvSpPr/>
              <p:nvPr/>
            </p:nvSpPr>
            <p:spPr>
              <a:xfrm rot="10800000">
                <a:off x="2129597" y="319165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7" name="正方形/長方形 286"/>
              <p:cNvSpPr/>
              <p:nvPr/>
            </p:nvSpPr>
            <p:spPr>
              <a:xfrm rot="10800000">
                <a:off x="3082217" y="386285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8" name="正方形/長方形 287"/>
              <p:cNvSpPr/>
              <p:nvPr/>
            </p:nvSpPr>
            <p:spPr>
              <a:xfrm rot="10800000">
                <a:off x="3073393" y="3214820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9" name="正方形/長方形 288"/>
              <p:cNvSpPr/>
              <p:nvPr/>
            </p:nvSpPr>
            <p:spPr>
              <a:xfrm rot="5400000">
                <a:off x="3980405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0" name="正方形/長方形 289"/>
              <p:cNvSpPr/>
              <p:nvPr/>
            </p:nvSpPr>
            <p:spPr>
              <a:xfrm rot="5400000">
                <a:off x="5112500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1" name="正方形/長方形 290"/>
              <p:cNvSpPr/>
              <p:nvPr/>
            </p:nvSpPr>
            <p:spPr>
              <a:xfrm rot="5400000">
                <a:off x="7968181" y="362893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正方形/長方形 291"/>
              <p:cNvSpPr/>
              <p:nvPr/>
            </p:nvSpPr>
            <p:spPr>
              <a:xfrm rot="5400000">
                <a:off x="7969495" y="388840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正方形/長方形 292"/>
              <p:cNvSpPr/>
              <p:nvPr/>
            </p:nvSpPr>
            <p:spPr>
              <a:xfrm rot="10800000">
                <a:off x="8232666" y="23683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正方形/長方形 293"/>
              <p:cNvSpPr/>
              <p:nvPr/>
            </p:nvSpPr>
            <p:spPr>
              <a:xfrm rot="10800000">
                <a:off x="8223842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5" name="正方形/長方形 294"/>
              <p:cNvSpPr/>
              <p:nvPr/>
            </p:nvSpPr>
            <p:spPr>
              <a:xfrm rot="10800000">
                <a:off x="7551021" y="23810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" name="正方形/長方形 295"/>
              <p:cNvSpPr/>
              <p:nvPr/>
            </p:nvSpPr>
            <p:spPr>
              <a:xfrm rot="10800000">
                <a:off x="7542197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7" name="正方形/長方形 296"/>
              <p:cNvSpPr/>
              <p:nvPr/>
            </p:nvSpPr>
            <p:spPr>
              <a:xfrm rot="10800000">
                <a:off x="501850" y="104645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8" name="正方形/長方形 297"/>
              <p:cNvSpPr/>
              <p:nvPr/>
            </p:nvSpPr>
            <p:spPr>
              <a:xfrm rot="10800000">
                <a:off x="513723" y="169449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9" name="正方形/長方形 298"/>
              <p:cNvSpPr/>
              <p:nvPr/>
            </p:nvSpPr>
            <p:spPr>
              <a:xfrm rot="10800000">
                <a:off x="525595" y="236686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0" name="正方形/長方形 299"/>
              <p:cNvSpPr/>
              <p:nvPr/>
            </p:nvSpPr>
            <p:spPr>
              <a:xfrm rot="10800000">
                <a:off x="525595" y="302755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1" name="正方形/長方形 300"/>
              <p:cNvSpPr/>
              <p:nvPr/>
            </p:nvSpPr>
            <p:spPr>
              <a:xfrm rot="10800000">
                <a:off x="525595" y="368382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2" name="正方形/長方形 301"/>
              <p:cNvSpPr/>
              <p:nvPr/>
            </p:nvSpPr>
            <p:spPr>
              <a:xfrm rot="5400000">
                <a:off x="2156668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3" name="正方形/長方形 302"/>
              <p:cNvSpPr/>
              <p:nvPr/>
            </p:nvSpPr>
            <p:spPr>
              <a:xfrm rot="5400000">
                <a:off x="2157982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4" name="正方形/長方形 303"/>
              <p:cNvSpPr/>
              <p:nvPr/>
            </p:nvSpPr>
            <p:spPr>
              <a:xfrm rot="5400000">
                <a:off x="3175934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5" name="正方形/長方形 304"/>
              <p:cNvSpPr/>
              <p:nvPr/>
            </p:nvSpPr>
            <p:spPr>
              <a:xfrm rot="5400000">
                <a:off x="3177248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" name="正方形/長方形 305"/>
              <p:cNvSpPr/>
              <p:nvPr/>
            </p:nvSpPr>
            <p:spPr>
              <a:xfrm rot="5400000">
                <a:off x="3907622" y="18910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正方形/長方形 306"/>
              <p:cNvSpPr/>
              <p:nvPr/>
            </p:nvSpPr>
            <p:spPr>
              <a:xfrm rot="5400000">
                <a:off x="3908936" y="21505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8" name="正方形/長方形 307"/>
              <p:cNvSpPr/>
              <p:nvPr/>
            </p:nvSpPr>
            <p:spPr>
              <a:xfrm rot="5400000">
                <a:off x="5963674" y="19041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 rot="5400000">
                <a:off x="5964988" y="21636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 rot="5400000">
                <a:off x="6695362" y="19037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1" name="正方形/長方形 310"/>
              <p:cNvSpPr/>
              <p:nvPr/>
            </p:nvSpPr>
            <p:spPr>
              <a:xfrm rot="5400000">
                <a:off x="6696676" y="21632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2" name="正方形/長方形 311"/>
              <p:cNvSpPr/>
              <p:nvPr/>
            </p:nvSpPr>
            <p:spPr>
              <a:xfrm rot="5400000">
                <a:off x="5961878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 rot="5400000">
                <a:off x="6693566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4" name="正方形/長方形 313"/>
              <p:cNvSpPr/>
              <p:nvPr/>
            </p:nvSpPr>
            <p:spPr>
              <a:xfrm rot="5400000">
                <a:off x="2218319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 rot="5400000">
                <a:off x="2950007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6" name="正方形/長方形 315"/>
              <p:cNvSpPr/>
              <p:nvPr/>
            </p:nvSpPr>
            <p:spPr>
              <a:xfrm rot="10800000">
                <a:off x="5899212" y="374110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/>
              <p:cNvSpPr/>
              <p:nvPr/>
            </p:nvSpPr>
            <p:spPr>
              <a:xfrm rot="10800000">
                <a:off x="5890388" y="3093074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8" name="正方形/長方形 317"/>
              <p:cNvSpPr/>
              <p:nvPr/>
            </p:nvSpPr>
            <p:spPr>
              <a:xfrm rot="10800000">
                <a:off x="6788615" y="3802377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" name="正方形/長方形 318"/>
              <p:cNvSpPr/>
              <p:nvPr/>
            </p:nvSpPr>
            <p:spPr>
              <a:xfrm rot="10800000">
                <a:off x="6779791" y="315434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8" name="円/楕円 157"/>
            <p:cNvSpPr/>
            <p:nvPr/>
          </p:nvSpPr>
          <p:spPr>
            <a:xfrm>
              <a:off x="6342426" y="2079298"/>
              <a:ext cx="309540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59" name="円/楕円 158"/>
            <p:cNvSpPr/>
            <p:nvPr/>
          </p:nvSpPr>
          <p:spPr>
            <a:xfrm>
              <a:off x="972554" y="1809107"/>
              <a:ext cx="309540" cy="288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60" name="円/楕円 159"/>
            <p:cNvSpPr/>
            <p:nvPr/>
          </p:nvSpPr>
          <p:spPr>
            <a:xfrm>
              <a:off x="5092917" y="4367653"/>
              <a:ext cx="328399" cy="2886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3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61" name="円/楕円 160"/>
            <p:cNvSpPr/>
            <p:nvPr/>
          </p:nvSpPr>
          <p:spPr>
            <a:xfrm>
              <a:off x="1957064" y="3301044"/>
              <a:ext cx="340494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62" name="円/楕円 161"/>
            <p:cNvSpPr/>
            <p:nvPr/>
          </p:nvSpPr>
          <p:spPr>
            <a:xfrm>
              <a:off x="6501410" y="4742174"/>
              <a:ext cx="340494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2</a:t>
              </a:r>
              <a:endPara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63" name="円/楕円 162"/>
            <p:cNvSpPr/>
            <p:nvPr/>
          </p:nvSpPr>
          <p:spPr>
            <a:xfrm>
              <a:off x="1557934" y="5469829"/>
              <a:ext cx="340494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64" name="円/楕円 163"/>
            <p:cNvSpPr/>
            <p:nvPr/>
          </p:nvSpPr>
          <p:spPr>
            <a:xfrm>
              <a:off x="5096934" y="5469829"/>
              <a:ext cx="340494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68" name="円/楕円 67"/>
            <p:cNvSpPr/>
            <p:nvPr/>
          </p:nvSpPr>
          <p:spPr>
            <a:xfrm>
              <a:off x="2524672" y="1273843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0" name="円/楕円 69"/>
            <p:cNvSpPr/>
            <p:nvPr/>
          </p:nvSpPr>
          <p:spPr>
            <a:xfrm>
              <a:off x="2953554" y="3836573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74" name="円/楕円 73"/>
            <p:cNvSpPr/>
            <p:nvPr/>
          </p:nvSpPr>
          <p:spPr>
            <a:xfrm>
              <a:off x="1014581" y="3599967"/>
              <a:ext cx="309540" cy="3170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3328779" y="1809107"/>
              <a:ext cx="309540" cy="288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5032862" y="3633769"/>
              <a:ext cx="309540" cy="288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1728181" y="2623108"/>
              <a:ext cx="309540" cy="28820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1504231" y="2767210"/>
              <a:ext cx="223950" cy="1806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>
              <a:off x="6964986" y="3991311"/>
              <a:ext cx="309540" cy="28820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/楕円 80"/>
            <p:cNvSpPr/>
            <p:nvPr/>
          </p:nvSpPr>
          <p:spPr>
            <a:xfrm>
              <a:off x="6839191" y="4271089"/>
              <a:ext cx="223950" cy="1806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円/楕円 82"/>
            <p:cNvSpPr/>
            <p:nvPr/>
          </p:nvSpPr>
          <p:spPr>
            <a:xfrm>
              <a:off x="7079457" y="3212737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364" name="円/楕円 363"/>
            <p:cNvSpPr/>
            <p:nvPr/>
          </p:nvSpPr>
          <p:spPr>
            <a:xfrm>
              <a:off x="621106" y="5102699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3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4087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ステージコンセプト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559" y="1052736"/>
            <a:ext cx="95189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棚の数を少なくし</a:t>
            </a:r>
            <a:endParaRPr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店員に見つかる“ハラハラ感“</a:t>
            </a:r>
            <a:endParaRPr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　　を楽しむステージ</a:t>
            </a:r>
            <a:endParaRPr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lang="ja-JP" alt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lang="en-US" altLang="ja-JP" sz="48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0560" y="4365104"/>
            <a:ext cx="9518952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・店員</a:t>
            </a:r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と警備員を</a:t>
            </a:r>
            <a:r>
              <a:rPr lang="en-US" altLang="ja-JP" sz="2400" dirty="0" smtClean="0">
                <a:latin typeface="Noto Sans CJK JP Regular" pitchFamily="34" charset="-128"/>
                <a:ea typeface="Noto Sans CJK JP Regular" pitchFamily="34" charset="-128"/>
              </a:rPr>
              <a:t>1</a:t>
            </a:r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人ずつ増やす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・棚を</a:t>
            </a:r>
            <a:r>
              <a:rPr kumimoji="1" lang="en-US" altLang="ja-JP" sz="2400" dirty="0" smtClean="0">
                <a:latin typeface="Noto Sans CJK JP Regular" pitchFamily="34" charset="-128"/>
                <a:ea typeface="Noto Sans CJK JP Regular" pitchFamily="34" charset="-128"/>
              </a:rPr>
              <a:t>1</a:t>
            </a:r>
            <a:r>
              <a:rPr kumimoji="1"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ステージに比べて減らす</a:t>
            </a:r>
            <a:endParaRPr kumimoji="1"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lang="en-US" altLang="ja-JP" sz="24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400" dirty="0" smtClean="0">
                <a:latin typeface="Noto Sans CJK JP Regular" pitchFamily="34" charset="-128"/>
                <a:ea typeface="Noto Sans CJK JP Regular" pitchFamily="34" charset="-128"/>
              </a:rPr>
              <a:t>・店員を気にしなければ客をぶつけられない要素を</a:t>
            </a:r>
            <a:r>
              <a:rPr lang="ja-JP" alt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JP Regular" pitchFamily="34" charset="-128"/>
                <a:ea typeface="Noto Sans CJK JP Regular" pitchFamily="34" charset="-128"/>
              </a:rPr>
              <a:t>押し出す</a:t>
            </a:r>
            <a:endParaRPr lang="en-US" altLang="ja-JP" sz="24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JP Regular" pitchFamily="34" charset="-128"/>
              <a:ea typeface="Noto Sans CJK JP Regular" pitchFamily="34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0560" y="3657218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備考</a:t>
            </a:r>
            <a:endParaRPr kumimoji="1" lang="ja-JP" altLang="en-US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6296"/>
            <a:ext cx="350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ステージの結成</a:t>
            </a:r>
            <a:endParaRPr kumimoji="1" lang="ja-JP" alt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205" y="2057364"/>
            <a:ext cx="6596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・</a:t>
            </a:r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棚を少なくし店員と警備員が見つけやすい環境にする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kumimoji="1"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・客はなるべく店員に近づける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  <a:p>
            <a:r>
              <a:rPr lang="ja-JP" altLang="en-US" sz="2000" dirty="0" smtClean="0">
                <a:latin typeface="Noto Sans CJK JP Regular" pitchFamily="34" charset="-128"/>
                <a:ea typeface="Noto Sans CJK JP Regular" pitchFamily="34" charset="-128"/>
              </a:rPr>
              <a:t>・また子連れは比較的警備員に近い</a:t>
            </a:r>
            <a:endParaRPr kumimoji="1" lang="en-US" altLang="ja-JP" sz="2000" dirty="0" smtClean="0">
              <a:latin typeface="Noto Sans CJK JP Regular" pitchFamily="34" charset="-128"/>
              <a:ea typeface="Noto Sans CJK JP Regula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9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4616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警備員の巡回ルート</a:t>
            </a:r>
            <a:endParaRPr kumimoji="1" lang="en-US" altLang="ja-JP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>
            <a:off x="1445870" y="971057"/>
            <a:ext cx="6770146" cy="4719209"/>
            <a:chOff x="161822" y="938555"/>
            <a:chExt cx="7487149" cy="5124734"/>
          </a:xfrm>
        </p:grpSpPr>
        <p:grpSp>
          <p:nvGrpSpPr>
            <p:cNvPr id="169" name="グループ化 168"/>
            <p:cNvGrpSpPr/>
            <p:nvPr/>
          </p:nvGrpSpPr>
          <p:grpSpPr>
            <a:xfrm>
              <a:off x="161822" y="938555"/>
              <a:ext cx="7487149" cy="5124734"/>
              <a:chOff x="292475" y="968562"/>
              <a:chExt cx="9132242" cy="5079073"/>
            </a:xfrm>
          </p:grpSpPr>
          <p:grpSp>
            <p:nvGrpSpPr>
              <p:cNvPr id="188" name="グループ化 187"/>
              <p:cNvGrpSpPr/>
              <p:nvPr/>
            </p:nvGrpSpPr>
            <p:grpSpPr>
              <a:xfrm>
                <a:off x="292475" y="968562"/>
                <a:ext cx="9048713" cy="5079073"/>
                <a:chOff x="300915" y="968562"/>
                <a:chExt cx="9048713" cy="5079073"/>
              </a:xfrm>
            </p:grpSpPr>
            <p:grpSp>
              <p:nvGrpSpPr>
                <p:cNvPr id="228" name="グループ化 227"/>
                <p:cNvGrpSpPr/>
                <p:nvPr/>
              </p:nvGrpSpPr>
              <p:grpSpPr>
                <a:xfrm>
                  <a:off x="300915" y="968562"/>
                  <a:ext cx="9048713" cy="4838126"/>
                  <a:chOff x="440293" y="967138"/>
                  <a:chExt cx="9048713" cy="4838126"/>
                </a:xfrm>
              </p:grpSpPr>
              <p:grpSp>
                <p:nvGrpSpPr>
                  <p:cNvPr id="235" name="グループ化 234"/>
                  <p:cNvGrpSpPr/>
                  <p:nvPr/>
                </p:nvGrpSpPr>
                <p:grpSpPr>
                  <a:xfrm>
                    <a:off x="440293" y="967138"/>
                    <a:ext cx="9048713" cy="4838126"/>
                    <a:chOff x="440293" y="967138"/>
                    <a:chExt cx="9048713" cy="4838126"/>
                  </a:xfrm>
                </p:grpSpPr>
                <p:sp>
                  <p:nvSpPr>
                    <p:cNvPr id="237" name="正方形/長方形 236"/>
                    <p:cNvSpPr/>
                    <p:nvPr/>
                  </p:nvSpPr>
                  <p:spPr>
                    <a:xfrm>
                      <a:off x="615932" y="1008005"/>
                      <a:ext cx="8873074" cy="4797259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38" name="正方形/長方形 237"/>
                    <p:cNvSpPr/>
                    <p:nvPr/>
                  </p:nvSpPr>
                  <p:spPr>
                    <a:xfrm rot="5400000">
                      <a:off x="92735" y="4738607"/>
                      <a:ext cx="1098125" cy="4030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入り口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239" name="正方形/長方形 238"/>
                    <p:cNvSpPr/>
                    <p:nvPr/>
                  </p:nvSpPr>
                  <p:spPr>
                    <a:xfrm>
                      <a:off x="1749964" y="5586112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40" name="正方形/長方形 239"/>
                    <p:cNvSpPr/>
                    <p:nvPr/>
                  </p:nvSpPr>
                  <p:spPr>
                    <a:xfrm>
                      <a:off x="7180145" y="967138"/>
                      <a:ext cx="734766" cy="15680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41" name="正方形/長方形 240"/>
                    <p:cNvSpPr/>
                    <p:nvPr/>
                  </p:nvSpPr>
                  <p:spPr>
                    <a:xfrm>
                      <a:off x="752355" y="5590113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242" name="直線コネクタ 241"/>
                    <p:cNvCxnSpPr>
                      <a:stCxn id="240" idx="2"/>
                      <a:endCxn id="240" idx="0"/>
                    </p:cNvCxnSpPr>
                    <p:nvPr/>
                  </p:nvCxnSpPr>
                  <p:spPr>
                    <a:xfrm flipV="1">
                      <a:off x="7547528" y="967138"/>
                      <a:ext cx="0" cy="1568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3" name="正方形/長方形 242"/>
                    <p:cNvSpPr/>
                    <p:nvPr/>
                  </p:nvSpPr>
                  <p:spPr>
                    <a:xfrm>
                      <a:off x="1258267" y="559688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44" name="正方形/長方形 243"/>
                    <p:cNvSpPr/>
                    <p:nvPr/>
                  </p:nvSpPr>
                  <p:spPr>
                    <a:xfrm>
                      <a:off x="2541705" y="1034563"/>
                      <a:ext cx="1136010" cy="23419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45" name="正方形/長方形 244"/>
                    <p:cNvSpPr/>
                    <p:nvPr/>
                  </p:nvSpPr>
                  <p:spPr>
                    <a:xfrm>
                      <a:off x="3692440" y="1028276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46" name="正方形/長方形 245"/>
                    <p:cNvSpPr/>
                    <p:nvPr/>
                  </p:nvSpPr>
                  <p:spPr>
                    <a:xfrm>
                      <a:off x="4841220" y="1049604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47" name="正方形/長方形 246"/>
                    <p:cNvSpPr/>
                    <p:nvPr/>
                  </p:nvSpPr>
                  <p:spPr>
                    <a:xfrm>
                      <a:off x="5977231" y="1049606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48" name="正方形/長方形 247"/>
                    <p:cNvSpPr/>
                    <p:nvPr/>
                  </p:nvSpPr>
                  <p:spPr>
                    <a:xfrm>
                      <a:off x="7981104" y="1045619"/>
                      <a:ext cx="1480606" cy="2231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49" name="正方形/長方形 248"/>
                    <p:cNvSpPr/>
                    <p:nvPr/>
                  </p:nvSpPr>
                  <p:spPr>
                    <a:xfrm rot="5400000">
                      <a:off x="8829157" y="1550079"/>
                      <a:ext cx="900223" cy="3375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0" name="正方形/長方形 249"/>
                    <p:cNvSpPr/>
                    <p:nvPr/>
                  </p:nvSpPr>
                  <p:spPr>
                    <a:xfrm rot="5400000">
                      <a:off x="8834497" y="246283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1" name="正方形/長方形 250"/>
                    <p:cNvSpPr/>
                    <p:nvPr/>
                  </p:nvSpPr>
                  <p:spPr>
                    <a:xfrm rot="5400000">
                      <a:off x="8834498" y="428638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2" name="正方形/長方形 251"/>
                    <p:cNvSpPr/>
                    <p:nvPr/>
                  </p:nvSpPr>
                  <p:spPr>
                    <a:xfrm>
                      <a:off x="9197151" y="5541376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3" name="正方形/長方形 252"/>
                    <p:cNvSpPr/>
                    <p:nvPr/>
                  </p:nvSpPr>
                  <p:spPr>
                    <a:xfrm>
                      <a:off x="8395736" y="5543679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4" name="正方形/長方形 253"/>
                    <p:cNvSpPr/>
                    <p:nvPr/>
                  </p:nvSpPr>
                  <p:spPr>
                    <a:xfrm>
                      <a:off x="8811358" y="553616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5" name="正方形/長方形 254"/>
                    <p:cNvSpPr/>
                    <p:nvPr/>
                  </p:nvSpPr>
                  <p:spPr>
                    <a:xfrm>
                      <a:off x="4981077" y="4901951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6" name="正方形/長方形 255"/>
                    <p:cNvSpPr/>
                    <p:nvPr/>
                  </p:nvSpPr>
                  <p:spPr>
                    <a:xfrm>
                      <a:off x="5610133" y="4901950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57" name="正方形/長方形 256"/>
                    <p:cNvSpPr/>
                    <p:nvPr/>
                  </p:nvSpPr>
                  <p:spPr>
                    <a:xfrm>
                      <a:off x="6284879" y="4922878"/>
                      <a:ext cx="285506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236" name="円/楕円 235"/>
                  <p:cNvSpPr/>
                  <p:nvPr/>
                </p:nvSpPr>
                <p:spPr>
                  <a:xfrm>
                    <a:off x="4060610" y="2762308"/>
                    <a:ext cx="1396446" cy="1162699"/>
                  </a:xfrm>
                  <a:prstGeom prst="ellipse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29" name="正方形/長方形 228"/>
                <p:cNvSpPr/>
                <p:nvPr/>
              </p:nvSpPr>
              <p:spPr>
                <a:xfrm>
                  <a:off x="4283515" y="490671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0" name="正方形/長方形 229"/>
                <p:cNvSpPr/>
                <p:nvPr/>
              </p:nvSpPr>
              <p:spPr>
                <a:xfrm>
                  <a:off x="3765949" y="490671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1" name="正方形/長方形 230"/>
                <p:cNvSpPr/>
                <p:nvPr/>
              </p:nvSpPr>
              <p:spPr>
                <a:xfrm>
                  <a:off x="3189259" y="489539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2" name="正方形/長方形 231"/>
                <p:cNvSpPr/>
                <p:nvPr/>
              </p:nvSpPr>
              <p:spPr>
                <a:xfrm>
                  <a:off x="6811223" y="5644626"/>
                  <a:ext cx="1280037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233" name="正方形/長方形 232"/>
                <p:cNvSpPr/>
                <p:nvPr/>
              </p:nvSpPr>
              <p:spPr>
                <a:xfrm>
                  <a:off x="1111176" y="968562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4" name="直線コネクタ 233"/>
                <p:cNvCxnSpPr>
                  <a:stCxn id="233" idx="2"/>
                  <a:endCxn id="233" idx="0"/>
                </p:cNvCxnSpPr>
                <p:nvPr/>
              </p:nvCxnSpPr>
              <p:spPr>
                <a:xfrm flipV="1">
                  <a:off x="1478559" y="968562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正方形/長方形 188"/>
              <p:cNvSpPr/>
              <p:nvPr/>
            </p:nvSpPr>
            <p:spPr>
              <a:xfrm rot="5400000">
                <a:off x="9052578" y="3520650"/>
                <a:ext cx="594099" cy="1501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0" name="直線コネクタ 189"/>
              <p:cNvCxnSpPr>
                <a:stCxn id="189" idx="0"/>
                <a:endCxn id="189" idx="2"/>
              </p:cNvCxnSpPr>
              <p:nvPr/>
            </p:nvCxnSpPr>
            <p:spPr>
              <a:xfrm flipH="1">
                <a:off x="9274538" y="3595740"/>
                <a:ext cx="1501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正方形/長方形 190"/>
              <p:cNvSpPr/>
              <p:nvPr/>
            </p:nvSpPr>
            <p:spPr>
              <a:xfrm rot="10800000">
                <a:off x="2138421" y="383968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 rot="10800000">
                <a:off x="2129597" y="319165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 rot="10800000">
                <a:off x="3082217" y="386285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 rot="10800000">
                <a:off x="3073393" y="3214820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 rot="5400000">
                <a:off x="3980405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5400000">
                <a:off x="5112500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正方形/長方形 196"/>
              <p:cNvSpPr/>
              <p:nvPr/>
            </p:nvSpPr>
            <p:spPr>
              <a:xfrm rot="5400000">
                <a:off x="7968181" y="362893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正方形/長方形 197"/>
              <p:cNvSpPr/>
              <p:nvPr/>
            </p:nvSpPr>
            <p:spPr>
              <a:xfrm rot="5400000">
                <a:off x="7969495" y="388840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正方形/長方形 198"/>
              <p:cNvSpPr/>
              <p:nvPr/>
            </p:nvSpPr>
            <p:spPr>
              <a:xfrm rot="10800000">
                <a:off x="8232666" y="23683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正方形/長方形 199"/>
              <p:cNvSpPr/>
              <p:nvPr/>
            </p:nvSpPr>
            <p:spPr>
              <a:xfrm rot="10800000">
                <a:off x="8223842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正方形/長方形 200"/>
              <p:cNvSpPr/>
              <p:nvPr/>
            </p:nvSpPr>
            <p:spPr>
              <a:xfrm rot="10800000">
                <a:off x="7551021" y="23810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正方形/長方形 201"/>
              <p:cNvSpPr/>
              <p:nvPr/>
            </p:nvSpPr>
            <p:spPr>
              <a:xfrm rot="10800000">
                <a:off x="7542197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3" name="正方形/長方形 202"/>
              <p:cNvSpPr/>
              <p:nvPr/>
            </p:nvSpPr>
            <p:spPr>
              <a:xfrm rot="10800000">
                <a:off x="501850" y="104645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正方形/長方形 203"/>
              <p:cNvSpPr/>
              <p:nvPr/>
            </p:nvSpPr>
            <p:spPr>
              <a:xfrm rot="10800000">
                <a:off x="513723" y="169449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正方形/長方形 204"/>
              <p:cNvSpPr/>
              <p:nvPr/>
            </p:nvSpPr>
            <p:spPr>
              <a:xfrm rot="10800000">
                <a:off x="525595" y="236686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正方形/長方形 205"/>
              <p:cNvSpPr/>
              <p:nvPr/>
            </p:nvSpPr>
            <p:spPr>
              <a:xfrm rot="10800000">
                <a:off x="525595" y="302755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正方形/長方形 206"/>
              <p:cNvSpPr/>
              <p:nvPr/>
            </p:nvSpPr>
            <p:spPr>
              <a:xfrm rot="10800000">
                <a:off x="525595" y="368382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正方形/長方形 207"/>
              <p:cNvSpPr/>
              <p:nvPr/>
            </p:nvSpPr>
            <p:spPr>
              <a:xfrm rot="5400000">
                <a:off x="2156668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正方形/長方形 208"/>
              <p:cNvSpPr/>
              <p:nvPr/>
            </p:nvSpPr>
            <p:spPr>
              <a:xfrm rot="5400000">
                <a:off x="2157982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正方形/長方形 209"/>
              <p:cNvSpPr/>
              <p:nvPr/>
            </p:nvSpPr>
            <p:spPr>
              <a:xfrm rot="5400000">
                <a:off x="3175934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正方形/長方形 210"/>
              <p:cNvSpPr/>
              <p:nvPr/>
            </p:nvSpPr>
            <p:spPr>
              <a:xfrm rot="5400000">
                <a:off x="3177248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正方形/長方形 211"/>
              <p:cNvSpPr/>
              <p:nvPr/>
            </p:nvSpPr>
            <p:spPr>
              <a:xfrm rot="5400000">
                <a:off x="3907622" y="18910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/>
              <p:cNvSpPr/>
              <p:nvPr/>
            </p:nvSpPr>
            <p:spPr>
              <a:xfrm rot="5400000">
                <a:off x="3908936" y="21505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正方形/長方形 213"/>
              <p:cNvSpPr/>
              <p:nvPr/>
            </p:nvSpPr>
            <p:spPr>
              <a:xfrm rot="5400000">
                <a:off x="5963674" y="19041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5" name="正方形/長方形 214"/>
              <p:cNvSpPr/>
              <p:nvPr/>
            </p:nvSpPr>
            <p:spPr>
              <a:xfrm rot="5400000">
                <a:off x="5964988" y="21636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正方形/長方形 215"/>
              <p:cNvSpPr/>
              <p:nvPr/>
            </p:nvSpPr>
            <p:spPr>
              <a:xfrm rot="5400000">
                <a:off x="6695362" y="19037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正方形/長方形 216"/>
              <p:cNvSpPr/>
              <p:nvPr/>
            </p:nvSpPr>
            <p:spPr>
              <a:xfrm rot="5400000">
                <a:off x="6696676" y="21632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正方形/長方形 217"/>
              <p:cNvSpPr/>
              <p:nvPr/>
            </p:nvSpPr>
            <p:spPr>
              <a:xfrm rot="5400000">
                <a:off x="5961878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正方形/長方形 218"/>
              <p:cNvSpPr/>
              <p:nvPr/>
            </p:nvSpPr>
            <p:spPr>
              <a:xfrm rot="5400000">
                <a:off x="6693566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正方形/長方形 219"/>
              <p:cNvSpPr/>
              <p:nvPr/>
            </p:nvSpPr>
            <p:spPr>
              <a:xfrm rot="5400000">
                <a:off x="2218319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正方形/長方形 220"/>
              <p:cNvSpPr/>
              <p:nvPr/>
            </p:nvSpPr>
            <p:spPr>
              <a:xfrm rot="5400000">
                <a:off x="2950007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正方形/長方形 221"/>
              <p:cNvSpPr/>
              <p:nvPr/>
            </p:nvSpPr>
            <p:spPr>
              <a:xfrm rot="10800000">
                <a:off x="5899212" y="374110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正方形/長方形 222"/>
              <p:cNvSpPr/>
              <p:nvPr/>
            </p:nvSpPr>
            <p:spPr>
              <a:xfrm rot="10800000">
                <a:off x="5890388" y="3093074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正方形/長方形 223"/>
              <p:cNvSpPr/>
              <p:nvPr/>
            </p:nvSpPr>
            <p:spPr>
              <a:xfrm rot="10800000">
                <a:off x="6788615" y="3802377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正方形/長方形 224"/>
              <p:cNvSpPr/>
              <p:nvPr/>
            </p:nvSpPr>
            <p:spPr>
              <a:xfrm rot="10800000">
                <a:off x="6779791" y="315434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0" name="円/楕円 169"/>
            <p:cNvSpPr/>
            <p:nvPr/>
          </p:nvSpPr>
          <p:spPr>
            <a:xfrm>
              <a:off x="6342426" y="2079298"/>
              <a:ext cx="309540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1" name="円/楕円 170"/>
            <p:cNvSpPr/>
            <p:nvPr/>
          </p:nvSpPr>
          <p:spPr>
            <a:xfrm>
              <a:off x="972554" y="1809107"/>
              <a:ext cx="309540" cy="288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2" name="円/楕円 171"/>
            <p:cNvSpPr/>
            <p:nvPr/>
          </p:nvSpPr>
          <p:spPr>
            <a:xfrm>
              <a:off x="5092917" y="4367653"/>
              <a:ext cx="328399" cy="2886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3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3" name="円/楕円 172"/>
            <p:cNvSpPr/>
            <p:nvPr/>
          </p:nvSpPr>
          <p:spPr>
            <a:xfrm>
              <a:off x="1957064" y="3301044"/>
              <a:ext cx="340494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4" name="円/楕円 173"/>
            <p:cNvSpPr/>
            <p:nvPr/>
          </p:nvSpPr>
          <p:spPr>
            <a:xfrm>
              <a:off x="6343230" y="4788733"/>
              <a:ext cx="340494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2</a:t>
              </a:r>
              <a:endPara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75" name="円/楕円 174"/>
            <p:cNvSpPr/>
            <p:nvPr/>
          </p:nvSpPr>
          <p:spPr>
            <a:xfrm>
              <a:off x="1501407" y="5469829"/>
              <a:ext cx="340494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6" name="円/楕円 175"/>
            <p:cNvSpPr/>
            <p:nvPr/>
          </p:nvSpPr>
          <p:spPr>
            <a:xfrm>
              <a:off x="5138391" y="5484930"/>
              <a:ext cx="340494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2263648" y="1265089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2977022" y="3923015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1014581" y="3599967"/>
              <a:ext cx="309540" cy="3170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3328779" y="1809107"/>
              <a:ext cx="309540" cy="288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5032862" y="3633769"/>
              <a:ext cx="309540" cy="288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1728181" y="2623108"/>
              <a:ext cx="309540" cy="28820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1504231" y="2767210"/>
              <a:ext cx="223950" cy="1806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/楕円 183"/>
            <p:cNvSpPr/>
            <p:nvPr/>
          </p:nvSpPr>
          <p:spPr>
            <a:xfrm>
              <a:off x="6964986" y="3991311"/>
              <a:ext cx="309540" cy="28820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6839191" y="4271089"/>
              <a:ext cx="223950" cy="1806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7079457" y="3212737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621106" y="5102699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sp>
        <p:nvSpPr>
          <p:cNvPr id="258" name="テキスト ボックス 257"/>
          <p:cNvSpPr txBox="1"/>
          <p:nvPr/>
        </p:nvSpPr>
        <p:spPr>
          <a:xfrm>
            <a:off x="3089948" y="5844540"/>
            <a:ext cx="4131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警備員は巡回しないです。</a:t>
            </a:r>
            <a:endParaRPr kumimoji="1" lang="en-US" altLang="ja-JP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8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4572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ババアの巡回ルート</a:t>
            </a:r>
            <a:endParaRPr kumimoji="1" lang="en-US" altLang="ja-JP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grpSp>
        <p:nvGrpSpPr>
          <p:cNvPr id="123" name="グループ化 122"/>
          <p:cNvGrpSpPr/>
          <p:nvPr/>
        </p:nvGrpSpPr>
        <p:grpSpPr>
          <a:xfrm>
            <a:off x="1522630" y="886497"/>
            <a:ext cx="6770146" cy="4719209"/>
            <a:chOff x="161822" y="938555"/>
            <a:chExt cx="7487149" cy="5124734"/>
          </a:xfrm>
        </p:grpSpPr>
        <p:grpSp>
          <p:nvGrpSpPr>
            <p:cNvPr id="125" name="グループ化 124"/>
            <p:cNvGrpSpPr/>
            <p:nvPr/>
          </p:nvGrpSpPr>
          <p:grpSpPr>
            <a:xfrm>
              <a:off x="161822" y="938555"/>
              <a:ext cx="7487149" cy="5124734"/>
              <a:chOff x="292475" y="968562"/>
              <a:chExt cx="9132242" cy="5079073"/>
            </a:xfrm>
          </p:grpSpPr>
          <p:grpSp>
            <p:nvGrpSpPr>
              <p:cNvPr id="158" name="グループ化 157"/>
              <p:cNvGrpSpPr/>
              <p:nvPr/>
            </p:nvGrpSpPr>
            <p:grpSpPr>
              <a:xfrm>
                <a:off x="292475" y="968562"/>
                <a:ext cx="9048713" cy="5079073"/>
                <a:chOff x="300915" y="968562"/>
                <a:chExt cx="9048713" cy="5079073"/>
              </a:xfrm>
            </p:grpSpPr>
            <p:grpSp>
              <p:nvGrpSpPr>
                <p:cNvPr id="199" name="グループ化 198"/>
                <p:cNvGrpSpPr/>
                <p:nvPr/>
              </p:nvGrpSpPr>
              <p:grpSpPr>
                <a:xfrm>
                  <a:off x="300915" y="968562"/>
                  <a:ext cx="9048713" cy="4838126"/>
                  <a:chOff x="440293" y="967138"/>
                  <a:chExt cx="9048713" cy="4838126"/>
                </a:xfrm>
              </p:grpSpPr>
              <p:grpSp>
                <p:nvGrpSpPr>
                  <p:cNvPr id="206" name="グループ化 205"/>
                  <p:cNvGrpSpPr/>
                  <p:nvPr/>
                </p:nvGrpSpPr>
                <p:grpSpPr>
                  <a:xfrm>
                    <a:off x="440293" y="967138"/>
                    <a:ext cx="9048713" cy="4838126"/>
                    <a:chOff x="440293" y="967138"/>
                    <a:chExt cx="9048713" cy="4838126"/>
                  </a:xfrm>
                </p:grpSpPr>
                <p:sp>
                  <p:nvSpPr>
                    <p:cNvPr id="208" name="正方形/長方形 207"/>
                    <p:cNvSpPr/>
                    <p:nvPr/>
                  </p:nvSpPr>
                  <p:spPr>
                    <a:xfrm>
                      <a:off x="615932" y="1008005"/>
                      <a:ext cx="8873074" cy="4797259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9" name="正方形/長方形 208"/>
                    <p:cNvSpPr/>
                    <p:nvPr/>
                  </p:nvSpPr>
                  <p:spPr>
                    <a:xfrm rot="5400000">
                      <a:off x="92735" y="4738607"/>
                      <a:ext cx="1098125" cy="4030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入り口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210" name="正方形/長方形 209"/>
                    <p:cNvSpPr/>
                    <p:nvPr/>
                  </p:nvSpPr>
                  <p:spPr>
                    <a:xfrm>
                      <a:off x="1749964" y="5586112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1" name="正方形/長方形 210"/>
                    <p:cNvSpPr/>
                    <p:nvPr/>
                  </p:nvSpPr>
                  <p:spPr>
                    <a:xfrm>
                      <a:off x="7180145" y="967138"/>
                      <a:ext cx="734766" cy="15680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2" name="正方形/長方形 211"/>
                    <p:cNvSpPr/>
                    <p:nvPr/>
                  </p:nvSpPr>
                  <p:spPr>
                    <a:xfrm>
                      <a:off x="752355" y="5590113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213" name="直線コネクタ 212"/>
                    <p:cNvCxnSpPr>
                      <a:stCxn id="211" idx="2"/>
                      <a:endCxn id="211" idx="0"/>
                    </p:cNvCxnSpPr>
                    <p:nvPr/>
                  </p:nvCxnSpPr>
                  <p:spPr>
                    <a:xfrm flipV="1">
                      <a:off x="7547528" y="967138"/>
                      <a:ext cx="0" cy="1568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4" name="正方形/長方形 213"/>
                    <p:cNvSpPr/>
                    <p:nvPr/>
                  </p:nvSpPr>
                  <p:spPr>
                    <a:xfrm>
                      <a:off x="1258267" y="559688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5" name="正方形/長方形 214"/>
                    <p:cNvSpPr/>
                    <p:nvPr/>
                  </p:nvSpPr>
                  <p:spPr>
                    <a:xfrm>
                      <a:off x="2541705" y="1034563"/>
                      <a:ext cx="1136010" cy="23419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6" name="正方形/長方形 215"/>
                    <p:cNvSpPr/>
                    <p:nvPr/>
                  </p:nvSpPr>
                  <p:spPr>
                    <a:xfrm>
                      <a:off x="3692440" y="1028276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7" name="正方形/長方形 216"/>
                    <p:cNvSpPr/>
                    <p:nvPr/>
                  </p:nvSpPr>
                  <p:spPr>
                    <a:xfrm>
                      <a:off x="4841220" y="1049604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8" name="正方形/長方形 217"/>
                    <p:cNvSpPr/>
                    <p:nvPr/>
                  </p:nvSpPr>
                  <p:spPr>
                    <a:xfrm>
                      <a:off x="5977231" y="1049606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19" name="正方形/長方形 218"/>
                    <p:cNvSpPr/>
                    <p:nvPr/>
                  </p:nvSpPr>
                  <p:spPr>
                    <a:xfrm>
                      <a:off x="7981104" y="1045619"/>
                      <a:ext cx="1480606" cy="2231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0" name="正方形/長方形 219"/>
                    <p:cNvSpPr/>
                    <p:nvPr/>
                  </p:nvSpPr>
                  <p:spPr>
                    <a:xfrm rot="5400000">
                      <a:off x="8829157" y="1550079"/>
                      <a:ext cx="900223" cy="3375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1" name="正方形/長方形 220"/>
                    <p:cNvSpPr/>
                    <p:nvPr/>
                  </p:nvSpPr>
                  <p:spPr>
                    <a:xfrm rot="5400000">
                      <a:off x="8834497" y="246283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2" name="正方形/長方形 221"/>
                    <p:cNvSpPr/>
                    <p:nvPr/>
                  </p:nvSpPr>
                  <p:spPr>
                    <a:xfrm rot="5400000">
                      <a:off x="8834498" y="428638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3" name="正方形/長方形 222"/>
                    <p:cNvSpPr/>
                    <p:nvPr/>
                  </p:nvSpPr>
                  <p:spPr>
                    <a:xfrm>
                      <a:off x="9197151" y="5541376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4" name="正方形/長方形 223"/>
                    <p:cNvSpPr/>
                    <p:nvPr/>
                  </p:nvSpPr>
                  <p:spPr>
                    <a:xfrm>
                      <a:off x="8395736" y="5543679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5" name="正方形/長方形 224"/>
                    <p:cNvSpPr/>
                    <p:nvPr/>
                  </p:nvSpPr>
                  <p:spPr>
                    <a:xfrm>
                      <a:off x="8811358" y="553616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6" name="正方形/長方形 225"/>
                    <p:cNvSpPr/>
                    <p:nvPr/>
                  </p:nvSpPr>
                  <p:spPr>
                    <a:xfrm>
                      <a:off x="4981077" y="4901951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7" name="正方形/長方形 226"/>
                    <p:cNvSpPr/>
                    <p:nvPr/>
                  </p:nvSpPr>
                  <p:spPr>
                    <a:xfrm>
                      <a:off x="5610133" y="4901950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28" name="正方形/長方形 227"/>
                    <p:cNvSpPr/>
                    <p:nvPr/>
                  </p:nvSpPr>
                  <p:spPr>
                    <a:xfrm>
                      <a:off x="6284879" y="4922878"/>
                      <a:ext cx="285506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207" name="円/楕円 206"/>
                  <p:cNvSpPr/>
                  <p:nvPr/>
                </p:nvSpPr>
                <p:spPr>
                  <a:xfrm>
                    <a:off x="4060610" y="2762308"/>
                    <a:ext cx="1396446" cy="1162699"/>
                  </a:xfrm>
                  <a:prstGeom prst="ellipse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00" name="正方形/長方形 199"/>
                <p:cNvSpPr/>
                <p:nvPr/>
              </p:nvSpPr>
              <p:spPr>
                <a:xfrm>
                  <a:off x="4283515" y="490671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" name="正方形/長方形 200"/>
                <p:cNvSpPr/>
                <p:nvPr/>
              </p:nvSpPr>
              <p:spPr>
                <a:xfrm>
                  <a:off x="3765949" y="490671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正方形/長方形 201"/>
                <p:cNvSpPr/>
                <p:nvPr/>
              </p:nvSpPr>
              <p:spPr>
                <a:xfrm>
                  <a:off x="3189259" y="489539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3" name="正方形/長方形 202"/>
                <p:cNvSpPr/>
                <p:nvPr/>
              </p:nvSpPr>
              <p:spPr>
                <a:xfrm>
                  <a:off x="6811223" y="5644626"/>
                  <a:ext cx="1280037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204" name="正方形/長方形 203"/>
                <p:cNvSpPr/>
                <p:nvPr/>
              </p:nvSpPr>
              <p:spPr>
                <a:xfrm>
                  <a:off x="1111176" y="968562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05" name="直線コネクタ 204"/>
                <p:cNvCxnSpPr>
                  <a:stCxn id="204" idx="2"/>
                  <a:endCxn id="204" idx="0"/>
                </p:cNvCxnSpPr>
                <p:nvPr/>
              </p:nvCxnSpPr>
              <p:spPr>
                <a:xfrm flipV="1">
                  <a:off x="1478559" y="968562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正方形/長方形 158"/>
              <p:cNvSpPr/>
              <p:nvPr/>
            </p:nvSpPr>
            <p:spPr>
              <a:xfrm rot="5400000">
                <a:off x="9052578" y="3520650"/>
                <a:ext cx="594099" cy="1501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1" name="直線コネクタ 160"/>
              <p:cNvCxnSpPr>
                <a:stCxn id="159" idx="0"/>
                <a:endCxn id="159" idx="2"/>
              </p:cNvCxnSpPr>
              <p:nvPr/>
            </p:nvCxnSpPr>
            <p:spPr>
              <a:xfrm flipH="1">
                <a:off x="9274538" y="3595740"/>
                <a:ext cx="1501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正方形/長方形 161"/>
              <p:cNvSpPr/>
              <p:nvPr/>
            </p:nvSpPr>
            <p:spPr>
              <a:xfrm rot="10800000">
                <a:off x="2138421" y="383968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 rot="10800000">
                <a:off x="2129597" y="319165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 rot="10800000">
                <a:off x="3082217" y="386285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 rot="10800000">
                <a:off x="3073393" y="3214820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 rot="5400000">
                <a:off x="3980405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 rot="5400000">
                <a:off x="5112500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/>
              <p:cNvSpPr/>
              <p:nvPr/>
            </p:nvSpPr>
            <p:spPr>
              <a:xfrm rot="5400000">
                <a:off x="7968181" y="362893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 rot="5400000">
                <a:off x="7969495" y="388840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 rot="10800000">
                <a:off x="8232666" y="23683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10800000">
                <a:off x="8223842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 rot="10800000">
                <a:off x="7551021" y="23810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 rot="10800000">
                <a:off x="7542197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 rot="10800000">
                <a:off x="501850" y="104645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正方形/長方形 174"/>
              <p:cNvSpPr/>
              <p:nvPr/>
            </p:nvSpPr>
            <p:spPr>
              <a:xfrm rot="10800000">
                <a:off x="513723" y="169449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正方形/長方形 175"/>
              <p:cNvSpPr/>
              <p:nvPr/>
            </p:nvSpPr>
            <p:spPr>
              <a:xfrm rot="10800000">
                <a:off x="525595" y="236686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正方形/長方形 176"/>
              <p:cNvSpPr/>
              <p:nvPr/>
            </p:nvSpPr>
            <p:spPr>
              <a:xfrm rot="10800000">
                <a:off x="525595" y="302755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正方形/長方形 177"/>
              <p:cNvSpPr/>
              <p:nvPr/>
            </p:nvSpPr>
            <p:spPr>
              <a:xfrm rot="10800000">
                <a:off x="525595" y="368382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正方形/長方形 178"/>
              <p:cNvSpPr/>
              <p:nvPr/>
            </p:nvSpPr>
            <p:spPr>
              <a:xfrm rot="5400000">
                <a:off x="2156668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正方形/長方形 179"/>
              <p:cNvSpPr/>
              <p:nvPr/>
            </p:nvSpPr>
            <p:spPr>
              <a:xfrm rot="5400000">
                <a:off x="2157982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正方形/長方形 180"/>
              <p:cNvSpPr/>
              <p:nvPr/>
            </p:nvSpPr>
            <p:spPr>
              <a:xfrm rot="5400000">
                <a:off x="3175934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正方形/長方形 181"/>
              <p:cNvSpPr/>
              <p:nvPr/>
            </p:nvSpPr>
            <p:spPr>
              <a:xfrm rot="5400000">
                <a:off x="3177248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正方形/長方形 182"/>
              <p:cNvSpPr/>
              <p:nvPr/>
            </p:nvSpPr>
            <p:spPr>
              <a:xfrm rot="5400000">
                <a:off x="3907622" y="18910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正方形/長方形 183"/>
              <p:cNvSpPr/>
              <p:nvPr/>
            </p:nvSpPr>
            <p:spPr>
              <a:xfrm rot="5400000">
                <a:off x="3908936" y="21505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正方形/長方形 184"/>
              <p:cNvSpPr/>
              <p:nvPr/>
            </p:nvSpPr>
            <p:spPr>
              <a:xfrm rot="5400000">
                <a:off x="5963674" y="19041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正方形/長方形 185"/>
              <p:cNvSpPr/>
              <p:nvPr/>
            </p:nvSpPr>
            <p:spPr>
              <a:xfrm rot="5400000">
                <a:off x="5964988" y="21636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正方形/長方形 186"/>
              <p:cNvSpPr/>
              <p:nvPr/>
            </p:nvSpPr>
            <p:spPr>
              <a:xfrm rot="5400000">
                <a:off x="6695362" y="19037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正方形/長方形 187"/>
              <p:cNvSpPr/>
              <p:nvPr/>
            </p:nvSpPr>
            <p:spPr>
              <a:xfrm rot="5400000">
                <a:off x="6696676" y="21632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正方形/長方形 188"/>
              <p:cNvSpPr/>
              <p:nvPr/>
            </p:nvSpPr>
            <p:spPr>
              <a:xfrm rot="5400000">
                <a:off x="5961878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正方形/長方形 189"/>
              <p:cNvSpPr/>
              <p:nvPr/>
            </p:nvSpPr>
            <p:spPr>
              <a:xfrm rot="5400000">
                <a:off x="6693566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正方形/長方形 190"/>
              <p:cNvSpPr/>
              <p:nvPr/>
            </p:nvSpPr>
            <p:spPr>
              <a:xfrm rot="5400000">
                <a:off x="2218319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正方形/長方形 191"/>
              <p:cNvSpPr/>
              <p:nvPr/>
            </p:nvSpPr>
            <p:spPr>
              <a:xfrm rot="5400000">
                <a:off x="2950007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正方形/長方形 192"/>
              <p:cNvSpPr/>
              <p:nvPr/>
            </p:nvSpPr>
            <p:spPr>
              <a:xfrm rot="10800000">
                <a:off x="5899212" y="374110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正方形/長方形 193"/>
              <p:cNvSpPr/>
              <p:nvPr/>
            </p:nvSpPr>
            <p:spPr>
              <a:xfrm rot="10800000">
                <a:off x="5890388" y="3093074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正方形/長方形 194"/>
              <p:cNvSpPr/>
              <p:nvPr/>
            </p:nvSpPr>
            <p:spPr>
              <a:xfrm rot="10800000">
                <a:off x="6788615" y="3802377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正方形/長方形 195"/>
              <p:cNvSpPr/>
              <p:nvPr/>
            </p:nvSpPr>
            <p:spPr>
              <a:xfrm rot="10800000">
                <a:off x="6779791" y="315434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6" name="円/楕円 125"/>
            <p:cNvSpPr/>
            <p:nvPr/>
          </p:nvSpPr>
          <p:spPr>
            <a:xfrm>
              <a:off x="6342426" y="2079298"/>
              <a:ext cx="309540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972554" y="1809107"/>
              <a:ext cx="309540" cy="288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9" name="円/楕円 128"/>
            <p:cNvSpPr/>
            <p:nvPr/>
          </p:nvSpPr>
          <p:spPr>
            <a:xfrm>
              <a:off x="5092917" y="4367653"/>
              <a:ext cx="328399" cy="2886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3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1957064" y="3301044"/>
              <a:ext cx="340494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6426489" y="4656326"/>
              <a:ext cx="340494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2</a:t>
              </a:r>
              <a:endPara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34" name="円/楕円 133"/>
            <p:cNvSpPr/>
            <p:nvPr/>
          </p:nvSpPr>
          <p:spPr>
            <a:xfrm>
              <a:off x="1501407" y="5469829"/>
              <a:ext cx="340494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5138391" y="5484930"/>
              <a:ext cx="340494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41" name="円/楕円 140"/>
            <p:cNvSpPr/>
            <p:nvPr/>
          </p:nvSpPr>
          <p:spPr>
            <a:xfrm>
              <a:off x="2263648" y="1265089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2977022" y="3923015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44" name="円/楕円 143"/>
            <p:cNvSpPr/>
            <p:nvPr/>
          </p:nvSpPr>
          <p:spPr>
            <a:xfrm>
              <a:off x="1014581" y="3599967"/>
              <a:ext cx="309540" cy="3170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/楕円 144"/>
            <p:cNvSpPr/>
            <p:nvPr/>
          </p:nvSpPr>
          <p:spPr>
            <a:xfrm>
              <a:off x="3328779" y="1809107"/>
              <a:ext cx="309540" cy="288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/楕円 145"/>
            <p:cNvSpPr/>
            <p:nvPr/>
          </p:nvSpPr>
          <p:spPr>
            <a:xfrm>
              <a:off x="5032862" y="3633769"/>
              <a:ext cx="309540" cy="288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/楕円 147"/>
            <p:cNvSpPr/>
            <p:nvPr/>
          </p:nvSpPr>
          <p:spPr>
            <a:xfrm>
              <a:off x="1728181" y="2623108"/>
              <a:ext cx="309540" cy="28820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/楕円 148"/>
            <p:cNvSpPr/>
            <p:nvPr/>
          </p:nvSpPr>
          <p:spPr>
            <a:xfrm>
              <a:off x="1504231" y="2767210"/>
              <a:ext cx="223950" cy="1806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/楕円 150"/>
            <p:cNvSpPr/>
            <p:nvPr/>
          </p:nvSpPr>
          <p:spPr>
            <a:xfrm>
              <a:off x="6964986" y="3991311"/>
              <a:ext cx="309540" cy="28820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/楕円 151"/>
            <p:cNvSpPr/>
            <p:nvPr/>
          </p:nvSpPr>
          <p:spPr>
            <a:xfrm>
              <a:off x="6839191" y="4271089"/>
              <a:ext cx="223950" cy="1806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円/楕円 154"/>
            <p:cNvSpPr/>
            <p:nvPr/>
          </p:nvSpPr>
          <p:spPr>
            <a:xfrm>
              <a:off x="7079457" y="3212737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57" name="円/楕円 156"/>
            <p:cNvSpPr/>
            <p:nvPr/>
          </p:nvSpPr>
          <p:spPr>
            <a:xfrm>
              <a:off x="621106" y="5102699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cxnSp>
        <p:nvCxnSpPr>
          <p:cNvPr id="230" name="直線コネクタ 229"/>
          <p:cNvCxnSpPr>
            <a:endCxn id="232" idx="6"/>
          </p:cNvCxnSpPr>
          <p:nvPr/>
        </p:nvCxnSpPr>
        <p:spPr>
          <a:xfrm flipH="1" flipV="1">
            <a:off x="2552700" y="1812448"/>
            <a:ext cx="2233511" cy="4960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 flipH="1">
            <a:off x="4784263" y="1936972"/>
            <a:ext cx="1948" cy="49255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円/楕円 231"/>
          <p:cNvSpPr/>
          <p:nvPr/>
        </p:nvSpPr>
        <p:spPr>
          <a:xfrm>
            <a:off x="2249008" y="1656239"/>
            <a:ext cx="303692" cy="312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3" name="直線コネクタ 232"/>
          <p:cNvCxnSpPr/>
          <p:nvPr/>
        </p:nvCxnSpPr>
        <p:spPr>
          <a:xfrm flipH="1">
            <a:off x="2493549" y="2500554"/>
            <a:ext cx="225951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endCxn id="232" idx="4"/>
          </p:cNvCxnSpPr>
          <p:nvPr/>
        </p:nvCxnSpPr>
        <p:spPr>
          <a:xfrm flipV="1">
            <a:off x="2400854" y="1968657"/>
            <a:ext cx="0" cy="51949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>
            <a:endCxn id="126" idx="4"/>
          </p:cNvCxnSpPr>
          <p:nvPr/>
        </p:nvCxnSpPr>
        <p:spPr>
          <a:xfrm flipV="1">
            <a:off x="7251301" y="2228910"/>
            <a:ext cx="0" cy="871753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 flipH="1" flipV="1">
            <a:off x="5355267" y="2570449"/>
            <a:ext cx="1942700" cy="52418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5355267" y="1886029"/>
            <a:ext cx="0" cy="66844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 flipH="1">
            <a:off x="5320993" y="1862052"/>
            <a:ext cx="1470552" cy="2397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 flipH="1">
            <a:off x="6789597" y="1412776"/>
            <a:ext cx="1949" cy="4371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endCxn id="126" idx="0"/>
          </p:cNvCxnSpPr>
          <p:nvPr/>
        </p:nvCxnSpPr>
        <p:spPr>
          <a:xfrm>
            <a:off x="7251300" y="1409960"/>
            <a:ext cx="1" cy="5270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円/楕円 241"/>
          <p:cNvSpPr/>
          <p:nvPr/>
        </p:nvSpPr>
        <p:spPr>
          <a:xfrm>
            <a:off x="7087557" y="1909125"/>
            <a:ext cx="303692" cy="312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3" name="直線コネクタ 242"/>
          <p:cNvCxnSpPr/>
          <p:nvPr/>
        </p:nvCxnSpPr>
        <p:spPr>
          <a:xfrm>
            <a:off x="6791546" y="1412776"/>
            <a:ext cx="45975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endCxn id="129" idx="2"/>
          </p:cNvCxnSpPr>
          <p:nvPr/>
        </p:nvCxnSpPr>
        <p:spPr>
          <a:xfrm flipV="1">
            <a:off x="3854980" y="4177162"/>
            <a:ext cx="2126521" cy="50286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 flipH="1">
            <a:off x="3920730" y="3792208"/>
            <a:ext cx="1948" cy="49255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 flipH="1" flipV="1">
            <a:off x="3870460" y="3820590"/>
            <a:ext cx="1678203" cy="353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flipV="1">
            <a:off x="5548663" y="3855255"/>
            <a:ext cx="1" cy="33821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4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822" y="3974"/>
            <a:ext cx="41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平成角ｺﾞｼｯｸ体W9" panose="020B0A00000000000000" pitchFamily="50" charset="-128"/>
                <a:ea typeface="HGP平成角ｺﾞｼｯｸ体W9" panose="020B0A00000000000000" pitchFamily="50" charset="-128"/>
              </a:rPr>
              <a:t>店員の巡回ルート</a:t>
            </a:r>
            <a:endParaRPr kumimoji="1" lang="en-US" altLang="ja-JP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HGP平成角ｺﾞｼｯｸ体W9" panose="020B0A00000000000000" pitchFamily="50" charset="-128"/>
              <a:ea typeface="HGP平成角ｺﾞｼｯｸ体W9" panose="020B0A00000000000000" pitchFamily="50" charset="-128"/>
            </a:endParaRPr>
          </a:p>
        </p:txBody>
      </p:sp>
      <p:grpSp>
        <p:nvGrpSpPr>
          <p:cNvPr id="117" name="グループ化 116"/>
          <p:cNvGrpSpPr/>
          <p:nvPr/>
        </p:nvGrpSpPr>
        <p:grpSpPr>
          <a:xfrm>
            <a:off x="1522630" y="886497"/>
            <a:ext cx="6770146" cy="4719209"/>
            <a:chOff x="161822" y="938555"/>
            <a:chExt cx="7487149" cy="5124734"/>
          </a:xfrm>
        </p:grpSpPr>
        <p:grpSp>
          <p:nvGrpSpPr>
            <p:cNvPr id="118" name="グループ化 117"/>
            <p:cNvGrpSpPr/>
            <p:nvPr/>
          </p:nvGrpSpPr>
          <p:grpSpPr>
            <a:xfrm>
              <a:off x="161822" y="938555"/>
              <a:ext cx="7487149" cy="5124734"/>
              <a:chOff x="292475" y="968562"/>
              <a:chExt cx="9132242" cy="5079073"/>
            </a:xfrm>
          </p:grpSpPr>
          <p:grpSp>
            <p:nvGrpSpPr>
              <p:cNvPr id="137" name="グループ化 136"/>
              <p:cNvGrpSpPr/>
              <p:nvPr/>
            </p:nvGrpSpPr>
            <p:grpSpPr>
              <a:xfrm>
                <a:off x="292475" y="968562"/>
                <a:ext cx="9048713" cy="5079073"/>
                <a:chOff x="300915" y="968562"/>
                <a:chExt cx="9048713" cy="5079073"/>
              </a:xfrm>
            </p:grpSpPr>
            <p:grpSp>
              <p:nvGrpSpPr>
                <p:cNvPr id="177" name="グループ化 176"/>
                <p:cNvGrpSpPr/>
                <p:nvPr/>
              </p:nvGrpSpPr>
              <p:grpSpPr>
                <a:xfrm>
                  <a:off x="300915" y="968562"/>
                  <a:ext cx="9048713" cy="4838126"/>
                  <a:chOff x="440293" y="967138"/>
                  <a:chExt cx="9048713" cy="4838126"/>
                </a:xfrm>
              </p:grpSpPr>
              <p:grpSp>
                <p:nvGrpSpPr>
                  <p:cNvPr id="184" name="グループ化 183"/>
                  <p:cNvGrpSpPr/>
                  <p:nvPr/>
                </p:nvGrpSpPr>
                <p:grpSpPr>
                  <a:xfrm>
                    <a:off x="440293" y="967138"/>
                    <a:ext cx="9048713" cy="4838126"/>
                    <a:chOff x="440293" y="967138"/>
                    <a:chExt cx="9048713" cy="4838126"/>
                  </a:xfrm>
                </p:grpSpPr>
                <p:sp>
                  <p:nvSpPr>
                    <p:cNvPr id="186" name="正方形/長方形 185"/>
                    <p:cNvSpPr/>
                    <p:nvPr/>
                  </p:nvSpPr>
                  <p:spPr>
                    <a:xfrm>
                      <a:off x="615932" y="1008005"/>
                      <a:ext cx="8873074" cy="4797259"/>
                    </a:xfrm>
                    <a:prstGeom prst="rect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7" name="正方形/長方形 186"/>
                    <p:cNvSpPr/>
                    <p:nvPr/>
                  </p:nvSpPr>
                  <p:spPr>
                    <a:xfrm rot="5400000">
                      <a:off x="92735" y="4738607"/>
                      <a:ext cx="1098125" cy="4030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HGS創英角ｺﾞｼｯｸUB" panose="020B0900000000000000" pitchFamily="50" charset="-128"/>
                          <a:ea typeface="HGS創英角ｺﾞｼｯｸUB" panose="020B0900000000000000" pitchFamily="50" charset="-128"/>
                        </a:rPr>
                        <a:t>入り口</a:t>
                      </a:r>
                      <a:endParaRPr kumimoji="1" lang="ja-JP" altLang="en-US" sz="2000" dirty="0">
                        <a:latin typeface="HGS創英角ｺﾞｼｯｸUB" panose="020B0900000000000000" pitchFamily="50" charset="-128"/>
                        <a:ea typeface="HGS創英角ｺﾞｼｯｸUB" panose="020B0900000000000000" pitchFamily="50" charset="-128"/>
                      </a:endParaRPr>
                    </a:p>
                  </p:txBody>
                </p:sp>
                <p:sp>
                  <p:nvSpPr>
                    <p:cNvPr id="188" name="正方形/長方形 187"/>
                    <p:cNvSpPr/>
                    <p:nvPr/>
                  </p:nvSpPr>
                  <p:spPr>
                    <a:xfrm>
                      <a:off x="1749964" y="5586112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89" name="正方形/長方形 188"/>
                    <p:cNvSpPr/>
                    <p:nvPr/>
                  </p:nvSpPr>
                  <p:spPr>
                    <a:xfrm>
                      <a:off x="7180145" y="967138"/>
                      <a:ext cx="734766" cy="15680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0" name="正方形/長方形 189"/>
                    <p:cNvSpPr/>
                    <p:nvPr/>
                  </p:nvSpPr>
                  <p:spPr>
                    <a:xfrm>
                      <a:off x="752355" y="5590113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91" name="直線コネクタ 190"/>
                    <p:cNvCxnSpPr>
                      <a:stCxn id="189" idx="2"/>
                      <a:endCxn id="189" idx="0"/>
                    </p:cNvCxnSpPr>
                    <p:nvPr/>
                  </p:nvCxnSpPr>
                  <p:spPr>
                    <a:xfrm flipV="1">
                      <a:off x="7547528" y="967138"/>
                      <a:ext cx="0" cy="1568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2" name="正方形/長方形 191"/>
                    <p:cNvSpPr/>
                    <p:nvPr/>
                  </p:nvSpPr>
                  <p:spPr>
                    <a:xfrm>
                      <a:off x="1258267" y="559688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3" name="正方形/長方形 192"/>
                    <p:cNvSpPr/>
                    <p:nvPr/>
                  </p:nvSpPr>
                  <p:spPr>
                    <a:xfrm>
                      <a:off x="2541705" y="1034563"/>
                      <a:ext cx="1136010" cy="234198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4" name="正方形/長方形 193"/>
                    <p:cNvSpPr/>
                    <p:nvPr/>
                  </p:nvSpPr>
                  <p:spPr>
                    <a:xfrm>
                      <a:off x="3692440" y="1028276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5" name="正方形/長方形 194"/>
                    <p:cNvSpPr/>
                    <p:nvPr/>
                  </p:nvSpPr>
                  <p:spPr>
                    <a:xfrm>
                      <a:off x="4841220" y="1049604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6" name="正方形/長方形 195"/>
                    <p:cNvSpPr/>
                    <p:nvPr/>
                  </p:nvSpPr>
                  <p:spPr>
                    <a:xfrm>
                      <a:off x="5977231" y="1049606"/>
                      <a:ext cx="1136010" cy="26485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7" name="正方形/長方形 196"/>
                    <p:cNvSpPr/>
                    <p:nvPr/>
                  </p:nvSpPr>
                  <p:spPr>
                    <a:xfrm>
                      <a:off x="7981104" y="1045619"/>
                      <a:ext cx="1480606" cy="22314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8" name="正方形/長方形 197"/>
                    <p:cNvSpPr/>
                    <p:nvPr/>
                  </p:nvSpPr>
                  <p:spPr>
                    <a:xfrm rot="5400000">
                      <a:off x="8829157" y="1550079"/>
                      <a:ext cx="900223" cy="3375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99" name="正方形/長方形 198"/>
                    <p:cNvSpPr/>
                    <p:nvPr/>
                  </p:nvSpPr>
                  <p:spPr>
                    <a:xfrm rot="5400000">
                      <a:off x="8834497" y="246283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0" name="正方形/長方形 199"/>
                    <p:cNvSpPr/>
                    <p:nvPr/>
                  </p:nvSpPr>
                  <p:spPr>
                    <a:xfrm rot="5400000">
                      <a:off x="8834498" y="4286383"/>
                      <a:ext cx="900223" cy="337586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2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1" name="正方形/長方形 200"/>
                    <p:cNvSpPr/>
                    <p:nvPr/>
                  </p:nvSpPr>
                  <p:spPr>
                    <a:xfrm>
                      <a:off x="9197151" y="5541376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2" name="正方形/長方形 201"/>
                    <p:cNvSpPr/>
                    <p:nvPr/>
                  </p:nvSpPr>
                  <p:spPr>
                    <a:xfrm>
                      <a:off x="8395736" y="5543679"/>
                      <a:ext cx="216024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3" name="正方形/長方形 202"/>
                    <p:cNvSpPr/>
                    <p:nvPr/>
                  </p:nvSpPr>
                  <p:spPr>
                    <a:xfrm>
                      <a:off x="8811358" y="5536165"/>
                      <a:ext cx="208755" cy="1970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4" name="正方形/長方形 203"/>
                    <p:cNvSpPr/>
                    <p:nvPr/>
                  </p:nvSpPr>
                  <p:spPr>
                    <a:xfrm>
                      <a:off x="4981077" y="4901951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5" name="正方形/長方形 204"/>
                    <p:cNvSpPr/>
                    <p:nvPr/>
                  </p:nvSpPr>
                  <p:spPr>
                    <a:xfrm>
                      <a:off x="5610133" y="4901950"/>
                      <a:ext cx="257760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06" name="正方形/長方形 205"/>
                    <p:cNvSpPr/>
                    <p:nvPr/>
                  </p:nvSpPr>
                  <p:spPr>
                    <a:xfrm>
                      <a:off x="6284879" y="4922878"/>
                      <a:ext cx="285506" cy="49353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" name="円/楕円 184"/>
                  <p:cNvSpPr/>
                  <p:nvPr/>
                </p:nvSpPr>
                <p:spPr>
                  <a:xfrm>
                    <a:off x="4060610" y="2762308"/>
                    <a:ext cx="1396446" cy="1162699"/>
                  </a:xfrm>
                  <a:prstGeom prst="ellipse">
                    <a:avLst/>
                  </a:prstGeom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78" name="正方形/長方形 177"/>
                <p:cNvSpPr/>
                <p:nvPr/>
              </p:nvSpPr>
              <p:spPr>
                <a:xfrm>
                  <a:off x="4283515" y="490671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正方形/長方形 178"/>
                <p:cNvSpPr/>
                <p:nvPr/>
              </p:nvSpPr>
              <p:spPr>
                <a:xfrm>
                  <a:off x="3765949" y="490671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正方形/長方形 179"/>
                <p:cNvSpPr/>
                <p:nvPr/>
              </p:nvSpPr>
              <p:spPr>
                <a:xfrm>
                  <a:off x="3189259" y="4895392"/>
                  <a:ext cx="257760" cy="4935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正方形/長方形 180"/>
                <p:cNvSpPr/>
                <p:nvPr/>
              </p:nvSpPr>
              <p:spPr>
                <a:xfrm>
                  <a:off x="6811223" y="5644626"/>
                  <a:ext cx="1280037" cy="40300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000" dirty="0" smtClean="0">
                      <a:latin typeface="HGS創英角ｺﾞｼｯｸUB" panose="020B0900000000000000" pitchFamily="50" charset="-128"/>
                      <a:ea typeface="HGS創英角ｺﾞｼｯｸUB" panose="020B0900000000000000" pitchFamily="50" charset="-128"/>
                    </a:rPr>
                    <a:t>入り口</a:t>
                  </a:r>
                  <a:endParaRPr kumimoji="1" lang="ja-JP" altLang="en-US" sz="2000" dirty="0">
                    <a:latin typeface="HGS創英角ｺﾞｼｯｸUB" panose="020B0900000000000000" pitchFamily="50" charset="-128"/>
                    <a:ea typeface="HGS創英角ｺﾞｼｯｸUB" panose="020B0900000000000000" pitchFamily="50" charset="-128"/>
                  </a:endParaRPr>
                </a:p>
              </p:txBody>
            </p:sp>
            <p:sp>
              <p:nvSpPr>
                <p:cNvPr id="182" name="正方形/長方形 181"/>
                <p:cNvSpPr/>
                <p:nvPr/>
              </p:nvSpPr>
              <p:spPr>
                <a:xfrm>
                  <a:off x="1111176" y="968562"/>
                  <a:ext cx="734766" cy="156808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3" name="直線コネクタ 182"/>
                <p:cNvCxnSpPr>
                  <a:stCxn id="182" idx="2"/>
                  <a:endCxn id="182" idx="0"/>
                </p:cNvCxnSpPr>
                <p:nvPr/>
              </p:nvCxnSpPr>
              <p:spPr>
                <a:xfrm flipV="1">
                  <a:off x="1478559" y="968562"/>
                  <a:ext cx="0" cy="1568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正方形/長方形 137"/>
              <p:cNvSpPr/>
              <p:nvPr/>
            </p:nvSpPr>
            <p:spPr>
              <a:xfrm rot="5400000">
                <a:off x="9052578" y="3520650"/>
                <a:ext cx="594099" cy="15017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9" name="直線コネクタ 138"/>
              <p:cNvCxnSpPr>
                <a:stCxn id="138" idx="0"/>
                <a:endCxn id="138" idx="2"/>
              </p:cNvCxnSpPr>
              <p:nvPr/>
            </p:nvCxnSpPr>
            <p:spPr>
              <a:xfrm flipH="1">
                <a:off x="9274538" y="3595740"/>
                <a:ext cx="15017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正方形/長方形 139"/>
              <p:cNvSpPr/>
              <p:nvPr/>
            </p:nvSpPr>
            <p:spPr>
              <a:xfrm rot="10800000">
                <a:off x="2138421" y="383968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 rot="10800000">
                <a:off x="2129597" y="319165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/>
              <p:cNvSpPr/>
              <p:nvPr/>
            </p:nvSpPr>
            <p:spPr>
              <a:xfrm rot="10800000">
                <a:off x="3082217" y="386285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 rot="10800000">
                <a:off x="3073393" y="3214820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/>
              <p:cNvSpPr/>
              <p:nvPr/>
            </p:nvSpPr>
            <p:spPr>
              <a:xfrm rot="5400000">
                <a:off x="3980405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/>
              <p:cNvSpPr/>
              <p:nvPr/>
            </p:nvSpPr>
            <p:spPr>
              <a:xfrm rot="5400000">
                <a:off x="5112500" y="402231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正方形/長方形 145"/>
              <p:cNvSpPr/>
              <p:nvPr/>
            </p:nvSpPr>
            <p:spPr>
              <a:xfrm rot="5400000">
                <a:off x="7968181" y="362893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正方形/長方形 146"/>
              <p:cNvSpPr/>
              <p:nvPr/>
            </p:nvSpPr>
            <p:spPr>
              <a:xfrm rot="5400000">
                <a:off x="7969495" y="388840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正方形/長方形 147"/>
              <p:cNvSpPr/>
              <p:nvPr/>
            </p:nvSpPr>
            <p:spPr>
              <a:xfrm rot="10800000">
                <a:off x="8232666" y="23683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正方形/長方形 148"/>
              <p:cNvSpPr/>
              <p:nvPr/>
            </p:nvSpPr>
            <p:spPr>
              <a:xfrm rot="10800000">
                <a:off x="8223842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正方形/長方形 149"/>
              <p:cNvSpPr/>
              <p:nvPr/>
            </p:nvSpPr>
            <p:spPr>
              <a:xfrm rot="10800000">
                <a:off x="7551021" y="238103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正方形/長方形 150"/>
              <p:cNvSpPr/>
              <p:nvPr/>
            </p:nvSpPr>
            <p:spPr>
              <a:xfrm rot="10800000">
                <a:off x="7542197" y="172029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正方形/長方形 151"/>
              <p:cNvSpPr/>
              <p:nvPr/>
            </p:nvSpPr>
            <p:spPr>
              <a:xfrm rot="10800000">
                <a:off x="501850" y="1046456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正方形/長方形 152"/>
              <p:cNvSpPr/>
              <p:nvPr/>
            </p:nvSpPr>
            <p:spPr>
              <a:xfrm rot="10800000">
                <a:off x="513723" y="1694491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正方形/長方形 153"/>
              <p:cNvSpPr/>
              <p:nvPr/>
            </p:nvSpPr>
            <p:spPr>
              <a:xfrm rot="10800000">
                <a:off x="525595" y="236686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正方形/長方形 154"/>
              <p:cNvSpPr/>
              <p:nvPr/>
            </p:nvSpPr>
            <p:spPr>
              <a:xfrm rot="10800000">
                <a:off x="525595" y="302755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正方形/長方形 155"/>
              <p:cNvSpPr/>
              <p:nvPr/>
            </p:nvSpPr>
            <p:spPr>
              <a:xfrm rot="10800000">
                <a:off x="525595" y="3683825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正方形/長方形 156"/>
              <p:cNvSpPr/>
              <p:nvPr/>
            </p:nvSpPr>
            <p:spPr>
              <a:xfrm rot="5400000">
                <a:off x="2156668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正方形/長方形 157"/>
              <p:cNvSpPr/>
              <p:nvPr/>
            </p:nvSpPr>
            <p:spPr>
              <a:xfrm rot="5400000">
                <a:off x="2157982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正方形/長方形 158"/>
              <p:cNvSpPr/>
              <p:nvPr/>
            </p:nvSpPr>
            <p:spPr>
              <a:xfrm rot="5400000">
                <a:off x="3175934" y="18914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正方形/長方形 159"/>
              <p:cNvSpPr/>
              <p:nvPr/>
            </p:nvSpPr>
            <p:spPr>
              <a:xfrm rot="5400000">
                <a:off x="3177248" y="215091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正方形/長方形 160"/>
              <p:cNvSpPr/>
              <p:nvPr/>
            </p:nvSpPr>
            <p:spPr>
              <a:xfrm rot="5400000">
                <a:off x="3907622" y="18910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/>
              <p:cNvSpPr/>
              <p:nvPr/>
            </p:nvSpPr>
            <p:spPr>
              <a:xfrm rot="5400000">
                <a:off x="3908936" y="21505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正方形/長方形 162"/>
              <p:cNvSpPr/>
              <p:nvPr/>
            </p:nvSpPr>
            <p:spPr>
              <a:xfrm rot="5400000">
                <a:off x="5963674" y="1904141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正方形/長方形 163"/>
              <p:cNvSpPr/>
              <p:nvPr/>
            </p:nvSpPr>
            <p:spPr>
              <a:xfrm rot="5400000">
                <a:off x="5964988" y="2163611"/>
                <a:ext cx="246770" cy="73037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正方形/長方形 164"/>
              <p:cNvSpPr/>
              <p:nvPr/>
            </p:nvSpPr>
            <p:spPr>
              <a:xfrm rot="5400000">
                <a:off x="6695362" y="190375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正方形/長方形 165"/>
              <p:cNvSpPr/>
              <p:nvPr/>
            </p:nvSpPr>
            <p:spPr>
              <a:xfrm rot="5400000">
                <a:off x="6696676" y="2163224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/>
              <p:cNvSpPr/>
              <p:nvPr/>
            </p:nvSpPr>
            <p:spPr>
              <a:xfrm rot="5400000">
                <a:off x="5961878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/>
              <p:cNvSpPr/>
              <p:nvPr/>
            </p:nvSpPr>
            <p:spPr>
              <a:xfrm rot="5400000">
                <a:off x="6693566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/>
              <p:cNvSpPr/>
              <p:nvPr/>
            </p:nvSpPr>
            <p:spPr>
              <a:xfrm rot="5400000">
                <a:off x="2218319" y="1387385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/>
              <p:cNvSpPr/>
              <p:nvPr/>
            </p:nvSpPr>
            <p:spPr>
              <a:xfrm rot="5400000">
                <a:off x="2950007" y="1386998"/>
                <a:ext cx="246770" cy="73037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/>
              <p:cNvSpPr/>
              <p:nvPr/>
            </p:nvSpPr>
            <p:spPr>
              <a:xfrm rot="10800000">
                <a:off x="5899212" y="3741109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正方形/長方形 171"/>
              <p:cNvSpPr/>
              <p:nvPr/>
            </p:nvSpPr>
            <p:spPr>
              <a:xfrm rot="10800000">
                <a:off x="5890388" y="3093074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正方形/長方形 172"/>
              <p:cNvSpPr/>
              <p:nvPr/>
            </p:nvSpPr>
            <p:spPr>
              <a:xfrm rot="10800000">
                <a:off x="6788615" y="3802377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正方形/長方形 173"/>
              <p:cNvSpPr/>
              <p:nvPr/>
            </p:nvSpPr>
            <p:spPr>
              <a:xfrm rot="10800000">
                <a:off x="6779791" y="3154342"/>
                <a:ext cx="281055" cy="6480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9" name="円/楕円 118"/>
            <p:cNvSpPr/>
            <p:nvPr/>
          </p:nvSpPr>
          <p:spPr>
            <a:xfrm>
              <a:off x="6342426" y="2079298"/>
              <a:ext cx="309540" cy="3170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972554" y="1809107"/>
              <a:ext cx="309540" cy="2882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1" name="円/楕円 120"/>
            <p:cNvSpPr/>
            <p:nvPr/>
          </p:nvSpPr>
          <p:spPr>
            <a:xfrm>
              <a:off x="5092917" y="4367653"/>
              <a:ext cx="328399" cy="2886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3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2" name="円/楕円 121"/>
            <p:cNvSpPr/>
            <p:nvPr/>
          </p:nvSpPr>
          <p:spPr>
            <a:xfrm>
              <a:off x="1957064" y="3301044"/>
              <a:ext cx="340494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6497196" y="4677104"/>
              <a:ext cx="340494" cy="31702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2</a:t>
              </a:r>
              <a:endPara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1501407" y="5469829"/>
              <a:ext cx="340494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1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5138391" y="5484930"/>
              <a:ext cx="340494" cy="31702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latin typeface="HGS創英角ﾎﾟｯﾌﾟ体" panose="040B0A00000000000000" pitchFamily="50" charset="-128"/>
                  <a:ea typeface="HGS創英角ﾎﾟｯﾌﾟ体" panose="040B0A00000000000000" pitchFamily="50" charset="-128"/>
                </a:rPr>
                <a:t>2</a:t>
              </a:r>
              <a:endPara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endParaRPr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2263648" y="1265089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2977022" y="3923015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1014581" y="3599967"/>
              <a:ext cx="309540" cy="3170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/楕円 128"/>
            <p:cNvSpPr/>
            <p:nvPr/>
          </p:nvSpPr>
          <p:spPr>
            <a:xfrm>
              <a:off x="3328779" y="1809107"/>
              <a:ext cx="309540" cy="288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5032862" y="3633769"/>
              <a:ext cx="309540" cy="288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1728181" y="2623108"/>
              <a:ext cx="309540" cy="28820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1504231" y="2767210"/>
              <a:ext cx="223950" cy="1806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6964986" y="3991311"/>
              <a:ext cx="309540" cy="288204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円/楕円 133"/>
            <p:cNvSpPr/>
            <p:nvPr/>
          </p:nvSpPr>
          <p:spPr>
            <a:xfrm>
              <a:off x="6839191" y="4271089"/>
              <a:ext cx="223950" cy="1806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7079457" y="3212737"/>
              <a:ext cx="309540" cy="28820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　</a:t>
              </a:r>
              <a:endParaRPr kumimoji="1" lang="ja-JP" altLang="en-US" dirty="0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621106" y="5102699"/>
              <a:ext cx="515438" cy="37406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</a:t>
              </a:r>
              <a:endParaRPr kumimoji="1" lang="ja-JP" altLang="en-US" sz="32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cxnSp>
        <p:nvCxnSpPr>
          <p:cNvPr id="207" name="直線コネクタ 206"/>
          <p:cNvCxnSpPr>
            <a:endCxn id="208" idx="4"/>
          </p:cNvCxnSpPr>
          <p:nvPr/>
        </p:nvCxnSpPr>
        <p:spPr>
          <a:xfrm flipV="1">
            <a:off x="3301993" y="3356992"/>
            <a:ext cx="0" cy="108012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円/楕円 207"/>
          <p:cNvSpPr/>
          <p:nvPr/>
        </p:nvSpPr>
        <p:spPr>
          <a:xfrm>
            <a:off x="3150147" y="3044574"/>
            <a:ext cx="303692" cy="312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/>
          <p:nvPr/>
        </p:nvCxnSpPr>
        <p:spPr>
          <a:xfrm flipH="1" flipV="1">
            <a:off x="2837736" y="4437113"/>
            <a:ext cx="475786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 flipH="1">
            <a:off x="2725382" y="2851272"/>
            <a:ext cx="11102" cy="158584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/>
          <p:nvPr/>
        </p:nvCxnSpPr>
        <p:spPr>
          <a:xfrm flipV="1">
            <a:off x="2771087" y="2787852"/>
            <a:ext cx="1251383" cy="1315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/>
          <p:nvPr/>
        </p:nvCxnSpPr>
        <p:spPr>
          <a:xfrm flipH="1">
            <a:off x="4022470" y="2801009"/>
            <a:ext cx="1948" cy="163610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 flipH="1" flipV="1">
            <a:off x="3481010" y="4437112"/>
            <a:ext cx="54146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円/楕円 217"/>
          <p:cNvSpPr/>
          <p:nvPr/>
        </p:nvSpPr>
        <p:spPr>
          <a:xfrm>
            <a:off x="7257208" y="4310077"/>
            <a:ext cx="303692" cy="3124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9" name="直線コネクタ 218"/>
          <p:cNvCxnSpPr/>
          <p:nvPr/>
        </p:nvCxnSpPr>
        <p:spPr>
          <a:xfrm flipH="1" flipV="1">
            <a:off x="6715748" y="4465305"/>
            <a:ext cx="54146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 flipH="1">
            <a:off x="6715748" y="3337309"/>
            <a:ext cx="1948" cy="121620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/>
          <p:nvPr/>
        </p:nvCxnSpPr>
        <p:spPr>
          <a:xfrm>
            <a:off x="6717696" y="3353978"/>
            <a:ext cx="1096544" cy="14458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/>
          <p:nvPr/>
        </p:nvCxnSpPr>
        <p:spPr>
          <a:xfrm>
            <a:off x="7814240" y="3368436"/>
            <a:ext cx="0" cy="110674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 flipH="1" flipV="1">
            <a:off x="7533904" y="4465305"/>
            <a:ext cx="280336" cy="98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177</Words>
  <Application>Microsoft Office PowerPoint</Application>
  <PresentationFormat>A4 210 x 297 mm</PresentationFormat>
  <Paragraphs>115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Nemousu</dc:creator>
  <cp:lastModifiedBy>Nemousu</cp:lastModifiedBy>
  <cp:revision>81</cp:revision>
  <dcterms:created xsi:type="dcterms:W3CDTF">2017-09-26T04:53:50Z</dcterms:created>
  <dcterms:modified xsi:type="dcterms:W3CDTF">2017-11-14T01:10:13Z</dcterms:modified>
</cp:coreProperties>
</file>