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58" r:id="rId4"/>
    <p:sldId id="261" r:id="rId5"/>
    <p:sldId id="262" r:id="rId6"/>
    <p:sldId id="263" r:id="rId7"/>
    <p:sldId id="264" r:id="rId8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84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F443A-50DF-4CC9-ABED-54764BEEC239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17435-B5BB-4656-8543-D30C3A0888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601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17435-B5BB-4656-8543-D30C3A0888E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33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17435-B5BB-4656-8543-D30C3A0888E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33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17435-B5BB-4656-8543-D30C3A0888E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331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17435-B5BB-4656-8543-D30C3A0888E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331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17435-B5BB-4656-8543-D30C3A0888E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331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17435-B5BB-4656-8543-D30C3A0888E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331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17435-B5BB-4656-8543-D30C3A0888E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33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27" name="Picture 3" descr="C:\Users\Nemousu\Desktop\53349896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3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7822" y="3974"/>
            <a:ext cx="2403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ステージ</a:t>
            </a:r>
            <a:r>
              <a:rPr kumimoji="1" lang="en-US" altLang="ja-JP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3</a:t>
            </a:r>
            <a:endParaRPr kumimoji="1" lang="ja-JP" altLang="en-US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HGP平成角ｺﾞｼｯｸ体W9" panose="020B0A00000000000000" pitchFamily="50" charset="-128"/>
              <a:ea typeface="HGP平成角ｺﾞｼｯｸ体W9" panose="020B0A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35623" y="297661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MAP</a:t>
            </a:r>
            <a:r>
              <a:rPr kumimoji="1" lang="ja-JP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の</a:t>
            </a:r>
            <a:r>
              <a:rPr lang="ja-JP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レイアウト</a:t>
            </a:r>
            <a:endParaRPr kumimoji="1" lang="en-US" altLang="ja-JP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3904153" y="5743863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992905" y="5685038"/>
            <a:ext cx="119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：カート</a:t>
            </a:r>
            <a:endParaRPr kumimoji="1" lang="ja-JP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008173" y="59878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：棚</a:t>
            </a:r>
            <a:endParaRPr kumimoji="1" lang="ja-JP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932946" y="6045905"/>
            <a:ext cx="213359" cy="2019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813203" y="6041279"/>
            <a:ext cx="201531" cy="2086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896389" y="59859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：レジ</a:t>
            </a:r>
            <a:endParaRPr kumimoji="1" lang="ja-JP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5875631" y="5997129"/>
            <a:ext cx="218412" cy="2087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949601" y="5916817"/>
            <a:ext cx="1765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：店内ドア</a:t>
            </a:r>
            <a:endParaRPr kumimoji="1" lang="en-US" altLang="ja-JP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kumimoji="1"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（入れない）</a:t>
            </a:r>
            <a:endParaRPr kumimoji="1" lang="ja-JP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206957" y="877265"/>
            <a:ext cx="8248762" cy="4933536"/>
            <a:chOff x="649755" y="848278"/>
            <a:chExt cx="8622367" cy="5270327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817977" y="848278"/>
              <a:ext cx="8454145" cy="5143146"/>
              <a:chOff x="1108039" y="920321"/>
              <a:chExt cx="7344816" cy="5143146"/>
            </a:xfrm>
          </p:grpSpPr>
          <p:grpSp>
            <p:nvGrpSpPr>
              <p:cNvPr id="2" name="グループ化 1"/>
              <p:cNvGrpSpPr/>
              <p:nvPr/>
            </p:nvGrpSpPr>
            <p:grpSpPr>
              <a:xfrm>
                <a:off x="1108039" y="920321"/>
                <a:ext cx="7344816" cy="5143146"/>
                <a:chOff x="264328" y="1008436"/>
                <a:chExt cx="7344816" cy="5143146"/>
              </a:xfrm>
            </p:grpSpPr>
            <p:sp>
              <p:nvSpPr>
                <p:cNvPr id="64" name="フローチャート: 処理 63"/>
                <p:cNvSpPr/>
                <p:nvPr/>
              </p:nvSpPr>
              <p:spPr>
                <a:xfrm rot="5400000">
                  <a:off x="1365163" y="-92399"/>
                  <a:ext cx="5143146" cy="7344816"/>
                </a:xfrm>
                <a:prstGeom prst="flowChartProcess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/>
                <p:nvPr/>
              </p:nvCxnSpPr>
              <p:spPr>
                <a:xfrm>
                  <a:off x="1718256" y="1008436"/>
                  <a:ext cx="10384" cy="132189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線コネクタ 120"/>
                <p:cNvCxnSpPr/>
                <p:nvPr/>
              </p:nvCxnSpPr>
              <p:spPr>
                <a:xfrm>
                  <a:off x="1707872" y="3050407"/>
                  <a:ext cx="10384" cy="132189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線コネクタ 121"/>
                <p:cNvCxnSpPr/>
                <p:nvPr/>
              </p:nvCxnSpPr>
              <p:spPr>
                <a:xfrm>
                  <a:off x="1728640" y="4829691"/>
                  <a:ext cx="10384" cy="132189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フローチャート: 処理 122"/>
                <p:cNvSpPr/>
                <p:nvPr/>
              </p:nvSpPr>
              <p:spPr>
                <a:xfrm>
                  <a:off x="1419840" y="4969866"/>
                  <a:ext cx="288032" cy="279989"/>
                </a:xfrm>
                <a:prstGeom prst="flowChartProcess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4" name="フローチャート: 処理 123"/>
                <p:cNvSpPr/>
                <p:nvPr/>
              </p:nvSpPr>
              <p:spPr>
                <a:xfrm>
                  <a:off x="1426540" y="5464942"/>
                  <a:ext cx="288032" cy="279989"/>
                </a:xfrm>
                <a:prstGeom prst="flowChartProcess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5" name="フローチャート: 処理 124"/>
                <p:cNvSpPr/>
                <p:nvPr/>
              </p:nvSpPr>
              <p:spPr>
                <a:xfrm>
                  <a:off x="1419840" y="5867330"/>
                  <a:ext cx="288032" cy="279989"/>
                </a:xfrm>
                <a:prstGeom prst="flowChartProcess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7" name="角丸四角形 126"/>
                <p:cNvSpPr/>
                <p:nvPr/>
              </p:nvSpPr>
              <p:spPr>
                <a:xfrm>
                  <a:off x="604418" y="2091453"/>
                  <a:ext cx="665857" cy="313779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9" name="正方形/長方形 68"/>
              <p:cNvSpPr/>
              <p:nvPr/>
            </p:nvSpPr>
            <p:spPr>
              <a:xfrm>
                <a:off x="5434138" y="946511"/>
                <a:ext cx="899406" cy="19139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5" name="フローチャート: 処理 74"/>
              <p:cNvSpPr/>
              <p:nvPr/>
            </p:nvSpPr>
            <p:spPr>
              <a:xfrm>
                <a:off x="8139220" y="5769410"/>
                <a:ext cx="288032" cy="279989"/>
              </a:xfrm>
              <a:prstGeom prst="flowChartProcess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正方形/長方形 94"/>
              <p:cNvSpPr/>
              <p:nvPr/>
            </p:nvSpPr>
            <p:spPr>
              <a:xfrm>
                <a:off x="2880771" y="5705725"/>
                <a:ext cx="762226" cy="32730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正方形/長方形 117"/>
              <p:cNvSpPr/>
              <p:nvPr/>
            </p:nvSpPr>
            <p:spPr>
              <a:xfrm>
                <a:off x="4780447" y="3327490"/>
                <a:ext cx="792089" cy="3600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>
                <a:off x="2579850" y="3719224"/>
                <a:ext cx="573706" cy="58865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正方形/長方形 181"/>
              <p:cNvSpPr/>
              <p:nvPr/>
            </p:nvSpPr>
            <p:spPr>
              <a:xfrm>
                <a:off x="2579850" y="5746343"/>
                <a:ext cx="286853" cy="2943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正方形/長方形 182"/>
              <p:cNvSpPr/>
              <p:nvPr/>
            </p:nvSpPr>
            <p:spPr>
              <a:xfrm>
                <a:off x="3658244" y="5709610"/>
                <a:ext cx="762226" cy="32730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" name="正方形/長方形 183"/>
              <p:cNvSpPr/>
              <p:nvPr/>
            </p:nvSpPr>
            <p:spPr>
              <a:xfrm>
                <a:off x="4444879" y="5701318"/>
                <a:ext cx="762226" cy="32730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正方形/長方形 184"/>
              <p:cNvSpPr/>
              <p:nvPr/>
            </p:nvSpPr>
            <p:spPr>
              <a:xfrm>
                <a:off x="3159563" y="4001204"/>
                <a:ext cx="813050" cy="3600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正方形/長方形 185"/>
              <p:cNvSpPr/>
              <p:nvPr/>
            </p:nvSpPr>
            <p:spPr>
              <a:xfrm>
                <a:off x="3967397" y="3642571"/>
                <a:ext cx="813050" cy="3600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正方形/長方形 186"/>
              <p:cNvSpPr/>
              <p:nvPr/>
            </p:nvSpPr>
            <p:spPr>
              <a:xfrm>
                <a:off x="2973381" y="5071247"/>
                <a:ext cx="360349" cy="3600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" name="正方形/長方形 187"/>
              <p:cNvSpPr/>
              <p:nvPr/>
            </p:nvSpPr>
            <p:spPr>
              <a:xfrm>
                <a:off x="2979388" y="4694895"/>
                <a:ext cx="360349" cy="3600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正方形/長方形 188"/>
              <p:cNvSpPr/>
              <p:nvPr/>
            </p:nvSpPr>
            <p:spPr>
              <a:xfrm rot="5400000">
                <a:off x="6457073" y="4119888"/>
                <a:ext cx="1377659" cy="92356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正方形/長方形 189"/>
              <p:cNvSpPr/>
              <p:nvPr/>
            </p:nvSpPr>
            <p:spPr>
              <a:xfrm>
                <a:off x="5207105" y="5713363"/>
                <a:ext cx="762226" cy="32730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正方形/長方形 192"/>
              <p:cNvSpPr/>
              <p:nvPr/>
            </p:nvSpPr>
            <p:spPr>
              <a:xfrm rot="5400000">
                <a:off x="3923463" y="4729147"/>
                <a:ext cx="792089" cy="3600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正方形/長方形 194"/>
              <p:cNvSpPr/>
              <p:nvPr/>
            </p:nvSpPr>
            <p:spPr>
              <a:xfrm rot="5400000">
                <a:off x="5335862" y="3894876"/>
                <a:ext cx="792089" cy="3600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6" name="正方形/長方形 195"/>
              <p:cNvSpPr/>
              <p:nvPr/>
            </p:nvSpPr>
            <p:spPr>
              <a:xfrm rot="5400000">
                <a:off x="4474349" y="4579076"/>
                <a:ext cx="1376149" cy="3600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8" name="正方形/長方形 197"/>
              <p:cNvSpPr/>
              <p:nvPr/>
            </p:nvSpPr>
            <p:spPr>
              <a:xfrm>
                <a:off x="5731906" y="1525720"/>
                <a:ext cx="2041485" cy="4776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正方形/長方形 203"/>
              <p:cNvSpPr/>
              <p:nvPr/>
            </p:nvSpPr>
            <p:spPr>
              <a:xfrm>
                <a:off x="3469506" y="965979"/>
                <a:ext cx="1937662" cy="23880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5" name="正方形/長方形 204"/>
              <p:cNvSpPr/>
              <p:nvPr/>
            </p:nvSpPr>
            <p:spPr>
              <a:xfrm>
                <a:off x="6337652" y="941782"/>
                <a:ext cx="692933" cy="2975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6" name="正方形/長方形 205"/>
              <p:cNvSpPr/>
              <p:nvPr/>
            </p:nvSpPr>
            <p:spPr>
              <a:xfrm rot="5400000">
                <a:off x="3751372" y="2487012"/>
                <a:ext cx="792089" cy="3600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7" name="正方形/長方形 206"/>
              <p:cNvSpPr/>
              <p:nvPr/>
            </p:nvSpPr>
            <p:spPr>
              <a:xfrm>
                <a:off x="3258203" y="1495179"/>
                <a:ext cx="2041485" cy="4776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8" name="正方形/長方形 207"/>
              <p:cNvSpPr/>
              <p:nvPr/>
            </p:nvSpPr>
            <p:spPr>
              <a:xfrm rot="5400000">
                <a:off x="4600426" y="2442323"/>
                <a:ext cx="792089" cy="3600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9" name="正方形/長方形 208"/>
              <p:cNvSpPr/>
              <p:nvPr/>
            </p:nvSpPr>
            <p:spPr>
              <a:xfrm>
                <a:off x="3109159" y="2661491"/>
                <a:ext cx="360349" cy="3600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0" name="正方形/長方形 209"/>
              <p:cNvSpPr/>
              <p:nvPr/>
            </p:nvSpPr>
            <p:spPr>
              <a:xfrm>
                <a:off x="3115167" y="2285139"/>
                <a:ext cx="354342" cy="3600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1" name="正方形/長方形 210"/>
              <p:cNvSpPr/>
              <p:nvPr/>
            </p:nvSpPr>
            <p:spPr>
              <a:xfrm rot="5400000">
                <a:off x="6370672" y="1652016"/>
                <a:ext cx="792089" cy="201334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" name="角丸四角形 64"/>
            <p:cNvSpPr/>
            <p:nvPr/>
          </p:nvSpPr>
          <p:spPr>
            <a:xfrm>
              <a:off x="1209433" y="2465798"/>
              <a:ext cx="766425" cy="31377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角丸四角形 65"/>
            <p:cNvSpPr/>
            <p:nvPr/>
          </p:nvSpPr>
          <p:spPr>
            <a:xfrm>
              <a:off x="1209433" y="3196074"/>
              <a:ext cx="766425" cy="31377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角丸四角形 69"/>
            <p:cNvSpPr/>
            <p:nvPr/>
          </p:nvSpPr>
          <p:spPr>
            <a:xfrm>
              <a:off x="1163133" y="1509224"/>
              <a:ext cx="766425" cy="31378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角丸四角形 6"/>
            <p:cNvSpPr/>
            <p:nvPr/>
          </p:nvSpPr>
          <p:spPr>
            <a:xfrm rot="5400000">
              <a:off x="315523" y="5017212"/>
              <a:ext cx="1004909" cy="33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出入り</a:t>
              </a:r>
              <a:endParaRPr kumimoji="1" lang="ja-JP" altLang="en-US" dirty="0"/>
            </a:p>
          </p:txBody>
        </p:sp>
        <p:sp>
          <p:nvSpPr>
            <p:cNvPr id="71" name="角丸四角形 70"/>
            <p:cNvSpPr/>
            <p:nvPr/>
          </p:nvSpPr>
          <p:spPr>
            <a:xfrm>
              <a:off x="6823475" y="5774765"/>
              <a:ext cx="983298" cy="3438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出入り</a:t>
              </a:r>
              <a:endParaRPr lang="ja-JP" altLang="en-US" dirty="0"/>
            </a:p>
          </p:txBody>
        </p:sp>
      </p:grpSp>
      <p:sp>
        <p:nvSpPr>
          <p:cNvPr id="77" name="正方形/長方形 76"/>
          <p:cNvSpPr/>
          <p:nvPr/>
        </p:nvSpPr>
        <p:spPr>
          <a:xfrm rot="5400000">
            <a:off x="7901346" y="4881418"/>
            <a:ext cx="648652" cy="298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 rot="5400000">
            <a:off x="7856925" y="3392953"/>
            <a:ext cx="648652" cy="298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 rot="5400000">
            <a:off x="7844241" y="2748676"/>
            <a:ext cx="648652" cy="298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 rot="5400000">
            <a:off x="7850683" y="2078643"/>
            <a:ext cx="648652" cy="298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 rot="5400000">
            <a:off x="7871283" y="1429991"/>
            <a:ext cx="648652" cy="298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 rot="5400000">
            <a:off x="7766873" y="4155504"/>
            <a:ext cx="990391" cy="1791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正方形/長方形 71"/>
          <p:cNvSpPr/>
          <p:nvPr/>
        </p:nvSpPr>
        <p:spPr>
          <a:xfrm>
            <a:off x="6881938" y="905937"/>
            <a:ext cx="763031" cy="278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7650708" y="901425"/>
            <a:ext cx="763031" cy="278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2037944" y="901781"/>
            <a:ext cx="990391" cy="1791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90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グループ化 175"/>
          <p:cNvGrpSpPr/>
          <p:nvPr/>
        </p:nvGrpSpPr>
        <p:grpSpPr>
          <a:xfrm>
            <a:off x="232630" y="989676"/>
            <a:ext cx="8248762" cy="4843441"/>
            <a:chOff x="649755" y="817342"/>
            <a:chExt cx="8622367" cy="5174082"/>
          </a:xfrm>
        </p:grpSpPr>
        <p:grpSp>
          <p:nvGrpSpPr>
            <p:cNvPr id="177" name="グループ化 176"/>
            <p:cNvGrpSpPr/>
            <p:nvPr/>
          </p:nvGrpSpPr>
          <p:grpSpPr>
            <a:xfrm>
              <a:off x="817977" y="817342"/>
              <a:ext cx="8454145" cy="5174082"/>
              <a:chOff x="1108039" y="889385"/>
              <a:chExt cx="7344816" cy="5174082"/>
            </a:xfrm>
          </p:grpSpPr>
          <p:grpSp>
            <p:nvGrpSpPr>
              <p:cNvPr id="183" name="グループ化 182"/>
              <p:cNvGrpSpPr/>
              <p:nvPr/>
            </p:nvGrpSpPr>
            <p:grpSpPr>
              <a:xfrm>
                <a:off x="1108039" y="920321"/>
                <a:ext cx="7344816" cy="5143146"/>
                <a:chOff x="264328" y="1008436"/>
                <a:chExt cx="7344816" cy="5143146"/>
              </a:xfrm>
            </p:grpSpPr>
            <p:sp>
              <p:nvSpPr>
                <p:cNvPr id="216" name="フローチャート: 処理 215"/>
                <p:cNvSpPr/>
                <p:nvPr/>
              </p:nvSpPr>
              <p:spPr>
                <a:xfrm rot="5400000">
                  <a:off x="1365163" y="-92399"/>
                  <a:ext cx="5143146" cy="7344816"/>
                </a:xfrm>
                <a:prstGeom prst="flowChartProcess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17" name="直線コネクタ 216"/>
                <p:cNvCxnSpPr/>
                <p:nvPr/>
              </p:nvCxnSpPr>
              <p:spPr>
                <a:xfrm>
                  <a:off x="1718256" y="1008436"/>
                  <a:ext cx="10384" cy="132189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線コネクタ 217"/>
                <p:cNvCxnSpPr/>
                <p:nvPr/>
              </p:nvCxnSpPr>
              <p:spPr>
                <a:xfrm>
                  <a:off x="1707872" y="3050407"/>
                  <a:ext cx="10384" cy="132189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線コネクタ 218"/>
                <p:cNvCxnSpPr/>
                <p:nvPr/>
              </p:nvCxnSpPr>
              <p:spPr>
                <a:xfrm>
                  <a:off x="1728640" y="4829691"/>
                  <a:ext cx="10384" cy="132189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フローチャート: 処理 219"/>
                <p:cNvSpPr/>
                <p:nvPr/>
              </p:nvSpPr>
              <p:spPr>
                <a:xfrm>
                  <a:off x="1419840" y="4969866"/>
                  <a:ext cx="288032" cy="279989"/>
                </a:xfrm>
                <a:prstGeom prst="flowChartProcess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1" name="フローチャート: 処理 220"/>
                <p:cNvSpPr/>
                <p:nvPr/>
              </p:nvSpPr>
              <p:spPr>
                <a:xfrm>
                  <a:off x="1426540" y="5464942"/>
                  <a:ext cx="288032" cy="279989"/>
                </a:xfrm>
                <a:prstGeom prst="flowChartProcess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2" name="フローチャート: 処理 221"/>
                <p:cNvSpPr/>
                <p:nvPr/>
              </p:nvSpPr>
              <p:spPr>
                <a:xfrm>
                  <a:off x="1419840" y="5867330"/>
                  <a:ext cx="288032" cy="279989"/>
                </a:xfrm>
                <a:prstGeom prst="flowChartProcess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3" name="角丸四角形 222"/>
                <p:cNvSpPr/>
                <p:nvPr/>
              </p:nvSpPr>
              <p:spPr>
                <a:xfrm>
                  <a:off x="604418" y="2091453"/>
                  <a:ext cx="665857" cy="313779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84" name="正方形/長方形 183"/>
              <p:cNvSpPr/>
              <p:nvPr/>
            </p:nvSpPr>
            <p:spPr>
              <a:xfrm>
                <a:off x="5969331" y="889385"/>
                <a:ext cx="899406" cy="19139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5" name="フローチャート: 処理 184"/>
              <p:cNvSpPr/>
              <p:nvPr/>
            </p:nvSpPr>
            <p:spPr>
              <a:xfrm>
                <a:off x="8139220" y="5769410"/>
                <a:ext cx="288032" cy="279989"/>
              </a:xfrm>
              <a:prstGeom prst="flowChartProcess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正方形/長方形 185"/>
              <p:cNvSpPr/>
              <p:nvPr/>
            </p:nvSpPr>
            <p:spPr>
              <a:xfrm>
                <a:off x="2880771" y="5705725"/>
                <a:ext cx="762226" cy="32730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正方形/長方形 186"/>
              <p:cNvSpPr/>
              <p:nvPr/>
            </p:nvSpPr>
            <p:spPr>
              <a:xfrm>
                <a:off x="4780447" y="3327490"/>
                <a:ext cx="792089" cy="3600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" name="正方形/長方形 187"/>
              <p:cNvSpPr/>
              <p:nvPr/>
            </p:nvSpPr>
            <p:spPr>
              <a:xfrm>
                <a:off x="2579850" y="3719224"/>
                <a:ext cx="573706" cy="58865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正方形/長方形 188"/>
              <p:cNvSpPr/>
              <p:nvPr/>
            </p:nvSpPr>
            <p:spPr>
              <a:xfrm>
                <a:off x="2579850" y="5746343"/>
                <a:ext cx="286853" cy="2943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正方形/長方形 189"/>
              <p:cNvSpPr/>
              <p:nvPr/>
            </p:nvSpPr>
            <p:spPr>
              <a:xfrm>
                <a:off x="3658244" y="5709610"/>
                <a:ext cx="762226" cy="32730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正方形/長方形 190"/>
              <p:cNvSpPr/>
              <p:nvPr/>
            </p:nvSpPr>
            <p:spPr>
              <a:xfrm>
                <a:off x="4444879" y="5701318"/>
                <a:ext cx="762226" cy="32730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正方形/長方形 191"/>
              <p:cNvSpPr/>
              <p:nvPr/>
            </p:nvSpPr>
            <p:spPr>
              <a:xfrm>
                <a:off x="3159563" y="4001204"/>
                <a:ext cx="813050" cy="3600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正方形/長方形 192"/>
              <p:cNvSpPr/>
              <p:nvPr/>
            </p:nvSpPr>
            <p:spPr>
              <a:xfrm>
                <a:off x="3967397" y="3642571"/>
                <a:ext cx="813050" cy="3600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" name="正方形/長方形 193"/>
              <p:cNvSpPr/>
              <p:nvPr/>
            </p:nvSpPr>
            <p:spPr>
              <a:xfrm>
                <a:off x="2973381" y="5071247"/>
                <a:ext cx="360349" cy="3600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正方形/長方形 194"/>
              <p:cNvSpPr/>
              <p:nvPr/>
            </p:nvSpPr>
            <p:spPr>
              <a:xfrm>
                <a:off x="2979388" y="4694895"/>
                <a:ext cx="360349" cy="3600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6" name="正方形/長方形 195"/>
              <p:cNvSpPr/>
              <p:nvPr/>
            </p:nvSpPr>
            <p:spPr>
              <a:xfrm rot="5400000">
                <a:off x="6457073" y="4119888"/>
                <a:ext cx="1377659" cy="92356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7" name="正方形/長方形 196"/>
              <p:cNvSpPr/>
              <p:nvPr/>
            </p:nvSpPr>
            <p:spPr>
              <a:xfrm>
                <a:off x="5207105" y="5713363"/>
                <a:ext cx="762226" cy="32730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8" name="正方形/長方形 197"/>
              <p:cNvSpPr/>
              <p:nvPr/>
            </p:nvSpPr>
            <p:spPr>
              <a:xfrm rot="5400000">
                <a:off x="3882901" y="4816066"/>
                <a:ext cx="792089" cy="3600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0" name="正方形/長方形 199"/>
              <p:cNvSpPr/>
              <p:nvPr/>
            </p:nvSpPr>
            <p:spPr>
              <a:xfrm rot="5400000">
                <a:off x="5335862" y="3894876"/>
                <a:ext cx="792089" cy="3600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1" name="正方形/長方形 200"/>
              <p:cNvSpPr/>
              <p:nvPr/>
            </p:nvSpPr>
            <p:spPr>
              <a:xfrm rot="5400000">
                <a:off x="4474349" y="4579076"/>
                <a:ext cx="1376149" cy="3600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3" name="正方形/長方形 202"/>
              <p:cNvSpPr/>
              <p:nvPr/>
            </p:nvSpPr>
            <p:spPr>
              <a:xfrm>
                <a:off x="5731906" y="1525720"/>
                <a:ext cx="2041485" cy="4776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8" name="正方形/長方形 207"/>
              <p:cNvSpPr/>
              <p:nvPr/>
            </p:nvSpPr>
            <p:spPr>
              <a:xfrm>
                <a:off x="3469509" y="956767"/>
                <a:ext cx="2470555" cy="24802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9" name="正方形/長方形 208"/>
              <p:cNvSpPr/>
              <p:nvPr/>
            </p:nvSpPr>
            <p:spPr>
              <a:xfrm>
                <a:off x="6914753" y="956767"/>
                <a:ext cx="692933" cy="29755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0" name="正方形/長方形 209"/>
              <p:cNvSpPr/>
              <p:nvPr/>
            </p:nvSpPr>
            <p:spPr>
              <a:xfrm rot="5400000">
                <a:off x="3751372" y="2487012"/>
                <a:ext cx="792089" cy="3600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1" name="正方形/長方形 210"/>
              <p:cNvSpPr/>
              <p:nvPr/>
            </p:nvSpPr>
            <p:spPr>
              <a:xfrm>
                <a:off x="3258203" y="1495179"/>
                <a:ext cx="2041485" cy="4776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2" name="正方形/長方形 211"/>
              <p:cNvSpPr/>
              <p:nvPr/>
            </p:nvSpPr>
            <p:spPr>
              <a:xfrm rot="5400000">
                <a:off x="4600426" y="2442323"/>
                <a:ext cx="792089" cy="3600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3" name="正方形/長方形 212"/>
              <p:cNvSpPr/>
              <p:nvPr/>
            </p:nvSpPr>
            <p:spPr>
              <a:xfrm>
                <a:off x="3109159" y="2661491"/>
                <a:ext cx="360349" cy="3600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4" name="正方形/長方形 213"/>
              <p:cNvSpPr/>
              <p:nvPr/>
            </p:nvSpPr>
            <p:spPr>
              <a:xfrm>
                <a:off x="3115167" y="2285139"/>
                <a:ext cx="354342" cy="3600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5" name="正方形/長方形 214"/>
              <p:cNvSpPr/>
              <p:nvPr/>
            </p:nvSpPr>
            <p:spPr>
              <a:xfrm rot="5400000">
                <a:off x="6370672" y="1652016"/>
                <a:ext cx="792089" cy="201334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8" name="角丸四角形 177"/>
            <p:cNvSpPr/>
            <p:nvPr/>
          </p:nvSpPr>
          <p:spPr>
            <a:xfrm>
              <a:off x="1209433" y="2465798"/>
              <a:ext cx="766425" cy="31377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" name="角丸四角形 178"/>
            <p:cNvSpPr/>
            <p:nvPr/>
          </p:nvSpPr>
          <p:spPr>
            <a:xfrm>
              <a:off x="1209433" y="3196074"/>
              <a:ext cx="766425" cy="31377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0" name="角丸四角形 179"/>
            <p:cNvSpPr/>
            <p:nvPr/>
          </p:nvSpPr>
          <p:spPr>
            <a:xfrm>
              <a:off x="1163133" y="1509224"/>
              <a:ext cx="766425" cy="31378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角丸四角形 180"/>
            <p:cNvSpPr/>
            <p:nvPr/>
          </p:nvSpPr>
          <p:spPr>
            <a:xfrm rot="5400000">
              <a:off x="315523" y="5017212"/>
              <a:ext cx="1004909" cy="33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出入り</a:t>
              </a:r>
              <a:endParaRPr kumimoji="1" lang="ja-JP" altLang="en-US" dirty="0"/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7822" y="3974"/>
            <a:ext cx="2435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ステージ</a:t>
            </a:r>
            <a:r>
              <a:rPr kumimoji="1" lang="en-US" altLang="ja-JP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3</a:t>
            </a:r>
            <a:endParaRPr kumimoji="1" lang="ja-JP" altLang="en-US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HGP平成角ｺﾞｼｯｸ体W9" panose="020B0A00000000000000" pitchFamily="50" charset="-128"/>
              <a:ea typeface="HGP平成角ｺﾞｼｯｸ体W9" panose="020B0A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35623" y="297661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MAP</a:t>
            </a:r>
            <a:r>
              <a:rPr kumimoji="1" lang="ja-JP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の</a:t>
            </a:r>
            <a:r>
              <a:rPr lang="ja-JP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レイアウト</a:t>
            </a:r>
            <a:endParaRPr kumimoji="1" lang="en-US" altLang="ja-JP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70" name="円/楕円 69"/>
          <p:cNvSpPr/>
          <p:nvPr/>
        </p:nvSpPr>
        <p:spPr>
          <a:xfrm>
            <a:off x="7539318" y="3271978"/>
            <a:ext cx="354704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1</a:t>
            </a:r>
            <a:endParaRPr kumimoji="1" lang="ja-JP" altLang="en-US" sz="2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71" name="円/楕円 70"/>
          <p:cNvSpPr/>
          <p:nvPr/>
        </p:nvSpPr>
        <p:spPr>
          <a:xfrm>
            <a:off x="3266714" y="1241715"/>
            <a:ext cx="354704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2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72" name="円/楕円 71"/>
          <p:cNvSpPr/>
          <p:nvPr/>
        </p:nvSpPr>
        <p:spPr>
          <a:xfrm>
            <a:off x="6791599" y="1285155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3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6255504" y="168800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oto Sans CJK JP Regular" pitchFamily="34" charset="-128"/>
                <a:ea typeface="ふみゴシック" panose="03000509000000000000" pitchFamily="65" charset="-128"/>
              </a:rPr>
              <a:t>９０</a:t>
            </a:r>
            <a:r>
              <a:rPr lang="ja-JP" altLang="en-US" sz="2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oto Sans CJK JP Regular" pitchFamily="34" charset="-128"/>
                <a:ea typeface="ふみゴシック" panose="03000509000000000000" pitchFamily="65" charset="-128"/>
              </a:rPr>
              <a:t>秒後</a:t>
            </a:r>
            <a:endParaRPr lang="ja-JP" altLang="en-US" sz="2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ea typeface="ふみゴシック" panose="03000509000000000000" pitchFamily="65" charset="-128"/>
            </a:endParaRPr>
          </a:p>
        </p:txBody>
      </p:sp>
      <p:sp>
        <p:nvSpPr>
          <p:cNvPr id="225" name="正方形/長方形 224"/>
          <p:cNvSpPr/>
          <p:nvPr/>
        </p:nvSpPr>
        <p:spPr>
          <a:xfrm rot="5400000">
            <a:off x="7788313" y="5044893"/>
            <a:ext cx="648652" cy="298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正方形/長方形 225"/>
          <p:cNvSpPr/>
          <p:nvPr/>
        </p:nvSpPr>
        <p:spPr>
          <a:xfrm rot="5400000">
            <a:off x="7743892" y="3232102"/>
            <a:ext cx="648652" cy="298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正方形/長方形 226"/>
          <p:cNvSpPr/>
          <p:nvPr/>
        </p:nvSpPr>
        <p:spPr>
          <a:xfrm rot="5400000">
            <a:off x="7731208" y="2587825"/>
            <a:ext cx="648652" cy="298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正方形/長方形 227"/>
          <p:cNvSpPr/>
          <p:nvPr/>
        </p:nvSpPr>
        <p:spPr>
          <a:xfrm rot="5400000">
            <a:off x="7737650" y="1917792"/>
            <a:ext cx="648652" cy="298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正方形/長方形 228"/>
          <p:cNvSpPr/>
          <p:nvPr/>
        </p:nvSpPr>
        <p:spPr>
          <a:xfrm rot="5400000">
            <a:off x="7758250" y="1269140"/>
            <a:ext cx="648652" cy="298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正方形/長方形 223"/>
          <p:cNvSpPr/>
          <p:nvPr/>
        </p:nvSpPr>
        <p:spPr>
          <a:xfrm rot="5400000">
            <a:off x="7684131" y="4227852"/>
            <a:ext cx="990391" cy="1791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正方形/長方形 75"/>
          <p:cNvSpPr/>
          <p:nvPr/>
        </p:nvSpPr>
        <p:spPr>
          <a:xfrm>
            <a:off x="2765758" y="155675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oto Sans CJK JP Regular" pitchFamily="34" charset="-128"/>
                <a:ea typeface="ふみゴシック" panose="03000509000000000000" pitchFamily="65" charset="-128"/>
              </a:rPr>
              <a:t>６０</a:t>
            </a:r>
            <a:r>
              <a:rPr lang="ja-JP" altLang="en-US" sz="2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oto Sans CJK JP Regular" pitchFamily="34" charset="-128"/>
                <a:ea typeface="ふみゴシック" panose="03000509000000000000" pitchFamily="65" charset="-128"/>
              </a:rPr>
              <a:t>秒後</a:t>
            </a:r>
            <a:endParaRPr lang="ja-JP" altLang="en-US" sz="2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ea typeface="ふみゴシック" panose="03000509000000000000" pitchFamily="65" charset="-128"/>
            </a:endParaRPr>
          </a:p>
        </p:txBody>
      </p:sp>
      <p:sp>
        <p:nvSpPr>
          <p:cNvPr id="60" name="円/楕円 59"/>
          <p:cNvSpPr/>
          <p:nvPr/>
        </p:nvSpPr>
        <p:spPr>
          <a:xfrm>
            <a:off x="8341264" y="1065264"/>
            <a:ext cx="354704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1</a:t>
            </a:r>
            <a:endParaRPr kumimoji="1" lang="ja-JP" altLang="en-US" sz="2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61" name="円/楕円 60"/>
          <p:cNvSpPr/>
          <p:nvPr/>
        </p:nvSpPr>
        <p:spPr>
          <a:xfrm>
            <a:off x="8381010" y="1696106"/>
            <a:ext cx="354704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2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62" name="円/楕円 61"/>
          <p:cNvSpPr/>
          <p:nvPr/>
        </p:nvSpPr>
        <p:spPr>
          <a:xfrm>
            <a:off x="8405468" y="2445038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3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8776751" y="236752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豚</a:t>
            </a:r>
            <a:r>
              <a:rPr kumimoji="1" lang="en-US" altLang="ja-JP" dirty="0" smtClean="0"/>
              <a:t>×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8823318" y="170062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魚</a:t>
            </a:r>
            <a:r>
              <a:rPr kumimoji="1" lang="en-US" altLang="ja-JP" dirty="0" smtClean="0"/>
              <a:t>×2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783244" y="110025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牛</a:t>
            </a:r>
            <a:r>
              <a:rPr kumimoji="1" lang="en-US" altLang="ja-JP" dirty="0" smtClean="0"/>
              <a:t>×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63" name="角丸四角形 162"/>
          <p:cNvSpPr/>
          <p:nvPr/>
        </p:nvSpPr>
        <p:spPr>
          <a:xfrm>
            <a:off x="5785158" y="5650844"/>
            <a:ext cx="940692" cy="321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出入り</a:t>
            </a:r>
            <a:endParaRPr lang="ja-JP" altLang="en-US" dirty="0"/>
          </a:p>
        </p:txBody>
      </p:sp>
      <p:sp>
        <p:nvSpPr>
          <p:cNvPr id="164" name="正方形/長方形 163"/>
          <p:cNvSpPr/>
          <p:nvPr/>
        </p:nvSpPr>
        <p:spPr>
          <a:xfrm>
            <a:off x="2017441" y="973250"/>
            <a:ext cx="990391" cy="1791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正方形/長方形 74"/>
          <p:cNvSpPr/>
          <p:nvPr/>
        </p:nvSpPr>
        <p:spPr>
          <a:xfrm>
            <a:off x="6788789" y="357074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oto Sans CJK JP Regular" pitchFamily="34" charset="-128"/>
                <a:ea typeface="ふみゴシック" panose="03000509000000000000" pitchFamily="65" charset="-128"/>
              </a:rPr>
              <a:t>３０</a:t>
            </a:r>
            <a:r>
              <a:rPr lang="ja-JP" altLang="en-US" sz="2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oto Sans CJK JP Regular" pitchFamily="34" charset="-128"/>
                <a:ea typeface="ふみゴシック" panose="03000509000000000000" pitchFamily="65" charset="-128"/>
              </a:rPr>
              <a:t>秒後</a:t>
            </a:r>
            <a:endParaRPr lang="ja-JP" altLang="en-US" sz="2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ea typeface="ふみゴシック" panose="03000509000000000000" pitchFamily="65" charset="-128"/>
            </a:endParaRPr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8751301" y="262857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魚</a:t>
            </a:r>
            <a:r>
              <a:rPr kumimoji="1" lang="en-US" altLang="ja-JP" dirty="0" smtClean="0"/>
              <a:t>×2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068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角丸四角形 320"/>
          <p:cNvSpPr/>
          <p:nvPr/>
        </p:nvSpPr>
        <p:spPr>
          <a:xfrm>
            <a:off x="7473280" y="657047"/>
            <a:ext cx="2304256" cy="57353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：プレイヤー</a:t>
            </a:r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：おばさん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latin typeface="Noto Sans CJK JP Regular" pitchFamily="34" charset="-128"/>
                <a:ea typeface="Noto Sans CJK JP Regular" pitchFamily="34" charset="-128"/>
              </a:rPr>
              <a:t>　</a:t>
            </a:r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：店員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</a:t>
            </a:r>
            <a:r>
              <a:rPr lang="ja-JP" altLang="en-US" dirty="0">
                <a:latin typeface="Noto Sans CJK JP Regular" pitchFamily="34" charset="-128"/>
                <a:ea typeface="Noto Sans CJK JP Regular" pitchFamily="34" charset="-128"/>
              </a:rPr>
              <a:t>警備員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：客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：カート客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：親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：子供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822" y="3974"/>
            <a:ext cx="2435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ステージ</a:t>
            </a:r>
            <a:r>
              <a:rPr kumimoji="1" lang="en-US" altLang="ja-JP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3</a:t>
            </a:r>
            <a:endParaRPr kumimoji="1" lang="ja-JP" altLang="en-US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HGP平成角ｺﾞｼｯｸ体W9" panose="020B0A00000000000000" pitchFamily="50" charset="-128"/>
              <a:ea typeface="HGP平成角ｺﾞｼｯｸ体W9" panose="020B0A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35623" y="297661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MAP</a:t>
            </a:r>
            <a:r>
              <a:rPr kumimoji="1" lang="ja-JP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の</a:t>
            </a:r>
            <a:r>
              <a:rPr lang="ja-JP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レイアウト</a:t>
            </a:r>
            <a:endParaRPr kumimoji="1" lang="en-US" altLang="ja-JP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091" y="957877"/>
            <a:ext cx="7563059" cy="4939311"/>
            <a:chOff x="4091" y="957877"/>
            <a:chExt cx="7563059" cy="4939311"/>
          </a:xfrm>
        </p:grpSpPr>
        <p:grpSp>
          <p:nvGrpSpPr>
            <p:cNvPr id="90" name="グループ化 89"/>
            <p:cNvGrpSpPr/>
            <p:nvPr/>
          </p:nvGrpSpPr>
          <p:grpSpPr>
            <a:xfrm>
              <a:off x="4091" y="957877"/>
              <a:ext cx="7503543" cy="4939311"/>
              <a:chOff x="649755" y="842109"/>
              <a:chExt cx="8622367" cy="5276496"/>
            </a:xfrm>
          </p:grpSpPr>
          <p:grpSp>
            <p:nvGrpSpPr>
              <p:cNvPr id="92" name="グループ化 91"/>
              <p:cNvGrpSpPr/>
              <p:nvPr/>
            </p:nvGrpSpPr>
            <p:grpSpPr>
              <a:xfrm>
                <a:off x="817977" y="842109"/>
                <a:ext cx="8454145" cy="5149315"/>
                <a:chOff x="1108039" y="914152"/>
                <a:chExt cx="7344816" cy="5149315"/>
              </a:xfrm>
            </p:grpSpPr>
            <p:grpSp>
              <p:nvGrpSpPr>
                <p:cNvPr id="128" name="グループ化 127"/>
                <p:cNvGrpSpPr/>
                <p:nvPr/>
              </p:nvGrpSpPr>
              <p:grpSpPr>
                <a:xfrm>
                  <a:off x="1108039" y="920321"/>
                  <a:ext cx="7344816" cy="5143146"/>
                  <a:chOff x="264328" y="1008436"/>
                  <a:chExt cx="7344816" cy="5143146"/>
                </a:xfrm>
              </p:grpSpPr>
              <p:sp>
                <p:nvSpPr>
                  <p:cNvPr id="169" name="フローチャート: 処理 168"/>
                  <p:cNvSpPr/>
                  <p:nvPr/>
                </p:nvSpPr>
                <p:spPr>
                  <a:xfrm rot="5400000">
                    <a:off x="1365163" y="-92399"/>
                    <a:ext cx="5143146" cy="7344816"/>
                  </a:xfrm>
                  <a:prstGeom prst="flowChartProcess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70" name="直線コネクタ 169"/>
                  <p:cNvCxnSpPr/>
                  <p:nvPr/>
                </p:nvCxnSpPr>
                <p:spPr>
                  <a:xfrm>
                    <a:off x="1718256" y="1008436"/>
                    <a:ext cx="10384" cy="1321891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線コネクタ 170"/>
                  <p:cNvCxnSpPr/>
                  <p:nvPr/>
                </p:nvCxnSpPr>
                <p:spPr>
                  <a:xfrm>
                    <a:off x="1707872" y="3050407"/>
                    <a:ext cx="10384" cy="1321891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直線コネクタ 171"/>
                  <p:cNvCxnSpPr/>
                  <p:nvPr/>
                </p:nvCxnSpPr>
                <p:spPr>
                  <a:xfrm>
                    <a:off x="1728640" y="4829691"/>
                    <a:ext cx="10384" cy="1321891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3" name="フローチャート: 処理 172"/>
                  <p:cNvSpPr/>
                  <p:nvPr/>
                </p:nvSpPr>
                <p:spPr>
                  <a:xfrm>
                    <a:off x="1419840" y="4969866"/>
                    <a:ext cx="288032" cy="279989"/>
                  </a:xfrm>
                  <a:prstGeom prst="flowChartProcess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4" name="フローチャート: 処理 173"/>
                  <p:cNvSpPr/>
                  <p:nvPr/>
                </p:nvSpPr>
                <p:spPr>
                  <a:xfrm>
                    <a:off x="1426540" y="5464942"/>
                    <a:ext cx="288032" cy="279989"/>
                  </a:xfrm>
                  <a:prstGeom prst="flowChartProcess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5" name="フローチャート: 処理 174"/>
                  <p:cNvSpPr/>
                  <p:nvPr/>
                </p:nvSpPr>
                <p:spPr>
                  <a:xfrm>
                    <a:off x="1419840" y="5867330"/>
                    <a:ext cx="288032" cy="279989"/>
                  </a:xfrm>
                  <a:prstGeom prst="flowChartProcess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6" name="角丸四角形 175"/>
                  <p:cNvSpPr/>
                  <p:nvPr/>
                </p:nvSpPr>
                <p:spPr>
                  <a:xfrm>
                    <a:off x="571102" y="1989393"/>
                    <a:ext cx="665857" cy="313778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29" name="正方形/長方形 128"/>
                <p:cNvSpPr/>
                <p:nvPr/>
              </p:nvSpPr>
              <p:spPr>
                <a:xfrm>
                  <a:off x="6008465" y="914152"/>
                  <a:ext cx="899406" cy="19139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30" name="フローチャート: 処理 129"/>
                <p:cNvSpPr/>
                <p:nvPr/>
              </p:nvSpPr>
              <p:spPr>
                <a:xfrm>
                  <a:off x="8139220" y="5769410"/>
                  <a:ext cx="288032" cy="279989"/>
                </a:xfrm>
                <a:prstGeom prst="flowChartProcess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7" name="正方形/長方形 136"/>
                <p:cNvSpPr/>
                <p:nvPr/>
              </p:nvSpPr>
              <p:spPr>
                <a:xfrm>
                  <a:off x="2880771" y="5705725"/>
                  <a:ext cx="762226" cy="32730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0" name="正方形/長方形 139"/>
                <p:cNvSpPr/>
                <p:nvPr/>
              </p:nvSpPr>
              <p:spPr>
                <a:xfrm>
                  <a:off x="4780447" y="3327490"/>
                  <a:ext cx="792089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1" name="正方形/長方形 140"/>
                <p:cNvSpPr/>
                <p:nvPr/>
              </p:nvSpPr>
              <p:spPr>
                <a:xfrm>
                  <a:off x="2579850" y="3719224"/>
                  <a:ext cx="573706" cy="58865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2" name="正方形/長方形 141"/>
                <p:cNvSpPr/>
                <p:nvPr/>
              </p:nvSpPr>
              <p:spPr>
                <a:xfrm>
                  <a:off x="2579850" y="5746343"/>
                  <a:ext cx="286853" cy="29432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3" name="正方形/長方形 142"/>
                <p:cNvSpPr/>
                <p:nvPr/>
              </p:nvSpPr>
              <p:spPr>
                <a:xfrm>
                  <a:off x="3658244" y="5709610"/>
                  <a:ext cx="762226" cy="32730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4" name="正方形/長方形 143"/>
                <p:cNvSpPr/>
                <p:nvPr/>
              </p:nvSpPr>
              <p:spPr>
                <a:xfrm>
                  <a:off x="4444879" y="5701318"/>
                  <a:ext cx="762226" cy="32730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5" name="正方形/長方形 144"/>
                <p:cNvSpPr/>
                <p:nvPr/>
              </p:nvSpPr>
              <p:spPr>
                <a:xfrm>
                  <a:off x="3159563" y="4001204"/>
                  <a:ext cx="813050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6" name="正方形/長方形 145"/>
                <p:cNvSpPr/>
                <p:nvPr/>
              </p:nvSpPr>
              <p:spPr>
                <a:xfrm>
                  <a:off x="3967397" y="3642571"/>
                  <a:ext cx="813050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7" name="正方形/長方形 146"/>
                <p:cNvSpPr/>
                <p:nvPr/>
              </p:nvSpPr>
              <p:spPr>
                <a:xfrm>
                  <a:off x="2973381" y="5071247"/>
                  <a:ext cx="360349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8" name="正方形/長方形 147"/>
                <p:cNvSpPr/>
                <p:nvPr/>
              </p:nvSpPr>
              <p:spPr>
                <a:xfrm>
                  <a:off x="2979388" y="4694895"/>
                  <a:ext cx="360349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9" name="正方形/長方形 148"/>
                <p:cNvSpPr/>
                <p:nvPr/>
              </p:nvSpPr>
              <p:spPr>
                <a:xfrm rot="5400000">
                  <a:off x="6457073" y="4119888"/>
                  <a:ext cx="1377659" cy="92356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0" name="正方形/長方形 149"/>
                <p:cNvSpPr/>
                <p:nvPr/>
              </p:nvSpPr>
              <p:spPr>
                <a:xfrm>
                  <a:off x="5207105" y="5713363"/>
                  <a:ext cx="762226" cy="32730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1" name="正方形/長方形 150"/>
                <p:cNvSpPr/>
                <p:nvPr/>
              </p:nvSpPr>
              <p:spPr>
                <a:xfrm rot="5400000">
                  <a:off x="4038030" y="4803127"/>
                  <a:ext cx="792089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3" name="正方形/長方形 152"/>
                <p:cNvSpPr/>
                <p:nvPr/>
              </p:nvSpPr>
              <p:spPr>
                <a:xfrm rot="5400000">
                  <a:off x="5335862" y="3894876"/>
                  <a:ext cx="792089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54" name="正方形/長方形 153"/>
                <p:cNvSpPr/>
                <p:nvPr/>
              </p:nvSpPr>
              <p:spPr>
                <a:xfrm rot="5400000">
                  <a:off x="4474349" y="4579076"/>
                  <a:ext cx="1376149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5" name="正方形/長方形 154"/>
                <p:cNvSpPr/>
                <p:nvPr/>
              </p:nvSpPr>
              <p:spPr>
                <a:xfrm rot="5400000">
                  <a:off x="7930157" y="4886544"/>
                  <a:ext cx="692933" cy="29755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6" name="正方形/長方形 155"/>
                <p:cNvSpPr/>
                <p:nvPr/>
              </p:nvSpPr>
              <p:spPr>
                <a:xfrm>
                  <a:off x="5731906" y="1525720"/>
                  <a:ext cx="2041485" cy="47761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7" name="正方形/長方形 156"/>
                <p:cNvSpPr/>
                <p:nvPr/>
              </p:nvSpPr>
              <p:spPr>
                <a:xfrm rot="5400000">
                  <a:off x="7885810" y="3296468"/>
                  <a:ext cx="692933" cy="29755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8" name="正方形/長方形 157"/>
                <p:cNvSpPr/>
                <p:nvPr/>
              </p:nvSpPr>
              <p:spPr>
                <a:xfrm rot="5400000">
                  <a:off x="7873147" y="2608209"/>
                  <a:ext cx="692933" cy="29755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9" name="正方形/長方形 158"/>
                <p:cNvSpPr/>
                <p:nvPr/>
              </p:nvSpPr>
              <p:spPr>
                <a:xfrm rot="5400000">
                  <a:off x="7879579" y="1892436"/>
                  <a:ext cx="692933" cy="29755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0" name="正方形/長方形 159"/>
                <p:cNvSpPr/>
                <p:nvPr/>
              </p:nvSpPr>
              <p:spPr>
                <a:xfrm rot="5400000">
                  <a:off x="7900144" y="1199503"/>
                  <a:ext cx="692933" cy="29755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1" name="正方形/長方形 160"/>
                <p:cNvSpPr/>
                <p:nvPr/>
              </p:nvSpPr>
              <p:spPr>
                <a:xfrm>
                  <a:off x="3416448" y="1009846"/>
                  <a:ext cx="2523616" cy="1949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2" name="正方形/長方形 161"/>
                <p:cNvSpPr/>
                <p:nvPr/>
              </p:nvSpPr>
              <p:spPr>
                <a:xfrm>
                  <a:off x="6914753" y="956767"/>
                  <a:ext cx="692933" cy="29755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3" name="正方形/長方形 162"/>
                <p:cNvSpPr/>
                <p:nvPr/>
              </p:nvSpPr>
              <p:spPr>
                <a:xfrm rot="5400000">
                  <a:off x="3751372" y="2487012"/>
                  <a:ext cx="792089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" name="正方形/長方形 163"/>
                <p:cNvSpPr/>
                <p:nvPr/>
              </p:nvSpPr>
              <p:spPr>
                <a:xfrm>
                  <a:off x="3258203" y="1495179"/>
                  <a:ext cx="2041485" cy="47761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5" name="正方形/長方形 164"/>
                <p:cNvSpPr/>
                <p:nvPr/>
              </p:nvSpPr>
              <p:spPr>
                <a:xfrm rot="5400000">
                  <a:off x="4600426" y="2442323"/>
                  <a:ext cx="792089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6" name="正方形/長方形 165"/>
                <p:cNvSpPr/>
                <p:nvPr/>
              </p:nvSpPr>
              <p:spPr>
                <a:xfrm>
                  <a:off x="3109159" y="2661491"/>
                  <a:ext cx="360349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7" name="正方形/長方形 166"/>
                <p:cNvSpPr/>
                <p:nvPr/>
              </p:nvSpPr>
              <p:spPr>
                <a:xfrm>
                  <a:off x="3115167" y="2285139"/>
                  <a:ext cx="354342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8" name="正方形/長方形 167"/>
                <p:cNvSpPr/>
                <p:nvPr/>
              </p:nvSpPr>
              <p:spPr>
                <a:xfrm rot="5400000">
                  <a:off x="6370672" y="1652016"/>
                  <a:ext cx="792089" cy="201334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93" name="角丸四角形 92"/>
              <p:cNvSpPr/>
              <p:nvPr/>
            </p:nvSpPr>
            <p:spPr>
              <a:xfrm>
                <a:off x="1172408" y="2438099"/>
                <a:ext cx="766425" cy="31378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角丸四角形 93"/>
              <p:cNvSpPr/>
              <p:nvPr/>
            </p:nvSpPr>
            <p:spPr>
              <a:xfrm>
                <a:off x="1171084" y="3052311"/>
                <a:ext cx="766425" cy="31378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角丸四角形 95"/>
              <p:cNvSpPr/>
              <p:nvPr/>
            </p:nvSpPr>
            <p:spPr>
              <a:xfrm>
                <a:off x="1172408" y="1179887"/>
                <a:ext cx="766425" cy="31378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角丸四角形 106"/>
              <p:cNvSpPr/>
              <p:nvPr/>
            </p:nvSpPr>
            <p:spPr>
              <a:xfrm rot="5400000">
                <a:off x="315523" y="5017212"/>
                <a:ext cx="1004909" cy="3364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/>
                  <a:t>出入り</a:t>
                </a:r>
                <a:endParaRPr kumimoji="1" lang="ja-JP" altLang="en-US" dirty="0"/>
              </a:p>
            </p:txBody>
          </p:sp>
          <p:sp>
            <p:nvSpPr>
              <p:cNvPr id="119" name="角丸四角形 118"/>
              <p:cNvSpPr/>
              <p:nvPr/>
            </p:nvSpPr>
            <p:spPr>
              <a:xfrm>
                <a:off x="6823475" y="5774765"/>
                <a:ext cx="983298" cy="3438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/>
                  <a:t>出入り</a:t>
                </a:r>
                <a:endParaRPr lang="ja-JP" altLang="en-US" dirty="0"/>
              </a:p>
            </p:txBody>
          </p:sp>
        </p:grpSp>
        <p:sp>
          <p:nvSpPr>
            <p:cNvPr id="91" name="円/楕円 90"/>
            <p:cNvSpPr/>
            <p:nvPr/>
          </p:nvSpPr>
          <p:spPr>
            <a:xfrm>
              <a:off x="2462770" y="4488356"/>
              <a:ext cx="368911" cy="36291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1</a:t>
              </a:r>
              <a:endPara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97" name="円/楕円 96"/>
            <p:cNvSpPr/>
            <p:nvPr/>
          </p:nvSpPr>
          <p:spPr>
            <a:xfrm>
              <a:off x="2570561" y="2118337"/>
              <a:ext cx="368911" cy="33219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2</a:t>
              </a:r>
              <a:endPara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100" name="円/楕円 99"/>
            <p:cNvSpPr/>
            <p:nvPr/>
          </p:nvSpPr>
          <p:spPr>
            <a:xfrm>
              <a:off x="2937470" y="3195862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101"/>
            <p:cNvSpPr/>
            <p:nvPr/>
          </p:nvSpPr>
          <p:spPr>
            <a:xfrm>
              <a:off x="6738248" y="2067904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円/楕円 102"/>
            <p:cNvSpPr/>
            <p:nvPr/>
          </p:nvSpPr>
          <p:spPr>
            <a:xfrm>
              <a:off x="5278608" y="3882177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円/楕円 103"/>
            <p:cNvSpPr/>
            <p:nvPr/>
          </p:nvSpPr>
          <p:spPr>
            <a:xfrm>
              <a:off x="3409736" y="2176170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05" name="円/楕円 104"/>
            <p:cNvSpPr/>
            <p:nvPr/>
          </p:nvSpPr>
          <p:spPr>
            <a:xfrm>
              <a:off x="2623101" y="5119518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12" name="円/楕円 111"/>
            <p:cNvSpPr/>
            <p:nvPr/>
          </p:nvSpPr>
          <p:spPr>
            <a:xfrm>
              <a:off x="6819342" y="4309771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/>
          </p:nvSpPr>
          <p:spPr>
            <a:xfrm>
              <a:off x="6728655" y="4184688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円/楕円 113"/>
            <p:cNvSpPr/>
            <p:nvPr/>
          </p:nvSpPr>
          <p:spPr>
            <a:xfrm>
              <a:off x="2054519" y="1519138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円/楕円 114"/>
            <p:cNvSpPr/>
            <p:nvPr/>
          </p:nvSpPr>
          <p:spPr>
            <a:xfrm>
              <a:off x="1842353" y="1504039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/>
          </p:nvSpPr>
          <p:spPr>
            <a:xfrm>
              <a:off x="6444154" y="5395120"/>
              <a:ext cx="380771" cy="3411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 smtClean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1</a:t>
              </a:r>
              <a:endParaRPr kumimoji="1"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131" name="円/楕円 130"/>
            <p:cNvSpPr/>
            <p:nvPr/>
          </p:nvSpPr>
          <p:spPr>
            <a:xfrm>
              <a:off x="4835835" y="4680734"/>
              <a:ext cx="364577" cy="3410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1</a:t>
              </a:r>
              <a:endPara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133" name="円/楕円 132"/>
            <p:cNvSpPr/>
            <p:nvPr/>
          </p:nvSpPr>
          <p:spPr>
            <a:xfrm>
              <a:off x="4400462" y="1251910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円/楕円 133"/>
            <p:cNvSpPr/>
            <p:nvPr/>
          </p:nvSpPr>
          <p:spPr>
            <a:xfrm>
              <a:off x="1812596" y="3043035"/>
              <a:ext cx="364577" cy="3410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2</a:t>
              </a:r>
              <a:endPara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138" name="円/楕円 137"/>
            <p:cNvSpPr/>
            <p:nvPr/>
          </p:nvSpPr>
          <p:spPr>
            <a:xfrm>
              <a:off x="3720432" y="4223448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円/楕円 138"/>
            <p:cNvSpPr/>
            <p:nvPr/>
          </p:nvSpPr>
          <p:spPr>
            <a:xfrm>
              <a:off x="2642472" y="1278988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正方形/長方形 176"/>
            <p:cNvSpPr/>
            <p:nvPr/>
          </p:nvSpPr>
          <p:spPr>
            <a:xfrm rot="5400000">
              <a:off x="7027112" y="3954662"/>
              <a:ext cx="900916" cy="1791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11" name="円/楕円 310"/>
          <p:cNvSpPr/>
          <p:nvPr/>
        </p:nvSpPr>
        <p:spPr>
          <a:xfrm>
            <a:off x="276974" y="4755189"/>
            <a:ext cx="515438" cy="37406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</a:t>
            </a:r>
            <a:endParaRPr kumimoji="1" lang="ja-JP" altLang="en-US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13" name="円/楕円 312"/>
          <p:cNvSpPr/>
          <p:nvPr/>
        </p:nvSpPr>
        <p:spPr>
          <a:xfrm>
            <a:off x="7638894" y="1635370"/>
            <a:ext cx="268462" cy="24418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4" name="円/楕円 313"/>
          <p:cNvSpPr/>
          <p:nvPr/>
        </p:nvSpPr>
        <p:spPr>
          <a:xfrm>
            <a:off x="7638894" y="2196741"/>
            <a:ext cx="268462" cy="24418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5" name="円/楕円 314"/>
          <p:cNvSpPr/>
          <p:nvPr/>
        </p:nvSpPr>
        <p:spPr>
          <a:xfrm>
            <a:off x="7638894" y="2767808"/>
            <a:ext cx="268462" cy="2441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6" name="円/楕円 315"/>
          <p:cNvSpPr/>
          <p:nvPr/>
        </p:nvSpPr>
        <p:spPr>
          <a:xfrm>
            <a:off x="7638894" y="3899783"/>
            <a:ext cx="268462" cy="24418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317" name="円/楕円 316"/>
          <p:cNvSpPr/>
          <p:nvPr/>
        </p:nvSpPr>
        <p:spPr>
          <a:xfrm>
            <a:off x="7638894" y="3291554"/>
            <a:ext cx="268462" cy="24418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8" name="円/楕円 317"/>
          <p:cNvSpPr/>
          <p:nvPr/>
        </p:nvSpPr>
        <p:spPr>
          <a:xfrm>
            <a:off x="7638894" y="4446759"/>
            <a:ext cx="268462" cy="24418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9" name="円/楕円 318"/>
          <p:cNvSpPr/>
          <p:nvPr/>
        </p:nvSpPr>
        <p:spPr>
          <a:xfrm>
            <a:off x="7676009" y="4947738"/>
            <a:ext cx="194231" cy="13912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0" name="円/楕円 319"/>
          <p:cNvSpPr/>
          <p:nvPr/>
        </p:nvSpPr>
        <p:spPr>
          <a:xfrm>
            <a:off x="7609057" y="1032329"/>
            <a:ext cx="298299" cy="26536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6" name="正方形/長方形 185"/>
          <p:cNvSpPr/>
          <p:nvPr/>
        </p:nvSpPr>
        <p:spPr>
          <a:xfrm>
            <a:off x="1665787" y="997769"/>
            <a:ext cx="990391" cy="1791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190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テキスト ボックス 67"/>
          <p:cNvSpPr txBox="1"/>
          <p:nvPr/>
        </p:nvSpPr>
        <p:spPr>
          <a:xfrm>
            <a:off x="0" y="26296"/>
            <a:ext cx="3501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ステージの結成</a:t>
            </a:r>
            <a:endParaRPr kumimoji="1" lang="ja-JP" altLang="en-US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02941" y="2057364"/>
            <a:ext cx="63401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・おばさんを増やして特売品を取り合う要素を難しく</a:t>
            </a:r>
            <a:endParaRPr kumimoji="1" lang="en-US" altLang="ja-JP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kumimoji="1" lang="ja-JP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・入り口を通りづらくし</a:t>
            </a:r>
            <a:r>
              <a:rPr lang="ja-JP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カートを取りづらくする</a:t>
            </a:r>
            <a:endParaRPr kumimoji="1" lang="en-US" altLang="ja-JP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・カートをバラけさせて使わせる</a:t>
            </a:r>
            <a:endParaRPr lang="en-US" altLang="ja-JP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822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テキスト ボックス 67"/>
          <p:cNvSpPr txBox="1"/>
          <p:nvPr/>
        </p:nvSpPr>
        <p:spPr>
          <a:xfrm>
            <a:off x="0" y="26296"/>
            <a:ext cx="3318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ババアのルート</a:t>
            </a:r>
            <a:endParaRPr kumimoji="1" lang="ja-JP" altLang="en-US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169" name="グループ化 168"/>
          <p:cNvGrpSpPr/>
          <p:nvPr/>
        </p:nvGrpSpPr>
        <p:grpSpPr>
          <a:xfrm>
            <a:off x="1125900" y="992670"/>
            <a:ext cx="7563059" cy="4939311"/>
            <a:chOff x="4091" y="957877"/>
            <a:chExt cx="7563059" cy="4939311"/>
          </a:xfrm>
        </p:grpSpPr>
        <p:grpSp>
          <p:nvGrpSpPr>
            <p:cNvPr id="170" name="グループ化 169"/>
            <p:cNvGrpSpPr/>
            <p:nvPr/>
          </p:nvGrpSpPr>
          <p:grpSpPr>
            <a:xfrm>
              <a:off x="4091" y="957877"/>
              <a:ext cx="7503543" cy="4939311"/>
              <a:chOff x="649755" y="842109"/>
              <a:chExt cx="8622367" cy="5276496"/>
            </a:xfrm>
          </p:grpSpPr>
          <p:grpSp>
            <p:nvGrpSpPr>
              <p:cNvPr id="189" name="グループ化 188"/>
              <p:cNvGrpSpPr/>
              <p:nvPr/>
            </p:nvGrpSpPr>
            <p:grpSpPr>
              <a:xfrm>
                <a:off x="817977" y="842109"/>
                <a:ext cx="8454145" cy="5149315"/>
                <a:chOff x="1108039" y="914152"/>
                <a:chExt cx="7344816" cy="5149315"/>
              </a:xfrm>
            </p:grpSpPr>
            <p:grpSp>
              <p:nvGrpSpPr>
                <p:cNvPr id="195" name="グループ化 194"/>
                <p:cNvGrpSpPr/>
                <p:nvPr/>
              </p:nvGrpSpPr>
              <p:grpSpPr>
                <a:xfrm>
                  <a:off x="1108039" y="920321"/>
                  <a:ext cx="7344816" cy="5143146"/>
                  <a:chOff x="264328" y="1008436"/>
                  <a:chExt cx="7344816" cy="5143146"/>
                </a:xfrm>
              </p:grpSpPr>
              <p:sp>
                <p:nvSpPr>
                  <p:cNvPr id="227" name="フローチャート: 処理 226"/>
                  <p:cNvSpPr/>
                  <p:nvPr/>
                </p:nvSpPr>
                <p:spPr>
                  <a:xfrm rot="5400000">
                    <a:off x="1365163" y="-92399"/>
                    <a:ext cx="5143146" cy="7344816"/>
                  </a:xfrm>
                  <a:prstGeom prst="flowChartProcess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228" name="直線コネクタ 227"/>
                  <p:cNvCxnSpPr/>
                  <p:nvPr/>
                </p:nvCxnSpPr>
                <p:spPr>
                  <a:xfrm>
                    <a:off x="1718256" y="1008436"/>
                    <a:ext cx="10384" cy="1321891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直線コネクタ 228"/>
                  <p:cNvCxnSpPr/>
                  <p:nvPr/>
                </p:nvCxnSpPr>
                <p:spPr>
                  <a:xfrm>
                    <a:off x="1707872" y="3050407"/>
                    <a:ext cx="10384" cy="1321891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線コネクタ 229"/>
                  <p:cNvCxnSpPr/>
                  <p:nvPr/>
                </p:nvCxnSpPr>
                <p:spPr>
                  <a:xfrm>
                    <a:off x="1728640" y="4829691"/>
                    <a:ext cx="10384" cy="1321891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1" name="フローチャート: 処理 230"/>
                  <p:cNvSpPr/>
                  <p:nvPr/>
                </p:nvSpPr>
                <p:spPr>
                  <a:xfrm>
                    <a:off x="1419840" y="4969866"/>
                    <a:ext cx="288032" cy="279989"/>
                  </a:xfrm>
                  <a:prstGeom prst="flowChartProcess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2" name="フローチャート: 処理 231"/>
                  <p:cNvSpPr/>
                  <p:nvPr/>
                </p:nvSpPr>
                <p:spPr>
                  <a:xfrm>
                    <a:off x="1426540" y="5464942"/>
                    <a:ext cx="288032" cy="279989"/>
                  </a:xfrm>
                  <a:prstGeom prst="flowChartProcess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3" name="フローチャート: 処理 232"/>
                  <p:cNvSpPr/>
                  <p:nvPr/>
                </p:nvSpPr>
                <p:spPr>
                  <a:xfrm>
                    <a:off x="1419840" y="5867330"/>
                    <a:ext cx="288032" cy="279989"/>
                  </a:xfrm>
                  <a:prstGeom prst="flowChartProcess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4" name="角丸四角形 233"/>
                  <p:cNvSpPr/>
                  <p:nvPr/>
                </p:nvSpPr>
                <p:spPr>
                  <a:xfrm>
                    <a:off x="571102" y="1989393"/>
                    <a:ext cx="665857" cy="313778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96" name="正方形/長方形 195"/>
                <p:cNvSpPr/>
                <p:nvPr/>
              </p:nvSpPr>
              <p:spPr>
                <a:xfrm>
                  <a:off x="6008465" y="914152"/>
                  <a:ext cx="899406" cy="19139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97" name="フローチャート: 処理 196"/>
                <p:cNvSpPr/>
                <p:nvPr/>
              </p:nvSpPr>
              <p:spPr>
                <a:xfrm>
                  <a:off x="8139220" y="5769410"/>
                  <a:ext cx="288032" cy="279989"/>
                </a:xfrm>
                <a:prstGeom prst="flowChartProcess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8" name="正方形/長方形 197"/>
                <p:cNvSpPr/>
                <p:nvPr/>
              </p:nvSpPr>
              <p:spPr>
                <a:xfrm>
                  <a:off x="2880771" y="5705725"/>
                  <a:ext cx="762226" cy="32730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9" name="正方形/長方形 198"/>
                <p:cNvSpPr/>
                <p:nvPr/>
              </p:nvSpPr>
              <p:spPr>
                <a:xfrm>
                  <a:off x="4780447" y="3327490"/>
                  <a:ext cx="792089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0" name="正方形/長方形 199"/>
                <p:cNvSpPr/>
                <p:nvPr/>
              </p:nvSpPr>
              <p:spPr>
                <a:xfrm>
                  <a:off x="2579850" y="3719224"/>
                  <a:ext cx="573706" cy="58865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1" name="正方形/長方形 200"/>
                <p:cNvSpPr/>
                <p:nvPr/>
              </p:nvSpPr>
              <p:spPr>
                <a:xfrm>
                  <a:off x="2579850" y="5746343"/>
                  <a:ext cx="286853" cy="29432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2" name="正方形/長方形 201"/>
                <p:cNvSpPr/>
                <p:nvPr/>
              </p:nvSpPr>
              <p:spPr>
                <a:xfrm>
                  <a:off x="3658244" y="5709610"/>
                  <a:ext cx="762226" cy="32730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3" name="正方形/長方形 202"/>
                <p:cNvSpPr/>
                <p:nvPr/>
              </p:nvSpPr>
              <p:spPr>
                <a:xfrm>
                  <a:off x="4444879" y="5701318"/>
                  <a:ext cx="762226" cy="32730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4" name="正方形/長方形 203"/>
                <p:cNvSpPr/>
                <p:nvPr/>
              </p:nvSpPr>
              <p:spPr>
                <a:xfrm>
                  <a:off x="3159563" y="4001204"/>
                  <a:ext cx="813050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5" name="正方形/長方形 204"/>
                <p:cNvSpPr/>
                <p:nvPr/>
              </p:nvSpPr>
              <p:spPr>
                <a:xfrm>
                  <a:off x="3967397" y="3642571"/>
                  <a:ext cx="813050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6" name="正方形/長方形 205"/>
                <p:cNvSpPr/>
                <p:nvPr/>
              </p:nvSpPr>
              <p:spPr>
                <a:xfrm>
                  <a:off x="2973381" y="5071247"/>
                  <a:ext cx="360349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7" name="正方形/長方形 206"/>
                <p:cNvSpPr/>
                <p:nvPr/>
              </p:nvSpPr>
              <p:spPr>
                <a:xfrm>
                  <a:off x="2979388" y="4694895"/>
                  <a:ext cx="360349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8" name="正方形/長方形 207"/>
                <p:cNvSpPr/>
                <p:nvPr/>
              </p:nvSpPr>
              <p:spPr>
                <a:xfrm rot="5400000">
                  <a:off x="6457073" y="4119888"/>
                  <a:ext cx="1377659" cy="92356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9" name="正方形/長方形 208"/>
                <p:cNvSpPr/>
                <p:nvPr/>
              </p:nvSpPr>
              <p:spPr>
                <a:xfrm>
                  <a:off x="5207105" y="5713363"/>
                  <a:ext cx="762226" cy="32730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" name="正方形/長方形 209"/>
                <p:cNvSpPr/>
                <p:nvPr/>
              </p:nvSpPr>
              <p:spPr>
                <a:xfrm rot="5400000">
                  <a:off x="4038030" y="4803127"/>
                  <a:ext cx="792089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1" name="正方形/長方形 210"/>
                <p:cNvSpPr/>
                <p:nvPr/>
              </p:nvSpPr>
              <p:spPr>
                <a:xfrm rot="5400000">
                  <a:off x="5335862" y="3894876"/>
                  <a:ext cx="792089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12" name="正方形/長方形 211"/>
                <p:cNvSpPr/>
                <p:nvPr/>
              </p:nvSpPr>
              <p:spPr>
                <a:xfrm rot="5400000">
                  <a:off x="4474349" y="4579076"/>
                  <a:ext cx="1376149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3" name="正方形/長方形 212"/>
                <p:cNvSpPr/>
                <p:nvPr/>
              </p:nvSpPr>
              <p:spPr>
                <a:xfrm rot="5400000">
                  <a:off x="7930157" y="4886544"/>
                  <a:ext cx="692933" cy="29755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4" name="正方形/長方形 213"/>
                <p:cNvSpPr/>
                <p:nvPr/>
              </p:nvSpPr>
              <p:spPr>
                <a:xfrm>
                  <a:off x="5731906" y="1525720"/>
                  <a:ext cx="2041485" cy="47761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5" name="正方形/長方形 214"/>
                <p:cNvSpPr/>
                <p:nvPr/>
              </p:nvSpPr>
              <p:spPr>
                <a:xfrm rot="5400000">
                  <a:off x="7885810" y="3296468"/>
                  <a:ext cx="692933" cy="29755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6" name="正方形/長方形 215"/>
                <p:cNvSpPr/>
                <p:nvPr/>
              </p:nvSpPr>
              <p:spPr>
                <a:xfrm rot="5400000">
                  <a:off x="7873147" y="2608209"/>
                  <a:ext cx="692933" cy="29755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7" name="正方形/長方形 216"/>
                <p:cNvSpPr/>
                <p:nvPr/>
              </p:nvSpPr>
              <p:spPr>
                <a:xfrm rot="5400000">
                  <a:off x="7879579" y="1892436"/>
                  <a:ext cx="692933" cy="29755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" name="正方形/長方形 217"/>
                <p:cNvSpPr/>
                <p:nvPr/>
              </p:nvSpPr>
              <p:spPr>
                <a:xfrm rot="5400000">
                  <a:off x="7900144" y="1199503"/>
                  <a:ext cx="692933" cy="29755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9" name="正方形/長方形 218"/>
                <p:cNvSpPr/>
                <p:nvPr/>
              </p:nvSpPr>
              <p:spPr>
                <a:xfrm>
                  <a:off x="3658244" y="965979"/>
                  <a:ext cx="2281820" cy="28595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0" name="正方形/長方形 219"/>
                <p:cNvSpPr/>
                <p:nvPr/>
              </p:nvSpPr>
              <p:spPr>
                <a:xfrm>
                  <a:off x="6914753" y="956767"/>
                  <a:ext cx="692933" cy="29755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1" name="正方形/長方形 220"/>
                <p:cNvSpPr/>
                <p:nvPr/>
              </p:nvSpPr>
              <p:spPr>
                <a:xfrm rot="5400000">
                  <a:off x="3751372" y="2487012"/>
                  <a:ext cx="792089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2" name="正方形/長方形 221"/>
                <p:cNvSpPr/>
                <p:nvPr/>
              </p:nvSpPr>
              <p:spPr>
                <a:xfrm>
                  <a:off x="3258203" y="1495179"/>
                  <a:ext cx="2041485" cy="47761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3" name="正方形/長方形 222"/>
                <p:cNvSpPr/>
                <p:nvPr/>
              </p:nvSpPr>
              <p:spPr>
                <a:xfrm rot="5400000">
                  <a:off x="4600426" y="2442323"/>
                  <a:ext cx="792089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4" name="正方形/長方形 223"/>
                <p:cNvSpPr/>
                <p:nvPr/>
              </p:nvSpPr>
              <p:spPr>
                <a:xfrm>
                  <a:off x="3109159" y="2661491"/>
                  <a:ext cx="360349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5" name="正方形/長方形 224"/>
                <p:cNvSpPr/>
                <p:nvPr/>
              </p:nvSpPr>
              <p:spPr>
                <a:xfrm>
                  <a:off x="3115167" y="2285139"/>
                  <a:ext cx="354342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6" name="正方形/長方形 225"/>
                <p:cNvSpPr/>
                <p:nvPr/>
              </p:nvSpPr>
              <p:spPr>
                <a:xfrm rot="5400000">
                  <a:off x="6370672" y="1652016"/>
                  <a:ext cx="792089" cy="201334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90" name="角丸四角形 189"/>
              <p:cNvSpPr/>
              <p:nvPr/>
            </p:nvSpPr>
            <p:spPr>
              <a:xfrm>
                <a:off x="1172408" y="2438099"/>
                <a:ext cx="766425" cy="31378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角丸四角形 190"/>
              <p:cNvSpPr/>
              <p:nvPr/>
            </p:nvSpPr>
            <p:spPr>
              <a:xfrm>
                <a:off x="1171084" y="3052311"/>
                <a:ext cx="766425" cy="31378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角丸四角形 191"/>
              <p:cNvSpPr/>
              <p:nvPr/>
            </p:nvSpPr>
            <p:spPr>
              <a:xfrm>
                <a:off x="1172408" y="1179887"/>
                <a:ext cx="766425" cy="31378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角丸四角形 192"/>
              <p:cNvSpPr/>
              <p:nvPr/>
            </p:nvSpPr>
            <p:spPr>
              <a:xfrm rot="5400000">
                <a:off x="315523" y="5017212"/>
                <a:ext cx="1004909" cy="3364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/>
                  <a:t>出入り</a:t>
                </a:r>
                <a:endParaRPr kumimoji="1" lang="ja-JP" altLang="en-US" dirty="0"/>
              </a:p>
            </p:txBody>
          </p:sp>
          <p:sp>
            <p:nvSpPr>
              <p:cNvPr id="194" name="角丸四角形 193"/>
              <p:cNvSpPr/>
              <p:nvPr/>
            </p:nvSpPr>
            <p:spPr>
              <a:xfrm>
                <a:off x="6823475" y="5774765"/>
                <a:ext cx="983298" cy="3438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/>
                  <a:t>出入り</a:t>
                </a:r>
                <a:endParaRPr lang="ja-JP" altLang="en-US" dirty="0"/>
              </a:p>
            </p:txBody>
          </p:sp>
        </p:grpSp>
        <p:sp>
          <p:nvSpPr>
            <p:cNvPr id="171" name="円/楕円 170"/>
            <p:cNvSpPr/>
            <p:nvPr/>
          </p:nvSpPr>
          <p:spPr>
            <a:xfrm>
              <a:off x="2236326" y="4177806"/>
              <a:ext cx="368911" cy="36291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1</a:t>
              </a:r>
              <a:endPara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172" name="円/楕円 171"/>
            <p:cNvSpPr/>
            <p:nvPr/>
          </p:nvSpPr>
          <p:spPr>
            <a:xfrm>
              <a:off x="2570561" y="2118337"/>
              <a:ext cx="368911" cy="33219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2</a:t>
              </a:r>
              <a:endPara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173" name="円/楕円 172"/>
            <p:cNvSpPr/>
            <p:nvPr/>
          </p:nvSpPr>
          <p:spPr>
            <a:xfrm>
              <a:off x="2937470" y="3195862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" name="円/楕円 173"/>
            <p:cNvSpPr/>
            <p:nvPr/>
          </p:nvSpPr>
          <p:spPr>
            <a:xfrm>
              <a:off x="6738248" y="2067904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円/楕円 174"/>
            <p:cNvSpPr/>
            <p:nvPr/>
          </p:nvSpPr>
          <p:spPr>
            <a:xfrm>
              <a:off x="5278608" y="3882177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円/楕円 175"/>
            <p:cNvSpPr/>
            <p:nvPr/>
          </p:nvSpPr>
          <p:spPr>
            <a:xfrm>
              <a:off x="3409736" y="2176170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77" name="円/楕円 176"/>
            <p:cNvSpPr/>
            <p:nvPr/>
          </p:nvSpPr>
          <p:spPr>
            <a:xfrm>
              <a:off x="2623101" y="5119518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78" name="円/楕円 177"/>
            <p:cNvSpPr/>
            <p:nvPr/>
          </p:nvSpPr>
          <p:spPr>
            <a:xfrm>
              <a:off x="6819342" y="4309771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" name="円/楕円 178"/>
            <p:cNvSpPr/>
            <p:nvPr/>
          </p:nvSpPr>
          <p:spPr>
            <a:xfrm>
              <a:off x="6728655" y="4184688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0" name="円/楕円 179"/>
            <p:cNvSpPr/>
            <p:nvPr/>
          </p:nvSpPr>
          <p:spPr>
            <a:xfrm>
              <a:off x="2054519" y="1519138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円/楕円 180"/>
            <p:cNvSpPr/>
            <p:nvPr/>
          </p:nvSpPr>
          <p:spPr>
            <a:xfrm>
              <a:off x="1842353" y="1504039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" name="円/楕円 181"/>
            <p:cNvSpPr/>
            <p:nvPr/>
          </p:nvSpPr>
          <p:spPr>
            <a:xfrm>
              <a:off x="6444154" y="5395120"/>
              <a:ext cx="380771" cy="3411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 smtClean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1</a:t>
              </a:r>
              <a:endParaRPr kumimoji="1"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183" name="円/楕円 182"/>
            <p:cNvSpPr/>
            <p:nvPr/>
          </p:nvSpPr>
          <p:spPr>
            <a:xfrm>
              <a:off x="4835835" y="4680734"/>
              <a:ext cx="364577" cy="3410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1</a:t>
              </a:r>
              <a:endPara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184" name="円/楕円 183"/>
            <p:cNvSpPr/>
            <p:nvPr/>
          </p:nvSpPr>
          <p:spPr>
            <a:xfrm>
              <a:off x="4400462" y="1251910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円/楕円 184"/>
            <p:cNvSpPr/>
            <p:nvPr/>
          </p:nvSpPr>
          <p:spPr>
            <a:xfrm>
              <a:off x="1729813" y="2969479"/>
              <a:ext cx="364577" cy="3410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2</a:t>
              </a:r>
              <a:endPara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186" name="円/楕円 185"/>
            <p:cNvSpPr/>
            <p:nvPr/>
          </p:nvSpPr>
          <p:spPr>
            <a:xfrm>
              <a:off x="3720432" y="4223448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" name="円/楕円 186"/>
            <p:cNvSpPr/>
            <p:nvPr/>
          </p:nvSpPr>
          <p:spPr>
            <a:xfrm>
              <a:off x="2642472" y="1278988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" name="正方形/長方形 187"/>
            <p:cNvSpPr/>
            <p:nvPr/>
          </p:nvSpPr>
          <p:spPr>
            <a:xfrm rot="5400000">
              <a:off x="7027112" y="3954662"/>
              <a:ext cx="900916" cy="1791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69" name="直線コネクタ 68"/>
          <p:cNvCxnSpPr/>
          <p:nvPr/>
        </p:nvCxnSpPr>
        <p:spPr>
          <a:xfrm flipV="1">
            <a:off x="4221250" y="2153130"/>
            <a:ext cx="3952463" cy="1"/>
          </a:xfrm>
          <a:prstGeom prst="line">
            <a:avLst/>
          </a:prstGeom>
          <a:ln w="57150">
            <a:prstDash val="sysDash"/>
            <a:headEnd type="none" w="med" len="med"/>
            <a:tailEnd type="arrow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V="1">
            <a:off x="8173713" y="2210444"/>
            <a:ext cx="0" cy="964360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>
            <a:off x="3880562" y="3174804"/>
            <a:ext cx="4212057" cy="1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flipV="1">
            <a:off x="3880562" y="2486671"/>
            <a:ext cx="0" cy="688133"/>
          </a:xfrm>
          <a:prstGeom prst="line">
            <a:avLst/>
          </a:prstGeom>
          <a:ln w="57150">
            <a:prstDash val="sysDash"/>
            <a:headEnd type="none" w="med" len="med"/>
            <a:tailEnd type="arrow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直線コネクタ 83"/>
          <p:cNvCxnSpPr>
            <a:endCxn id="186" idx="2"/>
          </p:cNvCxnSpPr>
          <p:nvPr/>
        </p:nvCxnSpPr>
        <p:spPr>
          <a:xfrm>
            <a:off x="3603844" y="4344566"/>
            <a:ext cx="1238397" cy="21941"/>
          </a:xfrm>
          <a:prstGeom prst="line">
            <a:avLst/>
          </a:prstGeom>
          <a:ln w="57150">
            <a:prstDash val="sysDash"/>
            <a:headEnd type="none" w="med" len="med"/>
            <a:tailEnd type="arrow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 flipV="1">
            <a:off x="4948907" y="4386663"/>
            <a:ext cx="0" cy="964360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3048290" y="5301214"/>
            <a:ext cx="1980099" cy="1304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 flipV="1">
            <a:off x="3017881" y="4302674"/>
            <a:ext cx="0" cy="964360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 flipH="1">
            <a:off x="3048291" y="4344566"/>
            <a:ext cx="459448" cy="21942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2821118" y="1032562"/>
            <a:ext cx="990391" cy="1791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710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テキスト ボックス 67"/>
          <p:cNvSpPr txBox="1"/>
          <p:nvPr/>
        </p:nvSpPr>
        <p:spPr>
          <a:xfrm>
            <a:off x="0" y="26296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店員</a:t>
            </a:r>
            <a:r>
              <a:rPr kumimoji="1" lang="ja-JP" alt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の巡回ルート</a:t>
            </a:r>
            <a:endParaRPr kumimoji="1" lang="ja-JP" altLang="en-US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99" name="グループ化 98"/>
          <p:cNvGrpSpPr/>
          <p:nvPr/>
        </p:nvGrpSpPr>
        <p:grpSpPr>
          <a:xfrm>
            <a:off x="1028770" y="1076247"/>
            <a:ext cx="7563059" cy="4939311"/>
            <a:chOff x="4091" y="957877"/>
            <a:chExt cx="7563059" cy="4939311"/>
          </a:xfrm>
        </p:grpSpPr>
        <p:grpSp>
          <p:nvGrpSpPr>
            <p:cNvPr id="100" name="グループ化 99"/>
            <p:cNvGrpSpPr/>
            <p:nvPr/>
          </p:nvGrpSpPr>
          <p:grpSpPr>
            <a:xfrm>
              <a:off x="4091" y="957877"/>
              <a:ext cx="7503543" cy="4939311"/>
              <a:chOff x="649755" y="842109"/>
              <a:chExt cx="8622367" cy="5276496"/>
            </a:xfrm>
          </p:grpSpPr>
          <p:grpSp>
            <p:nvGrpSpPr>
              <p:cNvPr id="119" name="グループ化 118"/>
              <p:cNvGrpSpPr/>
              <p:nvPr/>
            </p:nvGrpSpPr>
            <p:grpSpPr>
              <a:xfrm>
                <a:off x="817977" y="842109"/>
                <a:ext cx="8454145" cy="5149315"/>
                <a:chOff x="1108039" y="914152"/>
                <a:chExt cx="7344816" cy="5149315"/>
              </a:xfrm>
            </p:grpSpPr>
            <p:grpSp>
              <p:nvGrpSpPr>
                <p:cNvPr id="125" name="グループ化 124"/>
                <p:cNvGrpSpPr/>
                <p:nvPr/>
              </p:nvGrpSpPr>
              <p:grpSpPr>
                <a:xfrm>
                  <a:off x="1108039" y="920321"/>
                  <a:ext cx="7344816" cy="5143146"/>
                  <a:chOff x="264328" y="1008436"/>
                  <a:chExt cx="7344816" cy="5143146"/>
                </a:xfrm>
              </p:grpSpPr>
              <p:sp>
                <p:nvSpPr>
                  <p:cNvPr id="157" name="フローチャート: 処理 156"/>
                  <p:cNvSpPr/>
                  <p:nvPr/>
                </p:nvSpPr>
                <p:spPr>
                  <a:xfrm rot="5400000">
                    <a:off x="1365163" y="-92399"/>
                    <a:ext cx="5143146" cy="7344816"/>
                  </a:xfrm>
                  <a:prstGeom prst="flowChartProcess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58" name="直線コネクタ 157"/>
                  <p:cNvCxnSpPr/>
                  <p:nvPr/>
                </p:nvCxnSpPr>
                <p:spPr>
                  <a:xfrm>
                    <a:off x="1718256" y="1008436"/>
                    <a:ext cx="10384" cy="1321891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直線コネクタ 158"/>
                  <p:cNvCxnSpPr/>
                  <p:nvPr/>
                </p:nvCxnSpPr>
                <p:spPr>
                  <a:xfrm>
                    <a:off x="1707872" y="3050407"/>
                    <a:ext cx="10384" cy="1321891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直線コネクタ 159"/>
                  <p:cNvCxnSpPr/>
                  <p:nvPr/>
                </p:nvCxnSpPr>
                <p:spPr>
                  <a:xfrm>
                    <a:off x="1728640" y="4829691"/>
                    <a:ext cx="10384" cy="1321891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フローチャート: 処理 160"/>
                  <p:cNvSpPr/>
                  <p:nvPr/>
                </p:nvSpPr>
                <p:spPr>
                  <a:xfrm>
                    <a:off x="1419840" y="4969866"/>
                    <a:ext cx="288032" cy="279989"/>
                  </a:xfrm>
                  <a:prstGeom prst="flowChartProcess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2" name="フローチャート: 処理 161"/>
                  <p:cNvSpPr/>
                  <p:nvPr/>
                </p:nvSpPr>
                <p:spPr>
                  <a:xfrm>
                    <a:off x="1426540" y="5464942"/>
                    <a:ext cx="288032" cy="279989"/>
                  </a:xfrm>
                  <a:prstGeom prst="flowChartProcess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3" name="フローチャート: 処理 162"/>
                  <p:cNvSpPr/>
                  <p:nvPr/>
                </p:nvSpPr>
                <p:spPr>
                  <a:xfrm>
                    <a:off x="1419840" y="5867330"/>
                    <a:ext cx="288032" cy="279989"/>
                  </a:xfrm>
                  <a:prstGeom prst="flowChartProcess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4" name="角丸四角形 163"/>
                  <p:cNvSpPr/>
                  <p:nvPr/>
                </p:nvSpPr>
                <p:spPr>
                  <a:xfrm>
                    <a:off x="571102" y="1989393"/>
                    <a:ext cx="665857" cy="313778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26" name="正方形/長方形 125"/>
                <p:cNvSpPr/>
                <p:nvPr/>
              </p:nvSpPr>
              <p:spPr>
                <a:xfrm>
                  <a:off x="6008465" y="914152"/>
                  <a:ext cx="899406" cy="19139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7" name="フローチャート: 処理 126"/>
                <p:cNvSpPr/>
                <p:nvPr/>
              </p:nvSpPr>
              <p:spPr>
                <a:xfrm>
                  <a:off x="8139220" y="5769410"/>
                  <a:ext cx="288032" cy="279989"/>
                </a:xfrm>
                <a:prstGeom prst="flowChartProcess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8" name="正方形/長方形 127"/>
                <p:cNvSpPr/>
                <p:nvPr/>
              </p:nvSpPr>
              <p:spPr>
                <a:xfrm>
                  <a:off x="2880771" y="5705725"/>
                  <a:ext cx="762226" cy="32730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9" name="正方形/長方形 128"/>
                <p:cNvSpPr/>
                <p:nvPr/>
              </p:nvSpPr>
              <p:spPr>
                <a:xfrm>
                  <a:off x="4780447" y="3327490"/>
                  <a:ext cx="792089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0" name="正方形/長方形 129"/>
                <p:cNvSpPr/>
                <p:nvPr/>
              </p:nvSpPr>
              <p:spPr>
                <a:xfrm>
                  <a:off x="2579850" y="3719224"/>
                  <a:ext cx="573706" cy="58865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1" name="正方形/長方形 130"/>
                <p:cNvSpPr/>
                <p:nvPr/>
              </p:nvSpPr>
              <p:spPr>
                <a:xfrm>
                  <a:off x="2579850" y="5746343"/>
                  <a:ext cx="286853" cy="29432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2" name="正方形/長方形 131"/>
                <p:cNvSpPr/>
                <p:nvPr/>
              </p:nvSpPr>
              <p:spPr>
                <a:xfrm>
                  <a:off x="3658244" y="5709610"/>
                  <a:ext cx="762226" cy="32730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3" name="正方形/長方形 132"/>
                <p:cNvSpPr/>
                <p:nvPr/>
              </p:nvSpPr>
              <p:spPr>
                <a:xfrm>
                  <a:off x="4444879" y="5701318"/>
                  <a:ext cx="762226" cy="32730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4" name="正方形/長方形 133"/>
                <p:cNvSpPr/>
                <p:nvPr/>
              </p:nvSpPr>
              <p:spPr>
                <a:xfrm>
                  <a:off x="3159563" y="4001204"/>
                  <a:ext cx="813050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5" name="正方形/長方形 134"/>
                <p:cNvSpPr/>
                <p:nvPr/>
              </p:nvSpPr>
              <p:spPr>
                <a:xfrm>
                  <a:off x="3967397" y="3642571"/>
                  <a:ext cx="813050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6" name="正方形/長方形 135"/>
                <p:cNvSpPr/>
                <p:nvPr/>
              </p:nvSpPr>
              <p:spPr>
                <a:xfrm>
                  <a:off x="2973381" y="5071247"/>
                  <a:ext cx="360349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7" name="正方形/長方形 136"/>
                <p:cNvSpPr/>
                <p:nvPr/>
              </p:nvSpPr>
              <p:spPr>
                <a:xfrm>
                  <a:off x="2979388" y="4694895"/>
                  <a:ext cx="360349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8" name="正方形/長方形 137"/>
                <p:cNvSpPr/>
                <p:nvPr/>
              </p:nvSpPr>
              <p:spPr>
                <a:xfrm rot="5400000">
                  <a:off x="6457073" y="4119888"/>
                  <a:ext cx="1377659" cy="92356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9" name="正方形/長方形 138"/>
                <p:cNvSpPr/>
                <p:nvPr/>
              </p:nvSpPr>
              <p:spPr>
                <a:xfrm>
                  <a:off x="5207105" y="5713363"/>
                  <a:ext cx="762226" cy="32730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0" name="正方形/長方形 139"/>
                <p:cNvSpPr/>
                <p:nvPr/>
              </p:nvSpPr>
              <p:spPr>
                <a:xfrm rot="5400000">
                  <a:off x="4038030" y="4803127"/>
                  <a:ext cx="792089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1" name="正方形/長方形 140"/>
                <p:cNvSpPr/>
                <p:nvPr/>
              </p:nvSpPr>
              <p:spPr>
                <a:xfrm rot="5400000">
                  <a:off x="5335862" y="3894876"/>
                  <a:ext cx="792089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2" name="正方形/長方形 141"/>
                <p:cNvSpPr/>
                <p:nvPr/>
              </p:nvSpPr>
              <p:spPr>
                <a:xfrm rot="5400000">
                  <a:off x="4474349" y="4579076"/>
                  <a:ext cx="1376149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3" name="正方形/長方形 142"/>
                <p:cNvSpPr/>
                <p:nvPr/>
              </p:nvSpPr>
              <p:spPr>
                <a:xfrm rot="5400000">
                  <a:off x="7930157" y="4886544"/>
                  <a:ext cx="692933" cy="29755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4" name="正方形/長方形 143"/>
                <p:cNvSpPr/>
                <p:nvPr/>
              </p:nvSpPr>
              <p:spPr>
                <a:xfrm>
                  <a:off x="5731906" y="1525720"/>
                  <a:ext cx="2041485" cy="47761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5" name="正方形/長方形 144"/>
                <p:cNvSpPr/>
                <p:nvPr/>
              </p:nvSpPr>
              <p:spPr>
                <a:xfrm rot="5400000">
                  <a:off x="7885810" y="3296468"/>
                  <a:ext cx="692933" cy="29755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6" name="正方形/長方形 145"/>
                <p:cNvSpPr/>
                <p:nvPr/>
              </p:nvSpPr>
              <p:spPr>
                <a:xfrm rot="5400000">
                  <a:off x="7873147" y="2608209"/>
                  <a:ext cx="692933" cy="29755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7" name="正方形/長方形 146"/>
                <p:cNvSpPr/>
                <p:nvPr/>
              </p:nvSpPr>
              <p:spPr>
                <a:xfrm rot="5400000">
                  <a:off x="7879579" y="1892436"/>
                  <a:ext cx="692933" cy="29755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8" name="正方形/長方形 147"/>
                <p:cNvSpPr/>
                <p:nvPr/>
              </p:nvSpPr>
              <p:spPr>
                <a:xfrm rot="5400000">
                  <a:off x="7900144" y="1199503"/>
                  <a:ext cx="692933" cy="29755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9" name="正方形/長方形 148"/>
                <p:cNvSpPr/>
                <p:nvPr/>
              </p:nvSpPr>
              <p:spPr>
                <a:xfrm>
                  <a:off x="3566088" y="965979"/>
                  <a:ext cx="2373977" cy="26227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0" name="正方形/長方形 149"/>
                <p:cNvSpPr/>
                <p:nvPr/>
              </p:nvSpPr>
              <p:spPr>
                <a:xfrm>
                  <a:off x="6914753" y="956767"/>
                  <a:ext cx="692933" cy="29755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1" name="正方形/長方形 150"/>
                <p:cNvSpPr/>
                <p:nvPr/>
              </p:nvSpPr>
              <p:spPr>
                <a:xfrm rot="5400000">
                  <a:off x="3751372" y="2487012"/>
                  <a:ext cx="792089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2" name="正方形/長方形 151"/>
                <p:cNvSpPr/>
                <p:nvPr/>
              </p:nvSpPr>
              <p:spPr>
                <a:xfrm>
                  <a:off x="3258203" y="1495179"/>
                  <a:ext cx="2041485" cy="47761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3" name="正方形/長方形 152"/>
                <p:cNvSpPr/>
                <p:nvPr/>
              </p:nvSpPr>
              <p:spPr>
                <a:xfrm rot="5400000">
                  <a:off x="4600426" y="2442323"/>
                  <a:ext cx="792089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" name="正方形/長方形 153"/>
                <p:cNvSpPr/>
                <p:nvPr/>
              </p:nvSpPr>
              <p:spPr>
                <a:xfrm>
                  <a:off x="3109159" y="2661491"/>
                  <a:ext cx="360349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5" name="正方形/長方形 154"/>
                <p:cNvSpPr/>
                <p:nvPr/>
              </p:nvSpPr>
              <p:spPr>
                <a:xfrm>
                  <a:off x="3115167" y="2285139"/>
                  <a:ext cx="354342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6" name="正方形/長方形 155"/>
                <p:cNvSpPr/>
                <p:nvPr/>
              </p:nvSpPr>
              <p:spPr>
                <a:xfrm rot="5400000">
                  <a:off x="6370672" y="1652016"/>
                  <a:ext cx="792089" cy="201334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20" name="角丸四角形 119"/>
              <p:cNvSpPr/>
              <p:nvPr/>
            </p:nvSpPr>
            <p:spPr>
              <a:xfrm>
                <a:off x="1172408" y="2438099"/>
                <a:ext cx="766425" cy="31378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角丸四角形 120"/>
              <p:cNvSpPr/>
              <p:nvPr/>
            </p:nvSpPr>
            <p:spPr>
              <a:xfrm>
                <a:off x="1171084" y="3052311"/>
                <a:ext cx="766425" cy="31378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角丸四角形 121"/>
              <p:cNvSpPr/>
              <p:nvPr/>
            </p:nvSpPr>
            <p:spPr>
              <a:xfrm>
                <a:off x="1172408" y="1179887"/>
                <a:ext cx="766425" cy="31378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角丸四角形 122"/>
              <p:cNvSpPr/>
              <p:nvPr/>
            </p:nvSpPr>
            <p:spPr>
              <a:xfrm rot="5400000">
                <a:off x="315523" y="5017212"/>
                <a:ext cx="1004909" cy="3364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/>
                  <a:t>出入り</a:t>
                </a:r>
                <a:endParaRPr kumimoji="1" lang="ja-JP" altLang="en-US" dirty="0"/>
              </a:p>
            </p:txBody>
          </p:sp>
          <p:sp>
            <p:nvSpPr>
              <p:cNvPr id="124" name="角丸四角形 123"/>
              <p:cNvSpPr/>
              <p:nvPr/>
            </p:nvSpPr>
            <p:spPr>
              <a:xfrm>
                <a:off x="6823475" y="5774765"/>
                <a:ext cx="983298" cy="3438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/>
                  <a:t>出入り</a:t>
                </a:r>
                <a:endParaRPr lang="ja-JP" altLang="en-US" dirty="0"/>
              </a:p>
            </p:txBody>
          </p:sp>
        </p:grpSp>
        <p:sp>
          <p:nvSpPr>
            <p:cNvPr id="101" name="円/楕円 100"/>
            <p:cNvSpPr/>
            <p:nvPr/>
          </p:nvSpPr>
          <p:spPr>
            <a:xfrm>
              <a:off x="2462770" y="4287376"/>
              <a:ext cx="368911" cy="36291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1</a:t>
              </a:r>
              <a:endPara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102" name="円/楕円 101"/>
            <p:cNvSpPr/>
            <p:nvPr/>
          </p:nvSpPr>
          <p:spPr>
            <a:xfrm>
              <a:off x="2570561" y="2118337"/>
              <a:ext cx="368911" cy="33219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2</a:t>
              </a:r>
              <a:endPara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103" name="円/楕円 102"/>
            <p:cNvSpPr/>
            <p:nvPr/>
          </p:nvSpPr>
          <p:spPr>
            <a:xfrm>
              <a:off x="2937470" y="3195862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円/楕円 103"/>
            <p:cNvSpPr/>
            <p:nvPr/>
          </p:nvSpPr>
          <p:spPr>
            <a:xfrm>
              <a:off x="6738248" y="2067904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円/楕円 104"/>
            <p:cNvSpPr/>
            <p:nvPr/>
          </p:nvSpPr>
          <p:spPr>
            <a:xfrm>
              <a:off x="5278608" y="3882177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円/楕円 105"/>
            <p:cNvSpPr/>
            <p:nvPr/>
          </p:nvSpPr>
          <p:spPr>
            <a:xfrm>
              <a:off x="3409736" y="2176170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07" name="円/楕円 106"/>
            <p:cNvSpPr/>
            <p:nvPr/>
          </p:nvSpPr>
          <p:spPr>
            <a:xfrm>
              <a:off x="2623101" y="5119518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08" name="円/楕円 107"/>
            <p:cNvSpPr/>
            <p:nvPr/>
          </p:nvSpPr>
          <p:spPr>
            <a:xfrm>
              <a:off x="6819342" y="4309771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円/楕円 108"/>
            <p:cNvSpPr/>
            <p:nvPr/>
          </p:nvSpPr>
          <p:spPr>
            <a:xfrm>
              <a:off x="6728655" y="4184688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円/楕円 109"/>
            <p:cNvSpPr/>
            <p:nvPr/>
          </p:nvSpPr>
          <p:spPr>
            <a:xfrm>
              <a:off x="2054519" y="1519138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円/楕円 110"/>
            <p:cNvSpPr/>
            <p:nvPr/>
          </p:nvSpPr>
          <p:spPr>
            <a:xfrm>
              <a:off x="1842353" y="1504039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/>
          </p:nvSpPr>
          <p:spPr>
            <a:xfrm>
              <a:off x="6444154" y="5395120"/>
              <a:ext cx="380771" cy="3411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 smtClean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1</a:t>
              </a:r>
              <a:endParaRPr kumimoji="1"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113" name="円/楕円 112"/>
            <p:cNvSpPr/>
            <p:nvPr/>
          </p:nvSpPr>
          <p:spPr>
            <a:xfrm>
              <a:off x="4835835" y="4680734"/>
              <a:ext cx="364577" cy="3410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1</a:t>
              </a:r>
              <a:endPara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114" name="円/楕円 113"/>
            <p:cNvSpPr/>
            <p:nvPr/>
          </p:nvSpPr>
          <p:spPr>
            <a:xfrm>
              <a:off x="4400462" y="1251910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円/楕円 114"/>
            <p:cNvSpPr/>
            <p:nvPr/>
          </p:nvSpPr>
          <p:spPr>
            <a:xfrm>
              <a:off x="1768434" y="3071330"/>
              <a:ext cx="364577" cy="3410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2</a:t>
              </a:r>
              <a:endPara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116" name="円/楕円 115"/>
            <p:cNvSpPr/>
            <p:nvPr/>
          </p:nvSpPr>
          <p:spPr>
            <a:xfrm>
              <a:off x="3720432" y="4223448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円/楕円 116"/>
            <p:cNvSpPr/>
            <p:nvPr/>
          </p:nvSpPr>
          <p:spPr>
            <a:xfrm>
              <a:off x="2642472" y="1278988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正方形/長方形 117"/>
            <p:cNvSpPr/>
            <p:nvPr/>
          </p:nvSpPr>
          <p:spPr>
            <a:xfrm rot="5400000">
              <a:off x="7027112" y="3954662"/>
              <a:ext cx="900916" cy="1791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72" name="直線コネクタ 71"/>
          <p:cNvCxnSpPr>
            <a:endCxn id="114" idx="1"/>
          </p:cNvCxnSpPr>
          <p:nvPr/>
        </p:nvCxnSpPr>
        <p:spPr>
          <a:xfrm flipH="1" flipV="1">
            <a:off x="5459199" y="1401990"/>
            <a:ext cx="159837" cy="1787710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endCxn id="114" idx="2"/>
          </p:cNvCxnSpPr>
          <p:nvPr/>
        </p:nvCxnSpPr>
        <p:spPr>
          <a:xfrm flipV="1">
            <a:off x="2793113" y="1478546"/>
            <a:ext cx="2632028" cy="75844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115" idx="6"/>
          </p:cNvCxnSpPr>
          <p:nvPr/>
        </p:nvCxnSpPr>
        <p:spPr>
          <a:xfrm flipV="1">
            <a:off x="3157690" y="3189700"/>
            <a:ext cx="2468783" cy="170532"/>
          </a:xfrm>
          <a:prstGeom prst="line">
            <a:avLst/>
          </a:prstGeom>
          <a:ln w="57150">
            <a:prstDash val="sysDash"/>
            <a:headEnd type="none" w="med" len="med"/>
            <a:tailEnd type="arrow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flipH="1" flipV="1">
            <a:off x="2815564" y="1413273"/>
            <a:ext cx="159837" cy="1787710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2649446" y="1114949"/>
            <a:ext cx="990391" cy="1791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710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テキスト ボックス 67"/>
          <p:cNvSpPr txBox="1"/>
          <p:nvPr/>
        </p:nvSpPr>
        <p:spPr>
          <a:xfrm>
            <a:off x="0" y="26296"/>
            <a:ext cx="4471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警備員の巡回ルート</a:t>
            </a:r>
            <a:endParaRPr kumimoji="1" lang="ja-JP" altLang="en-US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87" name="グループ化 86"/>
          <p:cNvGrpSpPr/>
          <p:nvPr/>
        </p:nvGrpSpPr>
        <p:grpSpPr>
          <a:xfrm>
            <a:off x="1209094" y="1076247"/>
            <a:ext cx="7563059" cy="4939311"/>
            <a:chOff x="4091" y="957877"/>
            <a:chExt cx="7563059" cy="4939311"/>
          </a:xfrm>
        </p:grpSpPr>
        <p:grpSp>
          <p:nvGrpSpPr>
            <p:cNvPr id="88" name="グループ化 87"/>
            <p:cNvGrpSpPr/>
            <p:nvPr/>
          </p:nvGrpSpPr>
          <p:grpSpPr>
            <a:xfrm>
              <a:off x="4091" y="957877"/>
              <a:ext cx="7503543" cy="4939311"/>
              <a:chOff x="649755" y="842109"/>
              <a:chExt cx="8622367" cy="5276496"/>
            </a:xfrm>
          </p:grpSpPr>
          <p:grpSp>
            <p:nvGrpSpPr>
              <p:cNvPr id="107" name="グループ化 106"/>
              <p:cNvGrpSpPr/>
              <p:nvPr/>
            </p:nvGrpSpPr>
            <p:grpSpPr>
              <a:xfrm>
                <a:off x="817977" y="842109"/>
                <a:ext cx="8454145" cy="5149315"/>
                <a:chOff x="1108039" y="914152"/>
                <a:chExt cx="7344816" cy="5149315"/>
              </a:xfrm>
            </p:grpSpPr>
            <p:grpSp>
              <p:nvGrpSpPr>
                <p:cNvPr id="113" name="グループ化 112"/>
                <p:cNvGrpSpPr/>
                <p:nvPr/>
              </p:nvGrpSpPr>
              <p:grpSpPr>
                <a:xfrm>
                  <a:off x="1108039" y="920321"/>
                  <a:ext cx="7344816" cy="5143146"/>
                  <a:chOff x="264328" y="1008436"/>
                  <a:chExt cx="7344816" cy="5143146"/>
                </a:xfrm>
              </p:grpSpPr>
              <p:sp>
                <p:nvSpPr>
                  <p:cNvPr id="145" name="フローチャート: 処理 144"/>
                  <p:cNvSpPr/>
                  <p:nvPr/>
                </p:nvSpPr>
                <p:spPr>
                  <a:xfrm rot="5400000">
                    <a:off x="1365163" y="-92399"/>
                    <a:ext cx="5143146" cy="7344816"/>
                  </a:xfrm>
                  <a:prstGeom prst="flowChartProcess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46" name="直線コネクタ 145"/>
                  <p:cNvCxnSpPr/>
                  <p:nvPr/>
                </p:nvCxnSpPr>
                <p:spPr>
                  <a:xfrm>
                    <a:off x="1718256" y="1008436"/>
                    <a:ext cx="10384" cy="1321891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直線コネクタ 146"/>
                  <p:cNvCxnSpPr/>
                  <p:nvPr/>
                </p:nvCxnSpPr>
                <p:spPr>
                  <a:xfrm>
                    <a:off x="1707872" y="3050407"/>
                    <a:ext cx="10384" cy="1321891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直線コネクタ 147"/>
                  <p:cNvCxnSpPr/>
                  <p:nvPr/>
                </p:nvCxnSpPr>
                <p:spPr>
                  <a:xfrm>
                    <a:off x="1728640" y="4829691"/>
                    <a:ext cx="10384" cy="1321891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フローチャート: 処理 148"/>
                  <p:cNvSpPr/>
                  <p:nvPr/>
                </p:nvSpPr>
                <p:spPr>
                  <a:xfrm>
                    <a:off x="1419840" y="4969866"/>
                    <a:ext cx="288032" cy="279989"/>
                  </a:xfrm>
                  <a:prstGeom prst="flowChartProcess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0" name="フローチャート: 処理 149"/>
                  <p:cNvSpPr/>
                  <p:nvPr/>
                </p:nvSpPr>
                <p:spPr>
                  <a:xfrm>
                    <a:off x="1426540" y="5464942"/>
                    <a:ext cx="288032" cy="279989"/>
                  </a:xfrm>
                  <a:prstGeom prst="flowChartProcess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1" name="フローチャート: 処理 150"/>
                  <p:cNvSpPr/>
                  <p:nvPr/>
                </p:nvSpPr>
                <p:spPr>
                  <a:xfrm>
                    <a:off x="1419840" y="5867330"/>
                    <a:ext cx="288032" cy="279989"/>
                  </a:xfrm>
                  <a:prstGeom prst="flowChartProcess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2" name="角丸四角形 151"/>
                  <p:cNvSpPr/>
                  <p:nvPr/>
                </p:nvSpPr>
                <p:spPr>
                  <a:xfrm>
                    <a:off x="571102" y="1989393"/>
                    <a:ext cx="665857" cy="313778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14" name="正方形/長方形 113"/>
                <p:cNvSpPr/>
                <p:nvPr/>
              </p:nvSpPr>
              <p:spPr>
                <a:xfrm>
                  <a:off x="6008465" y="914152"/>
                  <a:ext cx="899406" cy="19139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5" name="フローチャート: 処理 114"/>
                <p:cNvSpPr/>
                <p:nvPr/>
              </p:nvSpPr>
              <p:spPr>
                <a:xfrm>
                  <a:off x="8139220" y="5769410"/>
                  <a:ext cx="288032" cy="279989"/>
                </a:xfrm>
                <a:prstGeom prst="flowChartProcess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6" name="正方形/長方形 115"/>
                <p:cNvSpPr/>
                <p:nvPr/>
              </p:nvSpPr>
              <p:spPr>
                <a:xfrm>
                  <a:off x="2880771" y="5705725"/>
                  <a:ext cx="762226" cy="32730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7" name="正方形/長方形 116"/>
                <p:cNvSpPr/>
                <p:nvPr/>
              </p:nvSpPr>
              <p:spPr>
                <a:xfrm>
                  <a:off x="4780447" y="3327490"/>
                  <a:ext cx="792089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8" name="正方形/長方形 117"/>
                <p:cNvSpPr/>
                <p:nvPr/>
              </p:nvSpPr>
              <p:spPr>
                <a:xfrm>
                  <a:off x="2579850" y="3719224"/>
                  <a:ext cx="573706" cy="58865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9" name="正方形/長方形 118"/>
                <p:cNvSpPr/>
                <p:nvPr/>
              </p:nvSpPr>
              <p:spPr>
                <a:xfrm>
                  <a:off x="2579850" y="5746343"/>
                  <a:ext cx="286853" cy="29432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0" name="正方形/長方形 119"/>
                <p:cNvSpPr/>
                <p:nvPr/>
              </p:nvSpPr>
              <p:spPr>
                <a:xfrm>
                  <a:off x="3658244" y="5709610"/>
                  <a:ext cx="762226" cy="32730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1" name="正方形/長方形 120"/>
                <p:cNvSpPr/>
                <p:nvPr/>
              </p:nvSpPr>
              <p:spPr>
                <a:xfrm>
                  <a:off x="4444879" y="5701318"/>
                  <a:ext cx="762226" cy="32730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2" name="正方形/長方形 121"/>
                <p:cNvSpPr/>
                <p:nvPr/>
              </p:nvSpPr>
              <p:spPr>
                <a:xfrm>
                  <a:off x="3159563" y="4001204"/>
                  <a:ext cx="813050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3" name="正方形/長方形 122"/>
                <p:cNvSpPr/>
                <p:nvPr/>
              </p:nvSpPr>
              <p:spPr>
                <a:xfrm>
                  <a:off x="3967397" y="3642571"/>
                  <a:ext cx="813050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4" name="正方形/長方形 123"/>
                <p:cNvSpPr/>
                <p:nvPr/>
              </p:nvSpPr>
              <p:spPr>
                <a:xfrm>
                  <a:off x="2973381" y="5071247"/>
                  <a:ext cx="360349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5" name="正方形/長方形 124"/>
                <p:cNvSpPr/>
                <p:nvPr/>
              </p:nvSpPr>
              <p:spPr>
                <a:xfrm>
                  <a:off x="2979388" y="4694895"/>
                  <a:ext cx="360349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6" name="正方形/長方形 125"/>
                <p:cNvSpPr/>
                <p:nvPr/>
              </p:nvSpPr>
              <p:spPr>
                <a:xfrm rot="5400000">
                  <a:off x="6457073" y="4119888"/>
                  <a:ext cx="1377659" cy="92356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7" name="正方形/長方形 126"/>
                <p:cNvSpPr/>
                <p:nvPr/>
              </p:nvSpPr>
              <p:spPr>
                <a:xfrm>
                  <a:off x="5207105" y="5713363"/>
                  <a:ext cx="762226" cy="32730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8" name="正方形/長方形 127"/>
                <p:cNvSpPr/>
                <p:nvPr/>
              </p:nvSpPr>
              <p:spPr>
                <a:xfrm rot="5400000">
                  <a:off x="4038030" y="4803127"/>
                  <a:ext cx="792089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9" name="正方形/長方形 128"/>
                <p:cNvSpPr/>
                <p:nvPr/>
              </p:nvSpPr>
              <p:spPr>
                <a:xfrm rot="5400000">
                  <a:off x="5335862" y="3894876"/>
                  <a:ext cx="792089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30" name="正方形/長方形 129"/>
                <p:cNvSpPr/>
                <p:nvPr/>
              </p:nvSpPr>
              <p:spPr>
                <a:xfrm rot="5400000">
                  <a:off x="4474349" y="4579076"/>
                  <a:ext cx="1376149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1" name="正方形/長方形 130"/>
                <p:cNvSpPr/>
                <p:nvPr/>
              </p:nvSpPr>
              <p:spPr>
                <a:xfrm rot="5400000">
                  <a:off x="7930157" y="4886544"/>
                  <a:ext cx="692933" cy="29755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2" name="正方形/長方形 131"/>
                <p:cNvSpPr/>
                <p:nvPr/>
              </p:nvSpPr>
              <p:spPr>
                <a:xfrm>
                  <a:off x="5731906" y="1525720"/>
                  <a:ext cx="2041485" cy="47761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3" name="正方形/長方形 132"/>
                <p:cNvSpPr/>
                <p:nvPr/>
              </p:nvSpPr>
              <p:spPr>
                <a:xfrm rot="5400000">
                  <a:off x="7885810" y="3296468"/>
                  <a:ext cx="692933" cy="29755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4" name="正方形/長方形 133"/>
                <p:cNvSpPr/>
                <p:nvPr/>
              </p:nvSpPr>
              <p:spPr>
                <a:xfrm rot="5400000">
                  <a:off x="7873147" y="2608209"/>
                  <a:ext cx="692933" cy="29755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5" name="正方形/長方形 134"/>
                <p:cNvSpPr/>
                <p:nvPr/>
              </p:nvSpPr>
              <p:spPr>
                <a:xfrm rot="5400000">
                  <a:off x="7879579" y="1892436"/>
                  <a:ext cx="692933" cy="29755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6" name="正方形/長方形 135"/>
                <p:cNvSpPr/>
                <p:nvPr/>
              </p:nvSpPr>
              <p:spPr>
                <a:xfrm rot="5400000">
                  <a:off x="7900144" y="1199503"/>
                  <a:ext cx="692933" cy="29755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7" name="正方形/長方形 136"/>
                <p:cNvSpPr/>
                <p:nvPr/>
              </p:nvSpPr>
              <p:spPr>
                <a:xfrm>
                  <a:off x="3642997" y="965979"/>
                  <a:ext cx="2297067" cy="26227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8" name="正方形/長方形 137"/>
                <p:cNvSpPr/>
                <p:nvPr/>
              </p:nvSpPr>
              <p:spPr>
                <a:xfrm>
                  <a:off x="6914753" y="956767"/>
                  <a:ext cx="692933" cy="29755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9" name="正方形/長方形 138"/>
                <p:cNvSpPr/>
                <p:nvPr/>
              </p:nvSpPr>
              <p:spPr>
                <a:xfrm rot="5400000">
                  <a:off x="3751372" y="2487012"/>
                  <a:ext cx="792089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0" name="正方形/長方形 139"/>
                <p:cNvSpPr/>
                <p:nvPr/>
              </p:nvSpPr>
              <p:spPr>
                <a:xfrm>
                  <a:off x="3258203" y="1495179"/>
                  <a:ext cx="2041485" cy="47761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1" name="正方形/長方形 140"/>
                <p:cNvSpPr/>
                <p:nvPr/>
              </p:nvSpPr>
              <p:spPr>
                <a:xfrm rot="5400000">
                  <a:off x="4600426" y="2442323"/>
                  <a:ext cx="792089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2" name="正方形/長方形 141"/>
                <p:cNvSpPr/>
                <p:nvPr/>
              </p:nvSpPr>
              <p:spPr>
                <a:xfrm>
                  <a:off x="3109159" y="2661491"/>
                  <a:ext cx="360349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3" name="正方形/長方形 142"/>
                <p:cNvSpPr/>
                <p:nvPr/>
              </p:nvSpPr>
              <p:spPr>
                <a:xfrm>
                  <a:off x="3115167" y="2285139"/>
                  <a:ext cx="354342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4" name="正方形/長方形 143"/>
                <p:cNvSpPr/>
                <p:nvPr/>
              </p:nvSpPr>
              <p:spPr>
                <a:xfrm rot="5400000">
                  <a:off x="6370672" y="1652016"/>
                  <a:ext cx="792089" cy="201334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8" name="角丸四角形 107"/>
              <p:cNvSpPr/>
              <p:nvPr/>
            </p:nvSpPr>
            <p:spPr>
              <a:xfrm>
                <a:off x="1172408" y="2438099"/>
                <a:ext cx="766425" cy="31378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角丸四角形 108"/>
              <p:cNvSpPr/>
              <p:nvPr/>
            </p:nvSpPr>
            <p:spPr>
              <a:xfrm>
                <a:off x="1171084" y="3052311"/>
                <a:ext cx="766425" cy="31378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角丸四角形 109"/>
              <p:cNvSpPr/>
              <p:nvPr/>
            </p:nvSpPr>
            <p:spPr>
              <a:xfrm>
                <a:off x="1172408" y="1179887"/>
                <a:ext cx="766425" cy="31378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角丸四角形 110"/>
              <p:cNvSpPr/>
              <p:nvPr/>
            </p:nvSpPr>
            <p:spPr>
              <a:xfrm rot="5400000">
                <a:off x="315523" y="5017212"/>
                <a:ext cx="1004909" cy="3364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/>
                  <a:t>出入り</a:t>
                </a:r>
                <a:endParaRPr kumimoji="1" lang="ja-JP" altLang="en-US" dirty="0"/>
              </a:p>
            </p:txBody>
          </p:sp>
          <p:sp>
            <p:nvSpPr>
              <p:cNvPr id="112" name="角丸四角形 111"/>
              <p:cNvSpPr/>
              <p:nvPr/>
            </p:nvSpPr>
            <p:spPr>
              <a:xfrm>
                <a:off x="6823475" y="5774765"/>
                <a:ext cx="983298" cy="3438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/>
                  <a:t>出入り</a:t>
                </a:r>
                <a:endParaRPr lang="ja-JP" altLang="en-US" dirty="0"/>
              </a:p>
            </p:txBody>
          </p:sp>
        </p:grpSp>
        <p:sp>
          <p:nvSpPr>
            <p:cNvPr id="89" name="円/楕円 88"/>
            <p:cNvSpPr/>
            <p:nvPr/>
          </p:nvSpPr>
          <p:spPr>
            <a:xfrm>
              <a:off x="2438645" y="4236582"/>
              <a:ext cx="368911" cy="36291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1</a:t>
              </a:r>
              <a:endPara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90" name="円/楕円 89"/>
            <p:cNvSpPr/>
            <p:nvPr/>
          </p:nvSpPr>
          <p:spPr>
            <a:xfrm>
              <a:off x="2570561" y="2118337"/>
              <a:ext cx="368911" cy="33219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2</a:t>
              </a:r>
              <a:endPara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91" name="円/楕円 90"/>
            <p:cNvSpPr/>
            <p:nvPr/>
          </p:nvSpPr>
          <p:spPr>
            <a:xfrm>
              <a:off x="2937470" y="3195862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/>
          </p:nvSpPr>
          <p:spPr>
            <a:xfrm>
              <a:off x="6738248" y="2067904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/>
          </p:nvSpPr>
          <p:spPr>
            <a:xfrm>
              <a:off x="5278608" y="3882177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/>
          </p:nvSpPr>
          <p:spPr>
            <a:xfrm>
              <a:off x="3409736" y="2176170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95" name="円/楕円 94"/>
            <p:cNvSpPr/>
            <p:nvPr/>
          </p:nvSpPr>
          <p:spPr>
            <a:xfrm>
              <a:off x="2623101" y="5119518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96" name="円/楕円 95"/>
            <p:cNvSpPr/>
            <p:nvPr/>
          </p:nvSpPr>
          <p:spPr>
            <a:xfrm>
              <a:off x="6819342" y="4309771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円/楕円 96"/>
            <p:cNvSpPr/>
            <p:nvPr/>
          </p:nvSpPr>
          <p:spPr>
            <a:xfrm>
              <a:off x="6728655" y="4184688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円/楕円 97"/>
            <p:cNvSpPr/>
            <p:nvPr/>
          </p:nvSpPr>
          <p:spPr>
            <a:xfrm>
              <a:off x="2054519" y="1519138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円/楕円 98"/>
            <p:cNvSpPr/>
            <p:nvPr/>
          </p:nvSpPr>
          <p:spPr>
            <a:xfrm>
              <a:off x="1842353" y="1504039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円/楕円 99"/>
            <p:cNvSpPr/>
            <p:nvPr/>
          </p:nvSpPr>
          <p:spPr>
            <a:xfrm>
              <a:off x="6444154" y="5395120"/>
              <a:ext cx="380771" cy="3411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 smtClean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1</a:t>
              </a:r>
              <a:endParaRPr kumimoji="1"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101" name="円/楕円 100"/>
            <p:cNvSpPr/>
            <p:nvPr/>
          </p:nvSpPr>
          <p:spPr>
            <a:xfrm>
              <a:off x="4835835" y="4680734"/>
              <a:ext cx="364577" cy="3410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1</a:t>
              </a:r>
              <a:endPara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102" name="円/楕円 101"/>
            <p:cNvSpPr/>
            <p:nvPr/>
          </p:nvSpPr>
          <p:spPr>
            <a:xfrm>
              <a:off x="4400462" y="1251910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円/楕円 102"/>
            <p:cNvSpPr/>
            <p:nvPr/>
          </p:nvSpPr>
          <p:spPr>
            <a:xfrm>
              <a:off x="1872230" y="3082483"/>
              <a:ext cx="364577" cy="3410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2</a:t>
              </a:r>
              <a:endPara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104" name="円/楕円 103"/>
            <p:cNvSpPr/>
            <p:nvPr/>
          </p:nvSpPr>
          <p:spPr>
            <a:xfrm>
              <a:off x="3720432" y="4223448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円/楕円 104"/>
            <p:cNvSpPr/>
            <p:nvPr/>
          </p:nvSpPr>
          <p:spPr>
            <a:xfrm>
              <a:off x="2642472" y="1278988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正方形/長方形 105"/>
            <p:cNvSpPr/>
            <p:nvPr/>
          </p:nvSpPr>
          <p:spPr>
            <a:xfrm rot="5400000">
              <a:off x="7027112" y="3954662"/>
              <a:ext cx="900916" cy="1791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2940871" y="6084004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警備員は動きません</a:t>
            </a:r>
            <a:endParaRPr kumimoji="1" lang="ja-JP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2904312" y="1060989"/>
            <a:ext cx="990391" cy="1791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83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131</Words>
  <Application>Microsoft Office PowerPoint</Application>
  <PresentationFormat>A4 210 x 297 mm</PresentationFormat>
  <Paragraphs>99</Paragraphs>
  <Slides>7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Nemousu</dc:creator>
  <cp:lastModifiedBy>Nemousu</cp:lastModifiedBy>
  <cp:revision>53</cp:revision>
  <dcterms:created xsi:type="dcterms:W3CDTF">2017-10-03T07:30:40Z</dcterms:created>
  <dcterms:modified xsi:type="dcterms:W3CDTF">2017-11-14T07:28:18Z</dcterms:modified>
</cp:coreProperties>
</file>