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04" autoAdjust="0"/>
  </p:normalViewPr>
  <p:slideViewPr>
    <p:cSldViewPr>
      <p:cViewPr varScale="1">
        <p:scale>
          <a:sx n="69" d="100"/>
          <a:sy n="69" d="100"/>
        </p:scale>
        <p:origin x="-1254" y="-13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E5EC9-DB0D-4900-A3F3-B8015DF862F6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17237-E388-4F6B-BCDE-0F393A111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67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39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65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35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17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11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94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31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39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17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3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9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02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テキスト ボックス 55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4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600601" y="1503918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672183" y="1429558"/>
            <a:ext cx="119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：カート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672183" y="17403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：棚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8596956" y="1798438"/>
            <a:ext cx="213359" cy="201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8615094" y="2953768"/>
            <a:ext cx="201531" cy="20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672183" y="28734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：レジ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8598213" y="2211327"/>
            <a:ext cx="218412" cy="208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672183" y="2131015"/>
            <a:ext cx="176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：店内ドア</a:t>
            </a:r>
            <a:endParaRPr kumimoji="1"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（入れない）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26894" y="778897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MAP</a:t>
            </a:r>
            <a:r>
              <a:rPr kumimoji="1"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レイアウト</a:t>
            </a:r>
            <a:endParaRPr kumimoji="1" lang="ja-JP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148649" y="1229099"/>
            <a:ext cx="8354441" cy="5192864"/>
            <a:chOff x="148649" y="1229099"/>
            <a:chExt cx="8354441" cy="5192864"/>
          </a:xfrm>
        </p:grpSpPr>
        <p:sp>
          <p:nvSpPr>
            <p:cNvPr id="76" name="正方形/長方形 75"/>
            <p:cNvSpPr/>
            <p:nvPr/>
          </p:nvSpPr>
          <p:spPr>
            <a:xfrm rot="10800000" flipV="1">
              <a:off x="4373204" y="4695540"/>
              <a:ext cx="604831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344488" y="1229099"/>
              <a:ext cx="8065642" cy="5159460"/>
              <a:chOff x="359043" y="1229099"/>
              <a:chExt cx="8065642" cy="5159460"/>
            </a:xfrm>
          </p:grpSpPr>
          <p:grpSp>
            <p:nvGrpSpPr>
              <p:cNvPr id="17" name="グループ化 16"/>
              <p:cNvGrpSpPr/>
              <p:nvPr/>
            </p:nvGrpSpPr>
            <p:grpSpPr>
              <a:xfrm>
                <a:off x="359043" y="1229099"/>
                <a:ext cx="8065642" cy="5159460"/>
                <a:chOff x="179904" y="1412770"/>
                <a:chExt cx="6749986" cy="5159460"/>
              </a:xfrm>
            </p:grpSpPr>
            <p:sp>
              <p:nvSpPr>
                <p:cNvPr id="4" name="正方形/長方形 3"/>
                <p:cNvSpPr/>
                <p:nvPr/>
              </p:nvSpPr>
              <p:spPr>
                <a:xfrm>
                  <a:off x="179904" y="1464538"/>
                  <a:ext cx="6749986" cy="49395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正方形/長方形 53"/>
                <p:cNvSpPr/>
                <p:nvPr/>
              </p:nvSpPr>
              <p:spPr>
                <a:xfrm>
                  <a:off x="5649041" y="6169221"/>
                  <a:ext cx="1098125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55" name="正方形/長方形 54"/>
                <p:cNvSpPr/>
                <p:nvPr/>
              </p:nvSpPr>
              <p:spPr>
                <a:xfrm>
                  <a:off x="6699685" y="5582544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正方形/長方形 56"/>
                <p:cNvSpPr/>
                <p:nvPr/>
              </p:nvSpPr>
              <p:spPr>
                <a:xfrm>
                  <a:off x="2424565" y="1412770"/>
                  <a:ext cx="734766" cy="1568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正方形/長方形 57"/>
                <p:cNvSpPr/>
                <p:nvPr/>
              </p:nvSpPr>
              <p:spPr>
                <a:xfrm>
                  <a:off x="6710780" y="5051055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正方形/長方形 58"/>
                <p:cNvSpPr/>
                <p:nvPr/>
              </p:nvSpPr>
              <p:spPr>
                <a:xfrm>
                  <a:off x="6699685" y="4516233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正方形/長方形 60"/>
                <p:cNvSpPr/>
                <p:nvPr/>
              </p:nvSpPr>
              <p:spPr>
                <a:xfrm rot="16200000">
                  <a:off x="1351650" y="5546286"/>
                  <a:ext cx="600849" cy="301311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0" name="直線コネクタ 9"/>
                <p:cNvCxnSpPr>
                  <a:stCxn id="57" idx="0"/>
                  <a:endCxn id="57" idx="2"/>
                </p:cNvCxnSpPr>
                <p:nvPr/>
              </p:nvCxnSpPr>
              <p:spPr>
                <a:xfrm>
                  <a:off x="2791949" y="1412770"/>
                  <a:ext cx="0" cy="15680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正方形/長方形 61"/>
                <p:cNvSpPr/>
                <p:nvPr/>
              </p:nvSpPr>
              <p:spPr>
                <a:xfrm rot="16200000">
                  <a:off x="1955842" y="5586673"/>
                  <a:ext cx="638941" cy="301311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" name="正方形/長方形 82"/>
                <p:cNvSpPr/>
                <p:nvPr/>
              </p:nvSpPr>
              <p:spPr>
                <a:xfrm rot="16200000" flipV="1">
                  <a:off x="947187" y="3922182"/>
                  <a:ext cx="722720" cy="28873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正方形/長方形 11"/>
                <p:cNvSpPr/>
                <p:nvPr/>
              </p:nvSpPr>
              <p:spPr>
                <a:xfrm>
                  <a:off x="4832664" y="1459201"/>
                  <a:ext cx="45719" cy="45677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" name="正方形/長方形 85"/>
                <p:cNvSpPr/>
                <p:nvPr/>
              </p:nvSpPr>
              <p:spPr>
                <a:xfrm>
                  <a:off x="4832489" y="2489027"/>
                  <a:ext cx="38261" cy="106203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" name="正方形/長方形 86"/>
                <p:cNvSpPr/>
                <p:nvPr/>
              </p:nvSpPr>
              <p:spPr>
                <a:xfrm flipV="1">
                  <a:off x="4832488" y="3528204"/>
                  <a:ext cx="2097402" cy="4571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8" name="正方形/長方形 147"/>
                <p:cNvSpPr/>
                <p:nvPr/>
              </p:nvSpPr>
              <p:spPr>
                <a:xfrm flipV="1">
                  <a:off x="5036675" y="3597017"/>
                  <a:ext cx="556768" cy="406383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9" name="正方形/長方形 148"/>
                <p:cNvSpPr/>
                <p:nvPr/>
              </p:nvSpPr>
              <p:spPr>
                <a:xfrm rot="16200000" flipV="1">
                  <a:off x="4878949" y="5219081"/>
                  <a:ext cx="665289" cy="34009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0" name="正方形/長方形 149"/>
                <p:cNvSpPr/>
                <p:nvPr/>
              </p:nvSpPr>
              <p:spPr>
                <a:xfrm rot="16200000" flipV="1">
                  <a:off x="4874674" y="5898438"/>
                  <a:ext cx="665289" cy="34009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9" name="正方形/長方形 78"/>
              <p:cNvSpPr/>
              <p:nvPr/>
            </p:nvSpPr>
            <p:spPr>
              <a:xfrm rot="16200000">
                <a:off x="4098854" y="5383166"/>
                <a:ext cx="628172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正方形/長方形 79"/>
              <p:cNvSpPr/>
              <p:nvPr/>
            </p:nvSpPr>
            <p:spPr>
              <a:xfrm rot="16200000">
                <a:off x="3282432" y="5371650"/>
                <a:ext cx="628172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正方形/長方形 83"/>
            <p:cNvSpPr/>
            <p:nvPr/>
          </p:nvSpPr>
          <p:spPr>
            <a:xfrm>
              <a:off x="382402" y="6018954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 flipV="1">
              <a:off x="1828660" y="1270003"/>
              <a:ext cx="1062719" cy="2728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正方形/長方形 93"/>
            <p:cNvSpPr/>
            <p:nvPr/>
          </p:nvSpPr>
          <p:spPr>
            <a:xfrm flipV="1">
              <a:off x="759996" y="1275530"/>
              <a:ext cx="1062719" cy="2728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 flipV="1">
              <a:off x="3972213" y="1278599"/>
              <a:ext cx="1062719" cy="2728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/>
            <p:cNvSpPr/>
            <p:nvPr/>
          </p:nvSpPr>
          <p:spPr>
            <a:xfrm flipV="1">
              <a:off x="5056816" y="1276029"/>
              <a:ext cx="823828" cy="2764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/>
            <p:cNvSpPr/>
            <p:nvPr/>
          </p:nvSpPr>
          <p:spPr>
            <a:xfrm rot="16200000">
              <a:off x="-56589" y="3196961"/>
              <a:ext cx="877981" cy="156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/>
            <p:cNvSpPr/>
            <p:nvPr/>
          </p:nvSpPr>
          <p:spPr>
            <a:xfrm rot="16200000">
              <a:off x="7985695" y="2149316"/>
              <a:ext cx="877981" cy="156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正方形/長方形 130"/>
            <p:cNvSpPr/>
            <p:nvPr/>
          </p:nvSpPr>
          <p:spPr>
            <a:xfrm rot="16200000" flipV="1">
              <a:off x="1331758" y="2964499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正方形/長方形 180"/>
            <p:cNvSpPr/>
            <p:nvPr/>
          </p:nvSpPr>
          <p:spPr>
            <a:xfrm rot="16200000" flipV="1">
              <a:off x="674715" y="2967139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正方形/長方形 184"/>
            <p:cNvSpPr/>
            <p:nvPr/>
          </p:nvSpPr>
          <p:spPr>
            <a:xfrm rot="16200000" flipV="1">
              <a:off x="685999" y="3657070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dirty="0"/>
            </a:p>
          </p:txBody>
        </p:sp>
        <p:sp>
          <p:nvSpPr>
            <p:cNvPr id="213" name="正方形/長方形 212"/>
            <p:cNvSpPr/>
            <p:nvPr/>
          </p:nvSpPr>
          <p:spPr>
            <a:xfrm rot="10800000" flipV="1">
              <a:off x="4759865" y="2700854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" name="正方形/長方形 213"/>
            <p:cNvSpPr/>
            <p:nvPr/>
          </p:nvSpPr>
          <p:spPr>
            <a:xfrm rot="10800000" flipV="1">
              <a:off x="2588961" y="2688215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正方形/長方形 214"/>
            <p:cNvSpPr/>
            <p:nvPr/>
          </p:nvSpPr>
          <p:spPr>
            <a:xfrm rot="10800000" flipV="1">
              <a:off x="3314425" y="2688214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正方形/長方形 215"/>
            <p:cNvSpPr/>
            <p:nvPr/>
          </p:nvSpPr>
          <p:spPr>
            <a:xfrm rot="10800000" flipV="1">
              <a:off x="4037145" y="2688216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正方形/長方形 216"/>
            <p:cNvSpPr/>
            <p:nvPr/>
          </p:nvSpPr>
          <p:spPr>
            <a:xfrm rot="10800000" flipV="1">
              <a:off x="2510009" y="2003862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正方形/長方形 218"/>
            <p:cNvSpPr/>
            <p:nvPr/>
          </p:nvSpPr>
          <p:spPr>
            <a:xfrm rot="10800000" flipV="1">
              <a:off x="1064569" y="1991222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正方形/長方形 219"/>
            <p:cNvSpPr/>
            <p:nvPr/>
          </p:nvSpPr>
          <p:spPr>
            <a:xfrm rot="10800000" flipV="1">
              <a:off x="1787289" y="1991224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正方形/長方形 246"/>
            <p:cNvSpPr/>
            <p:nvPr/>
          </p:nvSpPr>
          <p:spPr>
            <a:xfrm rot="16200000" flipV="1">
              <a:off x="672144" y="4396938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" name="正方形/長方形 247"/>
            <p:cNvSpPr/>
            <p:nvPr/>
          </p:nvSpPr>
          <p:spPr>
            <a:xfrm rot="10800000" flipV="1">
              <a:off x="3952899" y="1997340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9" name="正方形/長方形 248"/>
            <p:cNvSpPr/>
            <p:nvPr/>
          </p:nvSpPr>
          <p:spPr>
            <a:xfrm rot="10800000" flipV="1">
              <a:off x="4691384" y="2015483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正方形/長方形 249"/>
            <p:cNvSpPr/>
            <p:nvPr/>
          </p:nvSpPr>
          <p:spPr>
            <a:xfrm rot="16200000" flipV="1">
              <a:off x="1351154" y="4453444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正方形/長方形 250"/>
            <p:cNvSpPr/>
            <p:nvPr/>
          </p:nvSpPr>
          <p:spPr>
            <a:xfrm rot="16200000" flipV="1">
              <a:off x="3271428" y="3471741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2" name="正方形/長方形 251"/>
            <p:cNvSpPr/>
            <p:nvPr/>
          </p:nvSpPr>
          <p:spPr>
            <a:xfrm rot="16200000" flipV="1">
              <a:off x="3276801" y="4161672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dirty="0"/>
            </a:p>
          </p:txBody>
        </p:sp>
        <p:sp>
          <p:nvSpPr>
            <p:cNvPr id="253" name="正方形/長方形 252"/>
            <p:cNvSpPr/>
            <p:nvPr/>
          </p:nvSpPr>
          <p:spPr>
            <a:xfrm rot="16200000" flipV="1">
              <a:off x="2459893" y="3473836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正方形/長方形 253"/>
            <p:cNvSpPr/>
            <p:nvPr/>
          </p:nvSpPr>
          <p:spPr>
            <a:xfrm rot="16200000" flipV="1">
              <a:off x="2459894" y="4196557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dirty="0"/>
            </a:p>
          </p:txBody>
        </p:sp>
        <p:sp>
          <p:nvSpPr>
            <p:cNvPr id="255" name="正方形/長方形 254"/>
            <p:cNvSpPr/>
            <p:nvPr/>
          </p:nvSpPr>
          <p:spPr>
            <a:xfrm rot="16200000" flipV="1">
              <a:off x="4184351" y="3471740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正方形/長方形 255"/>
            <p:cNvSpPr/>
            <p:nvPr/>
          </p:nvSpPr>
          <p:spPr>
            <a:xfrm rot="16200000" flipV="1">
              <a:off x="4184352" y="4194461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dirty="0"/>
            </a:p>
          </p:txBody>
        </p:sp>
        <p:sp>
          <p:nvSpPr>
            <p:cNvPr id="257" name="正方形/長方形 256"/>
            <p:cNvSpPr/>
            <p:nvPr/>
          </p:nvSpPr>
          <p:spPr>
            <a:xfrm rot="16200000" flipV="1">
              <a:off x="5052743" y="3533384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8" name="正方形/長方形 257"/>
            <p:cNvSpPr/>
            <p:nvPr/>
          </p:nvSpPr>
          <p:spPr>
            <a:xfrm rot="16200000" flipV="1">
              <a:off x="5052744" y="4256105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dirty="0"/>
            </a:p>
          </p:txBody>
        </p:sp>
        <p:sp>
          <p:nvSpPr>
            <p:cNvPr id="259" name="正方形/長方形 258"/>
            <p:cNvSpPr/>
            <p:nvPr/>
          </p:nvSpPr>
          <p:spPr>
            <a:xfrm flipV="1">
              <a:off x="5967539" y="1272109"/>
              <a:ext cx="1062719" cy="2728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正方形/長方形 259"/>
            <p:cNvSpPr/>
            <p:nvPr/>
          </p:nvSpPr>
          <p:spPr>
            <a:xfrm flipV="1">
              <a:off x="7030258" y="1255283"/>
              <a:ext cx="1062719" cy="2728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1" name="正方形/長方形 260"/>
            <p:cNvSpPr/>
            <p:nvPr/>
          </p:nvSpPr>
          <p:spPr>
            <a:xfrm flipV="1">
              <a:off x="6031687" y="3025962"/>
              <a:ext cx="1062719" cy="2728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2" name="正方形/長方形 261"/>
            <p:cNvSpPr/>
            <p:nvPr/>
          </p:nvSpPr>
          <p:spPr>
            <a:xfrm flipV="1">
              <a:off x="7118104" y="3042133"/>
              <a:ext cx="1062719" cy="2728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" name="正方形/長方形 262"/>
            <p:cNvSpPr/>
            <p:nvPr/>
          </p:nvSpPr>
          <p:spPr>
            <a:xfrm flipV="1">
              <a:off x="6626585" y="2000614"/>
              <a:ext cx="1062719" cy="2728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4" name="正方形/長方形 263"/>
            <p:cNvSpPr/>
            <p:nvPr/>
          </p:nvSpPr>
          <p:spPr>
            <a:xfrm flipV="1">
              <a:off x="6626585" y="2292027"/>
              <a:ext cx="1062719" cy="2728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5" name="正方形/長方形 264"/>
            <p:cNvSpPr/>
            <p:nvPr/>
          </p:nvSpPr>
          <p:spPr>
            <a:xfrm rot="16200000" flipV="1">
              <a:off x="-40202" y="1853096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6" name="正方形/長方形 265"/>
            <p:cNvSpPr/>
            <p:nvPr/>
          </p:nvSpPr>
          <p:spPr>
            <a:xfrm rot="16200000" flipV="1">
              <a:off x="-16873" y="3903208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7" name="正方形/長方形 266"/>
            <p:cNvSpPr/>
            <p:nvPr/>
          </p:nvSpPr>
          <p:spPr>
            <a:xfrm rot="16200000" flipV="1">
              <a:off x="-14370" y="4652375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8" name="正方形/長方形 267"/>
            <p:cNvSpPr/>
            <p:nvPr/>
          </p:nvSpPr>
          <p:spPr>
            <a:xfrm flipV="1">
              <a:off x="6824208" y="3398135"/>
              <a:ext cx="722720" cy="3714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dirty="0"/>
            </a:p>
          </p:txBody>
        </p:sp>
        <p:sp>
          <p:nvSpPr>
            <p:cNvPr id="269" name="正方形/長方形 268"/>
            <p:cNvSpPr/>
            <p:nvPr/>
          </p:nvSpPr>
          <p:spPr>
            <a:xfrm flipV="1">
              <a:off x="7589966" y="3411348"/>
              <a:ext cx="722720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23434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kumimoji="1" lang="en-US" altLang="ja-JP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4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576493" y="760991"/>
            <a:ext cx="319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セールス品の発生場所</a:t>
            </a:r>
            <a:endParaRPr kumimoji="1" lang="ja-JP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316102" y="1260472"/>
            <a:ext cx="7244443" cy="5192864"/>
            <a:chOff x="1038454" y="1430677"/>
            <a:chExt cx="7244443" cy="5192864"/>
          </a:xfrm>
        </p:grpSpPr>
        <p:grpSp>
          <p:nvGrpSpPr>
            <p:cNvPr id="61" name="グループ化 60"/>
            <p:cNvGrpSpPr/>
            <p:nvPr/>
          </p:nvGrpSpPr>
          <p:grpSpPr>
            <a:xfrm>
              <a:off x="1038454" y="1430677"/>
              <a:ext cx="7244443" cy="5192864"/>
              <a:chOff x="148649" y="1229099"/>
              <a:chExt cx="8354441" cy="5192864"/>
            </a:xfrm>
          </p:grpSpPr>
          <p:sp>
            <p:nvSpPr>
              <p:cNvPr id="62" name="正方形/長方形 61"/>
              <p:cNvSpPr/>
              <p:nvPr/>
            </p:nvSpPr>
            <p:spPr>
              <a:xfrm rot="10800000" flipV="1">
                <a:off x="4373204" y="4695540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3" name="グループ化 62"/>
              <p:cNvGrpSpPr/>
              <p:nvPr/>
            </p:nvGrpSpPr>
            <p:grpSpPr>
              <a:xfrm>
                <a:off x="344488" y="1229099"/>
                <a:ext cx="8065642" cy="5159460"/>
                <a:chOff x="359043" y="1229099"/>
                <a:chExt cx="8065642" cy="5159460"/>
              </a:xfrm>
            </p:grpSpPr>
            <p:grpSp>
              <p:nvGrpSpPr>
                <p:cNvPr id="152" name="グループ化 151"/>
                <p:cNvGrpSpPr/>
                <p:nvPr/>
              </p:nvGrpSpPr>
              <p:grpSpPr>
                <a:xfrm>
                  <a:off x="359043" y="1229099"/>
                  <a:ext cx="8065642" cy="5159460"/>
                  <a:chOff x="179904" y="1412770"/>
                  <a:chExt cx="6749986" cy="5159460"/>
                </a:xfrm>
              </p:grpSpPr>
              <p:sp>
                <p:nvSpPr>
                  <p:cNvPr id="155" name="正方形/長方形 154"/>
                  <p:cNvSpPr/>
                  <p:nvPr/>
                </p:nvSpPr>
                <p:spPr>
                  <a:xfrm>
                    <a:off x="179904" y="1464538"/>
                    <a:ext cx="6749986" cy="493959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6" name="正方形/長方形 155"/>
                  <p:cNvSpPr/>
                  <p:nvPr/>
                </p:nvSpPr>
                <p:spPr>
                  <a:xfrm>
                    <a:off x="5649041" y="6169221"/>
                    <a:ext cx="1098125" cy="403009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20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入り口</a:t>
                    </a:r>
                    <a:endParaRPr kumimoji="1" lang="ja-JP" altLang="en-US" sz="2000" dirty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endParaRPr>
                  </a:p>
                </p:txBody>
              </p:sp>
              <p:sp>
                <p:nvSpPr>
                  <p:cNvPr id="157" name="正方形/長方形 156"/>
                  <p:cNvSpPr/>
                  <p:nvPr/>
                </p:nvSpPr>
                <p:spPr>
                  <a:xfrm>
                    <a:off x="6699685" y="5582544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8" name="正方形/長方形 157"/>
                  <p:cNvSpPr/>
                  <p:nvPr/>
                </p:nvSpPr>
                <p:spPr>
                  <a:xfrm>
                    <a:off x="2424565" y="1412770"/>
                    <a:ext cx="734766" cy="156808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" name="正方形/長方形 158"/>
                  <p:cNvSpPr/>
                  <p:nvPr/>
                </p:nvSpPr>
                <p:spPr>
                  <a:xfrm>
                    <a:off x="6710780" y="5051055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0" name="正方形/長方形 159"/>
                  <p:cNvSpPr/>
                  <p:nvPr/>
                </p:nvSpPr>
                <p:spPr>
                  <a:xfrm>
                    <a:off x="6699685" y="4516233"/>
                    <a:ext cx="208755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1" name="正方形/長方形 160"/>
                  <p:cNvSpPr/>
                  <p:nvPr/>
                </p:nvSpPr>
                <p:spPr>
                  <a:xfrm rot="16200000">
                    <a:off x="1351650" y="5546286"/>
                    <a:ext cx="600849" cy="301311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62" name="直線コネクタ 161"/>
                  <p:cNvCxnSpPr>
                    <a:stCxn id="158" idx="0"/>
                    <a:endCxn id="158" idx="2"/>
                  </p:cNvCxnSpPr>
                  <p:nvPr/>
                </p:nvCxnSpPr>
                <p:spPr>
                  <a:xfrm>
                    <a:off x="2791949" y="1412770"/>
                    <a:ext cx="0" cy="15680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3" name="正方形/長方形 162"/>
                  <p:cNvSpPr/>
                  <p:nvPr/>
                </p:nvSpPr>
                <p:spPr>
                  <a:xfrm rot="16200000">
                    <a:off x="1955842" y="5586673"/>
                    <a:ext cx="638941" cy="301311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正方形/長方形 163"/>
                  <p:cNvSpPr/>
                  <p:nvPr/>
                </p:nvSpPr>
                <p:spPr>
                  <a:xfrm rot="16200000" flipV="1">
                    <a:off x="947187" y="3922182"/>
                    <a:ext cx="722720" cy="288738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5" name="正方形/長方形 164"/>
                  <p:cNvSpPr/>
                  <p:nvPr/>
                </p:nvSpPr>
                <p:spPr>
                  <a:xfrm>
                    <a:off x="4832664" y="1459201"/>
                    <a:ext cx="45719" cy="45677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6" name="正方形/長方形 165"/>
                  <p:cNvSpPr/>
                  <p:nvPr/>
                </p:nvSpPr>
                <p:spPr>
                  <a:xfrm>
                    <a:off x="4832489" y="2489027"/>
                    <a:ext cx="38261" cy="106203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7" name="正方形/長方形 166"/>
                  <p:cNvSpPr/>
                  <p:nvPr/>
                </p:nvSpPr>
                <p:spPr>
                  <a:xfrm flipV="1">
                    <a:off x="4832488" y="3528204"/>
                    <a:ext cx="2097402" cy="45719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8" name="正方形/長方形 167"/>
                  <p:cNvSpPr/>
                  <p:nvPr/>
                </p:nvSpPr>
                <p:spPr>
                  <a:xfrm flipV="1">
                    <a:off x="5036675" y="3597017"/>
                    <a:ext cx="556768" cy="406383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9" name="正方形/長方形 168"/>
                  <p:cNvSpPr/>
                  <p:nvPr/>
                </p:nvSpPr>
                <p:spPr>
                  <a:xfrm rot="16200000" flipV="1">
                    <a:off x="4878949" y="5219081"/>
                    <a:ext cx="665289" cy="34009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0" name="正方形/長方形 169"/>
                  <p:cNvSpPr/>
                  <p:nvPr/>
                </p:nvSpPr>
                <p:spPr>
                  <a:xfrm rot="16200000" flipV="1">
                    <a:off x="4874674" y="5898438"/>
                    <a:ext cx="665289" cy="34009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3" name="正方形/長方形 152"/>
                <p:cNvSpPr/>
                <p:nvPr/>
              </p:nvSpPr>
              <p:spPr>
                <a:xfrm rot="16200000">
                  <a:off x="4098854" y="5383166"/>
                  <a:ext cx="628172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" name="正方形/長方形 153"/>
                <p:cNvSpPr/>
                <p:nvPr/>
              </p:nvSpPr>
              <p:spPr>
                <a:xfrm rot="16200000">
                  <a:off x="3282432" y="5371650"/>
                  <a:ext cx="628172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4" name="正方形/長方形 63"/>
              <p:cNvSpPr/>
              <p:nvPr/>
            </p:nvSpPr>
            <p:spPr>
              <a:xfrm>
                <a:off x="382402" y="6018954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 flipV="1">
                <a:off x="1828660" y="1270003"/>
                <a:ext cx="1062719" cy="2728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正方形/長方形 113"/>
              <p:cNvSpPr/>
              <p:nvPr/>
            </p:nvSpPr>
            <p:spPr>
              <a:xfrm flipV="1">
                <a:off x="759996" y="1275530"/>
                <a:ext cx="1062719" cy="2728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正方形/長方形 114"/>
              <p:cNvSpPr/>
              <p:nvPr/>
            </p:nvSpPr>
            <p:spPr>
              <a:xfrm flipV="1">
                <a:off x="3972213" y="1278599"/>
                <a:ext cx="1062719" cy="2728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正方形/長方形 115"/>
              <p:cNvSpPr/>
              <p:nvPr/>
            </p:nvSpPr>
            <p:spPr>
              <a:xfrm flipV="1">
                <a:off x="5056816" y="1276029"/>
                <a:ext cx="823828" cy="2764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正方形/長方形 116"/>
              <p:cNvSpPr/>
              <p:nvPr/>
            </p:nvSpPr>
            <p:spPr>
              <a:xfrm rot="16200000">
                <a:off x="-56589" y="3196961"/>
                <a:ext cx="877981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正方形/長方形 117"/>
              <p:cNvSpPr/>
              <p:nvPr/>
            </p:nvSpPr>
            <p:spPr>
              <a:xfrm rot="16200000">
                <a:off x="7985695" y="2149316"/>
                <a:ext cx="877981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正方形/長方形 118"/>
              <p:cNvSpPr/>
              <p:nvPr/>
            </p:nvSpPr>
            <p:spPr>
              <a:xfrm rot="16200000" flipV="1">
                <a:off x="1331758" y="2964499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正方形/長方形 119"/>
              <p:cNvSpPr/>
              <p:nvPr/>
            </p:nvSpPr>
            <p:spPr>
              <a:xfrm rot="16200000" flipV="1">
                <a:off x="674715" y="2967139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正方形/長方形 120"/>
              <p:cNvSpPr/>
              <p:nvPr/>
            </p:nvSpPr>
            <p:spPr>
              <a:xfrm rot="16200000" flipV="1">
                <a:off x="685999" y="3657070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/>
              </a:p>
            </p:txBody>
          </p:sp>
          <p:sp>
            <p:nvSpPr>
              <p:cNvPr id="122" name="正方形/長方形 121"/>
              <p:cNvSpPr/>
              <p:nvPr/>
            </p:nvSpPr>
            <p:spPr>
              <a:xfrm rot="10800000" flipV="1">
                <a:off x="4759865" y="2700854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正方形/長方形 122"/>
              <p:cNvSpPr/>
              <p:nvPr/>
            </p:nvSpPr>
            <p:spPr>
              <a:xfrm rot="10800000" flipV="1">
                <a:off x="2588961" y="2688215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正方形/長方形 123"/>
              <p:cNvSpPr/>
              <p:nvPr/>
            </p:nvSpPr>
            <p:spPr>
              <a:xfrm rot="10800000" flipV="1">
                <a:off x="3314425" y="2688214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正方形/長方形 124"/>
              <p:cNvSpPr/>
              <p:nvPr/>
            </p:nvSpPr>
            <p:spPr>
              <a:xfrm rot="10800000" flipV="1">
                <a:off x="4037145" y="2688216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正方形/長方形 125"/>
              <p:cNvSpPr/>
              <p:nvPr/>
            </p:nvSpPr>
            <p:spPr>
              <a:xfrm rot="10800000" flipV="1">
                <a:off x="2510009" y="2003862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正方形/長方形 126"/>
              <p:cNvSpPr/>
              <p:nvPr/>
            </p:nvSpPr>
            <p:spPr>
              <a:xfrm rot="10800000" flipV="1">
                <a:off x="1064569" y="1991222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 rot="10800000" flipV="1">
                <a:off x="1787289" y="1991224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正方形/長方形 128"/>
              <p:cNvSpPr/>
              <p:nvPr/>
            </p:nvSpPr>
            <p:spPr>
              <a:xfrm rot="16200000" flipV="1">
                <a:off x="672144" y="4396938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正方形/長方形 129"/>
              <p:cNvSpPr/>
              <p:nvPr/>
            </p:nvSpPr>
            <p:spPr>
              <a:xfrm rot="10800000" flipV="1">
                <a:off x="3952899" y="1997340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正方形/長方形 130"/>
              <p:cNvSpPr/>
              <p:nvPr/>
            </p:nvSpPr>
            <p:spPr>
              <a:xfrm rot="10800000" flipV="1">
                <a:off x="4691384" y="2015483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正方形/長方形 131"/>
              <p:cNvSpPr/>
              <p:nvPr/>
            </p:nvSpPr>
            <p:spPr>
              <a:xfrm rot="16200000" flipV="1">
                <a:off x="1351154" y="4453444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正方形/長方形 132"/>
              <p:cNvSpPr/>
              <p:nvPr/>
            </p:nvSpPr>
            <p:spPr>
              <a:xfrm rot="16200000" flipV="1">
                <a:off x="3271428" y="3471741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正方形/長方形 133"/>
              <p:cNvSpPr/>
              <p:nvPr/>
            </p:nvSpPr>
            <p:spPr>
              <a:xfrm rot="16200000" flipV="1">
                <a:off x="3276801" y="4161672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/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 rot="16200000" flipV="1">
                <a:off x="2459893" y="3473836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正方形/長方形 135"/>
              <p:cNvSpPr/>
              <p:nvPr/>
            </p:nvSpPr>
            <p:spPr>
              <a:xfrm rot="16200000" flipV="1">
                <a:off x="2459894" y="4196557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/>
              </a:p>
            </p:txBody>
          </p:sp>
          <p:sp>
            <p:nvSpPr>
              <p:cNvPr id="137" name="正方形/長方形 136"/>
              <p:cNvSpPr/>
              <p:nvPr/>
            </p:nvSpPr>
            <p:spPr>
              <a:xfrm rot="16200000" flipV="1">
                <a:off x="4184351" y="3471740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正方形/長方形 137"/>
              <p:cNvSpPr/>
              <p:nvPr/>
            </p:nvSpPr>
            <p:spPr>
              <a:xfrm rot="16200000" flipV="1">
                <a:off x="4184352" y="4194461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/>
              </a:p>
            </p:txBody>
          </p:sp>
          <p:sp>
            <p:nvSpPr>
              <p:cNvPr id="139" name="正方形/長方形 138"/>
              <p:cNvSpPr/>
              <p:nvPr/>
            </p:nvSpPr>
            <p:spPr>
              <a:xfrm rot="16200000" flipV="1">
                <a:off x="5052743" y="3533384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正方形/長方形 139"/>
              <p:cNvSpPr/>
              <p:nvPr/>
            </p:nvSpPr>
            <p:spPr>
              <a:xfrm rot="16200000" flipV="1">
                <a:off x="5052744" y="4256105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/>
              </a:p>
            </p:txBody>
          </p:sp>
          <p:sp>
            <p:nvSpPr>
              <p:cNvPr id="141" name="正方形/長方形 140"/>
              <p:cNvSpPr/>
              <p:nvPr/>
            </p:nvSpPr>
            <p:spPr>
              <a:xfrm flipV="1">
                <a:off x="5967539" y="1272109"/>
                <a:ext cx="1062719" cy="2728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/>
              <p:cNvSpPr/>
              <p:nvPr/>
            </p:nvSpPr>
            <p:spPr>
              <a:xfrm flipV="1">
                <a:off x="7030258" y="1255283"/>
                <a:ext cx="1062719" cy="2728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正方形/長方形 142"/>
              <p:cNvSpPr/>
              <p:nvPr/>
            </p:nvSpPr>
            <p:spPr>
              <a:xfrm flipV="1">
                <a:off x="6031687" y="3025962"/>
                <a:ext cx="1062719" cy="2728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正方形/長方形 143"/>
              <p:cNvSpPr/>
              <p:nvPr/>
            </p:nvSpPr>
            <p:spPr>
              <a:xfrm flipV="1">
                <a:off x="7118104" y="3042133"/>
                <a:ext cx="1062719" cy="2728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正方形/長方形 144"/>
              <p:cNvSpPr/>
              <p:nvPr/>
            </p:nvSpPr>
            <p:spPr>
              <a:xfrm flipV="1">
                <a:off x="6626585" y="2000614"/>
                <a:ext cx="1062719" cy="2728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正方形/長方形 145"/>
              <p:cNvSpPr/>
              <p:nvPr/>
            </p:nvSpPr>
            <p:spPr>
              <a:xfrm flipV="1">
                <a:off x="6626585" y="2292027"/>
                <a:ext cx="1062719" cy="2728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正方形/長方形 146"/>
              <p:cNvSpPr/>
              <p:nvPr/>
            </p:nvSpPr>
            <p:spPr>
              <a:xfrm rot="16200000" flipV="1">
                <a:off x="-40202" y="1853096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正方形/長方形 147"/>
              <p:cNvSpPr/>
              <p:nvPr/>
            </p:nvSpPr>
            <p:spPr>
              <a:xfrm rot="16200000" flipV="1">
                <a:off x="-16873" y="3903208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 rot="16200000" flipV="1">
                <a:off x="-14370" y="4652375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正方形/長方形 149"/>
              <p:cNvSpPr/>
              <p:nvPr/>
            </p:nvSpPr>
            <p:spPr>
              <a:xfrm flipV="1">
                <a:off x="6824208" y="3398135"/>
                <a:ext cx="722720" cy="37144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/>
              </a:p>
            </p:txBody>
          </p:sp>
          <p:sp>
            <p:nvSpPr>
              <p:cNvPr id="151" name="正方形/長方形 150"/>
              <p:cNvSpPr/>
              <p:nvPr/>
            </p:nvSpPr>
            <p:spPr>
              <a:xfrm flipV="1">
                <a:off x="7589966" y="3411348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/>
              </a:p>
            </p:txBody>
          </p:sp>
        </p:grpSp>
        <p:sp>
          <p:nvSpPr>
            <p:cNvPr id="5" name="円/楕円 4"/>
            <p:cNvSpPr/>
            <p:nvPr/>
          </p:nvSpPr>
          <p:spPr>
            <a:xfrm>
              <a:off x="1268580" y="4889166"/>
              <a:ext cx="504056" cy="4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5</a:t>
              </a:r>
              <a:endPara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  <p:sp>
          <p:nvSpPr>
            <p:cNvPr id="171" name="円/楕円 170"/>
            <p:cNvSpPr/>
            <p:nvPr/>
          </p:nvSpPr>
          <p:spPr>
            <a:xfrm>
              <a:off x="2385713" y="1742378"/>
              <a:ext cx="504056" cy="4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2</a:t>
              </a:r>
              <a:endPara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  <p:sp>
          <p:nvSpPr>
            <p:cNvPr id="172" name="円/楕円 171"/>
            <p:cNvSpPr/>
            <p:nvPr/>
          </p:nvSpPr>
          <p:spPr>
            <a:xfrm>
              <a:off x="6240629" y="2742559"/>
              <a:ext cx="504056" cy="4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1</a:t>
              </a:r>
              <a:endPara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  <p:sp>
          <p:nvSpPr>
            <p:cNvPr id="173" name="円/楕円 172"/>
            <p:cNvSpPr/>
            <p:nvPr/>
          </p:nvSpPr>
          <p:spPr>
            <a:xfrm>
              <a:off x="4560992" y="1703960"/>
              <a:ext cx="504056" cy="4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3</a:t>
              </a:r>
              <a:endPara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  <p:sp>
          <p:nvSpPr>
            <p:cNvPr id="174" name="円/楕円 173"/>
            <p:cNvSpPr/>
            <p:nvPr/>
          </p:nvSpPr>
          <p:spPr>
            <a:xfrm>
              <a:off x="2544642" y="2578700"/>
              <a:ext cx="504056" cy="4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4</a:t>
              </a:r>
              <a:endPara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  <p:sp>
        <p:nvSpPr>
          <p:cNvPr id="176" name="正方形/長方形 175"/>
          <p:cNvSpPr/>
          <p:nvPr/>
        </p:nvSpPr>
        <p:spPr>
          <a:xfrm>
            <a:off x="5098839" y="304646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３０</a:t>
            </a:r>
            <a:r>
              <a:rPr lang="ja-JP" altLang="en-US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秒後</a:t>
            </a:r>
            <a:endParaRPr lang="ja-JP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ふみゴシック" panose="03000509000000000000" pitchFamily="65" charset="-128"/>
            </a:endParaRPr>
          </a:p>
        </p:txBody>
      </p:sp>
      <p:sp>
        <p:nvSpPr>
          <p:cNvPr id="177" name="正方形/長方形 176"/>
          <p:cNvSpPr/>
          <p:nvPr/>
        </p:nvSpPr>
        <p:spPr>
          <a:xfrm>
            <a:off x="3503883" y="19059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９０</a:t>
            </a:r>
            <a:r>
              <a:rPr lang="ja-JP" altLang="en-US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秒後</a:t>
            </a:r>
            <a:endParaRPr lang="ja-JP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ふみゴシック" panose="03000509000000000000" pitchFamily="65" charset="-128"/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1235211" y="269941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１２０秒後</a:t>
            </a:r>
            <a:endParaRPr lang="ja-JP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ふみゴシック" panose="03000509000000000000" pitchFamily="65" charset="-128"/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1207503" y="184319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６０</a:t>
            </a:r>
            <a:r>
              <a:rPr lang="ja-JP" altLang="en-US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秒後</a:t>
            </a:r>
            <a:endParaRPr lang="ja-JP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ふみゴシック" panose="03000509000000000000" pitchFamily="65" charset="-128"/>
            </a:endParaRPr>
          </a:p>
        </p:txBody>
      </p:sp>
      <p:sp>
        <p:nvSpPr>
          <p:cNvPr id="180" name="正方形/長方形 179"/>
          <p:cNvSpPr/>
          <p:nvPr/>
        </p:nvSpPr>
        <p:spPr>
          <a:xfrm>
            <a:off x="-15552" y="498678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１５０秒後</a:t>
            </a:r>
            <a:endParaRPr lang="ja-JP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ふみゴシック" panose="03000509000000000000" pitchFamily="65" charset="-128"/>
            </a:endParaRPr>
          </a:p>
        </p:txBody>
      </p:sp>
      <p:sp>
        <p:nvSpPr>
          <p:cNvPr id="181" name="円/楕円 180"/>
          <p:cNvSpPr/>
          <p:nvPr/>
        </p:nvSpPr>
        <p:spPr>
          <a:xfrm>
            <a:off x="7636408" y="4586681"/>
            <a:ext cx="504056" cy="4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5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82" name="円/楕円 181"/>
          <p:cNvSpPr/>
          <p:nvPr/>
        </p:nvSpPr>
        <p:spPr>
          <a:xfrm>
            <a:off x="7637089" y="2168425"/>
            <a:ext cx="504056" cy="4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83" name="円/楕円 182"/>
          <p:cNvSpPr/>
          <p:nvPr/>
        </p:nvSpPr>
        <p:spPr>
          <a:xfrm>
            <a:off x="7637089" y="1419170"/>
            <a:ext cx="504056" cy="4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84" name="円/楕円 183"/>
          <p:cNvSpPr/>
          <p:nvPr/>
        </p:nvSpPr>
        <p:spPr>
          <a:xfrm>
            <a:off x="7642076" y="2975387"/>
            <a:ext cx="504056" cy="4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3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85" name="円/楕円 184"/>
          <p:cNvSpPr/>
          <p:nvPr/>
        </p:nvSpPr>
        <p:spPr>
          <a:xfrm>
            <a:off x="7636408" y="3735752"/>
            <a:ext cx="504056" cy="4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4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8209667" y="32371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牛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8160500" y="244032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豚</a:t>
            </a:r>
            <a:r>
              <a:rPr kumimoji="1" lang="en-US" altLang="ja-JP" dirty="0" smtClean="0"/>
              <a:t>×1</a:t>
            </a:r>
            <a:endParaRPr kumimoji="1" lang="ja-JP" altLang="en-US" dirty="0"/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8146132" y="143750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魚</a:t>
            </a:r>
            <a:r>
              <a:rPr kumimoji="1" lang="en-US" altLang="ja-JP" dirty="0" smtClean="0"/>
              <a:t>×2</a:t>
            </a:r>
            <a:endParaRPr kumimoji="1" lang="ja-JP" altLang="en-US" dirty="0"/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8160499" y="215206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魚</a:t>
            </a:r>
            <a:r>
              <a:rPr kumimoji="1" lang="en-US" altLang="ja-JP" dirty="0" smtClean="0"/>
              <a:t>×1</a:t>
            </a:r>
            <a:endParaRPr kumimoji="1" lang="ja-JP" altLang="en-US" dirty="0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8209164" y="29079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豚</a:t>
            </a:r>
            <a:r>
              <a:rPr kumimoji="1" lang="en-US" altLang="ja-JP" dirty="0" smtClean="0"/>
              <a:t>×1</a:t>
            </a:r>
            <a:endParaRPr kumimoji="1" lang="ja-JP" altLang="en-US" dirty="0"/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8252241" y="380094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牛</a:t>
            </a:r>
            <a:r>
              <a:rPr kumimoji="1" lang="en-US" altLang="ja-JP" dirty="0" smtClean="0"/>
              <a:t>×2</a:t>
            </a:r>
            <a:endParaRPr kumimoji="1" lang="ja-JP" altLang="en-US" dirty="0"/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8274720" y="448215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牛</a:t>
            </a:r>
            <a:r>
              <a:rPr kumimoji="1" lang="en-US" altLang="ja-JP" dirty="0" smtClean="0"/>
              <a:t>×2</a:t>
            </a:r>
            <a:endParaRPr kumimoji="1" lang="ja-JP" altLang="en-US" dirty="0"/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8312899" y="48340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豚</a:t>
            </a:r>
            <a:r>
              <a:rPr kumimoji="1" lang="en-US" altLang="ja-JP" dirty="0" smtClean="0"/>
              <a:t>×1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42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角丸四角形 322"/>
          <p:cNvSpPr/>
          <p:nvPr/>
        </p:nvSpPr>
        <p:spPr>
          <a:xfrm>
            <a:off x="7833320" y="633259"/>
            <a:ext cx="2592288" cy="57353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：プレイヤー</a:t>
            </a:r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：おばさん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　</a:t>
            </a:r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：店員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</a:t>
            </a:r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警備員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：客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：カート客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：親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：子供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4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2218197" y="99411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店員と客のポジション</a:t>
            </a:r>
            <a:endParaRPr kumimoji="1" lang="en-US" altLang="ja-JP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222" name="円/楕円 221"/>
          <p:cNvSpPr/>
          <p:nvPr/>
        </p:nvSpPr>
        <p:spPr>
          <a:xfrm>
            <a:off x="5183195" y="4440118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3" name="円/楕円 222"/>
          <p:cNvSpPr/>
          <p:nvPr/>
        </p:nvSpPr>
        <p:spPr>
          <a:xfrm>
            <a:off x="1495543" y="2703284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25" name="グループ化 224"/>
          <p:cNvGrpSpPr/>
          <p:nvPr/>
        </p:nvGrpSpPr>
        <p:grpSpPr>
          <a:xfrm>
            <a:off x="375220" y="1399462"/>
            <a:ext cx="7244443" cy="5192864"/>
            <a:chOff x="1038454" y="1430677"/>
            <a:chExt cx="7244443" cy="5192864"/>
          </a:xfrm>
        </p:grpSpPr>
        <p:grpSp>
          <p:nvGrpSpPr>
            <p:cNvPr id="226" name="グループ化 225"/>
            <p:cNvGrpSpPr/>
            <p:nvPr/>
          </p:nvGrpSpPr>
          <p:grpSpPr>
            <a:xfrm>
              <a:off x="1038454" y="1430677"/>
              <a:ext cx="7244443" cy="5192864"/>
              <a:chOff x="148649" y="1229099"/>
              <a:chExt cx="8354441" cy="5192864"/>
            </a:xfrm>
          </p:grpSpPr>
          <p:sp>
            <p:nvSpPr>
              <p:cNvPr id="232" name="正方形/長方形 231"/>
              <p:cNvSpPr/>
              <p:nvPr/>
            </p:nvSpPr>
            <p:spPr>
              <a:xfrm rot="10800000" flipV="1">
                <a:off x="4373204" y="4695540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33" name="グループ化 232"/>
              <p:cNvGrpSpPr/>
              <p:nvPr/>
            </p:nvGrpSpPr>
            <p:grpSpPr>
              <a:xfrm>
                <a:off x="344488" y="1229099"/>
                <a:ext cx="8065642" cy="5159460"/>
                <a:chOff x="359043" y="1229099"/>
                <a:chExt cx="8065642" cy="5159460"/>
              </a:xfrm>
            </p:grpSpPr>
            <p:grpSp>
              <p:nvGrpSpPr>
                <p:cNvPr id="274" name="グループ化 273"/>
                <p:cNvGrpSpPr/>
                <p:nvPr/>
              </p:nvGrpSpPr>
              <p:grpSpPr>
                <a:xfrm>
                  <a:off x="359043" y="1229099"/>
                  <a:ext cx="8065642" cy="5159460"/>
                  <a:chOff x="179904" y="1412770"/>
                  <a:chExt cx="6749986" cy="5159460"/>
                </a:xfrm>
              </p:grpSpPr>
              <p:sp>
                <p:nvSpPr>
                  <p:cNvPr id="277" name="正方形/長方形 276"/>
                  <p:cNvSpPr/>
                  <p:nvPr/>
                </p:nvSpPr>
                <p:spPr>
                  <a:xfrm>
                    <a:off x="179904" y="1464538"/>
                    <a:ext cx="6749986" cy="493959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78" name="正方形/長方形 277"/>
                  <p:cNvSpPr/>
                  <p:nvPr/>
                </p:nvSpPr>
                <p:spPr>
                  <a:xfrm>
                    <a:off x="5649041" y="6169221"/>
                    <a:ext cx="1098125" cy="403009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20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入り口</a:t>
                    </a:r>
                    <a:endParaRPr kumimoji="1" lang="ja-JP" altLang="en-US" sz="2000" dirty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endParaRPr>
                  </a:p>
                </p:txBody>
              </p:sp>
              <p:sp>
                <p:nvSpPr>
                  <p:cNvPr id="279" name="正方形/長方形 278"/>
                  <p:cNvSpPr/>
                  <p:nvPr/>
                </p:nvSpPr>
                <p:spPr>
                  <a:xfrm>
                    <a:off x="6699685" y="5582544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0" name="正方形/長方形 279"/>
                  <p:cNvSpPr/>
                  <p:nvPr/>
                </p:nvSpPr>
                <p:spPr>
                  <a:xfrm>
                    <a:off x="2424565" y="1412770"/>
                    <a:ext cx="734766" cy="156808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1" name="正方形/長方形 280"/>
                  <p:cNvSpPr/>
                  <p:nvPr/>
                </p:nvSpPr>
                <p:spPr>
                  <a:xfrm>
                    <a:off x="6710780" y="5051055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2" name="正方形/長方形 281"/>
                  <p:cNvSpPr/>
                  <p:nvPr/>
                </p:nvSpPr>
                <p:spPr>
                  <a:xfrm>
                    <a:off x="6699685" y="4516233"/>
                    <a:ext cx="208755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3" name="正方形/長方形 282"/>
                  <p:cNvSpPr/>
                  <p:nvPr/>
                </p:nvSpPr>
                <p:spPr>
                  <a:xfrm rot="16200000">
                    <a:off x="1351650" y="5546286"/>
                    <a:ext cx="600849" cy="301311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84" name="直線コネクタ 283"/>
                  <p:cNvCxnSpPr>
                    <a:stCxn id="280" idx="0"/>
                    <a:endCxn id="280" idx="2"/>
                  </p:cNvCxnSpPr>
                  <p:nvPr/>
                </p:nvCxnSpPr>
                <p:spPr>
                  <a:xfrm>
                    <a:off x="2791949" y="1412770"/>
                    <a:ext cx="0" cy="15680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5" name="正方形/長方形 284"/>
                  <p:cNvSpPr/>
                  <p:nvPr/>
                </p:nvSpPr>
                <p:spPr>
                  <a:xfrm rot="16200000">
                    <a:off x="1955842" y="5586673"/>
                    <a:ext cx="638941" cy="301311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6" name="正方形/長方形 285"/>
                  <p:cNvSpPr/>
                  <p:nvPr/>
                </p:nvSpPr>
                <p:spPr>
                  <a:xfrm rot="16200000" flipV="1">
                    <a:off x="947187" y="3922182"/>
                    <a:ext cx="722720" cy="288738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7" name="正方形/長方形 286"/>
                  <p:cNvSpPr/>
                  <p:nvPr/>
                </p:nvSpPr>
                <p:spPr>
                  <a:xfrm>
                    <a:off x="4832664" y="1459201"/>
                    <a:ext cx="45719" cy="45677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8" name="正方形/長方形 287"/>
                  <p:cNvSpPr/>
                  <p:nvPr/>
                </p:nvSpPr>
                <p:spPr>
                  <a:xfrm>
                    <a:off x="4832489" y="2489027"/>
                    <a:ext cx="38261" cy="106203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9" name="正方形/長方形 288"/>
                  <p:cNvSpPr/>
                  <p:nvPr/>
                </p:nvSpPr>
                <p:spPr>
                  <a:xfrm flipV="1">
                    <a:off x="4832488" y="3528204"/>
                    <a:ext cx="2097402" cy="45719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0" name="正方形/長方形 289"/>
                  <p:cNvSpPr/>
                  <p:nvPr/>
                </p:nvSpPr>
                <p:spPr>
                  <a:xfrm flipV="1">
                    <a:off x="5036675" y="3597017"/>
                    <a:ext cx="556768" cy="406383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1" name="正方形/長方形 290"/>
                  <p:cNvSpPr/>
                  <p:nvPr/>
                </p:nvSpPr>
                <p:spPr>
                  <a:xfrm rot="16200000" flipV="1">
                    <a:off x="4878949" y="5219081"/>
                    <a:ext cx="665289" cy="34009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2" name="正方形/長方形 291"/>
                  <p:cNvSpPr/>
                  <p:nvPr/>
                </p:nvSpPr>
                <p:spPr>
                  <a:xfrm rot="16200000" flipV="1">
                    <a:off x="4874674" y="5898438"/>
                    <a:ext cx="665289" cy="34009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75" name="正方形/長方形 274"/>
                <p:cNvSpPr/>
                <p:nvPr/>
              </p:nvSpPr>
              <p:spPr>
                <a:xfrm rot="16200000">
                  <a:off x="4098854" y="5383166"/>
                  <a:ext cx="628172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6" name="正方形/長方形 275"/>
                <p:cNvSpPr/>
                <p:nvPr/>
              </p:nvSpPr>
              <p:spPr>
                <a:xfrm rot="16200000">
                  <a:off x="3282432" y="5371650"/>
                  <a:ext cx="628172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34" name="正方形/長方形 233"/>
              <p:cNvSpPr/>
              <p:nvPr/>
            </p:nvSpPr>
            <p:spPr>
              <a:xfrm>
                <a:off x="382402" y="6018954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235" name="正方形/長方形 234"/>
              <p:cNvSpPr/>
              <p:nvPr/>
            </p:nvSpPr>
            <p:spPr>
              <a:xfrm flipV="1">
                <a:off x="1828660" y="1270003"/>
                <a:ext cx="1062719" cy="2728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6" name="正方形/長方形 235"/>
              <p:cNvSpPr/>
              <p:nvPr/>
            </p:nvSpPr>
            <p:spPr>
              <a:xfrm flipV="1">
                <a:off x="759996" y="1275530"/>
                <a:ext cx="1062719" cy="2728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7" name="正方形/長方形 236"/>
              <p:cNvSpPr/>
              <p:nvPr/>
            </p:nvSpPr>
            <p:spPr>
              <a:xfrm flipV="1">
                <a:off x="3972213" y="1278599"/>
                <a:ext cx="1062719" cy="2728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8" name="正方形/長方形 237"/>
              <p:cNvSpPr/>
              <p:nvPr/>
            </p:nvSpPr>
            <p:spPr>
              <a:xfrm flipV="1">
                <a:off x="5056816" y="1276029"/>
                <a:ext cx="823828" cy="2764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9" name="正方形/長方形 238"/>
              <p:cNvSpPr/>
              <p:nvPr/>
            </p:nvSpPr>
            <p:spPr>
              <a:xfrm rot="16200000">
                <a:off x="-56589" y="3196961"/>
                <a:ext cx="877981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" name="正方形/長方形 239"/>
              <p:cNvSpPr/>
              <p:nvPr/>
            </p:nvSpPr>
            <p:spPr>
              <a:xfrm rot="16200000">
                <a:off x="7985695" y="2149316"/>
                <a:ext cx="877981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1" name="正方形/長方形 240"/>
              <p:cNvSpPr/>
              <p:nvPr/>
            </p:nvSpPr>
            <p:spPr>
              <a:xfrm rot="16200000" flipV="1">
                <a:off x="1331758" y="2964499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2" name="正方形/長方形 241"/>
              <p:cNvSpPr/>
              <p:nvPr/>
            </p:nvSpPr>
            <p:spPr>
              <a:xfrm rot="16200000" flipV="1">
                <a:off x="674715" y="2967139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" name="正方形/長方形 242"/>
              <p:cNvSpPr/>
              <p:nvPr/>
            </p:nvSpPr>
            <p:spPr>
              <a:xfrm rot="16200000" flipV="1">
                <a:off x="685999" y="3657070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/>
              </a:p>
            </p:txBody>
          </p:sp>
          <p:sp>
            <p:nvSpPr>
              <p:cNvPr id="244" name="正方形/長方形 243"/>
              <p:cNvSpPr/>
              <p:nvPr/>
            </p:nvSpPr>
            <p:spPr>
              <a:xfrm rot="10800000" flipV="1">
                <a:off x="4759865" y="2700854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5" name="正方形/長方形 244"/>
              <p:cNvSpPr/>
              <p:nvPr/>
            </p:nvSpPr>
            <p:spPr>
              <a:xfrm rot="10800000" flipV="1">
                <a:off x="2588961" y="2688215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6" name="正方形/長方形 245"/>
              <p:cNvSpPr/>
              <p:nvPr/>
            </p:nvSpPr>
            <p:spPr>
              <a:xfrm rot="10800000" flipV="1">
                <a:off x="3314425" y="2688214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7" name="正方形/長方形 246"/>
              <p:cNvSpPr/>
              <p:nvPr/>
            </p:nvSpPr>
            <p:spPr>
              <a:xfrm rot="10800000" flipV="1">
                <a:off x="4037145" y="2688216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8" name="正方形/長方形 247"/>
              <p:cNvSpPr/>
              <p:nvPr/>
            </p:nvSpPr>
            <p:spPr>
              <a:xfrm rot="10800000" flipV="1">
                <a:off x="2510009" y="2003862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9" name="正方形/長方形 248"/>
              <p:cNvSpPr/>
              <p:nvPr/>
            </p:nvSpPr>
            <p:spPr>
              <a:xfrm rot="10800000" flipV="1">
                <a:off x="1064569" y="1991222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0" name="正方形/長方形 249"/>
              <p:cNvSpPr/>
              <p:nvPr/>
            </p:nvSpPr>
            <p:spPr>
              <a:xfrm rot="10800000" flipV="1">
                <a:off x="1787289" y="1991224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1" name="正方形/長方形 250"/>
              <p:cNvSpPr/>
              <p:nvPr/>
            </p:nvSpPr>
            <p:spPr>
              <a:xfrm rot="16200000" flipV="1">
                <a:off x="672144" y="4396938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2" name="正方形/長方形 251"/>
              <p:cNvSpPr/>
              <p:nvPr/>
            </p:nvSpPr>
            <p:spPr>
              <a:xfrm rot="10800000" flipV="1">
                <a:off x="3952899" y="1997340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" name="正方形/長方形 252"/>
              <p:cNvSpPr/>
              <p:nvPr/>
            </p:nvSpPr>
            <p:spPr>
              <a:xfrm rot="10800000" flipV="1">
                <a:off x="4691384" y="2015483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" name="正方形/長方形 253"/>
              <p:cNvSpPr/>
              <p:nvPr/>
            </p:nvSpPr>
            <p:spPr>
              <a:xfrm rot="16200000" flipV="1">
                <a:off x="1351154" y="4453444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5" name="正方形/長方形 254"/>
              <p:cNvSpPr/>
              <p:nvPr/>
            </p:nvSpPr>
            <p:spPr>
              <a:xfrm rot="16200000" flipV="1">
                <a:off x="3271428" y="3471741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6" name="正方形/長方形 255"/>
              <p:cNvSpPr/>
              <p:nvPr/>
            </p:nvSpPr>
            <p:spPr>
              <a:xfrm rot="16200000" flipV="1">
                <a:off x="3276801" y="4161672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/>
              </a:p>
            </p:txBody>
          </p:sp>
          <p:sp>
            <p:nvSpPr>
              <p:cNvPr id="257" name="正方形/長方形 256"/>
              <p:cNvSpPr/>
              <p:nvPr/>
            </p:nvSpPr>
            <p:spPr>
              <a:xfrm rot="16200000" flipV="1">
                <a:off x="2459893" y="3473836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8" name="正方形/長方形 257"/>
              <p:cNvSpPr/>
              <p:nvPr/>
            </p:nvSpPr>
            <p:spPr>
              <a:xfrm rot="16200000" flipV="1">
                <a:off x="2459894" y="4196557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/>
              </a:p>
            </p:txBody>
          </p:sp>
          <p:sp>
            <p:nvSpPr>
              <p:cNvPr id="259" name="正方形/長方形 258"/>
              <p:cNvSpPr/>
              <p:nvPr/>
            </p:nvSpPr>
            <p:spPr>
              <a:xfrm rot="16200000" flipV="1">
                <a:off x="4184351" y="3471740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0" name="正方形/長方形 259"/>
              <p:cNvSpPr/>
              <p:nvPr/>
            </p:nvSpPr>
            <p:spPr>
              <a:xfrm rot="16200000" flipV="1">
                <a:off x="4184352" y="4194461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/>
              </a:p>
            </p:txBody>
          </p:sp>
          <p:sp>
            <p:nvSpPr>
              <p:cNvPr id="261" name="正方形/長方形 260"/>
              <p:cNvSpPr/>
              <p:nvPr/>
            </p:nvSpPr>
            <p:spPr>
              <a:xfrm rot="16200000" flipV="1">
                <a:off x="5052743" y="3533384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2" name="正方形/長方形 261"/>
              <p:cNvSpPr/>
              <p:nvPr/>
            </p:nvSpPr>
            <p:spPr>
              <a:xfrm rot="16200000" flipV="1">
                <a:off x="5052744" y="4256105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/>
              </a:p>
            </p:txBody>
          </p:sp>
          <p:sp>
            <p:nvSpPr>
              <p:cNvPr id="263" name="正方形/長方形 262"/>
              <p:cNvSpPr/>
              <p:nvPr/>
            </p:nvSpPr>
            <p:spPr>
              <a:xfrm flipV="1">
                <a:off x="5967539" y="1272109"/>
                <a:ext cx="1062719" cy="2728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4" name="正方形/長方形 263"/>
              <p:cNvSpPr/>
              <p:nvPr/>
            </p:nvSpPr>
            <p:spPr>
              <a:xfrm flipV="1">
                <a:off x="7030258" y="1255283"/>
                <a:ext cx="1062719" cy="2728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" name="正方形/長方形 264"/>
              <p:cNvSpPr/>
              <p:nvPr/>
            </p:nvSpPr>
            <p:spPr>
              <a:xfrm flipV="1">
                <a:off x="6031687" y="3025962"/>
                <a:ext cx="1062719" cy="2728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" name="正方形/長方形 265"/>
              <p:cNvSpPr/>
              <p:nvPr/>
            </p:nvSpPr>
            <p:spPr>
              <a:xfrm flipV="1">
                <a:off x="7118104" y="3042133"/>
                <a:ext cx="1062719" cy="2728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" name="正方形/長方形 266"/>
              <p:cNvSpPr/>
              <p:nvPr/>
            </p:nvSpPr>
            <p:spPr>
              <a:xfrm flipV="1">
                <a:off x="6626585" y="2000614"/>
                <a:ext cx="1062719" cy="2728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8" name="正方形/長方形 267"/>
              <p:cNvSpPr/>
              <p:nvPr/>
            </p:nvSpPr>
            <p:spPr>
              <a:xfrm flipV="1">
                <a:off x="6626585" y="2292027"/>
                <a:ext cx="1062719" cy="2728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9" name="正方形/長方形 268"/>
              <p:cNvSpPr/>
              <p:nvPr/>
            </p:nvSpPr>
            <p:spPr>
              <a:xfrm rot="16200000" flipV="1">
                <a:off x="-40202" y="1853096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0" name="正方形/長方形 269"/>
              <p:cNvSpPr/>
              <p:nvPr/>
            </p:nvSpPr>
            <p:spPr>
              <a:xfrm rot="16200000" flipV="1">
                <a:off x="-16873" y="3903208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1" name="正方形/長方形 270"/>
              <p:cNvSpPr/>
              <p:nvPr/>
            </p:nvSpPr>
            <p:spPr>
              <a:xfrm rot="16200000" flipV="1">
                <a:off x="-14370" y="4652375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2" name="正方形/長方形 271"/>
              <p:cNvSpPr/>
              <p:nvPr/>
            </p:nvSpPr>
            <p:spPr>
              <a:xfrm flipV="1">
                <a:off x="6824208" y="3398135"/>
                <a:ext cx="722720" cy="37144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/>
              </a:p>
            </p:txBody>
          </p:sp>
          <p:sp>
            <p:nvSpPr>
              <p:cNvPr id="273" name="正方形/長方形 272"/>
              <p:cNvSpPr/>
              <p:nvPr/>
            </p:nvSpPr>
            <p:spPr>
              <a:xfrm flipV="1">
                <a:off x="7589966" y="3411348"/>
                <a:ext cx="722720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/>
              </a:p>
            </p:txBody>
          </p:sp>
        </p:grpSp>
        <p:sp>
          <p:nvSpPr>
            <p:cNvPr id="227" name="円/楕円 226"/>
            <p:cNvSpPr/>
            <p:nvPr/>
          </p:nvSpPr>
          <p:spPr>
            <a:xfrm>
              <a:off x="1268580" y="4889166"/>
              <a:ext cx="504056" cy="4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5</a:t>
              </a:r>
              <a:endPara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  <p:sp>
          <p:nvSpPr>
            <p:cNvPr id="228" name="円/楕円 227"/>
            <p:cNvSpPr/>
            <p:nvPr/>
          </p:nvSpPr>
          <p:spPr>
            <a:xfrm>
              <a:off x="2914852" y="1698518"/>
              <a:ext cx="504056" cy="4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2</a:t>
              </a:r>
              <a:endPara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  <p:sp>
          <p:nvSpPr>
            <p:cNvPr id="229" name="円/楕円 228"/>
            <p:cNvSpPr/>
            <p:nvPr/>
          </p:nvSpPr>
          <p:spPr>
            <a:xfrm>
              <a:off x="7571622" y="2734499"/>
              <a:ext cx="504056" cy="4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1</a:t>
              </a:r>
              <a:endPara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  <p:sp>
          <p:nvSpPr>
            <p:cNvPr id="230" name="円/楕円 229"/>
            <p:cNvSpPr/>
            <p:nvPr/>
          </p:nvSpPr>
          <p:spPr>
            <a:xfrm>
              <a:off x="4983623" y="1746572"/>
              <a:ext cx="504056" cy="4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3</a:t>
              </a:r>
              <a:endPara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  <p:sp>
          <p:nvSpPr>
            <p:cNvPr id="231" name="円/楕円 230"/>
            <p:cNvSpPr/>
            <p:nvPr/>
          </p:nvSpPr>
          <p:spPr>
            <a:xfrm>
              <a:off x="1580653" y="1746572"/>
              <a:ext cx="504056" cy="4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4</a:t>
              </a:r>
              <a:endPara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  <p:sp>
        <p:nvSpPr>
          <p:cNvPr id="293" name="円/楕円 292"/>
          <p:cNvSpPr/>
          <p:nvPr/>
        </p:nvSpPr>
        <p:spPr>
          <a:xfrm>
            <a:off x="1331384" y="4556352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4" name="円/楕円 293"/>
          <p:cNvSpPr/>
          <p:nvPr/>
        </p:nvSpPr>
        <p:spPr>
          <a:xfrm>
            <a:off x="4133764" y="2539047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296" name="円/楕円 295"/>
          <p:cNvSpPr/>
          <p:nvPr/>
        </p:nvSpPr>
        <p:spPr>
          <a:xfrm>
            <a:off x="4478245" y="4126980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7" name="円/楕円 296"/>
          <p:cNvSpPr/>
          <p:nvPr/>
        </p:nvSpPr>
        <p:spPr>
          <a:xfrm>
            <a:off x="2867669" y="4598747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円/楕円 297"/>
          <p:cNvSpPr/>
          <p:nvPr/>
        </p:nvSpPr>
        <p:spPr>
          <a:xfrm>
            <a:off x="1526229" y="2703284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円/楕円 298"/>
          <p:cNvSpPr/>
          <p:nvPr/>
        </p:nvSpPr>
        <p:spPr>
          <a:xfrm>
            <a:off x="6530479" y="4745227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円/楕円 299"/>
          <p:cNvSpPr/>
          <p:nvPr/>
        </p:nvSpPr>
        <p:spPr>
          <a:xfrm>
            <a:off x="3692013" y="4482373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円/楕円 300"/>
          <p:cNvSpPr/>
          <p:nvPr/>
        </p:nvSpPr>
        <p:spPr>
          <a:xfrm>
            <a:off x="2110254" y="3466644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円/楕円 301"/>
          <p:cNvSpPr/>
          <p:nvPr/>
        </p:nvSpPr>
        <p:spPr>
          <a:xfrm>
            <a:off x="827361" y="4240515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円/楕円 303"/>
          <p:cNvSpPr/>
          <p:nvPr/>
        </p:nvSpPr>
        <p:spPr>
          <a:xfrm>
            <a:off x="1580619" y="6110955"/>
            <a:ext cx="232562" cy="2165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5" name="円/楕円 304"/>
          <p:cNvSpPr/>
          <p:nvPr/>
        </p:nvSpPr>
        <p:spPr>
          <a:xfrm>
            <a:off x="3618587" y="1836593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円/楕円 305"/>
          <p:cNvSpPr/>
          <p:nvPr/>
        </p:nvSpPr>
        <p:spPr>
          <a:xfrm>
            <a:off x="5992477" y="1793703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円/楕円 306"/>
          <p:cNvSpPr/>
          <p:nvPr/>
        </p:nvSpPr>
        <p:spPr>
          <a:xfrm>
            <a:off x="5553422" y="4566536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08" name="円/楕円 307"/>
          <p:cNvSpPr/>
          <p:nvPr/>
        </p:nvSpPr>
        <p:spPr>
          <a:xfrm>
            <a:off x="2985184" y="4245489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09" name="円/楕円 308"/>
          <p:cNvSpPr/>
          <p:nvPr/>
        </p:nvSpPr>
        <p:spPr>
          <a:xfrm>
            <a:off x="643898" y="3054425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10" name="円/楕円 309"/>
          <p:cNvSpPr/>
          <p:nvPr/>
        </p:nvSpPr>
        <p:spPr>
          <a:xfrm>
            <a:off x="5649192" y="3975508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1" name="円/楕円 310"/>
          <p:cNvSpPr/>
          <p:nvPr/>
        </p:nvSpPr>
        <p:spPr>
          <a:xfrm>
            <a:off x="5915175" y="4068675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2" name="円/楕円 311"/>
          <p:cNvSpPr/>
          <p:nvPr/>
        </p:nvSpPr>
        <p:spPr>
          <a:xfrm>
            <a:off x="1985635" y="4590639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3" name="円/楕円 312"/>
          <p:cNvSpPr/>
          <p:nvPr/>
        </p:nvSpPr>
        <p:spPr>
          <a:xfrm>
            <a:off x="2251618" y="4683806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4" name="円/楕円 313"/>
          <p:cNvSpPr/>
          <p:nvPr/>
        </p:nvSpPr>
        <p:spPr>
          <a:xfrm>
            <a:off x="6532012" y="5569087"/>
            <a:ext cx="515438" cy="37406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</a:t>
            </a:r>
            <a:endParaRPr kumimoji="1" lang="ja-JP" alt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15" name="円/楕円 314"/>
          <p:cNvSpPr/>
          <p:nvPr/>
        </p:nvSpPr>
        <p:spPr>
          <a:xfrm>
            <a:off x="8019636" y="1611582"/>
            <a:ext cx="302020" cy="2441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6" name="円/楕円 315"/>
          <p:cNvSpPr/>
          <p:nvPr/>
        </p:nvSpPr>
        <p:spPr>
          <a:xfrm>
            <a:off x="8019636" y="2172953"/>
            <a:ext cx="302020" cy="2441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7" name="円/楕円 316"/>
          <p:cNvSpPr/>
          <p:nvPr/>
        </p:nvSpPr>
        <p:spPr>
          <a:xfrm>
            <a:off x="8019636" y="2744020"/>
            <a:ext cx="302020" cy="2441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8" name="円/楕円 317"/>
          <p:cNvSpPr/>
          <p:nvPr/>
        </p:nvSpPr>
        <p:spPr>
          <a:xfrm>
            <a:off x="8019636" y="3875995"/>
            <a:ext cx="302020" cy="24418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19" name="円/楕円 318"/>
          <p:cNvSpPr/>
          <p:nvPr/>
        </p:nvSpPr>
        <p:spPr>
          <a:xfrm>
            <a:off x="8019636" y="3267766"/>
            <a:ext cx="302020" cy="2441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0" name="円/楕円 319"/>
          <p:cNvSpPr/>
          <p:nvPr/>
        </p:nvSpPr>
        <p:spPr>
          <a:xfrm>
            <a:off x="8019636" y="4422971"/>
            <a:ext cx="302020" cy="24418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1" name="円/楕円 320"/>
          <p:cNvSpPr/>
          <p:nvPr/>
        </p:nvSpPr>
        <p:spPr>
          <a:xfrm>
            <a:off x="8061390" y="4923950"/>
            <a:ext cx="218510" cy="13912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2" name="円/楕円 321"/>
          <p:cNvSpPr/>
          <p:nvPr/>
        </p:nvSpPr>
        <p:spPr>
          <a:xfrm>
            <a:off x="7986069" y="1008541"/>
            <a:ext cx="335586" cy="2653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57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4560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ステージの結成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9375" y="2612811"/>
            <a:ext cx="7190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</a:t>
            </a:r>
            <a:r>
              <a:rPr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ババアを増やして競争率を増やす</a:t>
            </a:r>
            <a:endParaRPr lang="en-US" altLang="ja-JP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</a:t>
            </a:r>
            <a:r>
              <a:rPr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カメラワークの利用を</a:t>
            </a:r>
            <a:r>
              <a:rPr lang="en-US" altLang="ja-JP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6</a:t>
            </a:r>
            <a:r>
              <a:rPr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面から更に難しく</a:t>
            </a:r>
            <a:endParaRPr lang="en-US" altLang="ja-JP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68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811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ババアの巡回ルート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59343" y="1134682"/>
            <a:ext cx="8259212" cy="5192864"/>
            <a:chOff x="375220" y="1358558"/>
            <a:chExt cx="7244443" cy="5192864"/>
          </a:xfrm>
        </p:grpSpPr>
        <p:sp>
          <p:nvSpPr>
            <p:cNvPr id="534" name="円/楕円 533"/>
            <p:cNvSpPr/>
            <p:nvPr/>
          </p:nvSpPr>
          <p:spPr>
            <a:xfrm>
              <a:off x="5183195" y="4440118"/>
              <a:ext cx="232562" cy="2165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35" name="円/楕円 534"/>
            <p:cNvSpPr/>
            <p:nvPr/>
          </p:nvSpPr>
          <p:spPr>
            <a:xfrm>
              <a:off x="1495543" y="2703284"/>
              <a:ext cx="232562" cy="2165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grpSp>
          <p:nvGrpSpPr>
            <p:cNvPr id="536" name="グループ化 535"/>
            <p:cNvGrpSpPr/>
            <p:nvPr/>
          </p:nvGrpSpPr>
          <p:grpSpPr>
            <a:xfrm>
              <a:off x="375220" y="1358558"/>
              <a:ext cx="7244443" cy="5192864"/>
              <a:chOff x="1038454" y="1430677"/>
              <a:chExt cx="7244443" cy="5192864"/>
            </a:xfrm>
          </p:grpSpPr>
          <p:grpSp>
            <p:nvGrpSpPr>
              <p:cNvPr id="537" name="グループ化 536"/>
              <p:cNvGrpSpPr/>
              <p:nvPr/>
            </p:nvGrpSpPr>
            <p:grpSpPr>
              <a:xfrm>
                <a:off x="1038454" y="1430677"/>
                <a:ext cx="7244443" cy="5192864"/>
                <a:chOff x="148649" y="1229099"/>
                <a:chExt cx="8354441" cy="5192864"/>
              </a:xfrm>
            </p:grpSpPr>
            <p:sp>
              <p:nvSpPr>
                <p:cNvPr id="543" name="正方形/長方形 542"/>
                <p:cNvSpPr/>
                <p:nvPr/>
              </p:nvSpPr>
              <p:spPr>
                <a:xfrm rot="10800000" flipV="1">
                  <a:off x="4373204" y="4695540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44" name="グループ化 543"/>
                <p:cNvGrpSpPr/>
                <p:nvPr/>
              </p:nvGrpSpPr>
              <p:grpSpPr>
                <a:xfrm>
                  <a:off x="344488" y="1229099"/>
                  <a:ext cx="8065642" cy="5159460"/>
                  <a:chOff x="359043" y="1229099"/>
                  <a:chExt cx="8065642" cy="5159460"/>
                </a:xfrm>
              </p:grpSpPr>
              <p:grpSp>
                <p:nvGrpSpPr>
                  <p:cNvPr id="585" name="グループ化 584"/>
                  <p:cNvGrpSpPr/>
                  <p:nvPr/>
                </p:nvGrpSpPr>
                <p:grpSpPr>
                  <a:xfrm>
                    <a:off x="359043" y="1229099"/>
                    <a:ext cx="8065642" cy="5159460"/>
                    <a:chOff x="179904" y="1412770"/>
                    <a:chExt cx="6749986" cy="5159460"/>
                  </a:xfrm>
                </p:grpSpPr>
                <p:sp>
                  <p:nvSpPr>
                    <p:cNvPr id="588" name="正方形/長方形 587"/>
                    <p:cNvSpPr/>
                    <p:nvPr/>
                  </p:nvSpPr>
                  <p:spPr>
                    <a:xfrm>
                      <a:off x="179904" y="1464538"/>
                      <a:ext cx="6749986" cy="493959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89" name="正方形/長方形 588"/>
                    <p:cNvSpPr/>
                    <p:nvPr/>
                  </p:nvSpPr>
                  <p:spPr>
                    <a:xfrm>
                      <a:off x="5649041" y="6169221"/>
                      <a:ext cx="1098125" cy="40300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入り口</a:t>
                      </a:r>
                      <a:endParaRPr kumimoji="1" lang="ja-JP" altLang="en-US" sz="2000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p:txBody>
                </p:sp>
                <p:sp>
                  <p:nvSpPr>
                    <p:cNvPr id="590" name="正方形/長方形 589"/>
                    <p:cNvSpPr/>
                    <p:nvPr/>
                  </p:nvSpPr>
                  <p:spPr>
                    <a:xfrm>
                      <a:off x="6699685" y="5582544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91" name="正方形/長方形 590"/>
                    <p:cNvSpPr/>
                    <p:nvPr/>
                  </p:nvSpPr>
                  <p:spPr>
                    <a:xfrm>
                      <a:off x="2424565" y="1412770"/>
                      <a:ext cx="734766" cy="15680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92" name="正方形/長方形 591"/>
                    <p:cNvSpPr/>
                    <p:nvPr/>
                  </p:nvSpPr>
                  <p:spPr>
                    <a:xfrm>
                      <a:off x="6710780" y="5051055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93" name="正方形/長方形 592"/>
                    <p:cNvSpPr/>
                    <p:nvPr/>
                  </p:nvSpPr>
                  <p:spPr>
                    <a:xfrm>
                      <a:off x="6699685" y="4516233"/>
                      <a:ext cx="208755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94" name="正方形/長方形 593"/>
                    <p:cNvSpPr/>
                    <p:nvPr/>
                  </p:nvSpPr>
                  <p:spPr>
                    <a:xfrm rot="16200000">
                      <a:off x="1351650" y="5546286"/>
                      <a:ext cx="600849" cy="30131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95" name="直線コネクタ 594"/>
                    <p:cNvCxnSpPr>
                      <a:stCxn id="591" idx="0"/>
                      <a:endCxn id="591" idx="2"/>
                    </p:cNvCxnSpPr>
                    <p:nvPr/>
                  </p:nvCxnSpPr>
                  <p:spPr>
                    <a:xfrm>
                      <a:off x="2791949" y="1412770"/>
                      <a:ext cx="0" cy="15680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6" name="正方形/長方形 595"/>
                    <p:cNvSpPr/>
                    <p:nvPr/>
                  </p:nvSpPr>
                  <p:spPr>
                    <a:xfrm rot="16200000">
                      <a:off x="1955842" y="5586673"/>
                      <a:ext cx="638941" cy="30131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97" name="正方形/長方形 596"/>
                    <p:cNvSpPr/>
                    <p:nvPr/>
                  </p:nvSpPr>
                  <p:spPr>
                    <a:xfrm rot="16200000" flipV="1">
                      <a:off x="947187" y="3922182"/>
                      <a:ext cx="722720" cy="28873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98" name="正方形/長方形 597"/>
                    <p:cNvSpPr/>
                    <p:nvPr/>
                  </p:nvSpPr>
                  <p:spPr>
                    <a:xfrm>
                      <a:off x="4832664" y="1459201"/>
                      <a:ext cx="45719" cy="45677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99" name="正方形/長方形 598"/>
                    <p:cNvSpPr/>
                    <p:nvPr/>
                  </p:nvSpPr>
                  <p:spPr>
                    <a:xfrm>
                      <a:off x="4832489" y="2489027"/>
                      <a:ext cx="38261" cy="106203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00" name="正方形/長方形 599"/>
                    <p:cNvSpPr/>
                    <p:nvPr/>
                  </p:nvSpPr>
                  <p:spPr>
                    <a:xfrm flipV="1">
                      <a:off x="4832488" y="3528204"/>
                      <a:ext cx="2097402" cy="4571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01" name="正方形/長方形 600"/>
                    <p:cNvSpPr/>
                    <p:nvPr/>
                  </p:nvSpPr>
                  <p:spPr>
                    <a:xfrm flipV="1">
                      <a:off x="5036675" y="3597017"/>
                      <a:ext cx="556768" cy="406383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02" name="正方形/長方形 601"/>
                    <p:cNvSpPr/>
                    <p:nvPr/>
                  </p:nvSpPr>
                  <p:spPr>
                    <a:xfrm rot="16200000" flipV="1">
                      <a:off x="4878949" y="5219081"/>
                      <a:ext cx="665289" cy="340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03" name="正方形/長方形 602"/>
                    <p:cNvSpPr/>
                    <p:nvPr/>
                  </p:nvSpPr>
                  <p:spPr>
                    <a:xfrm rot="16200000" flipV="1">
                      <a:off x="4874674" y="5898438"/>
                      <a:ext cx="665289" cy="340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586" name="正方形/長方形 585"/>
                  <p:cNvSpPr/>
                  <p:nvPr/>
                </p:nvSpPr>
                <p:spPr>
                  <a:xfrm rot="16200000">
                    <a:off x="4098854" y="5383166"/>
                    <a:ext cx="628172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7" name="正方形/長方形 586"/>
                  <p:cNvSpPr/>
                  <p:nvPr/>
                </p:nvSpPr>
                <p:spPr>
                  <a:xfrm rot="16200000">
                    <a:off x="3282432" y="5371650"/>
                    <a:ext cx="628172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545" name="正方形/長方形 544"/>
                <p:cNvSpPr/>
                <p:nvPr/>
              </p:nvSpPr>
              <p:spPr>
                <a:xfrm>
                  <a:off x="382402" y="6018954"/>
                  <a:ext cx="1098125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546" name="正方形/長方形 545"/>
                <p:cNvSpPr/>
                <p:nvPr/>
              </p:nvSpPr>
              <p:spPr>
                <a:xfrm flipV="1">
                  <a:off x="1828660" y="1270003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7" name="正方形/長方形 546"/>
                <p:cNvSpPr/>
                <p:nvPr/>
              </p:nvSpPr>
              <p:spPr>
                <a:xfrm flipV="1">
                  <a:off x="759996" y="1275530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8" name="正方形/長方形 547"/>
                <p:cNvSpPr/>
                <p:nvPr/>
              </p:nvSpPr>
              <p:spPr>
                <a:xfrm flipV="1">
                  <a:off x="3972213" y="1278599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9" name="正方形/長方形 548"/>
                <p:cNvSpPr/>
                <p:nvPr/>
              </p:nvSpPr>
              <p:spPr>
                <a:xfrm flipV="1">
                  <a:off x="5056816" y="1276029"/>
                  <a:ext cx="823828" cy="2764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0" name="正方形/長方形 549"/>
                <p:cNvSpPr/>
                <p:nvPr/>
              </p:nvSpPr>
              <p:spPr>
                <a:xfrm rot="16200000">
                  <a:off x="-56589" y="3196961"/>
                  <a:ext cx="877981" cy="1568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1" name="正方形/長方形 550"/>
                <p:cNvSpPr/>
                <p:nvPr/>
              </p:nvSpPr>
              <p:spPr>
                <a:xfrm rot="16200000">
                  <a:off x="7985695" y="2149316"/>
                  <a:ext cx="877981" cy="1568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2" name="正方形/長方形 551"/>
                <p:cNvSpPr/>
                <p:nvPr/>
              </p:nvSpPr>
              <p:spPr>
                <a:xfrm rot="16200000" flipV="1">
                  <a:off x="1331758" y="2964499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3" name="正方形/長方形 552"/>
                <p:cNvSpPr/>
                <p:nvPr/>
              </p:nvSpPr>
              <p:spPr>
                <a:xfrm rot="16200000" flipV="1">
                  <a:off x="674715" y="2967139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4" name="正方形/長方形 553"/>
                <p:cNvSpPr/>
                <p:nvPr/>
              </p:nvSpPr>
              <p:spPr>
                <a:xfrm rot="16200000" flipV="1">
                  <a:off x="685999" y="3657070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dirty="0"/>
                </a:p>
              </p:txBody>
            </p:sp>
            <p:sp>
              <p:nvSpPr>
                <p:cNvPr id="555" name="正方形/長方形 554"/>
                <p:cNvSpPr/>
                <p:nvPr/>
              </p:nvSpPr>
              <p:spPr>
                <a:xfrm rot="10800000" flipV="1">
                  <a:off x="4759865" y="2700854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6" name="正方形/長方形 555"/>
                <p:cNvSpPr/>
                <p:nvPr/>
              </p:nvSpPr>
              <p:spPr>
                <a:xfrm rot="10800000" flipV="1">
                  <a:off x="2588961" y="2688215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7" name="正方形/長方形 556"/>
                <p:cNvSpPr/>
                <p:nvPr/>
              </p:nvSpPr>
              <p:spPr>
                <a:xfrm rot="10800000" flipV="1">
                  <a:off x="3314425" y="2688214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8" name="正方形/長方形 557"/>
                <p:cNvSpPr/>
                <p:nvPr/>
              </p:nvSpPr>
              <p:spPr>
                <a:xfrm rot="10800000" flipV="1">
                  <a:off x="4037145" y="2688216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9" name="正方形/長方形 558"/>
                <p:cNvSpPr/>
                <p:nvPr/>
              </p:nvSpPr>
              <p:spPr>
                <a:xfrm rot="10800000" flipV="1">
                  <a:off x="2510009" y="2003862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0" name="正方形/長方形 559"/>
                <p:cNvSpPr/>
                <p:nvPr/>
              </p:nvSpPr>
              <p:spPr>
                <a:xfrm rot="10800000" flipV="1">
                  <a:off x="1064569" y="1991222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1" name="正方形/長方形 560"/>
                <p:cNvSpPr/>
                <p:nvPr/>
              </p:nvSpPr>
              <p:spPr>
                <a:xfrm rot="10800000" flipV="1">
                  <a:off x="1787289" y="1991224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2" name="正方形/長方形 561"/>
                <p:cNvSpPr/>
                <p:nvPr/>
              </p:nvSpPr>
              <p:spPr>
                <a:xfrm rot="16200000" flipV="1">
                  <a:off x="672144" y="4396938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3" name="正方形/長方形 562"/>
                <p:cNvSpPr/>
                <p:nvPr/>
              </p:nvSpPr>
              <p:spPr>
                <a:xfrm rot="10800000" flipV="1">
                  <a:off x="3952899" y="1997340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4" name="正方形/長方形 563"/>
                <p:cNvSpPr/>
                <p:nvPr/>
              </p:nvSpPr>
              <p:spPr>
                <a:xfrm rot="10800000" flipV="1">
                  <a:off x="4691384" y="2015483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5" name="正方形/長方形 564"/>
                <p:cNvSpPr/>
                <p:nvPr/>
              </p:nvSpPr>
              <p:spPr>
                <a:xfrm rot="16200000" flipV="1">
                  <a:off x="1351154" y="4453444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6" name="正方形/長方形 565"/>
                <p:cNvSpPr/>
                <p:nvPr/>
              </p:nvSpPr>
              <p:spPr>
                <a:xfrm rot="16200000" flipV="1">
                  <a:off x="3271428" y="3471741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7" name="正方形/長方形 566"/>
                <p:cNvSpPr/>
                <p:nvPr/>
              </p:nvSpPr>
              <p:spPr>
                <a:xfrm rot="16200000" flipV="1">
                  <a:off x="3276801" y="4161672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dirty="0"/>
                </a:p>
              </p:txBody>
            </p:sp>
            <p:sp>
              <p:nvSpPr>
                <p:cNvPr id="568" name="正方形/長方形 567"/>
                <p:cNvSpPr/>
                <p:nvPr/>
              </p:nvSpPr>
              <p:spPr>
                <a:xfrm rot="16200000" flipV="1">
                  <a:off x="2459893" y="3473836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9" name="正方形/長方形 568"/>
                <p:cNvSpPr/>
                <p:nvPr/>
              </p:nvSpPr>
              <p:spPr>
                <a:xfrm rot="16200000" flipV="1">
                  <a:off x="2459894" y="4196557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dirty="0"/>
                </a:p>
              </p:txBody>
            </p:sp>
            <p:sp>
              <p:nvSpPr>
                <p:cNvPr id="570" name="正方形/長方形 569"/>
                <p:cNvSpPr/>
                <p:nvPr/>
              </p:nvSpPr>
              <p:spPr>
                <a:xfrm rot="16200000" flipV="1">
                  <a:off x="4184351" y="3471740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1" name="正方形/長方形 570"/>
                <p:cNvSpPr/>
                <p:nvPr/>
              </p:nvSpPr>
              <p:spPr>
                <a:xfrm rot="16200000" flipV="1">
                  <a:off x="4184352" y="4194461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dirty="0"/>
                </a:p>
              </p:txBody>
            </p:sp>
            <p:sp>
              <p:nvSpPr>
                <p:cNvPr id="572" name="正方形/長方形 571"/>
                <p:cNvSpPr/>
                <p:nvPr/>
              </p:nvSpPr>
              <p:spPr>
                <a:xfrm rot="16200000" flipV="1">
                  <a:off x="5052743" y="3533384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3" name="正方形/長方形 572"/>
                <p:cNvSpPr/>
                <p:nvPr/>
              </p:nvSpPr>
              <p:spPr>
                <a:xfrm rot="16200000" flipV="1">
                  <a:off x="5052744" y="4256105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dirty="0"/>
                </a:p>
              </p:txBody>
            </p:sp>
            <p:sp>
              <p:nvSpPr>
                <p:cNvPr id="574" name="正方形/長方形 573"/>
                <p:cNvSpPr/>
                <p:nvPr/>
              </p:nvSpPr>
              <p:spPr>
                <a:xfrm flipV="1">
                  <a:off x="5967539" y="1272109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5" name="正方形/長方形 574"/>
                <p:cNvSpPr/>
                <p:nvPr/>
              </p:nvSpPr>
              <p:spPr>
                <a:xfrm flipV="1">
                  <a:off x="7030258" y="1255283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6" name="正方形/長方形 575"/>
                <p:cNvSpPr/>
                <p:nvPr/>
              </p:nvSpPr>
              <p:spPr>
                <a:xfrm flipV="1">
                  <a:off x="6031687" y="3025962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7" name="正方形/長方形 576"/>
                <p:cNvSpPr/>
                <p:nvPr/>
              </p:nvSpPr>
              <p:spPr>
                <a:xfrm flipV="1">
                  <a:off x="7118104" y="3042133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8" name="正方形/長方形 577"/>
                <p:cNvSpPr/>
                <p:nvPr/>
              </p:nvSpPr>
              <p:spPr>
                <a:xfrm flipV="1">
                  <a:off x="6626585" y="2000614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9" name="正方形/長方形 578"/>
                <p:cNvSpPr/>
                <p:nvPr/>
              </p:nvSpPr>
              <p:spPr>
                <a:xfrm flipV="1">
                  <a:off x="6626585" y="2292027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0" name="正方形/長方形 579"/>
                <p:cNvSpPr/>
                <p:nvPr/>
              </p:nvSpPr>
              <p:spPr>
                <a:xfrm rot="16200000" flipV="1">
                  <a:off x="-40202" y="1853096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1" name="正方形/長方形 580"/>
                <p:cNvSpPr/>
                <p:nvPr/>
              </p:nvSpPr>
              <p:spPr>
                <a:xfrm rot="16200000" flipV="1">
                  <a:off x="-16873" y="3903208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2" name="正方形/長方形 581"/>
                <p:cNvSpPr/>
                <p:nvPr/>
              </p:nvSpPr>
              <p:spPr>
                <a:xfrm rot="16200000" flipV="1">
                  <a:off x="-14370" y="4652375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3" name="正方形/長方形 582"/>
                <p:cNvSpPr/>
                <p:nvPr/>
              </p:nvSpPr>
              <p:spPr>
                <a:xfrm flipV="1">
                  <a:off x="6824208" y="3398135"/>
                  <a:ext cx="722720" cy="37144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dirty="0"/>
                </a:p>
              </p:txBody>
            </p:sp>
            <p:sp>
              <p:nvSpPr>
                <p:cNvPr id="584" name="正方形/長方形 583"/>
                <p:cNvSpPr/>
                <p:nvPr/>
              </p:nvSpPr>
              <p:spPr>
                <a:xfrm flipV="1">
                  <a:off x="7589966" y="3411348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dirty="0"/>
                </a:p>
              </p:txBody>
            </p:sp>
          </p:grpSp>
          <p:sp>
            <p:nvSpPr>
              <p:cNvPr id="538" name="円/楕円 537"/>
              <p:cNvSpPr/>
              <p:nvPr/>
            </p:nvSpPr>
            <p:spPr>
              <a:xfrm>
                <a:off x="1268580" y="4889166"/>
                <a:ext cx="504056" cy="4693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5</a:t>
                </a:r>
                <a:endParaRPr kumimoji="1" lang="ja-JP" altLang="en-US" sz="28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  <p:sp>
            <p:nvSpPr>
              <p:cNvPr id="539" name="円/楕円 538"/>
              <p:cNvSpPr/>
              <p:nvPr/>
            </p:nvSpPr>
            <p:spPr>
              <a:xfrm>
                <a:off x="2397289" y="1711192"/>
                <a:ext cx="504056" cy="4693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2</a:t>
                </a:r>
                <a:endParaRPr kumimoji="1" lang="ja-JP" altLang="en-US" sz="28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  <p:sp>
            <p:nvSpPr>
              <p:cNvPr id="540" name="円/楕円 539"/>
              <p:cNvSpPr/>
              <p:nvPr/>
            </p:nvSpPr>
            <p:spPr>
              <a:xfrm>
                <a:off x="6240629" y="2742559"/>
                <a:ext cx="504056" cy="4693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1</a:t>
                </a:r>
                <a:endParaRPr kumimoji="1" lang="ja-JP" altLang="en-US" sz="28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  <p:sp>
            <p:nvSpPr>
              <p:cNvPr id="541" name="円/楕円 540"/>
              <p:cNvSpPr/>
              <p:nvPr/>
            </p:nvSpPr>
            <p:spPr>
              <a:xfrm>
                <a:off x="4219500" y="3200464"/>
                <a:ext cx="504056" cy="4693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3</a:t>
                </a:r>
                <a:endParaRPr kumimoji="1" lang="ja-JP" altLang="en-US" sz="28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  <p:sp>
            <p:nvSpPr>
              <p:cNvPr id="542" name="円/楕円 541"/>
              <p:cNvSpPr/>
              <p:nvPr/>
            </p:nvSpPr>
            <p:spPr>
              <a:xfrm>
                <a:off x="2534200" y="2537629"/>
                <a:ext cx="504056" cy="4693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4</a:t>
                </a:r>
                <a:endParaRPr kumimoji="1" lang="ja-JP" altLang="en-US" sz="28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</p:grpSp>
        <p:sp>
          <p:nvSpPr>
            <p:cNvPr id="604" name="円/楕円 603"/>
            <p:cNvSpPr/>
            <p:nvPr/>
          </p:nvSpPr>
          <p:spPr>
            <a:xfrm>
              <a:off x="1331384" y="4556352"/>
              <a:ext cx="232562" cy="21653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5" name="円/楕円 604"/>
            <p:cNvSpPr/>
            <p:nvPr/>
          </p:nvSpPr>
          <p:spPr>
            <a:xfrm>
              <a:off x="2226535" y="3967418"/>
              <a:ext cx="232562" cy="21653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606" name="円/楕円 605"/>
            <p:cNvSpPr/>
            <p:nvPr/>
          </p:nvSpPr>
          <p:spPr>
            <a:xfrm>
              <a:off x="4478245" y="4126980"/>
              <a:ext cx="232562" cy="21653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7" name="円/楕円 606"/>
            <p:cNvSpPr/>
            <p:nvPr/>
          </p:nvSpPr>
          <p:spPr>
            <a:xfrm>
              <a:off x="2867669" y="4598747"/>
              <a:ext cx="232562" cy="2165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円/楕円 607"/>
            <p:cNvSpPr/>
            <p:nvPr/>
          </p:nvSpPr>
          <p:spPr>
            <a:xfrm>
              <a:off x="803696" y="2119605"/>
              <a:ext cx="232562" cy="2165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9" name="円/楕円 608"/>
            <p:cNvSpPr/>
            <p:nvPr/>
          </p:nvSpPr>
          <p:spPr>
            <a:xfrm>
              <a:off x="6530479" y="4745227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0" name="円/楕円 609"/>
            <p:cNvSpPr/>
            <p:nvPr/>
          </p:nvSpPr>
          <p:spPr>
            <a:xfrm>
              <a:off x="3692013" y="4482373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1" name="円/楕円 610"/>
            <p:cNvSpPr/>
            <p:nvPr/>
          </p:nvSpPr>
          <p:spPr>
            <a:xfrm>
              <a:off x="2110254" y="3466644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円/楕円 611"/>
            <p:cNvSpPr/>
            <p:nvPr/>
          </p:nvSpPr>
          <p:spPr>
            <a:xfrm>
              <a:off x="827361" y="4240515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円/楕円 612"/>
            <p:cNvSpPr/>
            <p:nvPr/>
          </p:nvSpPr>
          <p:spPr>
            <a:xfrm>
              <a:off x="5937380" y="6099981"/>
              <a:ext cx="232562" cy="2165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4" name="円/楕円 613"/>
            <p:cNvSpPr/>
            <p:nvPr/>
          </p:nvSpPr>
          <p:spPr>
            <a:xfrm>
              <a:off x="1580619" y="6110955"/>
              <a:ext cx="232562" cy="2165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5" name="円/楕円 614"/>
            <p:cNvSpPr/>
            <p:nvPr/>
          </p:nvSpPr>
          <p:spPr>
            <a:xfrm>
              <a:off x="3618587" y="1836593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6" name="円/楕円 615"/>
            <p:cNvSpPr/>
            <p:nvPr/>
          </p:nvSpPr>
          <p:spPr>
            <a:xfrm>
              <a:off x="5992477" y="1793703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7" name="円/楕円 616"/>
            <p:cNvSpPr/>
            <p:nvPr/>
          </p:nvSpPr>
          <p:spPr>
            <a:xfrm>
              <a:off x="5553422" y="4566536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618" name="円/楕円 617"/>
            <p:cNvSpPr/>
            <p:nvPr/>
          </p:nvSpPr>
          <p:spPr>
            <a:xfrm>
              <a:off x="2985184" y="4245489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619" name="円/楕円 618"/>
            <p:cNvSpPr/>
            <p:nvPr/>
          </p:nvSpPr>
          <p:spPr>
            <a:xfrm>
              <a:off x="643898" y="305442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620" name="円/楕円 619"/>
            <p:cNvSpPr/>
            <p:nvPr/>
          </p:nvSpPr>
          <p:spPr>
            <a:xfrm>
              <a:off x="5649192" y="3975508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1" name="円/楕円 620"/>
            <p:cNvSpPr/>
            <p:nvPr/>
          </p:nvSpPr>
          <p:spPr>
            <a:xfrm>
              <a:off x="5915175" y="4068675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2" name="円/楕円 621"/>
            <p:cNvSpPr/>
            <p:nvPr/>
          </p:nvSpPr>
          <p:spPr>
            <a:xfrm>
              <a:off x="1985635" y="4590639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円/楕円 622"/>
            <p:cNvSpPr/>
            <p:nvPr/>
          </p:nvSpPr>
          <p:spPr>
            <a:xfrm>
              <a:off x="2251618" y="4683806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円/楕円 623"/>
            <p:cNvSpPr/>
            <p:nvPr/>
          </p:nvSpPr>
          <p:spPr>
            <a:xfrm>
              <a:off x="6532012" y="5569087"/>
              <a:ext cx="515438" cy="3740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P</a:t>
              </a:r>
              <a:endParaRPr kumimoji="1" lang="ja-JP" alt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  <p:cxnSp>
        <p:nvCxnSpPr>
          <p:cNvPr id="625" name="直線コネクタ 624"/>
          <p:cNvCxnSpPr/>
          <p:nvPr/>
        </p:nvCxnSpPr>
        <p:spPr>
          <a:xfrm flipH="1" flipV="1">
            <a:off x="5434404" y="4112491"/>
            <a:ext cx="35266" cy="857567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/>
          <p:cNvCxnSpPr/>
          <p:nvPr/>
        </p:nvCxnSpPr>
        <p:spPr>
          <a:xfrm flipH="1">
            <a:off x="5511564" y="4892895"/>
            <a:ext cx="76180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/>
          <p:cNvCxnSpPr/>
          <p:nvPr/>
        </p:nvCxnSpPr>
        <p:spPr>
          <a:xfrm>
            <a:off x="6273367" y="3139135"/>
            <a:ext cx="52636" cy="1732377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線コネクタ 628"/>
          <p:cNvCxnSpPr/>
          <p:nvPr/>
        </p:nvCxnSpPr>
        <p:spPr>
          <a:xfrm flipH="1" flipV="1">
            <a:off x="5337101" y="3139135"/>
            <a:ext cx="962584" cy="41813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/>
          <p:cNvCxnSpPr/>
          <p:nvPr/>
        </p:nvCxnSpPr>
        <p:spPr>
          <a:xfrm flipH="1" flipV="1">
            <a:off x="5433681" y="3204423"/>
            <a:ext cx="18356" cy="647385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/>
          <p:cNvCxnSpPr/>
          <p:nvPr/>
        </p:nvCxnSpPr>
        <p:spPr>
          <a:xfrm>
            <a:off x="1789023" y="2606437"/>
            <a:ext cx="0" cy="166821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線コネクタ 631"/>
          <p:cNvCxnSpPr/>
          <p:nvPr/>
        </p:nvCxnSpPr>
        <p:spPr>
          <a:xfrm flipH="1">
            <a:off x="2966482" y="4762978"/>
            <a:ext cx="76180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コネクタ 632"/>
          <p:cNvCxnSpPr/>
          <p:nvPr/>
        </p:nvCxnSpPr>
        <p:spPr>
          <a:xfrm>
            <a:off x="3671516" y="3042589"/>
            <a:ext cx="52636" cy="1732377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線コネクタ 633"/>
          <p:cNvCxnSpPr/>
          <p:nvPr/>
        </p:nvCxnSpPr>
        <p:spPr>
          <a:xfrm flipH="1" flipV="1">
            <a:off x="2894491" y="3084154"/>
            <a:ext cx="813778" cy="20046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/>
          <p:cNvCxnSpPr/>
          <p:nvPr/>
        </p:nvCxnSpPr>
        <p:spPr>
          <a:xfrm flipH="1" flipV="1">
            <a:off x="2896425" y="3042589"/>
            <a:ext cx="18356" cy="647385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コネクタ 635"/>
          <p:cNvCxnSpPr/>
          <p:nvPr/>
        </p:nvCxnSpPr>
        <p:spPr>
          <a:xfrm>
            <a:off x="1098225" y="2616240"/>
            <a:ext cx="690798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/>
          <p:cNvCxnSpPr/>
          <p:nvPr/>
        </p:nvCxnSpPr>
        <p:spPr>
          <a:xfrm flipH="1" flipV="1">
            <a:off x="1079869" y="2564129"/>
            <a:ext cx="67969" cy="2590553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コネクタ 637"/>
          <p:cNvCxnSpPr/>
          <p:nvPr/>
        </p:nvCxnSpPr>
        <p:spPr>
          <a:xfrm flipH="1" flipV="1">
            <a:off x="2911906" y="3972835"/>
            <a:ext cx="35266" cy="857567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コネクタ 638"/>
          <p:cNvCxnSpPr/>
          <p:nvPr/>
        </p:nvCxnSpPr>
        <p:spPr>
          <a:xfrm flipH="1">
            <a:off x="1230794" y="5062503"/>
            <a:ext cx="651217" cy="92179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コネクタ 639"/>
          <p:cNvCxnSpPr/>
          <p:nvPr/>
        </p:nvCxnSpPr>
        <p:spPr>
          <a:xfrm>
            <a:off x="1789023" y="4559192"/>
            <a:ext cx="1" cy="50331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186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店員の巡回ルート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250" name="グループ化 249"/>
          <p:cNvGrpSpPr/>
          <p:nvPr/>
        </p:nvGrpSpPr>
        <p:grpSpPr>
          <a:xfrm>
            <a:off x="807215" y="1190637"/>
            <a:ext cx="8259212" cy="5192864"/>
            <a:chOff x="375220" y="1358558"/>
            <a:chExt cx="7244443" cy="5192864"/>
          </a:xfrm>
        </p:grpSpPr>
        <p:sp>
          <p:nvSpPr>
            <p:cNvPr id="251" name="円/楕円 250"/>
            <p:cNvSpPr/>
            <p:nvPr/>
          </p:nvSpPr>
          <p:spPr>
            <a:xfrm>
              <a:off x="5183195" y="4440118"/>
              <a:ext cx="232562" cy="2165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52" name="円/楕円 251"/>
            <p:cNvSpPr/>
            <p:nvPr/>
          </p:nvSpPr>
          <p:spPr>
            <a:xfrm>
              <a:off x="1495543" y="2703284"/>
              <a:ext cx="232562" cy="2165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grpSp>
          <p:nvGrpSpPr>
            <p:cNvPr id="253" name="グループ化 252"/>
            <p:cNvGrpSpPr/>
            <p:nvPr/>
          </p:nvGrpSpPr>
          <p:grpSpPr>
            <a:xfrm>
              <a:off x="375220" y="1358558"/>
              <a:ext cx="7244443" cy="5192864"/>
              <a:chOff x="1038454" y="1430677"/>
              <a:chExt cx="7244443" cy="5192864"/>
            </a:xfrm>
          </p:grpSpPr>
          <p:grpSp>
            <p:nvGrpSpPr>
              <p:cNvPr id="275" name="グループ化 274"/>
              <p:cNvGrpSpPr/>
              <p:nvPr/>
            </p:nvGrpSpPr>
            <p:grpSpPr>
              <a:xfrm>
                <a:off x="1038454" y="1430677"/>
                <a:ext cx="7244443" cy="5192864"/>
                <a:chOff x="148649" y="1229099"/>
                <a:chExt cx="8354441" cy="5192864"/>
              </a:xfrm>
            </p:grpSpPr>
            <p:sp>
              <p:nvSpPr>
                <p:cNvPr id="281" name="正方形/長方形 280"/>
                <p:cNvSpPr/>
                <p:nvPr/>
              </p:nvSpPr>
              <p:spPr>
                <a:xfrm rot="10800000" flipV="1">
                  <a:off x="4373204" y="4695540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82" name="グループ化 281"/>
                <p:cNvGrpSpPr/>
                <p:nvPr/>
              </p:nvGrpSpPr>
              <p:grpSpPr>
                <a:xfrm>
                  <a:off x="344488" y="1229099"/>
                  <a:ext cx="8065642" cy="5159460"/>
                  <a:chOff x="359043" y="1229099"/>
                  <a:chExt cx="8065642" cy="5159460"/>
                </a:xfrm>
              </p:grpSpPr>
              <p:grpSp>
                <p:nvGrpSpPr>
                  <p:cNvPr id="323" name="グループ化 322"/>
                  <p:cNvGrpSpPr/>
                  <p:nvPr/>
                </p:nvGrpSpPr>
                <p:grpSpPr>
                  <a:xfrm>
                    <a:off x="359043" y="1229099"/>
                    <a:ext cx="8065642" cy="5159460"/>
                    <a:chOff x="179904" y="1412770"/>
                    <a:chExt cx="6749986" cy="5159460"/>
                  </a:xfrm>
                </p:grpSpPr>
                <p:sp>
                  <p:nvSpPr>
                    <p:cNvPr id="326" name="正方形/長方形 325"/>
                    <p:cNvSpPr/>
                    <p:nvPr/>
                  </p:nvSpPr>
                  <p:spPr>
                    <a:xfrm>
                      <a:off x="179904" y="1464538"/>
                      <a:ext cx="6749986" cy="493959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27" name="正方形/長方形 326"/>
                    <p:cNvSpPr/>
                    <p:nvPr/>
                  </p:nvSpPr>
                  <p:spPr>
                    <a:xfrm>
                      <a:off x="5649041" y="6169221"/>
                      <a:ext cx="1098125" cy="40300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入り口</a:t>
                      </a:r>
                      <a:endParaRPr kumimoji="1" lang="ja-JP" altLang="en-US" sz="2000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p:txBody>
                </p:sp>
                <p:sp>
                  <p:nvSpPr>
                    <p:cNvPr id="328" name="正方形/長方形 327"/>
                    <p:cNvSpPr/>
                    <p:nvPr/>
                  </p:nvSpPr>
                  <p:spPr>
                    <a:xfrm>
                      <a:off x="6699685" y="5582544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29" name="正方形/長方形 328"/>
                    <p:cNvSpPr/>
                    <p:nvPr/>
                  </p:nvSpPr>
                  <p:spPr>
                    <a:xfrm>
                      <a:off x="2424565" y="1412770"/>
                      <a:ext cx="734766" cy="15680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30" name="正方形/長方形 329"/>
                    <p:cNvSpPr/>
                    <p:nvPr/>
                  </p:nvSpPr>
                  <p:spPr>
                    <a:xfrm>
                      <a:off x="6710780" y="5051055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31" name="正方形/長方形 330"/>
                    <p:cNvSpPr/>
                    <p:nvPr/>
                  </p:nvSpPr>
                  <p:spPr>
                    <a:xfrm>
                      <a:off x="6699685" y="4516233"/>
                      <a:ext cx="208755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32" name="正方形/長方形 331"/>
                    <p:cNvSpPr/>
                    <p:nvPr/>
                  </p:nvSpPr>
                  <p:spPr>
                    <a:xfrm rot="16200000">
                      <a:off x="1351650" y="5546286"/>
                      <a:ext cx="600849" cy="30131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333" name="直線コネクタ 332"/>
                    <p:cNvCxnSpPr>
                      <a:stCxn id="329" idx="0"/>
                      <a:endCxn id="329" idx="2"/>
                    </p:cNvCxnSpPr>
                    <p:nvPr/>
                  </p:nvCxnSpPr>
                  <p:spPr>
                    <a:xfrm>
                      <a:off x="2791949" y="1412770"/>
                      <a:ext cx="0" cy="15680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4" name="正方形/長方形 333"/>
                    <p:cNvSpPr/>
                    <p:nvPr/>
                  </p:nvSpPr>
                  <p:spPr>
                    <a:xfrm rot="16200000">
                      <a:off x="1955842" y="5586673"/>
                      <a:ext cx="638941" cy="30131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35" name="正方形/長方形 334"/>
                    <p:cNvSpPr/>
                    <p:nvPr/>
                  </p:nvSpPr>
                  <p:spPr>
                    <a:xfrm rot="16200000" flipV="1">
                      <a:off x="947187" y="3922182"/>
                      <a:ext cx="722720" cy="28873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36" name="正方形/長方形 335"/>
                    <p:cNvSpPr/>
                    <p:nvPr/>
                  </p:nvSpPr>
                  <p:spPr>
                    <a:xfrm>
                      <a:off x="4832664" y="1459201"/>
                      <a:ext cx="45719" cy="45677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37" name="正方形/長方形 336"/>
                    <p:cNvSpPr/>
                    <p:nvPr/>
                  </p:nvSpPr>
                  <p:spPr>
                    <a:xfrm>
                      <a:off x="4832489" y="2489027"/>
                      <a:ext cx="38261" cy="106203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38" name="正方形/長方形 337"/>
                    <p:cNvSpPr/>
                    <p:nvPr/>
                  </p:nvSpPr>
                  <p:spPr>
                    <a:xfrm flipV="1">
                      <a:off x="4832488" y="3528204"/>
                      <a:ext cx="2097402" cy="4571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39" name="正方形/長方形 338"/>
                    <p:cNvSpPr/>
                    <p:nvPr/>
                  </p:nvSpPr>
                  <p:spPr>
                    <a:xfrm flipV="1">
                      <a:off x="5036675" y="3597017"/>
                      <a:ext cx="556768" cy="406383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0" name="正方形/長方形 339"/>
                    <p:cNvSpPr/>
                    <p:nvPr/>
                  </p:nvSpPr>
                  <p:spPr>
                    <a:xfrm rot="16200000" flipV="1">
                      <a:off x="4878949" y="5219081"/>
                      <a:ext cx="665289" cy="340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1" name="正方形/長方形 340"/>
                    <p:cNvSpPr/>
                    <p:nvPr/>
                  </p:nvSpPr>
                  <p:spPr>
                    <a:xfrm rot="16200000" flipV="1">
                      <a:off x="4874674" y="5898438"/>
                      <a:ext cx="665289" cy="340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324" name="正方形/長方形 323"/>
                  <p:cNvSpPr/>
                  <p:nvPr/>
                </p:nvSpPr>
                <p:spPr>
                  <a:xfrm rot="16200000">
                    <a:off x="4098854" y="5383166"/>
                    <a:ext cx="628172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5" name="正方形/長方形 324"/>
                  <p:cNvSpPr/>
                  <p:nvPr/>
                </p:nvSpPr>
                <p:spPr>
                  <a:xfrm rot="16200000">
                    <a:off x="3282432" y="5371650"/>
                    <a:ext cx="628172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83" name="正方形/長方形 282"/>
                <p:cNvSpPr/>
                <p:nvPr/>
              </p:nvSpPr>
              <p:spPr>
                <a:xfrm>
                  <a:off x="382402" y="6018954"/>
                  <a:ext cx="1098125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284" name="正方形/長方形 283"/>
                <p:cNvSpPr/>
                <p:nvPr/>
              </p:nvSpPr>
              <p:spPr>
                <a:xfrm flipV="1">
                  <a:off x="1828660" y="1270003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5" name="正方形/長方形 284"/>
                <p:cNvSpPr/>
                <p:nvPr/>
              </p:nvSpPr>
              <p:spPr>
                <a:xfrm flipV="1">
                  <a:off x="759996" y="1275530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6" name="正方形/長方形 285"/>
                <p:cNvSpPr/>
                <p:nvPr/>
              </p:nvSpPr>
              <p:spPr>
                <a:xfrm flipV="1">
                  <a:off x="3972213" y="1278599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7" name="正方形/長方形 286"/>
                <p:cNvSpPr/>
                <p:nvPr/>
              </p:nvSpPr>
              <p:spPr>
                <a:xfrm flipV="1">
                  <a:off x="5056816" y="1276029"/>
                  <a:ext cx="823828" cy="2764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8" name="正方形/長方形 287"/>
                <p:cNvSpPr/>
                <p:nvPr/>
              </p:nvSpPr>
              <p:spPr>
                <a:xfrm rot="16200000">
                  <a:off x="-56589" y="3196961"/>
                  <a:ext cx="877981" cy="1568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9" name="正方形/長方形 288"/>
                <p:cNvSpPr/>
                <p:nvPr/>
              </p:nvSpPr>
              <p:spPr>
                <a:xfrm rot="16200000">
                  <a:off x="7985695" y="2149316"/>
                  <a:ext cx="877981" cy="1568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0" name="正方形/長方形 289"/>
                <p:cNvSpPr/>
                <p:nvPr/>
              </p:nvSpPr>
              <p:spPr>
                <a:xfrm rot="16200000" flipV="1">
                  <a:off x="1331758" y="2964499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1" name="正方形/長方形 290"/>
                <p:cNvSpPr/>
                <p:nvPr/>
              </p:nvSpPr>
              <p:spPr>
                <a:xfrm rot="16200000" flipV="1">
                  <a:off x="674715" y="2967139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2" name="正方形/長方形 291"/>
                <p:cNvSpPr/>
                <p:nvPr/>
              </p:nvSpPr>
              <p:spPr>
                <a:xfrm rot="16200000" flipV="1">
                  <a:off x="685999" y="3657070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dirty="0"/>
                </a:p>
              </p:txBody>
            </p:sp>
            <p:sp>
              <p:nvSpPr>
                <p:cNvPr id="293" name="正方形/長方形 292"/>
                <p:cNvSpPr/>
                <p:nvPr/>
              </p:nvSpPr>
              <p:spPr>
                <a:xfrm rot="10800000" flipV="1">
                  <a:off x="4759865" y="2700854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4" name="正方形/長方形 293"/>
                <p:cNvSpPr/>
                <p:nvPr/>
              </p:nvSpPr>
              <p:spPr>
                <a:xfrm rot="10800000" flipV="1">
                  <a:off x="2588961" y="2688215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5" name="正方形/長方形 294"/>
                <p:cNvSpPr/>
                <p:nvPr/>
              </p:nvSpPr>
              <p:spPr>
                <a:xfrm rot="10800000" flipV="1">
                  <a:off x="3314425" y="2688214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6" name="正方形/長方形 295"/>
                <p:cNvSpPr/>
                <p:nvPr/>
              </p:nvSpPr>
              <p:spPr>
                <a:xfrm rot="10800000" flipV="1">
                  <a:off x="4037145" y="2688216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7" name="正方形/長方形 296"/>
                <p:cNvSpPr/>
                <p:nvPr/>
              </p:nvSpPr>
              <p:spPr>
                <a:xfrm rot="10800000" flipV="1">
                  <a:off x="2510009" y="2003862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8" name="正方形/長方形 297"/>
                <p:cNvSpPr/>
                <p:nvPr/>
              </p:nvSpPr>
              <p:spPr>
                <a:xfrm rot="10800000" flipV="1">
                  <a:off x="1064569" y="1991222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9" name="正方形/長方形 298"/>
                <p:cNvSpPr/>
                <p:nvPr/>
              </p:nvSpPr>
              <p:spPr>
                <a:xfrm rot="10800000" flipV="1">
                  <a:off x="1787289" y="1991224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0" name="正方形/長方形 299"/>
                <p:cNvSpPr/>
                <p:nvPr/>
              </p:nvSpPr>
              <p:spPr>
                <a:xfrm rot="16200000" flipV="1">
                  <a:off x="672144" y="4396938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1" name="正方形/長方形 300"/>
                <p:cNvSpPr/>
                <p:nvPr/>
              </p:nvSpPr>
              <p:spPr>
                <a:xfrm rot="10800000" flipV="1">
                  <a:off x="3952899" y="1997340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2" name="正方形/長方形 301"/>
                <p:cNvSpPr/>
                <p:nvPr/>
              </p:nvSpPr>
              <p:spPr>
                <a:xfrm rot="10800000" flipV="1">
                  <a:off x="4691384" y="2015483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3" name="正方形/長方形 302"/>
                <p:cNvSpPr/>
                <p:nvPr/>
              </p:nvSpPr>
              <p:spPr>
                <a:xfrm rot="16200000" flipV="1">
                  <a:off x="1351154" y="4453444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4" name="正方形/長方形 303"/>
                <p:cNvSpPr/>
                <p:nvPr/>
              </p:nvSpPr>
              <p:spPr>
                <a:xfrm rot="16200000" flipV="1">
                  <a:off x="3271428" y="3471741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5" name="正方形/長方形 304"/>
                <p:cNvSpPr/>
                <p:nvPr/>
              </p:nvSpPr>
              <p:spPr>
                <a:xfrm rot="16200000" flipV="1">
                  <a:off x="3276801" y="4161672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dirty="0"/>
                </a:p>
              </p:txBody>
            </p:sp>
            <p:sp>
              <p:nvSpPr>
                <p:cNvPr id="306" name="正方形/長方形 305"/>
                <p:cNvSpPr/>
                <p:nvPr/>
              </p:nvSpPr>
              <p:spPr>
                <a:xfrm rot="16200000" flipV="1">
                  <a:off x="2459893" y="3473836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7" name="正方形/長方形 306"/>
                <p:cNvSpPr/>
                <p:nvPr/>
              </p:nvSpPr>
              <p:spPr>
                <a:xfrm rot="16200000" flipV="1">
                  <a:off x="2459894" y="4196557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dirty="0"/>
                </a:p>
              </p:txBody>
            </p:sp>
            <p:sp>
              <p:nvSpPr>
                <p:cNvPr id="308" name="正方形/長方形 307"/>
                <p:cNvSpPr/>
                <p:nvPr/>
              </p:nvSpPr>
              <p:spPr>
                <a:xfrm rot="16200000" flipV="1">
                  <a:off x="4184351" y="3471740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9" name="正方形/長方形 308"/>
                <p:cNvSpPr/>
                <p:nvPr/>
              </p:nvSpPr>
              <p:spPr>
                <a:xfrm rot="16200000" flipV="1">
                  <a:off x="4184352" y="4194461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dirty="0"/>
                </a:p>
              </p:txBody>
            </p:sp>
            <p:sp>
              <p:nvSpPr>
                <p:cNvPr id="310" name="正方形/長方形 309"/>
                <p:cNvSpPr/>
                <p:nvPr/>
              </p:nvSpPr>
              <p:spPr>
                <a:xfrm rot="16200000" flipV="1">
                  <a:off x="5052743" y="3533384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1" name="正方形/長方形 310"/>
                <p:cNvSpPr/>
                <p:nvPr/>
              </p:nvSpPr>
              <p:spPr>
                <a:xfrm rot="16200000" flipV="1">
                  <a:off x="5052744" y="4256105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dirty="0"/>
                </a:p>
              </p:txBody>
            </p:sp>
            <p:sp>
              <p:nvSpPr>
                <p:cNvPr id="312" name="正方形/長方形 311"/>
                <p:cNvSpPr/>
                <p:nvPr/>
              </p:nvSpPr>
              <p:spPr>
                <a:xfrm flipV="1">
                  <a:off x="5967539" y="1272109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" name="正方形/長方形 312"/>
                <p:cNvSpPr/>
                <p:nvPr/>
              </p:nvSpPr>
              <p:spPr>
                <a:xfrm flipV="1">
                  <a:off x="7030258" y="1255283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4" name="正方形/長方形 313"/>
                <p:cNvSpPr/>
                <p:nvPr/>
              </p:nvSpPr>
              <p:spPr>
                <a:xfrm flipV="1">
                  <a:off x="6031687" y="3025962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5" name="正方形/長方形 314"/>
                <p:cNvSpPr/>
                <p:nvPr/>
              </p:nvSpPr>
              <p:spPr>
                <a:xfrm flipV="1">
                  <a:off x="7118104" y="3042133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6" name="正方形/長方形 315"/>
                <p:cNvSpPr/>
                <p:nvPr/>
              </p:nvSpPr>
              <p:spPr>
                <a:xfrm flipV="1">
                  <a:off x="6626585" y="2000614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7" name="正方形/長方形 316"/>
                <p:cNvSpPr/>
                <p:nvPr/>
              </p:nvSpPr>
              <p:spPr>
                <a:xfrm flipV="1">
                  <a:off x="6626585" y="2292027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8" name="正方形/長方形 317"/>
                <p:cNvSpPr/>
                <p:nvPr/>
              </p:nvSpPr>
              <p:spPr>
                <a:xfrm rot="16200000" flipV="1">
                  <a:off x="-40202" y="1853096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9" name="正方形/長方形 318"/>
                <p:cNvSpPr/>
                <p:nvPr/>
              </p:nvSpPr>
              <p:spPr>
                <a:xfrm rot="16200000" flipV="1">
                  <a:off x="-16873" y="3903208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0" name="正方形/長方形 319"/>
                <p:cNvSpPr/>
                <p:nvPr/>
              </p:nvSpPr>
              <p:spPr>
                <a:xfrm rot="16200000" flipV="1">
                  <a:off x="-14370" y="4652375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1" name="正方形/長方形 320"/>
                <p:cNvSpPr/>
                <p:nvPr/>
              </p:nvSpPr>
              <p:spPr>
                <a:xfrm flipV="1">
                  <a:off x="6824208" y="3398135"/>
                  <a:ext cx="722720" cy="37144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dirty="0"/>
                </a:p>
              </p:txBody>
            </p:sp>
            <p:sp>
              <p:nvSpPr>
                <p:cNvPr id="322" name="正方形/長方形 321"/>
                <p:cNvSpPr/>
                <p:nvPr/>
              </p:nvSpPr>
              <p:spPr>
                <a:xfrm flipV="1">
                  <a:off x="7589966" y="3411348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dirty="0"/>
                </a:p>
              </p:txBody>
            </p:sp>
          </p:grpSp>
          <p:sp>
            <p:nvSpPr>
              <p:cNvPr id="276" name="円/楕円 275"/>
              <p:cNvSpPr/>
              <p:nvPr/>
            </p:nvSpPr>
            <p:spPr>
              <a:xfrm>
                <a:off x="1268580" y="4889166"/>
                <a:ext cx="504056" cy="4693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5</a:t>
                </a:r>
                <a:endParaRPr kumimoji="1" lang="ja-JP" altLang="en-US" sz="28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  <p:sp>
            <p:nvSpPr>
              <p:cNvPr id="277" name="円/楕円 276"/>
              <p:cNvSpPr/>
              <p:nvPr/>
            </p:nvSpPr>
            <p:spPr>
              <a:xfrm>
                <a:off x="2397289" y="1711192"/>
                <a:ext cx="504056" cy="4693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2</a:t>
                </a:r>
                <a:endParaRPr kumimoji="1" lang="ja-JP" altLang="en-US" sz="28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  <p:sp>
            <p:nvSpPr>
              <p:cNvPr id="278" name="円/楕円 277"/>
              <p:cNvSpPr/>
              <p:nvPr/>
            </p:nvSpPr>
            <p:spPr>
              <a:xfrm>
                <a:off x="6240629" y="2742559"/>
                <a:ext cx="504056" cy="4693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1</a:t>
                </a:r>
                <a:endParaRPr kumimoji="1" lang="ja-JP" altLang="en-US" sz="28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  <p:sp>
            <p:nvSpPr>
              <p:cNvPr id="279" name="円/楕円 278"/>
              <p:cNvSpPr/>
              <p:nvPr/>
            </p:nvSpPr>
            <p:spPr>
              <a:xfrm>
                <a:off x="4219500" y="3200464"/>
                <a:ext cx="504056" cy="4693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3</a:t>
                </a:r>
                <a:endParaRPr kumimoji="1" lang="ja-JP" altLang="en-US" sz="28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  <p:sp>
            <p:nvSpPr>
              <p:cNvPr id="280" name="円/楕円 279"/>
              <p:cNvSpPr/>
              <p:nvPr/>
            </p:nvSpPr>
            <p:spPr>
              <a:xfrm>
                <a:off x="2534200" y="2537629"/>
                <a:ext cx="504056" cy="4693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4</a:t>
                </a:r>
                <a:endParaRPr kumimoji="1" lang="ja-JP" altLang="en-US" sz="28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</p:grpSp>
        <p:sp>
          <p:nvSpPr>
            <p:cNvPr id="254" name="円/楕円 253"/>
            <p:cNvSpPr/>
            <p:nvPr/>
          </p:nvSpPr>
          <p:spPr>
            <a:xfrm>
              <a:off x="1331384" y="4556352"/>
              <a:ext cx="232562" cy="21653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5" name="円/楕円 254"/>
            <p:cNvSpPr/>
            <p:nvPr/>
          </p:nvSpPr>
          <p:spPr>
            <a:xfrm>
              <a:off x="4133764" y="2539047"/>
              <a:ext cx="232562" cy="21653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256" name="円/楕円 255"/>
            <p:cNvSpPr/>
            <p:nvPr/>
          </p:nvSpPr>
          <p:spPr>
            <a:xfrm>
              <a:off x="4478245" y="4126980"/>
              <a:ext cx="232562" cy="21653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7" name="円/楕円 256"/>
            <p:cNvSpPr/>
            <p:nvPr/>
          </p:nvSpPr>
          <p:spPr>
            <a:xfrm>
              <a:off x="2817399" y="4846076"/>
              <a:ext cx="232562" cy="2165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8" name="円/楕円 257"/>
            <p:cNvSpPr/>
            <p:nvPr/>
          </p:nvSpPr>
          <p:spPr>
            <a:xfrm>
              <a:off x="803696" y="2119605"/>
              <a:ext cx="232562" cy="2165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9" name="円/楕円 258"/>
            <p:cNvSpPr/>
            <p:nvPr/>
          </p:nvSpPr>
          <p:spPr>
            <a:xfrm>
              <a:off x="6530479" y="4745227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円/楕円 259"/>
            <p:cNvSpPr/>
            <p:nvPr/>
          </p:nvSpPr>
          <p:spPr>
            <a:xfrm>
              <a:off x="3692013" y="4482373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1" name="円/楕円 260"/>
            <p:cNvSpPr/>
            <p:nvPr/>
          </p:nvSpPr>
          <p:spPr>
            <a:xfrm>
              <a:off x="2110254" y="3466644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2" name="円/楕円 261"/>
            <p:cNvSpPr/>
            <p:nvPr/>
          </p:nvSpPr>
          <p:spPr>
            <a:xfrm>
              <a:off x="827361" y="4240515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" name="円/楕円 262"/>
            <p:cNvSpPr/>
            <p:nvPr/>
          </p:nvSpPr>
          <p:spPr>
            <a:xfrm>
              <a:off x="5937380" y="6099981"/>
              <a:ext cx="232562" cy="2165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4" name="円/楕円 263"/>
            <p:cNvSpPr/>
            <p:nvPr/>
          </p:nvSpPr>
          <p:spPr>
            <a:xfrm>
              <a:off x="1580619" y="6110955"/>
              <a:ext cx="232562" cy="2165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5" name="円/楕円 264"/>
            <p:cNvSpPr/>
            <p:nvPr/>
          </p:nvSpPr>
          <p:spPr>
            <a:xfrm>
              <a:off x="3618587" y="1836593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6" name="円/楕円 265"/>
            <p:cNvSpPr/>
            <p:nvPr/>
          </p:nvSpPr>
          <p:spPr>
            <a:xfrm>
              <a:off x="5992477" y="1793703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7" name="円/楕円 266"/>
            <p:cNvSpPr/>
            <p:nvPr/>
          </p:nvSpPr>
          <p:spPr>
            <a:xfrm>
              <a:off x="5553422" y="4566536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268" name="円/楕円 267"/>
            <p:cNvSpPr/>
            <p:nvPr/>
          </p:nvSpPr>
          <p:spPr>
            <a:xfrm>
              <a:off x="2985184" y="4245489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269" name="円/楕円 268"/>
            <p:cNvSpPr/>
            <p:nvPr/>
          </p:nvSpPr>
          <p:spPr>
            <a:xfrm>
              <a:off x="643898" y="305442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270" name="円/楕円 269"/>
            <p:cNvSpPr/>
            <p:nvPr/>
          </p:nvSpPr>
          <p:spPr>
            <a:xfrm>
              <a:off x="5649192" y="3975508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" name="円/楕円 270"/>
            <p:cNvSpPr/>
            <p:nvPr/>
          </p:nvSpPr>
          <p:spPr>
            <a:xfrm>
              <a:off x="5915175" y="4068675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円/楕円 271"/>
            <p:cNvSpPr/>
            <p:nvPr/>
          </p:nvSpPr>
          <p:spPr>
            <a:xfrm>
              <a:off x="1985635" y="4590639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" name="円/楕円 272"/>
            <p:cNvSpPr/>
            <p:nvPr/>
          </p:nvSpPr>
          <p:spPr>
            <a:xfrm>
              <a:off x="2251618" y="4683806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" name="円/楕円 273"/>
            <p:cNvSpPr/>
            <p:nvPr/>
          </p:nvSpPr>
          <p:spPr>
            <a:xfrm>
              <a:off x="6532012" y="5569087"/>
              <a:ext cx="515438" cy="3740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P</a:t>
              </a:r>
              <a:endParaRPr kumimoji="1" lang="ja-JP" alt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  <p:cxnSp>
        <p:nvCxnSpPr>
          <p:cNvPr id="342" name="直線コネクタ 341"/>
          <p:cNvCxnSpPr/>
          <p:nvPr/>
        </p:nvCxnSpPr>
        <p:spPr>
          <a:xfrm flipH="1" flipV="1">
            <a:off x="3782772" y="4828922"/>
            <a:ext cx="2691102" cy="5487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/>
          <p:nvPr/>
        </p:nvCxnSpPr>
        <p:spPr>
          <a:xfrm>
            <a:off x="6288670" y="3236904"/>
            <a:ext cx="66285" cy="1619453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/>
          <p:cNvCxnSpPr/>
          <p:nvPr/>
        </p:nvCxnSpPr>
        <p:spPr>
          <a:xfrm>
            <a:off x="3141659" y="3140109"/>
            <a:ext cx="3147011" cy="120268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/>
          <p:cNvCxnSpPr/>
          <p:nvPr/>
        </p:nvCxnSpPr>
        <p:spPr>
          <a:xfrm>
            <a:off x="3138276" y="3200243"/>
            <a:ext cx="3383" cy="1628679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endCxn id="257" idx="3"/>
          </p:cNvCxnSpPr>
          <p:nvPr/>
        </p:nvCxnSpPr>
        <p:spPr>
          <a:xfrm>
            <a:off x="3138276" y="4828922"/>
            <a:ext cx="492036" cy="34055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/>
          <p:cNvCxnSpPr/>
          <p:nvPr/>
        </p:nvCxnSpPr>
        <p:spPr>
          <a:xfrm>
            <a:off x="6288670" y="1776938"/>
            <a:ext cx="8838" cy="771449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/>
          <p:cNvCxnSpPr/>
          <p:nvPr/>
        </p:nvCxnSpPr>
        <p:spPr>
          <a:xfrm flipH="1" flipV="1">
            <a:off x="1428279" y="2168216"/>
            <a:ext cx="26980" cy="419442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/>
          <p:nvPr/>
        </p:nvCxnSpPr>
        <p:spPr>
          <a:xfrm flipV="1">
            <a:off x="1525139" y="2479392"/>
            <a:ext cx="4763531" cy="4705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/>
          <p:cNvCxnSpPr/>
          <p:nvPr/>
        </p:nvCxnSpPr>
        <p:spPr>
          <a:xfrm>
            <a:off x="1378666" y="1729729"/>
            <a:ext cx="4943146" cy="20539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/>
          <p:cNvCxnSpPr/>
          <p:nvPr/>
        </p:nvCxnSpPr>
        <p:spPr>
          <a:xfrm flipH="1">
            <a:off x="1378666" y="1701930"/>
            <a:ext cx="16470" cy="183274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811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警備員の巡回ルート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220" name="グループ化 219"/>
          <p:cNvGrpSpPr/>
          <p:nvPr/>
        </p:nvGrpSpPr>
        <p:grpSpPr>
          <a:xfrm>
            <a:off x="807215" y="1190637"/>
            <a:ext cx="8259212" cy="5192864"/>
            <a:chOff x="375220" y="1358558"/>
            <a:chExt cx="7244443" cy="5192864"/>
          </a:xfrm>
        </p:grpSpPr>
        <p:sp>
          <p:nvSpPr>
            <p:cNvPr id="221" name="円/楕円 220"/>
            <p:cNvSpPr/>
            <p:nvPr/>
          </p:nvSpPr>
          <p:spPr>
            <a:xfrm>
              <a:off x="5183195" y="4440118"/>
              <a:ext cx="232562" cy="2165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2" name="円/楕円 221"/>
            <p:cNvSpPr/>
            <p:nvPr/>
          </p:nvSpPr>
          <p:spPr>
            <a:xfrm>
              <a:off x="1495543" y="2703284"/>
              <a:ext cx="232562" cy="2165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grpSp>
          <p:nvGrpSpPr>
            <p:cNvPr id="223" name="グループ化 222"/>
            <p:cNvGrpSpPr/>
            <p:nvPr/>
          </p:nvGrpSpPr>
          <p:grpSpPr>
            <a:xfrm>
              <a:off x="375220" y="1358558"/>
              <a:ext cx="7244443" cy="5192864"/>
              <a:chOff x="1038454" y="1430677"/>
              <a:chExt cx="7244443" cy="5192864"/>
            </a:xfrm>
          </p:grpSpPr>
          <p:grpSp>
            <p:nvGrpSpPr>
              <p:cNvPr id="245" name="グループ化 244"/>
              <p:cNvGrpSpPr/>
              <p:nvPr/>
            </p:nvGrpSpPr>
            <p:grpSpPr>
              <a:xfrm>
                <a:off x="1038454" y="1430677"/>
                <a:ext cx="7244443" cy="5192864"/>
                <a:chOff x="148649" y="1229099"/>
                <a:chExt cx="8354441" cy="5192864"/>
              </a:xfrm>
            </p:grpSpPr>
            <p:sp>
              <p:nvSpPr>
                <p:cNvPr id="251" name="正方形/長方形 250"/>
                <p:cNvSpPr/>
                <p:nvPr/>
              </p:nvSpPr>
              <p:spPr>
                <a:xfrm rot="10800000" flipV="1">
                  <a:off x="4373204" y="4695540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52" name="グループ化 251"/>
                <p:cNvGrpSpPr/>
                <p:nvPr/>
              </p:nvGrpSpPr>
              <p:grpSpPr>
                <a:xfrm>
                  <a:off x="344488" y="1229099"/>
                  <a:ext cx="8065642" cy="5159460"/>
                  <a:chOff x="359043" y="1229099"/>
                  <a:chExt cx="8065642" cy="5159460"/>
                </a:xfrm>
              </p:grpSpPr>
              <p:grpSp>
                <p:nvGrpSpPr>
                  <p:cNvPr id="293" name="グループ化 292"/>
                  <p:cNvGrpSpPr/>
                  <p:nvPr/>
                </p:nvGrpSpPr>
                <p:grpSpPr>
                  <a:xfrm>
                    <a:off x="359043" y="1229099"/>
                    <a:ext cx="8065642" cy="5159460"/>
                    <a:chOff x="179904" y="1412770"/>
                    <a:chExt cx="6749986" cy="5159460"/>
                  </a:xfrm>
                </p:grpSpPr>
                <p:sp>
                  <p:nvSpPr>
                    <p:cNvPr id="296" name="正方形/長方形 295"/>
                    <p:cNvSpPr/>
                    <p:nvPr/>
                  </p:nvSpPr>
                  <p:spPr>
                    <a:xfrm>
                      <a:off x="179904" y="1464538"/>
                      <a:ext cx="6749986" cy="493959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7" name="正方形/長方形 296"/>
                    <p:cNvSpPr/>
                    <p:nvPr/>
                  </p:nvSpPr>
                  <p:spPr>
                    <a:xfrm>
                      <a:off x="5649041" y="6169221"/>
                      <a:ext cx="1098125" cy="40300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入り口</a:t>
                      </a:r>
                      <a:endParaRPr kumimoji="1" lang="ja-JP" altLang="en-US" sz="2000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p:txBody>
                </p:sp>
                <p:sp>
                  <p:nvSpPr>
                    <p:cNvPr id="298" name="正方形/長方形 297"/>
                    <p:cNvSpPr/>
                    <p:nvPr/>
                  </p:nvSpPr>
                  <p:spPr>
                    <a:xfrm>
                      <a:off x="6699685" y="5582544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9" name="正方形/長方形 298"/>
                    <p:cNvSpPr/>
                    <p:nvPr/>
                  </p:nvSpPr>
                  <p:spPr>
                    <a:xfrm>
                      <a:off x="2424565" y="1412770"/>
                      <a:ext cx="734766" cy="15680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00" name="正方形/長方形 299"/>
                    <p:cNvSpPr/>
                    <p:nvPr/>
                  </p:nvSpPr>
                  <p:spPr>
                    <a:xfrm>
                      <a:off x="6710780" y="5051055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01" name="正方形/長方形 300"/>
                    <p:cNvSpPr/>
                    <p:nvPr/>
                  </p:nvSpPr>
                  <p:spPr>
                    <a:xfrm>
                      <a:off x="6699685" y="4516233"/>
                      <a:ext cx="208755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02" name="正方形/長方形 301"/>
                    <p:cNvSpPr/>
                    <p:nvPr/>
                  </p:nvSpPr>
                  <p:spPr>
                    <a:xfrm rot="16200000">
                      <a:off x="1351650" y="5546286"/>
                      <a:ext cx="600849" cy="30131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303" name="直線コネクタ 302"/>
                    <p:cNvCxnSpPr>
                      <a:stCxn id="299" idx="0"/>
                      <a:endCxn id="299" idx="2"/>
                    </p:cNvCxnSpPr>
                    <p:nvPr/>
                  </p:nvCxnSpPr>
                  <p:spPr>
                    <a:xfrm>
                      <a:off x="2791949" y="1412770"/>
                      <a:ext cx="0" cy="15680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4" name="正方形/長方形 303"/>
                    <p:cNvSpPr/>
                    <p:nvPr/>
                  </p:nvSpPr>
                  <p:spPr>
                    <a:xfrm rot="16200000">
                      <a:off x="1955842" y="5586673"/>
                      <a:ext cx="638941" cy="30131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05" name="正方形/長方形 304"/>
                    <p:cNvSpPr/>
                    <p:nvPr/>
                  </p:nvSpPr>
                  <p:spPr>
                    <a:xfrm rot="16200000" flipV="1">
                      <a:off x="947187" y="3922182"/>
                      <a:ext cx="722720" cy="28873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06" name="正方形/長方形 305"/>
                    <p:cNvSpPr/>
                    <p:nvPr/>
                  </p:nvSpPr>
                  <p:spPr>
                    <a:xfrm>
                      <a:off x="4832664" y="1459201"/>
                      <a:ext cx="45719" cy="45677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07" name="正方形/長方形 306"/>
                    <p:cNvSpPr/>
                    <p:nvPr/>
                  </p:nvSpPr>
                  <p:spPr>
                    <a:xfrm>
                      <a:off x="4832489" y="2489027"/>
                      <a:ext cx="38261" cy="106203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08" name="正方形/長方形 307"/>
                    <p:cNvSpPr/>
                    <p:nvPr/>
                  </p:nvSpPr>
                  <p:spPr>
                    <a:xfrm flipV="1">
                      <a:off x="4832488" y="3528204"/>
                      <a:ext cx="2097402" cy="4571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09" name="正方形/長方形 308"/>
                    <p:cNvSpPr/>
                    <p:nvPr/>
                  </p:nvSpPr>
                  <p:spPr>
                    <a:xfrm flipV="1">
                      <a:off x="5036675" y="3597017"/>
                      <a:ext cx="556768" cy="406383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10" name="正方形/長方形 309"/>
                    <p:cNvSpPr/>
                    <p:nvPr/>
                  </p:nvSpPr>
                  <p:spPr>
                    <a:xfrm rot="16200000" flipV="1">
                      <a:off x="4878949" y="5219081"/>
                      <a:ext cx="665289" cy="340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11" name="正方形/長方形 310"/>
                    <p:cNvSpPr/>
                    <p:nvPr/>
                  </p:nvSpPr>
                  <p:spPr>
                    <a:xfrm rot="16200000" flipV="1">
                      <a:off x="4874674" y="5898438"/>
                      <a:ext cx="665289" cy="340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294" name="正方形/長方形 293"/>
                  <p:cNvSpPr/>
                  <p:nvPr/>
                </p:nvSpPr>
                <p:spPr>
                  <a:xfrm rot="16200000">
                    <a:off x="4098854" y="5383166"/>
                    <a:ext cx="628172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" name="正方形/長方形 294"/>
                  <p:cNvSpPr/>
                  <p:nvPr/>
                </p:nvSpPr>
                <p:spPr>
                  <a:xfrm rot="16200000">
                    <a:off x="3282432" y="5371650"/>
                    <a:ext cx="628172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53" name="正方形/長方形 252"/>
                <p:cNvSpPr/>
                <p:nvPr/>
              </p:nvSpPr>
              <p:spPr>
                <a:xfrm>
                  <a:off x="382402" y="6018954"/>
                  <a:ext cx="1098125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254" name="正方形/長方形 253"/>
                <p:cNvSpPr/>
                <p:nvPr/>
              </p:nvSpPr>
              <p:spPr>
                <a:xfrm flipV="1">
                  <a:off x="1828660" y="1270003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5" name="正方形/長方形 254"/>
                <p:cNvSpPr/>
                <p:nvPr/>
              </p:nvSpPr>
              <p:spPr>
                <a:xfrm flipV="1">
                  <a:off x="759996" y="1275530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6" name="正方形/長方形 255"/>
                <p:cNvSpPr/>
                <p:nvPr/>
              </p:nvSpPr>
              <p:spPr>
                <a:xfrm flipV="1">
                  <a:off x="3972213" y="1278599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7" name="正方形/長方形 256"/>
                <p:cNvSpPr/>
                <p:nvPr/>
              </p:nvSpPr>
              <p:spPr>
                <a:xfrm flipV="1">
                  <a:off x="5056816" y="1276029"/>
                  <a:ext cx="823828" cy="2764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8" name="正方形/長方形 257"/>
                <p:cNvSpPr/>
                <p:nvPr/>
              </p:nvSpPr>
              <p:spPr>
                <a:xfrm rot="16200000">
                  <a:off x="-56589" y="3196961"/>
                  <a:ext cx="877981" cy="1568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9" name="正方形/長方形 258"/>
                <p:cNvSpPr/>
                <p:nvPr/>
              </p:nvSpPr>
              <p:spPr>
                <a:xfrm rot="16200000">
                  <a:off x="7985695" y="2149316"/>
                  <a:ext cx="877981" cy="1568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0" name="正方形/長方形 259"/>
                <p:cNvSpPr/>
                <p:nvPr/>
              </p:nvSpPr>
              <p:spPr>
                <a:xfrm rot="16200000" flipV="1">
                  <a:off x="1331758" y="2964499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1" name="正方形/長方形 260"/>
                <p:cNvSpPr/>
                <p:nvPr/>
              </p:nvSpPr>
              <p:spPr>
                <a:xfrm rot="16200000" flipV="1">
                  <a:off x="674715" y="2967139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2" name="正方形/長方形 261"/>
                <p:cNvSpPr/>
                <p:nvPr/>
              </p:nvSpPr>
              <p:spPr>
                <a:xfrm rot="16200000" flipV="1">
                  <a:off x="685999" y="3657070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dirty="0"/>
                </a:p>
              </p:txBody>
            </p:sp>
            <p:sp>
              <p:nvSpPr>
                <p:cNvPr id="263" name="正方形/長方形 262"/>
                <p:cNvSpPr/>
                <p:nvPr/>
              </p:nvSpPr>
              <p:spPr>
                <a:xfrm rot="10800000" flipV="1">
                  <a:off x="4759865" y="2700854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4" name="正方形/長方形 263"/>
                <p:cNvSpPr/>
                <p:nvPr/>
              </p:nvSpPr>
              <p:spPr>
                <a:xfrm rot="10800000" flipV="1">
                  <a:off x="2588961" y="2688215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5" name="正方形/長方形 264"/>
                <p:cNvSpPr/>
                <p:nvPr/>
              </p:nvSpPr>
              <p:spPr>
                <a:xfrm rot="10800000" flipV="1">
                  <a:off x="3314425" y="2688214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6" name="正方形/長方形 265"/>
                <p:cNvSpPr/>
                <p:nvPr/>
              </p:nvSpPr>
              <p:spPr>
                <a:xfrm rot="10800000" flipV="1">
                  <a:off x="4037145" y="2688216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7" name="正方形/長方形 266"/>
                <p:cNvSpPr/>
                <p:nvPr/>
              </p:nvSpPr>
              <p:spPr>
                <a:xfrm rot="10800000" flipV="1">
                  <a:off x="2510009" y="2003862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8" name="正方形/長方形 267"/>
                <p:cNvSpPr/>
                <p:nvPr/>
              </p:nvSpPr>
              <p:spPr>
                <a:xfrm rot="10800000" flipV="1">
                  <a:off x="1064569" y="1991222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9" name="正方形/長方形 268"/>
                <p:cNvSpPr/>
                <p:nvPr/>
              </p:nvSpPr>
              <p:spPr>
                <a:xfrm rot="10800000" flipV="1">
                  <a:off x="1787289" y="1991224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0" name="正方形/長方形 269"/>
                <p:cNvSpPr/>
                <p:nvPr/>
              </p:nvSpPr>
              <p:spPr>
                <a:xfrm rot="16200000" flipV="1">
                  <a:off x="672144" y="4396938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1" name="正方形/長方形 270"/>
                <p:cNvSpPr/>
                <p:nvPr/>
              </p:nvSpPr>
              <p:spPr>
                <a:xfrm rot="10800000" flipV="1">
                  <a:off x="3952899" y="1997340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2" name="正方形/長方形 271"/>
                <p:cNvSpPr/>
                <p:nvPr/>
              </p:nvSpPr>
              <p:spPr>
                <a:xfrm rot="10800000" flipV="1">
                  <a:off x="4691384" y="2015483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3" name="正方形/長方形 272"/>
                <p:cNvSpPr/>
                <p:nvPr/>
              </p:nvSpPr>
              <p:spPr>
                <a:xfrm rot="16200000" flipV="1">
                  <a:off x="1351154" y="4453444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4" name="正方形/長方形 273"/>
                <p:cNvSpPr/>
                <p:nvPr/>
              </p:nvSpPr>
              <p:spPr>
                <a:xfrm rot="16200000" flipV="1">
                  <a:off x="3271428" y="3471741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5" name="正方形/長方形 274"/>
                <p:cNvSpPr/>
                <p:nvPr/>
              </p:nvSpPr>
              <p:spPr>
                <a:xfrm rot="16200000" flipV="1">
                  <a:off x="3276801" y="4161672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dirty="0"/>
                </a:p>
              </p:txBody>
            </p:sp>
            <p:sp>
              <p:nvSpPr>
                <p:cNvPr id="276" name="正方形/長方形 275"/>
                <p:cNvSpPr/>
                <p:nvPr/>
              </p:nvSpPr>
              <p:spPr>
                <a:xfrm rot="16200000" flipV="1">
                  <a:off x="2459893" y="3473836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7" name="正方形/長方形 276"/>
                <p:cNvSpPr/>
                <p:nvPr/>
              </p:nvSpPr>
              <p:spPr>
                <a:xfrm rot="16200000" flipV="1">
                  <a:off x="2459894" y="4196557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dirty="0"/>
                </a:p>
              </p:txBody>
            </p:sp>
            <p:sp>
              <p:nvSpPr>
                <p:cNvPr id="278" name="正方形/長方形 277"/>
                <p:cNvSpPr/>
                <p:nvPr/>
              </p:nvSpPr>
              <p:spPr>
                <a:xfrm rot="16200000" flipV="1">
                  <a:off x="4184351" y="3471740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9" name="正方形/長方形 278"/>
                <p:cNvSpPr/>
                <p:nvPr/>
              </p:nvSpPr>
              <p:spPr>
                <a:xfrm rot="16200000" flipV="1">
                  <a:off x="4184352" y="4194461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dirty="0"/>
                </a:p>
              </p:txBody>
            </p:sp>
            <p:sp>
              <p:nvSpPr>
                <p:cNvPr id="280" name="正方形/長方形 279"/>
                <p:cNvSpPr/>
                <p:nvPr/>
              </p:nvSpPr>
              <p:spPr>
                <a:xfrm rot="16200000" flipV="1">
                  <a:off x="5052743" y="3533384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1" name="正方形/長方形 280"/>
                <p:cNvSpPr/>
                <p:nvPr/>
              </p:nvSpPr>
              <p:spPr>
                <a:xfrm rot="16200000" flipV="1">
                  <a:off x="5052744" y="4256105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dirty="0"/>
                </a:p>
              </p:txBody>
            </p:sp>
            <p:sp>
              <p:nvSpPr>
                <p:cNvPr id="282" name="正方形/長方形 281"/>
                <p:cNvSpPr/>
                <p:nvPr/>
              </p:nvSpPr>
              <p:spPr>
                <a:xfrm flipV="1">
                  <a:off x="5967539" y="1272109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3" name="正方形/長方形 282"/>
                <p:cNvSpPr/>
                <p:nvPr/>
              </p:nvSpPr>
              <p:spPr>
                <a:xfrm flipV="1">
                  <a:off x="7030258" y="1255283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4" name="正方形/長方形 283"/>
                <p:cNvSpPr/>
                <p:nvPr/>
              </p:nvSpPr>
              <p:spPr>
                <a:xfrm flipV="1">
                  <a:off x="6031687" y="3025962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5" name="正方形/長方形 284"/>
                <p:cNvSpPr/>
                <p:nvPr/>
              </p:nvSpPr>
              <p:spPr>
                <a:xfrm flipV="1">
                  <a:off x="7118104" y="3042133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6" name="正方形/長方形 285"/>
                <p:cNvSpPr/>
                <p:nvPr/>
              </p:nvSpPr>
              <p:spPr>
                <a:xfrm flipV="1">
                  <a:off x="6626585" y="2000614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7" name="正方形/長方形 286"/>
                <p:cNvSpPr/>
                <p:nvPr/>
              </p:nvSpPr>
              <p:spPr>
                <a:xfrm flipV="1">
                  <a:off x="6626585" y="2292027"/>
                  <a:ext cx="1062719" cy="2728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8" name="正方形/長方形 287"/>
                <p:cNvSpPr/>
                <p:nvPr/>
              </p:nvSpPr>
              <p:spPr>
                <a:xfrm rot="16200000" flipV="1">
                  <a:off x="-40202" y="1853096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9" name="正方形/長方形 288"/>
                <p:cNvSpPr/>
                <p:nvPr/>
              </p:nvSpPr>
              <p:spPr>
                <a:xfrm rot="16200000" flipV="1">
                  <a:off x="-16873" y="3903208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0" name="正方形/長方形 289"/>
                <p:cNvSpPr/>
                <p:nvPr/>
              </p:nvSpPr>
              <p:spPr>
                <a:xfrm rot="16200000" flipV="1">
                  <a:off x="-14370" y="4652375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1" name="正方形/長方形 290"/>
                <p:cNvSpPr/>
                <p:nvPr/>
              </p:nvSpPr>
              <p:spPr>
                <a:xfrm flipV="1">
                  <a:off x="6824208" y="3398135"/>
                  <a:ext cx="722720" cy="37144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dirty="0"/>
                </a:p>
              </p:txBody>
            </p:sp>
            <p:sp>
              <p:nvSpPr>
                <p:cNvPr id="292" name="正方形/長方形 291"/>
                <p:cNvSpPr/>
                <p:nvPr/>
              </p:nvSpPr>
              <p:spPr>
                <a:xfrm flipV="1">
                  <a:off x="7589966" y="3411348"/>
                  <a:ext cx="722720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dirty="0"/>
                </a:p>
              </p:txBody>
            </p:sp>
          </p:grpSp>
          <p:sp>
            <p:nvSpPr>
              <p:cNvPr id="246" name="円/楕円 245"/>
              <p:cNvSpPr/>
              <p:nvPr/>
            </p:nvSpPr>
            <p:spPr>
              <a:xfrm>
                <a:off x="1268580" y="4889166"/>
                <a:ext cx="504056" cy="4693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5</a:t>
                </a:r>
                <a:endParaRPr kumimoji="1" lang="ja-JP" altLang="en-US" sz="28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  <p:sp>
            <p:nvSpPr>
              <p:cNvPr id="247" name="円/楕円 246"/>
              <p:cNvSpPr/>
              <p:nvPr/>
            </p:nvSpPr>
            <p:spPr>
              <a:xfrm>
                <a:off x="2397289" y="1711192"/>
                <a:ext cx="504056" cy="4693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2</a:t>
                </a:r>
                <a:endParaRPr kumimoji="1" lang="ja-JP" altLang="en-US" sz="28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  <p:sp>
            <p:nvSpPr>
              <p:cNvPr id="248" name="円/楕円 247"/>
              <p:cNvSpPr/>
              <p:nvPr/>
            </p:nvSpPr>
            <p:spPr>
              <a:xfrm>
                <a:off x="6240629" y="2742559"/>
                <a:ext cx="504056" cy="4693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1</a:t>
                </a:r>
                <a:endParaRPr kumimoji="1" lang="ja-JP" altLang="en-US" sz="28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  <p:sp>
            <p:nvSpPr>
              <p:cNvPr id="249" name="円/楕円 248"/>
              <p:cNvSpPr/>
              <p:nvPr/>
            </p:nvSpPr>
            <p:spPr>
              <a:xfrm>
                <a:off x="4219500" y="3200464"/>
                <a:ext cx="504056" cy="4693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3</a:t>
                </a:r>
                <a:endParaRPr kumimoji="1" lang="ja-JP" altLang="en-US" sz="28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  <p:sp>
            <p:nvSpPr>
              <p:cNvPr id="250" name="円/楕円 249"/>
              <p:cNvSpPr/>
              <p:nvPr/>
            </p:nvSpPr>
            <p:spPr>
              <a:xfrm>
                <a:off x="2534200" y="2537629"/>
                <a:ext cx="504056" cy="4693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4</a:t>
                </a:r>
                <a:endParaRPr kumimoji="1" lang="ja-JP" altLang="en-US" sz="28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</p:grpSp>
        <p:sp>
          <p:nvSpPr>
            <p:cNvPr id="224" name="円/楕円 223"/>
            <p:cNvSpPr/>
            <p:nvPr/>
          </p:nvSpPr>
          <p:spPr>
            <a:xfrm>
              <a:off x="1331384" y="4556352"/>
              <a:ext cx="232562" cy="21653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5" name="円/楕円 224"/>
            <p:cNvSpPr/>
            <p:nvPr/>
          </p:nvSpPr>
          <p:spPr>
            <a:xfrm>
              <a:off x="4133764" y="2539047"/>
              <a:ext cx="232562" cy="21653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226" name="円/楕円 225"/>
            <p:cNvSpPr/>
            <p:nvPr/>
          </p:nvSpPr>
          <p:spPr>
            <a:xfrm>
              <a:off x="4478245" y="4126980"/>
              <a:ext cx="232562" cy="21653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7" name="円/楕円 226"/>
            <p:cNvSpPr/>
            <p:nvPr/>
          </p:nvSpPr>
          <p:spPr>
            <a:xfrm>
              <a:off x="2867669" y="4598747"/>
              <a:ext cx="232562" cy="2165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円/楕円 227"/>
            <p:cNvSpPr/>
            <p:nvPr/>
          </p:nvSpPr>
          <p:spPr>
            <a:xfrm>
              <a:off x="803696" y="2119605"/>
              <a:ext cx="232562" cy="2165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9" name="円/楕円 228"/>
            <p:cNvSpPr/>
            <p:nvPr/>
          </p:nvSpPr>
          <p:spPr>
            <a:xfrm>
              <a:off x="6530479" y="4745227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0" name="円/楕円 229"/>
            <p:cNvSpPr/>
            <p:nvPr/>
          </p:nvSpPr>
          <p:spPr>
            <a:xfrm>
              <a:off x="3692013" y="4482373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" name="円/楕円 230"/>
            <p:cNvSpPr/>
            <p:nvPr/>
          </p:nvSpPr>
          <p:spPr>
            <a:xfrm>
              <a:off x="2110254" y="3466644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円/楕円 231"/>
            <p:cNvSpPr/>
            <p:nvPr/>
          </p:nvSpPr>
          <p:spPr>
            <a:xfrm>
              <a:off x="827361" y="4240515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3" name="円/楕円 232"/>
            <p:cNvSpPr/>
            <p:nvPr/>
          </p:nvSpPr>
          <p:spPr>
            <a:xfrm>
              <a:off x="5937380" y="6099981"/>
              <a:ext cx="232562" cy="2165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4" name="円/楕円 233"/>
            <p:cNvSpPr/>
            <p:nvPr/>
          </p:nvSpPr>
          <p:spPr>
            <a:xfrm>
              <a:off x="1580619" y="6110955"/>
              <a:ext cx="232562" cy="2165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5" name="円/楕円 234"/>
            <p:cNvSpPr/>
            <p:nvPr/>
          </p:nvSpPr>
          <p:spPr>
            <a:xfrm>
              <a:off x="3618587" y="1836593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円/楕円 235"/>
            <p:cNvSpPr/>
            <p:nvPr/>
          </p:nvSpPr>
          <p:spPr>
            <a:xfrm>
              <a:off x="5992477" y="1793703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円/楕円 236"/>
            <p:cNvSpPr/>
            <p:nvPr/>
          </p:nvSpPr>
          <p:spPr>
            <a:xfrm>
              <a:off x="5553422" y="4566536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238" name="円/楕円 237"/>
            <p:cNvSpPr/>
            <p:nvPr/>
          </p:nvSpPr>
          <p:spPr>
            <a:xfrm>
              <a:off x="2985184" y="4245489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239" name="円/楕円 238"/>
            <p:cNvSpPr/>
            <p:nvPr/>
          </p:nvSpPr>
          <p:spPr>
            <a:xfrm>
              <a:off x="643898" y="305442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240" name="円/楕円 239"/>
            <p:cNvSpPr/>
            <p:nvPr/>
          </p:nvSpPr>
          <p:spPr>
            <a:xfrm>
              <a:off x="5649192" y="3975508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円/楕円 240"/>
            <p:cNvSpPr/>
            <p:nvPr/>
          </p:nvSpPr>
          <p:spPr>
            <a:xfrm>
              <a:off x="5915175" y="4068675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円/楕円 241"/>
            <p:cNvSpPr/>
            <p:nvPr/>
          </p:nvSpPr>
          <p:spPr>
            <a:xfrm>
              <a:off x="1985635" y="4590639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円/楕円 242"/>
            <p:cNvSpPr/>
            <p:nvPr/>
          </p:nvSpPr>
          <p:spPr>
            <a:xfrm>
              <a:off x="2251618" y="4683806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円/楕円 243"/>
            <p:cNvSpPr/>
            <p:nvPr/>
          </p:nvSpPr>
          <p:spPr>
            <a:xfrm>
              <a:off x="6532012" y="5569087"/>
              <a:ext cx="515438" cy="3740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P</a:t>
              </a:r>
              <a:endParaRPr kumimoji="1" lang="ja-JP" alt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3041601" y="6209559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警備員は巡回しません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47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140</Words>
  <Application>Microsoft Office PowerPoint</Application>
  <PresentationFormat>A4 210 x 297 mm</PresentationFormat>
  <Paragraphs>107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Nemousu</dc:creator>
  <cp:lastModifiedBy>Nemousu</cp:lastModifiedBy>
  <cp:revision>48</cp:revision>
  <dcterms:created xsi:type="dcterms:W3CDTF">2017-10-06T02:41:21Z</dcterms:created>
  <dcterms:modified xsi:type="dcterms:W3CDTF">2017-11-14T06:55:27Z</dcterms:modified>
</cp:coreProperties>
</file>