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04" autoAdjust="0"/>
  </p:normalViewPr>
  <p:slideViewPr>
    <p:cSldViewPr>
      <p:cViewPr>
        <p:scale>
          <a:sx n="75" d="100"/>
          <a:sy n="75" d="100"/>
        </p:scale>
        <p:origin x="-1086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581C-E921-4838-9FE2-71E8ABEF78F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B72C-F1C0-448B-B7F7-F3618FC7D3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1B72C-F1C0-448B-B7F7-F3618FC7D3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1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1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11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94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3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1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0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正方形/長方形 303"/>
          <p:cNvSpPr/>
          <p:nvPr/>
        </p:nvSpPr>
        <p:spPr>
          <a:xfrm rot="16200000">
            <a:off x="1522219" y="4299155"/>
            <a:ext cx="552118" cy="3158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7443161" y="2657472"/>
            <a:ext cx="406268" cy="3856111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16110" y="2685884"/>
            <a:ext cx="406268" cy="375639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正方形/長方形 306"/>
          <p:cNvSpPr/>
          <p:nvPr/>
        </p:nvSpPr>
        <p:spPr>
          <a:xfrm rot="16200000">
            <a:off x="3713527" y="2393790"/>
            <a:ext cx="406268" cy="7833317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084267" y="38349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73019" y="324669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74414" y="7189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072084" y="679161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979444" y="772434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062630" y="717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073341" y="1092050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174414" y="1109637"/>
            <a:ext cx="17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</a:t>
            </a:r>
            <a:endParaRPr kumimoji="1"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3355914" y="5523561"/>
            <a:ext cx="4070478" cy="5697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5" name="グループ化 214"/>
          <p:cNvGrpSpPr/>
          <p:nvPr/>
        </p:nvGrpSpPr>
        <p:grpSpPr>
          <a:xfrm>
            <a:off x="362946" y="1106528"/>
            <a:ext cx="7244685" cy="4529000"/>
            <a:chOff x="301620" y="1769631"/>
            <a:chExt cx="7244685" cy="4529000"/>
          </a:xfrm>
        </p:grpSpPr>
        <p:grpSp>
          <p:nvGrpSpPr>
            <p:cNvPr id="216" name="グループ化 215"/>
            <p:cNvGrpSpPr/>
            <p:nvPr/>
          </p:nvGrpSpPr>
          <p:grpSpPr>
            <a:xfrm>
              <a:off x="301620" y="1769631"/>
              <a:ext cx="7244685" cy="4453164"/>
              <a:chOff x="301620" y="1769631"/>
              <a:chExt cx="7244685" cy="4453164"/>
            </a:xfrm>
          </p:grpSpPr>
          <p:grpSp>
            <p:nvGrpSpPr>
              <p:cNvPr id="223" name="グループ化 222"/>
              <p:cNvGrpSpPr/>
              <p:nvPr/>
            </p:nvGrpSpPr>
            <p:grpSpPr>
              <a:xfrm>
                <a:off x="301620" y="1769631"/>
                <a:ext cx="7070287" cy="4453164"/>
                <a:chOff x="301620" y="1680004"/>
                <a:chExt cx="7070287" cy="4453164"/>
              </a:xfrm>
            </p:grpSpPr>
            <p:sp>
              <p:nvSpPr>
                <p:cNvPr id="231" name="正方形/長方形 230"/>
                <p:cNvSpPr/>
                <p:nvPr/>
              </p:nvSpPr>
              <p:spPr>
                <a:xfrm>
                  <a:off x="2648249" y="1740640"/>
                  <a:ext cx="2371400" cy="438123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正方形/長方形 231"/>
                <p:cNvSpPr/>
                <p:nvPr/>
              </p:nvSpPr>
              <p:spPr>
                <a:xfrm>
                  <a:off x="347342" y="3960752"/>
                  <a:ext cx="2328547" cy="217241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正方形/長方形 232"/>
                <p:cNvSpPr/>
                <p:nvPr/>
              </p:nvSpPr>
              <p:spPr>
                <a:xfrm>
                  <a:off x="5127305" y="4881982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正方形/長方形 233"/>
                <p:cNvSpPr/>
                <p:nvPr/>
              </p:nvSpPr>
              <p:spPr>
                <a:xfrm>
                  <a:off x="6061464" y="4881982"/>
                  <a:ext cx="360040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" name="正方形/長方形 234"/>
                <p:cNvSpPr/>
                <p:nvPr/>
              </p:nvSpPr>
              <p:spPr>
                <a:xfrm>
                  <a:off x="347341" y="1794539"/>
                  <a:ext cx="2328547" cy="217241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/>
                <p:cNvSpPr/>
                <p:nvPr/>
              </p:nvSpPr>
              <p:spPr>
                <a:xfrm>
                  <a:off x="5043360" y="3958184"/>
                  <a:ext cx="2328547" cy="217241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正方形/長方形 236"/>
                <p:cNvSpPr/>
                <p:nvPr/>
              </p:nvSpPr>
              <p:spPr>
                <a:xfrm>
                  <a:off x="5043359" y="1832648"/>
                  <a:ext cx="2328547" cy="217241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正方形/長方形 237"/>
                <p:cNvSpPr/>
                <p:nvPr/>
              </p:nvSpPr>
              <p:spPr>
                <a:xfrm>
                  <a:off x="1232944" y="5090145"/>
                  <a:ext cx="224479" cy="55038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正方形/長方形 238"/>
                <p:cNvSpPr/>
                <p:nvPr/>
              </p:nvSpPr>
              <p:spPr>
                <a:xfrm>
                  <a:off x="382588" y="2543341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0" name="正方形/長方形 239"/>
                <p:cNvSpPr/>
                <p:nvPr/>
              </p:nvSpPr>
              <p:spPr>
                <a:xfrm>
                  <a:off x="391096" y="2852785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1" name="正方形/長方形 240"/>
                <p:cNvSpPr/>
                <p:nvPr/>
              </p:nvSpPr>
              <p:spPr>
                <a:xfrm>
                  <a:off x="372110" y="2245894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2" name="正方形/長方形 241"/>
                <p:cNvSpPr/>
                <p:nvPr/>
              </p:nvSpPr>
              <p:spPr>
                <a:xfrm>
                  <a:off x="6061464" y="1680004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43" name="直線コネクタ 242"/>
                <p:cNvCxnSpPr>
                  <a:stCxn id="242" idx="2"/>
                  <a:endCxn id="242" idx="0"/>
                </p:cNvCxnSpPr>
                <p:nvPr/>
              </p:nvCxnSpPr>
              <p:spPr>
                <a:xfrm flipV="1">
                  <a:off x="6428847" y="1680004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正方形/長方形 243"/>
                <p:cNvSpPr/>
                <p:nvPr/>
              </p:nvSpPr>
              <p:spPr>
                <a:xfrm rot="5400000" flipH="1">
                  <a:off x="-756979" y="2853867"/>
                  <a:ext cx="2162919" cy="4572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5" name="正方形/長方形 244"/>
                <p:cNvSpPr/>
                <p:nvPr/>
              </p:nvSpPr>
              <p:spPr>
                <a:xfrm rot="5400000" flipH="1">
                  <a:off x="3868389" y="557269"/>
                  <a:ext cx="45719" cy="239850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6" name="正方形/長方形 245"/>
                <p:cNvSpPr/>
                <p:nvPr/>
              </p:nvSpPr>
              <p:spPr>
                <a:xfrm>
                  <a:off x="762988" y="5106819"/>
                  <a:ext cx="224479" cy="54380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正方形/長方形 246"/>
                <p:cNvSpPr/>
                <p:nvPr/>
              </p:nvSpPr>
              <p:spPr>
                <a:xfrm rot="5400000" flipH="1">
                  <a:off x="2098927" y="4551912"/>
                  <a:ext cx="333878" cy="31548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8" name="正方形/長方形 247"/>
                <p:cNvSpPr/>
                <p:nvPr/>
              </p:nvSpPr>
              <p:spPr>
                <a:xfrm rot="5400000">
                  <a:off x="5531517" y="1274050"/>
                  <a:ext cx="45719" cy="101417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9" name="正方形/長方形 248"/>
                <p:cNvSpPr/>
                <p:nvPr/>
              </p:nvSpPr>
              <p:spPr>
                <a:xfrm rot="5400000">
                  <a:off x="5070199" y="2910874"/>
                  <a:ext cx="607040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0" name="正方形/長方形 249"/>
                <p:cNvSpPr/>
                <p:nvPr/>
              </p:nvSpPr>
              <p:spPr>
                <a:xfrm rot="5400000" flipH="1">
                  <a:off x="7061207" y="1495382"/>
                  <a:ext cx="45719" cy="57567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1" name="正方形/長方形 250"/>
                <p:cNvSpPr/>
                <p:nvPr/>
              </p:nvSpPr>
              <p:spPr>
                <a:xfrm rot="5400000" flipH="1">
                  <a:off x="6251405" y="2884563"/>
                  <a:ext cx="2186793" cy="5420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正方形/長方形 251"/>
                <p:cNvSpPr/>
                <p:nvPr/>
              </p:nvSpPr>
              <p:spPr>
                <a:xfrm rot="5400000" flipH="1">
                  <a:off x="5097519" y="2175486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正方形/長方形 252"/>
                <p:cNvSpPr/>
                <p:nvPr/>
              </p:nvSpPr>
              <p:spPr>
                <a:xfrm rot="5400000">
                  <a:off x="2226783" y="3935873"/>
                  <a:ext cx="1642237" cy="24998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4" name="正方形/長方形 253"/>
                <p:cNvSpPr/>
                <p:nvPr/>
              </p:nvSpPr>
              <p:spPr>
                <a:xfrm rot="5400000" flipH="1">
                  <a:off x="5520285" y="2903935"/>
                  <a:ext cx="581907" cy="2096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正方形/長方形 254"/>
                <p:cNvSpPr/>
                <p:nvPr/>
              </p:nvSpPr>
              <p:spPr>
                <a:xfrm>
                  <a:off x="1681417" y="5114206"/>
                  <a:ext cx="224479" cy="55038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正方形/長方形 255"/>
                <p:cNvSpPr/>
                <p:nvPr/>
              </p:nvSpPr>
              <p:spPr>
                <a:xfrm rot="5400000">
                  <a:off x="2746576" y="3936122"/>
                  <a:ext cx="1642237" cy="24998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正方形/長方形 256"/>
                <p:cNvSpPr/>
                <p:nvPr/>
              </p:nvSpPr>
              <p:spPr>
                <a:xfrm rot="5400000">
                  <a:off x="3345059" y="3961689"/>
                  <a:ext cx="1642237" cy="24998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8" name="正方形/長方形 257"/>
                <p:cNvSpPr/>
                <p:nvPr/>
              </p:nvSpPr>
              <p:spPr>
                <a:xfrm rot="5400000">
                  <a:off x="3950693" y="3936123"/>
                  <a:ext cx="1642237" cy="24998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正方形/長方形 258"/>
                <p:cNvSpPr/>
                <p:nvPr/>
              </p:nvSpPr>
              <p:spPr>
                <a:xfrm rot="5400000" flipH="1">
                  <a:off x="6606318" y="1896019"/>
                  <a:ext cx="292934" cy="6625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" name="正方形/長方形 259"/>
                <p:cNvSpPr/>
                <p:nvPr/>
              </p:nvSpPr>
              <p:spPr>
                <a:xfrm rot="5400000" flipH="1">
                  <a:off x="6597427" y="2530395"/>
                  <a:ext cx="292934" cy="6447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" name="正方形/長方形 260"/>
                <p:cNvSpPr/>
                <p:nvPr/>
              </p:nvSpPr>
              <p:spPr>
                <a:xfrm rot="5400000" flipH="1">
                  <a:off x="5519294" y="2175486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2" name="正方形/長方形 261"/>
                <p:cNvSpPr/>
                <p:nvPr/>
              </p:nvSpPr>
              <p:spPr>
                <a:xfrm rot="5400000">
                  <a:off x="5063261" y="4611774"/>
                  <a:ext cx="607040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3" name="正方形/長方形 262"/>
                <p:cNvSpPr/>
                <p:nvPr/>
              </p:nvSpPr>
              <p:spPr>
                <a:xfrm rot="5400000" flipH="1">
                  <a:off x="5090581" y="3876386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4" name="正方形/長方形 263"/>
                <p:cNvSpPr/>
                <p:nvPr/>
              </p:nvSpPr>
              <p:spPr>
                <a:xfrm rot="5400000" flipH="1">
                  <a:off x="5513347" y="4604835"/>
                  <a:ext cx="581907" cy="2096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5" name="正方形/長方形 264"/>
                <p:cNvSpPr/>
                <p:nvPr/>
              </p:nvSpPr>
              <p:spPr>
                <a:xfrm rot="5400000" flipH="1">
                  <a:off x="5512356" y="3876386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6" name="正方形/長方形 265"/>
                <p:cNvSpPr/>
                <p:nvPr/>
              </p:nvSpPr>
              <p:spPr>
                <a:xfrm rot="5400000" flipH="1">
                  <a:off x="5083643" y="5559454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正方形/長方形 266"/>
                <p:cNvSpPr/>
                <p:nvPr/>
              </p:nvSpPr>
              <p:spPr>
                <a:xfrm rot="5400000" flipH="1">
                  <a:off x="5505418" y="5559454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8" name="正方形/長方形 267"/>
                <p:cNvSpPr/>
                <p:nvPr/>
              </p:nvSpPr>
              <p:spPr>
                <a:xfrm rot="5400000" flipH="1">
                  <a:off x="6604770" y="3232452"/>
                  <a:ext cx="292934" cy="6447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9" name="正方形/長方形 268"/>
                <p:cNvSpPr/>
                <p:nvPr/>
              </p:nvSpPr>
              <p:spPr>
                <a:xfrm rot="5400000" flipH="1">
                  <a:off x="6597427" y="3897606"/>
                  <a:ext cx="292934" cy="6447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0" name="正方形/長方形 269"/>
                <p:cNvSpPr/>
                <p:nvPr/>
              </p:nvSpPr>
              <p:spPr>
                <a:xfrm rot="5400000" flipH="1">
                  <a:off x="6604769" y="4593144"/>
                  <a:ext cx="292934" cy="6447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1" name="正方形/長方形 270"/>
                <p:cNvSpPr/>
                <p:nvPr/>
              </p:nvSpPr>
              <p:spPr>
                <a:xfrm rot="5400000" flipH="1">
                  <a:off x="6597427" y="5334945"/>
                  <a:ext cx="292934" cy="6447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正方形/長方形 271"/>
                <p:cNvSpPr/>
                <p:nvPr/>
              </p:nvSpPr>
              <p:spPr>
                <a:xfrm rot="5400000" flipH="1">
                  <a:off x="1786605" y="4551911"/>
                  <a:ext cx="333878" cy="31548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3" name="正方形/長方形 272"/>
                <p:cNvSpPr/>
                <p:nvPr/>
              </p:nvSpPr>
              <p:spPr>
                <a:xfrm rot="5400000" flipH="1">
                  <a:off x="708289" y="4557552"/>
                  <a:ext cx="333878" cy="31548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正方形/長方形 273"/>
                <p:cNvSpPr/>
                <p:nvPr/>
              </p:nvSpPr>
              <p:spPr>
                <a:xfrm rot="5400000" flipH="1">
                  <a:off x="1039247" y="4557552"/>
                  <a:ext cx="333878" cy="31548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5" name="正方形/長方形 274"/>
                <p:cNvSpPr/>
                <p:nvPr/>
              </p:nvSpPr>
              <p:spPr>
                <a:xfrm rot="5400000">
                  <a:off x="1479446" y="562814"/>
                  <a:ext cx="45719" cy="240137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6" name="正方形/長方形 275"/>
                <p:cNvSpPr/>
                <p:nvPr/>
              </p:nvSpPr>
              <p:spPr>
                <a:xfrm rot="5400000">
                  <a:off x="735873" y="357025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7" name="正方形/長方形 276"/>
                <p:cNvSpPr/>
                <p:nvPr/>
              </p:nvSpPr>
              <p:spPr>
                <a:xfrm rot="5400000">
                  <a:off x="1443383" y="357645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" name="正方形/長方形 277"/>
                <p:cNvSpPr/>
                <p:nvPr/>
              </p:nvSpPr>
              <p:spPr>
                <a:xfrm rot="5400000">
                  <a:off x="2210181" y="3581467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正方形/長方形 278"/>
                <p:cNvSpPr/>
                <p:nvPr/>
              </p:nvSpPr>
              <p:spPr>
                <a:xfrm rot="5400000">
                  <a:off x="797384" y="299547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0" name="正方形/長方形 279"/>
                <p:cNvSpPr/>
                <p:nvPr/>
              </p:nvSpPr>
              <p:spPr>
                <a:xfrm rot="5400000">
                  <a:off x="1544742" y="3001683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1" name="正方形/長方形 280"/>
                <p:cNvSpPr/>
                <p:nvPr/>
              </p:nvSpPr>
              <p:spPr>
                <a:xfrm rot="5400000">
                  <a:off x="2299953" y="3001560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2" name="正方形/長方形 281"/>
                <p:cNvSpPr/>
                <p:nvPr/>
              </p:nvSpPr>
              <p:spPr>
                <a:xfrm rot="5400000">
                  <a:off x="1636717" y="2330618"/>
                  <a:ext cx="537869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3" name="正方形/長方形 282"/>
                <p:cNvSpPr/>
                <p:nvPr/>
              </p:nvSpPr>
              <p:spPr>
                <a:xfrm rot="5400000" flipH="1">
                  <a:off x="2079802" y="2329245"/>
                  <a:ext cx="526740" cy="2096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 rot="5400000" flipH="1">
                  <a:off x="1180176" y="2345103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正方形/長方形 284"/>
                <p:cNvSpPr/>
                <p:nvPr/>
              </p:nvSpPr>
              <p:spPr>
                <a:xfrm rot="5400000" flipH="1">
                  <a:off x="750848" y="2326918"/>
                  <a:ext cx="583888" cy="19576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6" name="正方形/長方形 285"/>
                <p:cNvSpPr/>
                <p:nvPr/>
              </p:nvSpPr>
              <p:spPr>
                <a:xfrm>
                  <a:off x="7132061" y="4803518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7" name="正方形/長方形 286"/>
                <p:cNvSpPr/>
                <p:nvPr/>
              </p:nvSpPr>
              <p:spPr>
                <a:xfrm>
                  <a:off x="7136027" y="4449810"/>
                  <a:ext cx="216024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8" name="正方形/長方形 287"/>
                <p:cNvSpPr/>
                <p:nvPr/>
              </p:nvSpPr>
              <p:spPr>
                <a:xfrm>
                  <a:off x="7143296" y="5143476"/>
                  <a:ext cx="208755" cy="197091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4" name="正方形/長方形 223"/>
              <p:cNvSpPr/>
              <p:nvPr/>
            </p:nvSpPr>
            <p:spPr>
              <a:xfrm rot="16200000">
                <a:off x="6795738" y="3668134"/>
                <a:ext cx="1098125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5400000">
                <a:off x="2925863" y="2594978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 rot="5400000">
                <a:off x="3673221" y="2601182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 rot="5400000">
                <a:off x="4428432" y="2601059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 rot="5400000">
                <a:off x="2925863" y="2020204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 rot="5400000">
                <a:off x="3673221" y="2026408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 rot="5400000">
                <a:off x="4428432" y="2026285"/>
                <a:ext cx="253237" cy="5277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17" name="直線コネクタ 216"/>
            <p:cNvCxnSpPr>
              <a:stCxn id="222" idx="2"/>
              <a:endCxn id="222" idx="0"/>
            </p:cNvCxnSpPr>
            <p:nvPr/>
          </p:nvCxnSpPr>
          <p:spPr>
            <a:xfrm flipV="1">
              <a:off x="6428848" y="6141823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正方形/長方形 217"/>
            <p:cNvSpPr/>
            <p:nvPr/>
          </p:nvSpPr>
          <p:spPr>
            <a:xfrm>
              <a:off x="1270496" y="1805762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9" name="直線コネクタ 218"/>
            <p:cNvCxnSpPr>
              <a:stCxn id="218" idx="2"/>
              <a:endCxn id="218" idx="0"/>
            </p:cNvCxnSpPr>
            <p:nvPr/>
          </p:nvCxnSpPr>
          <p:spPr>
            <a:xfrm flipV="1">
              <a:off x="1637879" y="1805762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正方形/長方形 219"/>
            <p:cNvSpPr/>
            <p:nvPr/>
          </p:nvSpPr>
          <p:spPr>
            <a:xfrm>
              <a:off x="3517254" y="1779593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1" name="直線コネクタ 220"/>
            <p:cNvCxnSpPr>
              <a:stCxn id="220" idx="2"/>
              <a:endCxn id="220" idx="0"/>
            </p:cNvCxnSpPr>
            <p:nvPr/>
          </p:nvCxnSpPr>
          <p:spPr>
            <a:xfrm flipV="1">
              <a:off x="3884637" y="1779593"/>
              <a:ext cx="0" cy="15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正方形/長方形 221"/>
            <p:cNvSpPr/>
            <p:nvPr/>
          </p:nvSpPr>
          <p:spPr>
            <a:xfrm>
              <a:off x="6061465" y="6141823"/>
              <a:ext cx="734766" cy="156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9" name="正方形/長方形 288"/>
          <p:cNvSpPr/>
          <p:nvPr/>
        </p:nvSpPr>
        <p:spPr>
          <a:xfrm rot="5400000">
            <a:off x="-219593" y="3034235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0" name="正方形/長方形 289"/>
          <p:cNvSpPr/>
          <p:nvPr/>
        </p:nvSpPr>
        <p:spPr>
          <a:xfrm>
            <a:off x="2682962" y="4503957"/>
            <a:ext cx="224479" cy="5503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2213006" y="4520631"/>
            <a:ext cx="224479" cy="5438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131435" y="4528018"/>
            <a:ext cx="224479" cy="5503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634935" y="4541118"/>
            <a:ext cx="224479" cy="5503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/>
          <p:cNvSpPr/>
          <p:nvPr/>
        </p:nvSpPr>
        <p:spPr>
          <a:xfrm rot="5400000" flipH="1">
            <a:off x="-510556" y="4615702"/>
            <a:ext cx="1824842" cy="631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/>
          <p:cNvSpPr/>
          <p:nvPr/>
        </p:nvSpPr>
        <p:spPr>
          <a:xfrm flipH="1">
            <a:off x="380007" y="5525544"/>
            <a:ext cx="5742783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1320032" y="5405419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8" name="正方形/長方形 297"/>
          <p:cNvSpPr/>
          <p:nvPr/>
        </p:nvSpPr>
        <p:spPr>
          <a:xfrm rot="5400000" flipH="1">
            <a:off x="6282637" y="4878324"/>
            <a:ext cx="2292475" cy="457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/>
          <p:cNvSpPr/>
          <p:nvPr/>
        </p:nvSpPr>
        <p:spPr>
          <a:xfrm flipH="1">
            <a:off x="3363755" y="6020207"/>
            <a:ext cx="4049621" cy="54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/>
          <p:cNvSpPr/>
          <p:nvPr/>
        </p:nvSpPr>
        <p:spPr>
          <a:xfrm rot="5400000" flipH="1">
            <a:off x="3131525" y="5772028"/>
            <a:ext cx="450639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/>
          <p:cNvSpPr/>
          <p:nvPr/>
        </p:nvSpPr>
        <p:spPr>
          <a:xfrm flipH="1" flipV="1">
            <a:off x="6857554" y="5571263"/>
            <a:ext cx="571320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8084267" y="1743668"/>
            <a:ext cx="216024" cy="1970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8173018" y="1684843"/>
            <a:ext cx="160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：外の範囲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cxnSp>
        <p:nvCxnSpPr>
          <p:cNvPr id="310" name="直線コネクタ 309"/>
          <p:cNvCxnSpPr/>
          <p:nvPr/>
        </p:nvCxnSpPr>
        <p:spPr>
          <a:xfrm flipV="1">
            <a:off x="6499137" y="5482384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kumimoji="1"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7995485" y="825800"/>
            <a:ext cx="1996118" cy="4652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：プレイヤー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8066470" y="1586408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052822" y="2125151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052822" y="2676767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052822" y="3787443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84" name="円/楕円 83"/>
          <p:cNvSpPr/>
          <p:nvPr/>
        </p:nvSpPr>
        <p:spPr>
          <a:xfrm>
            <a:off x="8052822" y="321137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052822" y="4343482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084974" y="4920054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/>
          <p:cNvSpPr/>
          <p:nvPr/>
        </p:nvSpPr>
        <p:spPr>
          <a:xfrm>
            <a:off x="8037815" y="1024173"/>
            <a:ext cx="289872" cy="1870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242" name="グループ化 241"/>
          <p:cNvGrpSpPr/>
          <p:nvPr/>
        </p:nvGrpSpPr>
        <p:grpSpPr>
          <a:xfrm>
            <a:off x="1" y="1106528"/>
            <a:ext cx="7833319" cy="5380232"/>
            <a:chOff x="1" y="1106528"/>
            <a:chExt cx="7833319" cy="5380232"/>
          </a:xfrm>
        </p:grpSpPr>
        <p:sp>
          <p:nvSpPr>
            <p:cNvPr id="230" name="正方形/長方形 229"/>
            <p:cNvSpPr/>
            <p:nvPr/>
          </p:nvSpPr>
          <p:spPr>
            <a:xfrm rot="16200000">
              <a:off x="1506110" y="4238204"/>
              <a:ext cx="552118" cy="31580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7427052" y="2685883"/>
              <a:ext cx="406268" cy="38008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1" y="2685883"/>
              <a:ext cx="406268" cy="36954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3355914" y="5523561"/>
              <a:ext cx="4070478" cy="569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7" name="グループ化 126"/>
            <p:cNvGrpSpPr/>
            <p:nvPr/>
          </p:nvGrpSpPr>
          <p:grpSpPr>
            <a:xfrm>
              <a:off x="362946" y="1106528"/>
              <a:ext cx="7244685" cy="4529000"/>
              <a:chOff x="301620" y="1769631"/>
              <a:chExt cx="7244685" cy="4529000"/>
            </a:xfrm>
          </p:grpSpPr>
          <p:grpSp>
            <p:nvGrpSpPr>
              <p:cNvPr id="128" name="グループ化 127"/>
              <p:cNvGrpSpPr/>
              <p:nvPr/>
            </p:nvGrpSpPr>
            <p:grpSpPr>
              <a:xfrm>
                <a:off x="301620" y="1769631"/>
                <a:ext cx="7244685" cy="4453164"/>
                <a:chOff x="301620" y="1769631"/>
                <a:chExt cx="7244685" cy="4453164"/>
              </a:xfrm>
            </p:grpSpPr>
            <p:grpSp>
              <p:nvGrpSpPr>
                <p:cNvPr id="137" name="グループ化 136"/>
                <p:cNvGrpSpPr/>
                <p:nvPr/>
              </p:nvGrpSpPr>
              <p:grpSpPr>
                <a:xfrm>
                  <a:off x="301620" y="1769631"/>
                  <a:ext cx="7070287" cy="4453164"/>
                  <a:chOff x="301620" y="1680004"/>
                  <a:chExt cx="7070287" cy="4453164"/>
                </a:xfrm>
              </p:grpSpPr>
              <p:sp>
                <p:nvSpPr>
                  <p:cNvPr id="145" name="正方形/長方形 144"/>
                  <p:cNvSpPr/>
                  <p:nvPr/>
                </p:nvSpPr>
                <p:spPr>
                  <a:xfrm>
                    <a:off x="2648249" y="1740640"/>
                    <a:ext cx="2371400" cy="438123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正方形/長方形 145"/>
                  <p:cNvSpPr/>
                  <p:nvPr/>
                </p:nvSpPr>
                <p:spPr>
                  <a:xfrm>
                    <a:off x="347342" y="3960752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正方形/長方形 146"/>
                  <p:cNvSpPr/>
                  <p:nvPr/>
                </p:nvSpPr>
                <p:spPr>
                  <a:xfrm>
                    <a:off x="5127305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正方形/長方形 147"/>
                  <p:cNvSpPr/>
                  <p:nvPr/>
                </p:nvSpPr>
                <p:spPr>
                  <a:xfrm>
                    <a:off x="6061464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正方形/長方形 148"/>
                  <p:cNvSpPr/>
                  <p:nvPr/>
                </p:nvSpPr>
                <p:spPr>
                  <a:xfrm>
                    <a:off x="347341" y="1794539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正方形/長方形 149"/>
                  <p:cNvSpPr/>
                  <p:nvPr/>
                </p:nvSpPr>
                <p:spPr>
                  <a:xfrm>
                    <a:off x="5043360" y="3958184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正方形/長方形 150"/>
                  <p:cNvSpPr/>
                  <p:nvPr/>
                </p:nvSpPr>
                <p:spPr>
                  <a:xfrm>
                    <a:off x="5043359" y="1832648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正方形/長方形 151"/>
                  <p:cNvSpPr/>
                  <p:nvPr/>
                </p:nvSpPr>
                <p:spPr>
                  <a:xfrm>
                    <a:off x="1232944" y="5090145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正方形/長方形 152"/>
                  <p:cNvSpPr/>
                  <p:nvPr/>
                </p:nvSpPr>
                <p:spPr>
                  <a:xfrm>
                    <a:off x="382588" y="2543341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正方形/長方形 153"/>
                  <p:cNvSpPr/>
                  <p:nvPr/>
                </p:nvSpPr>
                <p:spPr>
                  <a:xfrm>
                    <a:off x="391096" y="285278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正方形/長方形 154"/>
                  <p:cNvSpPr/>
                  <p:nvPr/>
                </p:nvSpPr>
                <p:spPr>
                  <a:xfrm>
                    <a:off x="372110" y="2245894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正方形/長方形 155"/>
                  <p:cNvSpPr/>
                  <p:nvPr/>
                </p:nvSpPr>
                <p:spPr>
                  <a:xfrm>
                    <a:off x="6061464" y="1680004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7" name="直線コネクタ 156"/>
                  <p:cNvCxnSpPr>
                    <a:stCxn id="156" idx="2"/>
                    <a:endCxn id="156" idx="0"/>
                  </p:cNvCxnSpPr>
                  <p:nvPr/>
                </p:nvCxnSpPr>
                <p:spPr>
                  <a:xfrm flipV="1">
                    <a:off x="6428847" y="1680004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正方形/長方形 157"/>
                  <p:cNvSpPr/>
                  <p:nvPr/>
                </p:nvSpPr>
                <p:spPr>
                  <a:xfrm rot="5400000" flipH="1">
                    <a:off x="-756979" y="2853867"/>
                    <a:ext cx="2162919" cy="4572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正方形/長方形 158"/>
                  <p:cNvSpPr/>
                  <p:nvPr/>
                </p:nvSpPr>
                <p:spPr>
                  <a:xfrm rot="5400000" flipH="1">
                    <a:off x="3868389" y="557269"/>
                    <a:ext cx="45719" cy="239850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正方形/長方形 159"/>
                  <p:cNvSpPr/>
                  <p:nvPr/>
                </p:nvSpPr>
                <p:spPr>
                  <a:xfrm>
                    <a:off x="762988" y="5106819"/>
                    <a:ext cx="224479" cy="54380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正方形/長方形 160"/>
                  <p:cNvSpPr/>
                  <p:nvPr/>
                </p:nvSpPr>
                <p:spPr>
                  <a:xfrm rot="5400000" flipH="1">
                    <a:off x="2098927" y="455191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正方形/長方形 161"/>
                  <p:cNvSpPr/>
                  <p:nvPr/>
                </p:nvSpPr>
                <p:spPr>
                  <a:xfrm rot="5400000">
                    <a:off x="5531517" y="1274050"/>
                    <a:ext cx="45719" cy="10141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正方形/長方形 162"/>
                  <p:cNvSpPr/>
                  <p:nvPr/>
                </p:nvSpPr>
                <p:spPr>
                  <a:xfrm rot="5400000">
                    <a:off x="5070199" y="29108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正方形/長方形 163"/>
                  <p:cNvSpPr/>
                  <p:nvPr/>
                </p:nvSpPr>
                <p:spPr>
                  <a:xfrm rot="5400000" flipH="1">
                    <a:off x="7061207" y="1495382"/>
                    <a:ext cx="45719" cy="5756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正方形/長方形 164"/>
                  <p:cNvSpPr/>
                  <p:nvPr/>
                </p:nvSpPr>
                <p:spPr>
                  <a:xfrm rot="5400000" flipH="1">
                    <a:off x="6251405" y="2884563"/>
                    <a:ext cx="2186793" cy="5420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正方形/長方形 167"/>
                  <p:cNvSpPr/>
                  <p:nvPr/>
                </p:nvSpPr>
                <p:spPr>
                  <a:xfrm rot="5400000" flipH="1">
                    <a:off x="5097519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正方形/長方形 168"/>
                  <p:cNvSpPr/>
                  <p:nvPr/>
                </p:nvSpPr>
                <p:spPr>
                  <a:xfrm rot="5400000">
                    <a:off x="2226783" y="393587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正方形/長方形 169"/>
                  <p:cNvSpPr/>
                  <p:nvPr/>
                </p:nvSpPr>
                <p:spPr>
                  <a:xfrm rot="5400000" flipH="1">
                    <a:off x="5520285" y="29039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" name="正方形/長方形 170"/>
                  <p:cNvSpPr/>
                  <p:nvPr/>
                </p:nvSpPr>
                <p:spPr>
                  <a:xfrm>
                    <a:off x="1681417" y="5114206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2" name="正方形/長方形 171"/>
                  <p:cNvSpPr/>
                  <p:nvPr/>
                </p:nvSpPr>
                <p:spPr>
                  <a:xfrm rot="5400000">
                    <a:off x="2746576" y="3936122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正方形/長方形 172"/>
                  <p:cNvSpPr/>
                  <p:nvPr/>
                </p:nvSpPr>
                <p:spPr>
                  <a:xfrm rot="5400000">
                    <a:off x="3345059" y="3961689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" name="正方形/長方形 173"/>
                  <p:cNvSpPr/>
                  <p:nvPr/>
                </p:nvSpPr>
                <p:spPr>
                  <a:xfrm rot="5400000">
                    <a:off x="3950693" y="393612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正方形/長方形 175"/>
                  <p:cNvSpPr/>
                  <p:nvPr/>
                </p:nvSpPr>
                <p:spPr>
                  <a:xfrm rot="5400000" flipH="1">
                    <a:off x="6606318" y="1896019"/>
                    <a:ext cx="292934" cy="6625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正方形/長方形 176"/>
                  <p:cNvSpPr/>
                  <p:nvPr/>
                </p:nvSpPr>
                <p:spPr>
                  <a:xfrm rot="5400000" flipH="1">
                    <a:off x="6597427" y="253039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正方形/長方形 177"/>
                  <p:cNvSpPr/>
                  <p:nvPr/>
                </p:nvSpPr>
                <p:spPr>
                  <a:xfrm rot="5400000" flipH="1">
                    <a:off x="5519294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正方形/長方形 178"/>
                  <p:cNvSpPr/>
                  <p:nvPr/>
                </p:nvSpPr>
                <p:spPr>
                  <a:xfrm rot="5400000">
                    <a:off x="5063261" y="46117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正方形/長方形 179"/>
                  <p:cNvSpPr/>
                  <p:nvPr/>
                </p:nvSpPr>
                <p:spPr>
                  <a:xfrm rot="5400000" flipH="1">
                    <a:off x="5090581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正方形/長方形 180"/>
                  <p:cNvSpPr/>
                  <p:nvPr/>
                </p:nvSpPr>
                <p:spPr>
                  <a:xfrm rot="5400000" flipH="1">
                    <a:off x="5513347" y="46048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正方形/長方形 181"/>
                  <p:cNvSpPr/>
                  <p:nvPr/>
                </p:nvSpPr>
                <p:spPr>
                  <a:xfrm rot="5400000" flipH="1">
                    <a:off x="5512356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3" name="正方形/長方形 182"/>
                  <p:cNvSpPr/>
                  <p:nvPr/>
                </p:nvSpPr>
                <p:spPr>
                  <a:xfrm rot="5400000" flipH="1">
                    <a:off x="5083643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正方形/長方形 183"/>
                  <p:cNvSpPr/>
                  <p:nvPr/>
                </p:nvSpPr>
                <p:spPr>
                  <a:xfrm rot="5400000" flipH="1">
                    <a:off x="5505418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正方形/長方形 184"/>
                  <p:cNvSpPr/>
                  <p:nvPr/>
                </p:nvSpPr>
                <p:spPr>
                  <a:xfrm rot="5400000" flipH="1">
                    <a:off x="6604770" y="3232452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正方形/長方形 185"/>
                  <p:cNvSpPr/>
                  <p:nvPr/>
                </p:nvSpPr>
                <p:spPr>
                  <a:xfrm rot="5400000" flipH="1">
                    <a:off x="6597427" y="3897606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正方形/長方形 186"/>
                  <p:cNvSpPr/>
                  <p:nvPr/>
                </p:nvSpPr>
                <p:spPr>
                  <a:xfrm rot="5400000" flipH="1">
                    <a:off x="6604769" y="4593144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正方形/長方形 187"/>
                  <p:cNvSpPr/>
                  <p:nvPr/>
                </p:nvSpPr>
                <p:spPr>
                  <a:xfrm rot="5400000" flipH="1">
                    <a:off x="6597427" y="533494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1" name="正方形/長方形 190"/>
                  <p:cNvSpPr/>
                  <p:nvPr/>
                </p:nvSpPr>
                <p:spPr>
                  <a:xfrm rot="5400000" flipH="1">
                    <a:off x="1786605" y="4551911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2" name="正方形/長方形 191"/>
                  <p:cNvSpPr/>
                  <p:nvPr/>
                </p:nvSpPr>
                <p:spPr>
                  <a:xfrm rot="5400000" flipH="1">
                    <a:off x="708289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正方形/長方形 192"/>
                  <p:cNvSpPr/>
                  <p:nvPr/>
                </p:nvSpPr>
                <p:spPr>
                  <a:xfrm rot="5400000" flipH="1">
                    <a:off x="1039247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正方形/長方形 193"/>
                  <p:cNvSpPr/>
                  <p:nvPr/>
                </p:nvSpPr>
                <p:spPr>
                  <a:xfrm rot="5400000">
                    <a:off x="1479446" y="562814"/>
                    <a:ext cx="45719" cy="240137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正方形/長方形 194"/>
                  <p:cNvSpPr/>
                  <p:nvPr/>
                </p:nvSpPr>
                <p:spPr>
                  <a:xfrm rot="5400000">
                    <a:off x="735873" y="3570254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正方形/長方形 195"/>
                  <p:cNvSpPr/>
                  <p:nvPr/>
                </p:nvSpPr>
                <p:spPr>
                  <a:xfrm rot="5400000">
                    <a:off x="1443383" y="3576458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正方形/長方形 196"/>
                  <p:cNvSpPr/>
                  <p:nvPr/>
                </p:nvSpPr>
                <p:spPr>
                  <a:xfrm rot="5400000">
                    <a:off x="2210181" y="3581467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正方形/長方形 197"/>
                  <p:cNvSpPr/>
                  <p:nvPr/>
                </p:nvSpPr>
                <p:spPr>
                  <a:xfrm rot="5400000">
                    <a:off x="797384" y="2995479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正方形/長方形 198"/>
                  <p:cNvSpPr/>
                  <p:nvPr/>
                </p:nvSpPr>
                <p:spPr>
                  <a:xfrm rot="5400000">
                    <a:off x="1544742" y="3001683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正方形/長方形 199"/>
                  <p:cNvSpPr/>
                  <p:nvPr/>
                </p:nvSpPr>
                <p:spPr>
                  <a:xfrm rot="5400000">
                    <a:off x="2299953" y="3001560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正方形/長方形 200"/>
                  <p:cNvSpPr/>
                  <p:nvPr/>
                </p:nvSpPr>
                <p:spPr>
                  <a:xfrm rot="5400000">
                    <a:off x="1636717" y="2330618"/>
                    <a:ext cx="537869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正方形/長方形 201"/>
                  <p:cNvSpPr/>
                  <p:nvPr/>
                </p:nvSpPr>
                <p:spPr>
                  <a:xfrm rot="5400000" flipH="1">
                    <a:off x="2079802" y="2329245"/>
                    <a:ext cx="526740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正方形/長方形 202"/>
                  <p:cNvSpPr/>
                  <p:nvPr/>
                </p:nvSpPr>
                <p:spPr>
                  <a:xfrm rot="5400000" flipH="1">
                    <a:off x="1180176" y="2345103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正方形/長方形 203"/>
                  <p:cNvSpPr/>
                  <p:nvPr/>
                </p:nvSpPr>
                <p:spPr>
                  <a:xfrm rot="5400000" flipH="1">
                    <a:off x="750848" y="2326918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正方形/長方形 205"/>
                  <p:cNvSpPr/>
                  <p:nvPr/>
                </p:nvSpPr>
                <p:spPr>
                  <a:xfrm>
                    <a:off x="7132061" y="4803518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7" name="正方形/長方形 206"/>
                  <p:cNvSpPr/>
                  <p:nvPr/>
                </p:nvSpPr>
                <p:spPr>
                  <a:xfrm>
                    <a:off x="7136027" y="4449810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8" name="正方形/長方形 207"/>
                  <p:cNvSpPr/>
                  <p:nvPr/>
                </p:nvSpPr>
                <p:spPr>
                  <a:xfrm>
                    <a:off x="7143296" y="5143476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正方形/長方形 137"/>
                <p:cNvSpPr/>
                <p:nvPr/>
              </p:nvSpPr>
              <p:spPr>
                <a:xfrm rot="16200000">
                  <a:off x="6795738" y="366813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>
                <a:xfrm rot="5400000">
                  <a:off x="2925863" y="259497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 rot="5400000">
                  <a:off x="3673221" y="2601182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140"/>
                <p:cNvSpPr/>
                <p:nvPr/>
              </p:nvSpPr>
              <p:spPr>
                <a:xfrm rot="5400000">
                  <a:off x="4428432" y="260105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正方形/長方形 141"/>
                <p:cNvSpPr/>
                <p:nvPr/>
              </p:nvSpPr>
              <p:spPr>
                <a:xfrm rot="5400000">
                  <a:off x="2925863" y="202020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 rot="5400000">
                  <a:off x="3673221" y="202640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 rot="5400000">
                  <a:off x="4428432" y="2026285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30" name="直線コネクタ 129"/>
              <p:cNvCxnSpPr>
                <a:stCxn id="129" idx="2"/>
                <a:endCxn id="129" idx="0"/>
              </p:cNvCxnSpPr>
              <p:nvPr/>
            </p:nvCxnSpPr>
            <p:spPr>
              <a:xfrm flipV="1">
                <a:off x="6428848" y="614182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正方形/長方形 130"/>
              <p:cNvSpPr/>
              <p:nvPr/>
            </p:nvSpPr>
            <p:spPr>
              <a:xfrm>
                <a:off x="1270496" y="18057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2" name="直線コネクタ 131"/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637879" y="18057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正方形/長方形 132"/>
              <p:cNvSpPr/>
              <p:nvPr/>
            </p:nvSpPr>
            <p:spPr>
              <a:xfrm>
                <a:off x="3517254" y="177959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4" name="直線コネクタ 133"/>
              <p:cNvCxnSpPr>
                <a:stCxn id="133" idx="2"/>
                <a:endCxn id="133" idx="0"/>
              </p:cNvCxnSpPr>
              <p:nvPr/>
            </p:nvCxnSpPr>
            <p:spPr>
              <a:xfrm flipV="1">
                <a:off x="3884637" y="177959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正方形/長方形 128"/>
              <p:cNvSpPr/>
              <p:nvPr/>
            </p:nvSpPr>
            <p:spPr>
              <a:xfrm>
                <a:off x="6061465" y="614182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9" name="円/楕円 208"/>
            <p:cNvSpPr/>
            <p:nvPr/>
          </p:nvSpPr>
          <p:spPr>
            <a:xfrm>
              <a:off x="6490174" y="3068530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 rot="5400000">
              <a:off x="-219593" y="303423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2682962" y="4503957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2213006" y="4520631"/>
              <a:ext cx="224479" cy="543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3131435" y="45280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3634935" y="45411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正方形/長方形 227"/>
            <p:cNvSpPr/>
            <p:nvPr/>
          </p:nvSpPr>
          <p:spPr>
            <a:xfrm rot="16200000">
              <a:off x="3713528" y="2366967"/>
              <a:ext cx="406268" cy="78333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正方形/長方形 230"/>
            <p:cNvSpPr/>
            <p:nvPr/>
          </p:nvSpPr>
          <p:spPr>
            <a:xfrm rot="5400000" flipH="1">
              <a:off x="-510556" y="4615702"/>
              <a:ext cx="1824842" cy="63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/>
            <p:cNvSpPr/>
            <p:nvPr/>
          </p:nvSpPr>
          <p:spPr>
            <a:xfrm flipH="1">
              <a:off x="380007" y="5525544"/>
              <a:ext cx="5742783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1320032" y="540541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 rot="5400000" flipH="1">
              <a:off x="6282637" y="4878324"/>
              <a:ext cx="2292475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正方形/長方形 237"/>
            <p:cNvSpPr/>
            <p:nvPr/>
          </p:nvSpPr>
          <p:spPr>
            <a:xfrm flipH="1">
              <a:off x="3363755" y="6020207"/>
              <a:ext cx="4049621" cy="54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/>
            <p:cNvSpPr/>
            <p:nvPr/>
          </p:nvSpPr>
          <p:spPr>
            <a:xfrm rot="5400000" flipH="1">
              <a:off x="3131525" y="5772028"/>
              <a:ext cx="45063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/>
            <p:cNvSpPr/>
            <p:nvPr/>
          </p:nvSpPr>
          <p:spPr>
            <a:xfrm flipH="1" flipV="1">
              <a:off x="6857554" y="5571263"/>
              <a:ext cx="571320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1" name="円/楕円 210"/>
          <p:cNvSpPr/>
          <p:nvPr/>
        </p:nvSpPr>
        <p:spPr>
          <a:xfrm>
            <a:off x="6186529" y="216145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1099260" y="285199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3237473" y="319728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6157281" y="411205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4343437" y="480524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4616376" y="185132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4500095" y="368472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2558678" y="1746691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491889" y="3845225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7127611" y="2446714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1398765" y="2227939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46" name="円/楕円 245"/>
          <p:cNvSpPr/>
          <p:nvPr/>
        </p:nvSpPr>
        <p:spPr>
          <a:xfrm>
            <a:off x="6052843" y="2812402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47" name="円/楕円 246"/>
          <p:cNvSpPr/>
          <p:nvPr/>
        </p:nvSpPr>
        <p:spPr>
          <a:xfrm>
            <a:off x="3778994" y="2377985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48" name="円/楕円 247"/>
          <p:cNvSpPr/>
          <p:nvPr/>
        </p:nvSpPr>
        <p:spPr>
          <a:xfrm>
            <a:off x="2336267" y="351320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250" name="円/楕円 249"/>
          <p:cNvSpPr/>
          <p:nvPr/>
        </p:nvSpPr>
        <p:spPr>
          <a:xfrm>
            <a:off x="5556529" y="3875318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5628428" y="4141819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795498" y="1284034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537813" y="1346265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円/楕円 253"/>
          <p:cNvSpPr/>
          <p:nvPr/>
        </p:nvSpPr>
        <p:spPr>
          <a:xfrm>
            <a:off x="5158591" y="2007140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円/楕円 254"/>
          <p:cNvSpPr/>
          <p:nvPr/>
        </p:nvSpPr>
        <p:spPr>
          <a:xfrm>
            <a:off x="1934041" y="2843031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円/楕円 255"/>
          <p:cNvSpPr/>
          <p:nvPr/>
        </p:nvSpPr>
        <p:spPr>
          <a:xfrm>
            <a:off x="4992333" y="3971900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円/楕円 257"/>
          <p:cNvSpPr/>
          <p:nvPr/>
        </p:nvSpPr>
        <p:spPr>
          <a:xfrm>
            <a:off x="5979014" y="4461734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円/楕円 258"/>
          <p:cNvSpPr/>
          <p:nvPr/>
        </p:nvSpPr>
        <p:spPr>
          <a:xfrm>
            <a:off x="2484936" y="2259868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円/楕円 259"/>
          <p:cNvSpPr/>
          <p:nvPr/>
        </p:nvSpPr>
        <p:spPr>
          <a:xfrm>
            <a:off x="3800381" y="3724394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7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158" name="グループ化 157"/>
          <p:cNvGrpSpPr/>
          <p:nvPr/>
        </p:nvGrpSpPr>
        <p:grpSpPr>
          <a:xfrm>
            <a:off x="72009" y="1073104"/>
            <a:ext cx="7833319" cy="5380232"/>
            <a:chOff x="1" y="1106528"/>
            <a:chExt cx="7833319" cy="5380232"/>
          </a:xfrm>
        </p:grpSpPr>
        <p:sp>
          <p:nvSpPr>
            <p:cNvPr id="159" name="正方形/長方形 158"/>
            <p:cNvSpPr/>
            <p:nvPr/>
          </p:nvSpPr>
          <p:spPr>
            <a:xfrm rot="16200000">
              <a:off x="1506110" y="4238204"/>
              <a:ext cx="552118" cy="31580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7427052" y="2685883"/>
              <a:ext cx="406268" cy="38008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1" y="2685883"/>
              <a:ext cx="406268" cy="36954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3355914" y="5523561"/>
              <a:ext cx="4070478" cy="569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/>
            <p:cNvGrpSpPr/>
            <p:nvPr/>
          </p:nvGrpSpPr>
          <p:grpSpPr>
            <a:xfrm>
              <a:off x="362946" y="1106528"/>
              <a:ext cx="7244685" cy="4529000"/>
              <a:chOff x="301620" y="1769631"/>
              <a:chExt cx="7244685" cy="4529000"/>
            </a:xfrm>
          </p:grpSpPr>
          <p:grpSp>
            <p:nvGrpSpPr>
              <p:cNvPr id="178" name="グループ化 177"/>
              <p:cNvGrpSpPr/>
              <p:nvPr/>
            </p:nvGrpSpPr>
            <p:grpSpPr>
              <a:xfrm>
                <a:off x="301620" y="1769631"/>
                <a:ext cx="7244685" cy="4453164"/>
                <a:chOff x="301620" y="1769631"/>
                <a:chExt cx="7244685" cy="4453164"/>
              </a:xfrm>
            </p:grpSpPr>
            <p:grpSp>
              <p:nvGrpSpPr>
                <p:cNvPr id="185" name="グループ化 184"/>
                <p:cNvGrpSpPr/>
                <p:nvPr/>
              </p:nvGrpSpPr>
              <p:grpSpPr>
                <a:xfrm>
                  <a:off x="301620" y="1769631"/>
                  <a:ext cx="7070287" cy="4453164"/>
                  <a:chOff x="301620" y="1680004"/>
                  <a:chExt cx="7070287" cy="4453164"/>
                </a:xfrm>
              </p:grpSpPr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2648249" y="1740640"/>
                    <a:ext cx="2371400" cy="438123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正方形/長方形 193"/>
                  <p:cNvSpPr/>
                  <p:nvPr/>
                </p:nvSpPr>
                <p:spPr>
                  <a:xfrm>
                    <a:off x="347342" y="3960752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正方形/長方形 194"/>
                  <p:cNvSpPr/>
                  <p:nvPr/>
                </p:nvSpPr>
                <p:spPr>
                  <a:xfrm>
                    <a:off x="5127305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正方形/長方形 195"/>
                  <p:cNvSpPr/>
                  <p:nvPr/>
                </p:nvSpPr>
                <p:spPr>
                  <a:xfrm>
                    <a:off x="6061464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正方形/長方形 196"/>
                  <p:cNvSpPr/>
                  <p:nvPr/>
                </p:nvSpPr>
                <p:spPr>
                  <a:xfrm>
                    <a:off x="347341" y="1794539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043360" y="3958184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正方形/長方形 198"/>
                  <p:cNvSpPr/>
                  <p:nvPr/>
                </p:nvSpPr>
                <p:spPr>
                  <a:xfrm>
                    <a:off x="5043359" y="1832648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正方形/長方形 199"/>
                  <p:cNvSpPr/>
                  <p:nvPr/>
                </p:nvSpPr>
                <p:spPr>
                  <a:xfrm>
                    <a:off x="1232944" y="5090145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正方形/長方形 200"/>
                  <p:cNvSpPr/>
                  <p:nvPr/>
                </p:nvSpPr>
                <p:spPr>
                  <a:xfrm>
                    <a:off x="394730" y="4548356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正方形/長方形 201"/>
                  <p:cNvSpPr/>
                  <p:nvPr/>
                </p:nvSpPr>
                <p:spPr>
                  <a:xfrm>
                    <a:off x="398365" y="5220749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正方形/長方形 202"/>
                  <p:cNvSpPr/>
                  <p:nvPr/>
                </p:nvSpPr>
                <p:spPr>
                  <a:xfrm>
                    <a:off x="398365" y="4864911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正方形/長方形 203"/>
                  <p:cNvSpPr/>
                  <p:nvPr/>
                </p:nvSpPr>
                <p:spPr>
                  <a:xfrm>
                    <a:off x="6061464" y="1680004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05" name="直線コネクタ 204"/>
                  <p:cNvCxnSpPr>
                    <a:stCxn id="204" idx="2"/>
                    <a:endCxn id="204" idx="0"/>
                  </p:cNvCxnSpPr>
                  <p:nvPr/>
                </p:nvCxnSpPr>
                <p:spPr>
                  <a:xfrm flipV="1">
                    <a:off x="6428847" y="1680004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正方形/長方形 205"/>
                  <p:cNvSpPr/>
                  <p:nvPr/>
                </p:nvSpPr>
                <p:spPr>
                  <a:xfrm rot="5400000" flipH="1">
                    <a:off x="-756979" y="2853867"/>
                    <a:ext cx="2162919" cy="4572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7" name="正方形/長方形 206"/>
                  <p:cNvSpPr/>
                  <p:nvPr/>
                </p:nvSpPr>
                <p:spPr>
                  <a:xfrm rot="5400000" flipH="1">
                    <a:off x="3868389" y="557269"/>
                    <a:ext cx="45719" cy="239850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8" name="正方形/長方形 207"/>
                  <p:cNvSpPr/>
                  <p:nvPr/>
                </p:nvSpPr>
                <p:spPr>
                  <a:xfrm>
                    <a:off x="762988" y="5106819"/>
                    <a:ext cx="224479" cy="54380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正方形/長方形 208"/>
                  <p:cNvSpPr/>
                  <p:nvPr/>
                </p:nvSpPr>
                <p:spPr>
                  <a:xfrm rot="5400000" flipH="1">
                    <a:off x="2098927" y="455191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正方形/長方形 209"/>
                  <p:cNvSpPr/>
                  <p:nvPr/>
                </p:nvSpPr>
                <p:spPr>
                  <a:xfrm rot="5400000">
                    <a:off x="5531517" y="1274050"/>
                    <a:ext cx="45719" cy="10141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正方形/長方形 210"/>
                  <p:cNvSpPr/>
                  <p:nvPr/>
                </p:nvSpPr>
                <p:spPr>
                  <a:xfrm rot="5400000">
                    <a:off x="5070199" y="29108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正方形/長方形 211"/>
                  <p:cNvSpPr/>
                  <p:nvPr/>
                </p:nvSpPr>
                <p:spPr>
                  <a:xfrm rot="5400000" flipH="1">
                    <a:off x="7061207" y="1495382"/>
                    <a:ext cx="45719" cy="5756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正方形/長方形 212"/>
                  <p:cNvSpPr/>
                  <p:nvPr/>
                </p:nvSpPr>
                <p:spPr>
                  <a:xfrm rot="5400000" flipH="1">
                    <a:off x="6251405" y="2884563"/>
                    <a:ext cx="2186793" cy="5420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正方形/長方形 213"/>
                  <p:cNvSpPr/>
                  <p:nvPr/>
                </p:nvSpPr>
                <p:spPr>
                  <a:xfrm rot="5400000" flipH="1">
                    <a:off x="5097519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5" name="正方形/長方形 214"/>
                  <p:cNvSpPr/>
                  <p:nvPr/>
                </p:nvSpPr>
                <p:spPr>
                  <a:xfrm rot="5400000">
                    <a:off x="2226783" y="393587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6" name="正方形/長方形 215"/>
                  <p:cNvSpPr/>
                  <p:nvPr/>
                </p:nvSpPr>
                <p:spPr>
                  <a:xfrm rot="5400000" flipH="1">
                    <a:off x="5520285" y="29039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正方形/長方形 216"/>
                  <p:cNvSpPr/>
                  <p:nvPr/>
                </p:nvSpPr>
                <p:spPr>
                  <a:xfrm>
                    <a:off x="1681417" y="5114206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正方形/長方形 217"/>
                  <p:cNvSpPr/>
                  <p:nvPr/>
                </p:nvSpPr>
                <p:spPr>
                  <a:xfrm rot="5400000">
                    <a:off x="2746576" y="3936122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正方形/長方形 218"/>
                  <p:cNvSpPr/>
                  <p:nvPr/>
                </p:nvSpPr>
                <p:spPr>
                  <a:xfrm rot="5400000">
                    <a:off x="3345059" y="3961689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正方形/長方形 219"/>
                  <p:cNvSpPr/>
                  <p:nvPr/>
                </p:nvSpPr>
                <p:spPr>
                  <a:xfrm rot="5400000">
                    <a:off x="3950693" y="393612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正方形/長方形 220"/>
                  <p:cNvSpPr/>
                  <p:nvPr/>
                </p:nvSpPr>
                <p:spPr>
                  <a:xfrm rot="5400000" flipH="1">
                    <a:off x="6606318" y="1896019"/>
                    <a:ext cx="292934" cy="6625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正方形/長方形 221"/>
                  <p:cNvSpPr/>
                  <p:nvPr/>
                </p:nvSpPr>
                <p:spPr>
                  <a:xfrm rot="5400000" flipH="1">
                    <a:off x="6597427" y="253039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正方形/長方形 222"/>
                  <p:cNvSpPr/>
                  <p:nvPr/>
                </p:nvSpPr>
                <p:spPr>
                  <a:xfrm rot="5400000" flipH="1">
                    <a:off x="5519294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正方形/長方形 223"/>
                  <p:cNvSpPr/>
                  <p:nvPr/>
                </p:nvSpPr>
                <p:spPr>
                  <a:xfrm rot="5400000">
                    <a:off x="5063261" y="46117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正方形/長方形 224"/>
                  <p:cNvSpPr/>
                  <p:nvPr/>
                </p:nvSpPr>
                <p:spPr>
                  <a:xfrm rot="5400000" flipH="1">
                    <a:off x="5090581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正方形/長方形 225"/>
                  <p:cNvSpPr/>
                  <p:nvPr/>
                </p:nvSpPr>
                <p:spPr>
                  <a:xfrm rot="5400000" flipH="1">
                    <a:off x="5513347" y="46048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正方形/長方形 226"/>
                  <p:cNvSpPr/>
                  <p:nvPr/>
                </p:nvSpPr>
                <p:spPr>
                  <a:xfrm rot="5400000" flipH="1">
                    <a:off x="5512356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正方形/長方形 227"/>
                  <p:cNvSpPr/>
                  <p:nvPr/>
                </p:nvSpPr>
                <p:spPr>
                  <a:xfrm rot="5400000" flipH="1">
                    <a:off x="5083643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正方形/長方形 228"/>
                  <p:cNvSpPr/>
                  <p:nvPr/>
                </p:nvSpPr>
                <p:spPr>
                  <a:xfrm rot="5400000" flipH="1">
                    <a:off x="5505418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正方形/長方形 229"/>
                  <p:cNvSpPr/>
                  <p:nvPr/>
                </p:nvSpPr>
                <p:spPr>
                  <a:xfrm rot="5400000" flipH="1">
                    <a:off x="6604770" y="3232452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1" name="正方形/長方形 230"/>
                  <p:cNvSpPr/>
                  <p:nvPr/>
                </p:nvSpPr>
                <p:spPr>
                  <a:xfrm rot="5400000" flipH="1">
                    <a:off x="6597427" y="3897606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正方形/長方形 231"/>
                  <p:cNvSpPr/>
                  <p:nvPr/>
                </p:nvSpPr>
                <p:spPr>
                  <a:xfrm rot="5400000" flipH="1">
                    <a:off x="6604769" y="4593144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正方形/長方形 232"/>
                  <p:cNvSpPr/>
                  <p:nvPr/>
                </p:nvSpPr>
                <p:spPr>
                  <a:xfrm rot="5400000" flipH="1">
                    <a:off x="6597427" y="533494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正方形/長方形 233"/>
                  <p:cNvSpPr/>
                  <p:nvPr/>
                </p:nvSpPr>
                <p:spPr>
                  <a:xfrm rot="5400000" flipH="1">
                    <a:off x="1786605" y="4551911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正方形/長方形 234"/>
                  <p:cNvSpPr/>
                  <p:nvPr/>
                </p:nvSpPr>
                <p:spPr>
                  <a:xfrm rot="5400000" flipH="1">
                    <a:off x="708289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正方形/長方形 235"/>
                  <p:cNvSpPr/>
                  <p:nvPr/>
                </p:nvSpPr>
                <p:spPr>
                  <a:xfrm rot="5400000" flipH="1">
                    <a:off x="1039247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正方形/長方形 236"/>
                  <p:cNvSpPr/>
                  <p:nvPr/>
                </p:nvSpPr>
                <p:spPr>
                  <a:xfrm rot="5400000">
                    <a:off x="1479446" y="562814"/>
                    <a:ext cx="45719" cy="240137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正方形/長方形 237"/>
                  <p:cNvSpPr/>
                  <p:nvPr/>
                </p:nvSpPr>
                <p:spPr>
                  <a:xfrm rot="5400000">
                    <a:off x="735873" y="3570254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9" name="正方形/長方形 238"/>
                  <p:cNvSpPr/>
                  <p:nvPr/>
                </p:nvSpPr>
                <p:spPr>
                  <a:xfrm rot="5400000">
                    <a:off x="1443383" y="3576458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0" name="正方形/長方形 239"/>
                  <p:cNvSpPr/>
                  <p:nvPr/>
                </p:nvSpPr>
                <p:spPr>
                  <a:xfrm rot="5400000">
                    <a:off x="2210181" y="3581467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1" name="正方形/長方形 240"/>
                  <p:cNvSpPr/>
                  <p:nvPr/>
                </p:nvSpPr>
                <p:spPr>
                  <a:xfrm rot="5400000">
                    <a:off x="797384" y="2995479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2" name="正方形/長方形 241"/>
                  <p:cNvSpPr/>
                  <p:nvPr/>
                </p:nvSpPr>
                <p:spPr>
                  <a:xfrm rot="5400000">
                    <a:off x="1544742" y="3001683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3" name="正方形/長方形 242"/>
                  <p:cNvSpPr/>
                  <p:nvPr/>
                </p:nvSpPr>
                <p:spPr>
                  <a:xfrm rot="5400000">
                    <a:off x="2299953" y="3001560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4" name="正方形/長方形 243"/>
                  <p:cNvSpPr/>
                  <p:nvPr/>
                </p:nvSpPr>
                <p:spPr>
                  <a:xfrm rot="5400000">
                    <a:off x="1636717" y="2330618"/>
                    <a:ext cx="537869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5" name="正方形/長方形 244"/>
                  <p:cNvSpPr/>
                  <p:nvPr/>
                </p:nvSpPr>
                <p:spPr>
                  <a:xfrm rot="5400000" flipH="1">
                    <a:off x="2079802" y="2329245"/>
                    <a:ext cx="526740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6" name="正方形/長方形 245"/>
                  <p:cNvSpPr/>
                  <p:nvPr/>
                </p:nvSpPr>
                <p:spPr>
                  <a:xfrm rot="5400000" flipH="1">
                    <a:off x="1180176" y="2345103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7" name="正方形/長方形 246"/>
                  <p:cNvSpPr/>
                  <p:nvPr/>
                </p:nvSpPr>
                <p:spPr>
                  <a:xfrm rot="5400000" flipH="1">
                    <a:off x="750848" y="2326918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8" name="正方形/長方形 247"/>
                  <p:cNvSpPr/>
                  <p:nvPr/>
                </p:nvSpPr>
                <p:spPr>
                  <a:xfrm>
                    <a:off x="7132061" y="4803518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正方形/長方形 248"/>
                  <p:cNvSpPr/>
                  <p:nvPr/>
                </p:nvSpPr>
                <p:spPr>
                  <a:xfrm>
                    <a:off x="7136027" y="4449810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正方形/長方形 249"/>
                  <p:cNvSpPr/>
                  <p:nvPr/>
                </p:nvSpPr>
                <p:spPr>
                  <a:xfrm>
                    <a:off x="7143296" y="5143476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86" name="正方形/長方形 185"/>
                <p:cNvSpPr/>
                <p:nvPr/>
              </p:nvSpPr>
              <p:spPr>
                <a:xfrm rot="16200000">
                  <a:off x="6795738" y="366813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87" name="正方形/長方形 186"/>
                <p:cNvSpPr/>
                <p:nvPr/>
              </p:nvSpPr>
              <p:spPr>
                <a:xfrm rot="5400000">
                  <a:off x="2925863" y="259497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正方形/長方形 187"/>
                <p:cNvSpPr/>
                <p:nvPr/>
              </p:nvSpPr>
              <p:spPr>
                <a:xfrm rot="5400000">
                  <a:off x="3673221" y="2601182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正方形/長方形 188"/>
                <p:cNvSpPr/>
                <p:nvPr/>
              </p:nvSpPr>
              <p:spPr>
                <a:xfrm rot="5400000">
                  <a:off x="4428432" y="260105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正方形/長方形 189"/>
                <p:cNvSpPr/>
                <p:nvPr/>
              </p:nvSpPr>
              <p:spPr>
                <a:xfrm rot="5400000">
                  <a:off x="2925863" y="202020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正方形/長方形 190"/>
                <p:cNvSpPr/>
                <p:nvPr/>
              </p:nvSpPr>
              <p:spPr>
                <a:xfrm rot="5400000">
                  <a:off x="3673221" y="202640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正方形/長方形 191"/>
                <p:cNvSpPr/>
                <p:nvPr/>
              </p:nvSpPr>
              <p:spPr>
                <a:xfrm rot="5400000">
                  <a:off x="4428432" y="2026285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79" name="直線コネクタ 178"/>
              <p:cNvCxnSpPr>
                <a:stCxn id="184" idx="2"/>
                <a:endCxn id="184" idx="0"/>
              </p:cNvCxnSpPr>
              <p:nvPr/>
            </p:nvCxnSpPr>
            <p:spPr>
              <a:xfrm flipV="1">
                <a:off x="6428848" y="614182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正方形/長方形 179"/>
              <p:cNvSpPr/>
              <p:nvPr/>
            </p:nvSpPr>
            <p:spPr>
              <a:xfrm>
                <a:off x="1270496" y="18057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1" name="直線コネクタ 180"/>
              <p:cNvCxnSpPr>
                <a:stCxn id="180" idx="2"/>
                <a:endCxn id="180" idx="0"/>
              </p:cNvCxnSpPr>
              <p:nvPr/>
            </p:nvCxnSpPr>
            <p:spPr>
              <a:xfrm flipV="1">
                <a:off x="1637879" y="18057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正方形/長方形 181"/>
              <p:cNvSpPr/>
              <p:nvPr/>
            </p:nvSpPr>
            <p:spPr>
              <a:xfrm>
                <a:off x="3517254" y="177959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3" name="直線コネクタ 182"/>
              <p:cNvCxnSpPr>
                <a:stCxn id="182" idx="2"/>
                <a:endCxn id="182" idx="0"/>
              </p:cNvCxnSpPr>
              <p:nvPr/>
            </p:nvCxnSpPr>
            <p:spPr>
              <a:xfrm flipV="1">
                <a:off x="3884637" y="177959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正方形/長方形 183"/>
              <p:cNvSpPr/>
              <p:nvPr/>
            </p:nvSpPr>
            <p:spPr>
              <a:xfrm>
                <a:off x="6061465" y="614182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5" name="正方形/長方形 164"/>
            <p:cNvSpPr/>
            <p:nvPr/>
          </p:nvSpPr>
          <p:spPr>
            <a:xfrm rot="5400000">
              <a:off x="-219593" y="303423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682962" y="4503957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213006" y="4520631"/>
              <a:ext cx="224479" cy="543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3131435" y="45280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634935" y="45411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/>
            <p:cNvSpPr/>
            <p:nvPr/>
          </p:nvSpPr>
          <p:spPr>
            <a:xfrm rot="16200000">
              <a:off x="3713528" y="2366967"/>
              <a:ext cx="406268" cy="78333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 rot="5400000" flipH="1">
              <a:off x="-510556" y="4615702"/>
              <a:ext cx="1824842" cy="63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/>
            <p:cNvSpPr/>
            <p:nvPr/>
          </p:nvSpPr>
          <p:spPr>
            <a:xfrm flipH="1">
              <a:off x="380007" y="5525544"/>
              <a:ext cx="5742783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1320032" y="540541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 rot="5400000" flipH="1">
              <a:off x="6282637" y="4878324"/>
              <a:ext cx="2292475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 flipH="1">
              <a:off x="3363755" y="6020207"/>
              <a:ext cx="4049621" cy="54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/>
            <p:cNvSpPr/>
            <p:nvPr/>
          </p:nvSpPr>
          <p:spPr>
            <a:xfrm rot="5400000" flipH="1">
              <a:off x="3131525" y="5772028"/>
              <a:ext cx="45063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/>
            <p:cNvSpPr/>
            <p:nvPr/>
          </p:nvSpPr>
          <p:spPr>
            <a:xfrm flipH="1" flipV="1">
              <a:off x="6857554" y="5571263"/>
              <a:ext cx="571320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円/楕円 71"/>
          <p:cNvSpPr/>
          <p:nvPr/>
        </p:nvSpPr>
        <p:spPr>
          <a:xfrm>
            <a:off x="668131" y="1224054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</a:t>
            </a:r>
          </a:p>
        </p:txBody>
      </p:sp>
      <p:sp>
        <p:nvSpPr>
          <p:cNvPr id="251" name="円/楕円 250"/>
          <p:cNvSpPr/>
          <p:nvPr/>
        </p:nvSpPr>
        <p:spPr>
          <a:xfrm>
            <a:off x="2873197" y="1161891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４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2" name="円/楕円 251"/>
          <p:cNvSpPr/>
          <p:nvPr/>
        </p:nvSpPr>
        <p:spPr>
          <a:xfrm>
            <a:off x="7120785" y="5162076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１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3" name="円/楕円 252"/>
          <p:cNvSpPr/>
          <p:nvPr/>
        </p:nvSpPr>
        <p:spPr>
          <a:xfrm>
            <a:off x="5793407" y="1137113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３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0" name="正方形/長方形 259"/>
          <p:cNvSpPr/>
          <p:nvPr/>
        </p:nvSpPr>
        <p:spPr>
          <a:xfrm>
            <a:off x="6554837" y="473791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３０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61" name="正方形/長方形 260"/>
          <p:cNvSpPr/>
          <p:nvPr/>
        </p:nvSpPr>
        <p:spPr>
          <a:xfrm>
            <a:off x="300675" y="15844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６０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62" name="正方形/長方形 261"/>
          <p:cNvSpPr/>
          <p:nvPr/>
        </p:nvSpPr>
        <p:spPr>
          <a:xfrm>
            <a:off x="5320692" y="1435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９０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63" name="正方形/長方形 262"/>
          <p:cNvSpPr/>
          <p:nvPr/>
        </p:nvSpPr>
        <p:spPr>
          <a:xfrm>
            <a:off x="2324040" y="15360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１２０秒後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64" name="円/楕円 263"/>
          <p:cNvSpPr/>
          <p:nvPr/>
        </p:nvSpPr>
        <p:spPr>
          <a:xfrm>
            <a:off x="8083974" y="2276895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</a:t>
            </a:r>
          </a:p>
        </p:txBody>
      </p:sp>
      <p:sp>
        <p:nvSpPr>
          <p:cNvPr id="265" name="円/楕円 264"/>
          <p:cNvSpPr/>
          <p:nvPr/>
        </p:nvSpPr>
        <p:spPr>
          <a:xfrm>
            <a:off x="8106522" y="4012442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４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6" name="円/楕円 265"/>
          <p:cNvSpPr/>
          <p:nvPr/>
        </p:nvSpPr>
        <p:spPr>
          <a:xfrm>
            <a:off x="8083974" y="1495459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１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7" name="円/楕円 266"/>
          <p:cNvSpPr/>
          <p:nvPr/>
        </p:nvSpPr>
        <p:spPr>
          <a:xfrm>
            <a:off x="8083974" y="3051396"/>
            <a:ext cx="330246" cy="352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３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8" name="テキスト ボックス 267"/>
          <p:cNvSpPr txBox="1"/>
          <p:nvPr/>
        </p:nvSpPr>
        <p:spPr>
          <a:xfrm>
            <a:off x="8459645" y="16166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69" name="テキスト ボックス 268"/>
          <p:cNvSpPr txBox="1"/>
          <p:nvPr/>
        </p:nvSpPr>
        <p:spPr>
          <a:xfrm>
            <a:off x="8414219" y="2058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270" name="テキスト ボックス 269"/>
          <p:cNvSpPr txBox="1"/>
          <p:nvPr/>
        </p:nvSpPr>
        <p:spPr>
          <a:xfrm>
            <a:off x="8414220" y="231063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8414217" y="2930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×3</a:t>
            </a:r>
            <a:endParaRPr kumimoji="1" lang="ja-JP" altLang="en-US" dirty="0"/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8462066" y="12971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73" name="テキスト ボックス 272"/>
          <p:cNvSpPr txBox="1"/>
          <p:nvPr/>
        </p:nvSpPr>
        <p:spPr>
          <a:xfrm>
            <a:off x="8414220" y="316539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74" name="テキスト ボックス 273"/>
          <p:cNvSpPr txBox="1"/>
          <p:nvPr/>
        </p:nvSpPr>
        <p:spPr>
          <a:xfrm>
            <a:off x="8409384" y="34168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8414218" y="25527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8462066" y="386939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8462069" y="410432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8457233" y="43558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ステージ</a:t>
            </a:r>
            <a:r>
              <a:rPr lang="en-US" altLang="ja-JP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5</a:t>
            </a:r>
            <a:r>
              <a:rPr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の結成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0472" y="1816485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今までのステージより広くすることで早く動かなければいけない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kumimoji="1" lang="en-US" altLang="ja-JP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の広さから発生地点で誘導していく</a:t>
            </a:r>
            <a:endParaRPr kumimoji="1" lang="ja-JP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ババアの巡回ルート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239" name="グループ化 238"/>
          <p:cNvGrpSpPr/>
          <p:nvPr/>
        </p:nvGrpSpPr>
        <p:grpSpPr>
          <a:xfrm>
            <a:off x="1008461" y="1118965"/>
            <a:ext cx="7833319" cy="5380232"/>
            <a:chOff x="1" y="1106528"/>
            <a:chExt cx="7833319" cy="5380232"/>
          </a:xfrm>
        </p:grpSpPr>
        <p:sp>
          <p:nvSpPr>
            <p:cNvPr id="240" name="正方形/長方形 239"/>
            <p:cNvSpPr/>
            <p:nvPr/>
          </p:nvSpPr>
          <p:spPr>
            <a:xfrm rot="16200000">
              <a:off x="1506110" y="4238204"/>
              <a:ext cx="552118" cy="31580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正方形/長方形 241"/>
            <p:cNvSpPr/>
            <p:nvPr/>
          </p:nvSpPr>
          <p:spPr>
            <a:xfrm>
              <a:off x="7427052" y="2685883"/>
              <a:ext cx="406268" cy="38008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正方形/長方形 242"/>
            <p:cNvSpPr/>
            <p:nvPr/>
          </p:nvSpPr>
          <p:spPr>
            <a:xfrm>
              <a:off x="1" y="2685883"/>
              <a:ext cx="406268" cy="36954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/>
            <p:cNvSpPr/>
            <p:nvPr/>
          </p:nvSpPr>
          <p:spPr>
            <a:xfrm>
              <a:off x="3355914" y="5523561"/>
              <a:ext cx="4070478" cy="569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7" name="グループ化 246"/>
            <p:cNvGrpSpPr/>
            <p:nvPr/>
          </p:nvGrpSpPr>
          <p:grpSpPr>
            <a:xfrm>
              <a:off x="362946" y="1106528"/>
              <a:ext cx="7244685" cy="4529000"/>
              <a:chOff x="301620" y="1769631"/>
              <a:chExt cx="7244685" cy="4529000"/>
            </a:xfrm>
          </p:grpSpPr>
          <p:grpSp>
            <p:nvGrpSpPr>
              <p:cNvPr id="266" name="グループ化 265"/>
              <p:cNvGrpSpPr/>
              <p:nvPr/>
            </p:nvGrpSpPr>
            <p:grpSpPr>
              <a:xfrm>
                <a:off x="301620" y="1769631"/>
                <a:ext cx="7244685" cy="4453164"/>
                <a:chOff x="301620" y="1769631"/>
                <a:chExt cx="7244685" cy="4453164"/>
              </a:xfrm>
            </p:grpSpPr>
            <p:grpSp>
              <p:nvGrpSpPr>
                <p:cNvPr id="277" name="グループ化 276"/>
                <p:cNvGrpSpPr/>
                <p:nvPr/>
              </p:nvGrpSpPr>
              <p:grpSpPr>
                <a:xfrm>
                  <a:off x="301620" y="1769631"/>
                  <a:ext cx="7070287" cy="4453164"/>
                  <a:chOff x="301620" y="1680004"/>
                  <a:chExt cx="7070287" cy="4453164"/>
                </a:xfrm>
              </p:grpSpPr>
              <p:sp>
                <p:nvSpPr>
                  <p:cNvPr id="288" name="正方形/長方形 287"/>
                  <p:cNvSpPr/>
                  <p:nvPr/>
                </p:nvSpPr>
                <p:spPr>
                  <a:xfrm>
                    <a:off x="2648249" y="1740640"/>
                    <a:ext cx="2371400" cy="438123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正方形/長方形 288"/>
                  <p:cNvSpPr/>
                  <p:nvPr/>
                </p:nvSpPr>
                <p:spPr>
                  <a:xfrm>
                    <a:off x="347342" y="3960752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正方形/長方形 290"/>
                  <p:cNvSpPr/>
                  <p:nvPr/>
                </p:nvSpPr>
                <p:spPr>
                  <a:xfrm>
                    <a:off x="5127305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正方形/長方形 292"/>
                  <p:cNvSpPr/>
                  <p:nvPr/>
                </p:nvSpPr>
                <p:spPr>
                  <a:xfrm>
                    <a:off x="6061464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/>
                  <p:cNvSpPr/>
                  <p:nvPr/>
                </p:nvSpPr>
                <p:spPr>
                  <a:xfrm>
                    <a:off x="347341" y="1794539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正方形/長方形 296"/>
                  <p:cNvSpPr/>
                  <p:nvPr/>
                </p:nvSpPr>
                <p:spPr>
                  <a:xfrm>
                    <a:off x="5043360" y="3958184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正方形/長方形 298"/>
                  <p:cNvSpPr/>
                  <p:nvPr/>
                </p:nvSpPr>
                <p:spPr>
                  <a:xfrm>
                    <a:off x="5043359" y="1832648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正方形/長方形 299"/>
                  <p:cNvSpPr/>
                  <p:nvPr/>
                </p:nvSpPr>
                <p:spPr>
                  <a:xfrm>
                    <a:off x="1232944" y="5090145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正方形/長方形 300"/>
                  <p:cNvSpPr/>
                  <p:nvPr/>
                </p:nvSpPr>
                <p:spPr>
                  <a:xfrm>
                    <a:off x="382588" y="2543341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正方形/長方形 301"/>
                  <p:cNvSpPr/>
                  <p:nvPr/>
                </p:nvSpPr>
                <p:spPr>
                  <a:xfrm>
                    <a:off x="391096" y="285278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正方形/長方形 303"/>
                  <p:cNvSpPr/>
                  <p:nvPr/>
                </p:nvSpPr>
                <p:spPr>
                  <a:xfrm>
                    <a:off x="372110" y="2245894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正方形/長方形 305"/>
                  <p:cNvSpPr/>
                  <p:nvPr/>
                </p:nvSpPr>
                <p:spPr>
                  <a:xfrm>
                    <a:off x="6061464" y="1680004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08" name="直線コネクタ 307"/>
                  <p:cNvCxnSpPr>
                    <a:stCxn id="306" idx="2"/>
                    <a:endCxn id="306" idx="0"/>
                  </p:cNvCxnSpPr>
                  <p:nvPr/>
                </p:nvCxnSpPr>
                <p:spPr>
                  <a:xfrm flipV="1">
                    <a:off x="6428847" y="1680004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0" name="正方形/長方形 309"/>
                  <p:cNvSpPr/>
                  <p:nvPr/>
                </p:nvSpPr>
                <p:spPr>
                  <a:xfrm rot="5400000" flipH="1">
                    <a:off x="-756979" y="2853867"/>
                    <a:ext cx="2162919" cy="4572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" name="正方形/長方形 311"/>
                  <p:cNvSpPr/>
                  <p:nvPr/>
                </p:nvSpPr>
                <p:spPr>
                  <a:xfrm rot="5400000" flipH="1">
                    <a:off x="3868389" y="557269"/>
                    <a:ext cx="45719" cy="239850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3" name="正方形/長方形 312"/>
                  <p:cNvSpPr/>
                  <p:nvPr/>
                </p:nvSpPr>
                <p:spPr>
                  <a:xfrm>
                    <a:off x="762988" y="5106819"/>
                    <a:ext cx="224479" cy="54380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6" name="正方形/長方形 315"/>
                  <p:cNvSpPr/>
                  <p:nvPr/>
                </p:nvSpPr>
                <p:spPr>
                  <a:xfrm rot="5400000" flipH="1">
                    <a:off x="2098927" y="455191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9" name="正方形/長方形 318"/>
                  <p:cNvSpPr/>
                  <p:nvPr/>
                </p:nvSpPr>
                <p:spPr>
                  <a:xfrm rot="5400000">
                    <a:off x="5531517" y="1274050"/>
                    <a:ext cx="45719" cy="10141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" name="正方形/長方形 319"/>
                  <p:cNvSpPr/>
                  <p:nvPr/>
                </p:nvSpPr>
                <p:spPr>
                  <a:xfrm rot="5400000">
                    <a:off x="5070199" y="29108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正方形/長方形 321"/>
                  <p:cNvSpPr/>
                  <p:nvPr/>
                </p:nvSpPr>
                <p:spPr>
                  <a:xfrm rot="5400000" flipH="1">
                    <a:off x="7061207" y="1495382"/>
                    <a:ext cx="45719" cy="5756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正方形/長方形 322"/>
                  <p:cNvSpPr/>
                  <p:nvPr/>
                </p:nvSpPr>
                <p:spPr>
                  <a:xfrm rot="5400000" flipH="1">
                    <a:off x="6251405" y="2884563"/>
                    <a:ext cx="2186793" cy="5420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正方形/長方形 324"/>
                  <p:cNvSpPr/>
                  <p:nvPr/>
                </p:nvSpPr>
                <p:spPr>
                  <a:xfrm rot="5400000" flipH="1">
                    <a:off x="5097519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正方形/長方形 325"/>
                  <p:cNvSpPr/>
                  <p:nvPr/>
                </p:nvSpPr>
                <p:spPr>
                  <a:xfrm rot="5400000">
                    <a:off x="2226783" y="393587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8" name="正方形/長方形 327"/>
                  <p:cNvSpPr/>
                  <p:nvPr/>
                </p:nvSpPr>
                <p:spPr>
                  <a:xfrm rot="5400000" flipH="1">
                    <a:off x="5520285" y="29039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正方形/長方形 328"/>
                  <p:cNvSpPr/>
                  <p:nvPr/>
                </p:nvSpPr>
                <p:spPr>
                  <a:xfrm>
                    <a:off x="1681417" y="5114206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正方形/長方形 329"/>
                  <p:cNvSpPr/>
                  <p:nvPr/>
                </p:nvSpPr>
                <p:spPr>
                  <a:xfrm rot="5400000">
                    <a:off x="2746576" y="3936122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正方形/長方形 330"/>
                  <p:cNvSpPr/>
                  <p:nvPr/>
                </p:nvSpPr>
                <p:spPr>
                  <a:xfrm rot="5400000">
                    <a:off x="3345059" y="3961689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正方形/長方形 331"/>
                  <p:cNvSpPr/>
                  <p:nvPr/>
                </p:nvSpPr>
                <p:spPr>
                  <a:xfrm rot="5400000">
                    <a:off x="3950693" y="393612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正方形/長方形 332"/>
                  <p:cNvSpPr/>
                  <p:nvPr/>
                </p:nvSpPr>
                <p:spPr>
                  <a:xfrm rot="5400000" flipH="1">
                    <a:off x="6606318" y="1896019"/>
                    <a:ext cx="292934" cy="6625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正方形/長方形 333"/>
                  <p:cNvSpPr/>
                  <p:nvPr/>
                </p:nvSpPr>
                <p:spPr>
                  <a:xfrm rot="5400000" flipH="1">
                    <a:off x="6597427" y="253039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5" name="正方形/長方形 334"/>
                  <p:cNvSpPr/>
                  <p:nvPr/>
                </p:nvSpPr>
                <p:spPr>
                  <a:xfrm rot="5400000" flipH="1">
                    <a:off x="5519294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6" name="正方形/長方形 335"/>
                  <p:cNvSpPr/>
                  <p:nvPr/>
                </p:nvSpPr>
                <p:spPr>
                  <a:xfrm rot="5400000">
                    <a:off x="5063261" y="46117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正方形/長方形 336"/>
                  <p:cNvSpPr/>
                  <p:nvPr/>
                </p:nvSpPr>
                <p:spPr>
                  <a:xfrm rot="5400000" flipH="1">
                    <a:off x="5090581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正方形/長方形 337"/>
                  <p:cNvSpPr/>
                  <p:nvPr/>
                </p:nvSpPr>
                <p:spPr>
                  <a:xfrm rot="5400000" flipH="1">
                    <a:off x="5513347" y="46048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正方形/長方形 338"/>
                  <p:cNvSpPr/>
                  <p:nvPr/>
                </p:nvSpPr>
                <p:spPr>
                  <a:xfrm rot="5400000" flipH="1">
                    <a:off x="5512356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正方形/長方形 339"/>
                  <p:cNvSpPr/>
                  <p:nvPr/>
                </p:nvSpPr>
                <p:spPr>
                  <a:xfrm rot="5400000" flipH="1">
                    <a:off x="5083643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正方形/長方形 340"/>
                  <p:cNvSpPr/>
                  <p:nvPr/>
                </p:nvSpPr>
                <p:spPr>
                  <a:xfrm rot="5400000" flipH="1">
                    <a:off x="5505418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正方形/長方形 341"/>
                  <p:cNvSpPr/>
                  <p:nvPr/>
                </p:nvSpPr>
                <p:spPr>
                  <a:xfrm rot="5400000" flipH="1">
                    <a:off x="6604770" y="3232452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3" name="正方形/長方形 342"/>
                  <p:cNvSpPr/>
                  <p:nvPr/>
                </p:nvSpPr>
                <p:spPr>
                  <a:xfrm rot="5400000" flipH="1">
                    <a:off x="6597427" y="3897606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4" name="正方形/長方形 343"/>
                  <p:cNvSpPr/>
                  <p:nvPr/>
                </p:nvSpPr>
                <p:spPr>
                  <a:xfrm rot="5400000" flipH="1">
                    <a:off x="6604769" y="4593144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正方形/長方形 344"/>
                  <p:cNvSpPr/>
                  <p:nvPr/>
                </p:nvSpPr>
                <p:spPr>
                  <a:xfrm rot="5400000" flipH="1">
                    <a:off x="6597427" y="533494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正方形/長方形 345"/>
                  <p:cNvSpPr/>
                  <p:nvPr/>
                </p:nvSpPr>
                <p:spPr>
                  <a:xfrm rot="5400000" flipH="1">
                    <a:off x="1786605" y="4551911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正方形/長方形 346"/>
                  <p:cNvSpPr/>
                  <p:nvPr/>
                </p:nvSpPr>
                <p:spPr>
                  <a:xfrm rot="5400000" flipH="1">
                    <a:off x="708289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正方形/長方形 347"/>
                  <p:cNvSpPr/>
                  <p:nvPr/>
                </p:nvSpPr>
                <p:spPr>
                  <a:xfrm rot="5400000" flipH="1">
                    <a:off x="1039247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正方形/長方形 348"/>
                  <p:cNvSpPr/>
                  <p:nvPr/>
                </p:nvSpPr>
                <p:spPr>
                  <a:xfrm rot="5400000">
                    <a:off x="1479446" y="562814"/>
                    <a:ext cx="45719" cy="240137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正方形/長方形 349"/>
                  <p:cNvSpPr/>
                  <p:nvPr/>
                </p:nvSpPr>
                <p:spPr>
                  <a:xfrm rot="5400000">
                    <a:off x="735873" y="3570254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" name="正方形/長方形 350"/>
                  <p:cNvSpPr/>
                  <p:nvPr/>
                </p:nvSpPr>
                <p:spPr>
                  <a:xfrm rot="5400000">
                    <a:off x="1443383" y="3576458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2" name="正方形/長方形 351"/>
                  <p:cNvSpPr/>
                  <p:nvPr/>
                </p:nvSpPr>
                <p:spPr>
                  <a:xfrm rot="5400000">
                    <a:off x="2210181" y="3581467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正方形/長方形 352"/>
                  <p:cNvSpPr/>
                  <p:nvPr/>
                </p:nvSpPr>
                <p:spPr>
                  <a:xfrm rot="5400000">
                    <a:off x="797384" y="2995479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正方形/長方形 353"/>
                  <p:cNvSpPr/>
                  <p:nvPr/>
                </p:nvSpPr>
                <p:spPr>
                  <a:xfrm rot="5400000">
                    <a:off x="1544742" y="3001683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正方形/長方形 354"/>
                  <p:cNvSpPr/>
                  <p:nvPr/>
                </p:nvSpPr>
                <p:spPr>
                  <a:xfrm rot="5400000">
                    <a:off x="2299953" y="3001560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正方形/長方形 355"/>
                  <p:cNvSpPr/>
                  <p:nvPr/>
                </p:nvSpPr>
                <p:spPr>
                  <a:xfrm rot="5400000">
                    <a:off x="1636717" y="2330618"/>
                    <a:ext cx="537869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正方形/長方形 356"/>
                  <p:cNvSpPr/>
                  <p:nvPr/>
                </p:nvSpPr>
                <p:spPr>
                  <a:xfrm rot="5400000" flipH="1">
                    <a:off x="2079802" y="2329245"/>
                    <a:ext cx="526740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正方形/長方形 357"/>
                  <p:cNvSpPr/>
                  <p:nvPr/>
                </p:nvSpPr>
                <p:spPr>
                  <a:xfrm rot="5400000" flipH="1">
                    <a:off x="1180176" y="2345103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9" name="正方形/長方形 358"/>
                  <p:cNvSpPr/>
                  <p:nvPr/>
                </p:nvSpPr>
                <p:spPr>
                  <a:xfrm rot="5400000" flipH="1">
                    <a:off x="750848" y="2326918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0" name="正方形/長方形 359"/>
                  <p:cNvSpPr/>
                  <p:nvPr/>
                </p:nvSpPr>
                <p:spPr>
                  <a:xfrm>
                    <a:off x="7132061" y="4803518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正方形/長方形 360"/>
                  <p:cNvSpPr/>
                  <p:nvPr/>
                </p:nvSpPr>
                <p:spPr>
                  <a:xfrm>
                    <a:off x="7136027" y="4449810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正方形/長方形 361"/>
                  <p:cNvSpPr/>
                  <p:nvPr/>
                </p:nvSpPr>
                <p:spPr>
                  <a:xfrm>
                    <a:off x="7143296" y="5143476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78" name="正方形/長方形 277"/>
                <p:cNvSpPr/>
                <p:nvPr/>
              </p:nvSpPr>
              <p:spPr>
                <a:xfrm rot="16200000">
                  <a:off x="6795738" y="366813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80" name="正方形/長方形 279"/>
                <p:cNvSpPr/>
                <p:nvPr/>
              </p:nvSpPr>
              <p:spPr>
                <a:xfrm rot="5400000">
                  <a:off x="2925863" y="259497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1" name="正方形/長方形 280"/>
                <p:cNvSpPr/>
                <p:nvPr/>
              </p:nvSpPr>
              <p:spPr>
                <a:xfrm rot="5400000">
                  <a:off x="3673221" y="2601182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2" name="正方形/長方形 281"/>
                <p:cNvSpPr/>
                <p:nvPr/>
              </p:nvSpPr>
              <p:spPr>
                <a:xfrm rot="5400000">
                  <a:off x="4428432" y="260105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正方形/長方形 283"/>
                <p:cNvSpPr/>
                <p:nvPr/>
              </p:nvSpPr>
              <p:spPr>
                <a:xfrm rot="5400000">
                  <a:off x="2925863" y="202020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正方形/長方形 284"/>
                <p:cNvSpPr/>
                <p:nvPr/>
              </p:nvSpPr>
              <p:spPr>
                <a:xfrm rot="5400000">
                  <a:off x="3673221" y="202640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7" name="正方形/長方形 286"/>
                <p:cNvSpPr/>
                <p:nvPr/>
              </p:nvSpPr>
              <p:spPr>
                <a:xfrm rot="5400000">
                  <a:off x="4428432" y="2026285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68" name="直線コネクタ 267"/>
              <p:cNvCxnSpPr>
                <a:stCxn id="276" idx="2"/>
                <a:endCxn id="276" idx="0"/>
              </p:cNvCxnSpPr>
              <p:nvPr/>
            </p:nvCxnSpPr>
            <p:spPr>
              <a:xfrm flipV="1">
                <a:off x="6428848" y="614182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正方形/長方形 269"/>
              <p:cNvSpPr/>
              <p:nvPr/>
            </p:nvSpPr>
            <p:spPr>
              <a:xfrm>
                <a:off x="1270496" y="18057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1" name="直線コネクタ 270"/>
              <p:cNvCxnSpPr>
                <a:stCxn id="270" idx="2"/>
                <a:endCxn id="270" idx="0"/>
              </p:cNvCxnSpPr>
              <p:nvPr/>
            </p:nvCxnSpPr>
            <p:spPr>
              <a:xfrm flipV="1">
                <a:off x="1637879" y="18057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正方形/長方形 272"/>
              <p:cNvSpPr/>
              <p:nvPr/>
            </p:nvSpPr>
            <p:spPr>
              <a:xfrm>
                <a:off x="3517254" y="177959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4" name="直線コネクタ 273"/>
              <p:cNvCxnSpPr>
                <a:stCxn id="273" idx="2"/>
                <a:endCxn id="273" idx="0"/>
              </p:cNvCxnSpPr>
              <p:nvPr/>
            </p:nvCxnSpPr>
            <p:spPr>
              <a:xfrm flipV="1">
                <a:off x="3884637" y="177959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正方形/長方形 275"/>
              <p:cNvSpPr/>
              <p:nvPr/>
            </p:nvSpPr>
            <p:spPr>
              <a:xfrm>
                <a:off x="6061465" y="614182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9" name="円/楕円 248"/>
            <p:cNvSpPr/>
            <p:nvPr/>
          </p:nvSpPr>
          <p:spPr>
            <a:xfrm>
              <a:off x="6490174" y="3068530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50" name="正方形/長方形 249"/>
            <p:cNvSpPr/>
            <p:nvPr/>
          </p:nvSpPr>
          <p:spPr>
            <a:xfrm rot="5400000">
              <a:off x="-219593" y="303423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1" name="正方形/長方形 250"/>
            <p:cNvSpPr/>
            <p:nvPr/>
          </p:nvSpPr>
          <p:spPr>
            <a:xfrm>
              <a:off x="2682962" y="4503957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/>
            <p:cNvSpPr/>
            <p:nvPr/>
          </p:nvSpPr>
          <p:spPr>
            <a:xfrm>
              <a:off x="2213006" y="4520631"/>
              <a:ext cx="224479" cy="543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/>
            <p:cNvSpPr/>
            <p:nvPr/>
          </p:nvSpPr>
          <p:spPr>
            <a:xfrm>
              <a:off x="3131435" y="45280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正方形/長方形 254"/>
            <p:cNvSpPr/>
            <p:nvPr/>
          </p:nvSpPr>
          <p:spPr>
            <a:xfrm>
              <a:off x="3634935" y="45411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/>
            <p:cNvSpPr/>
            <p:nvPr/>
          </p:nvSpPr>
          <p:spPr>
            <a:xfrm rot="16200000">
              <a:off x="3713528" y="2366967"/>
              <a:ext cx="406268" cy="78333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/>
            <p:cNvSpPr/>
            <p:nvPr/>
          </p:nvSpPr>
          <p:spPr>
            <a:xfrm rot="5400000" flipH="1">
              <a:off x="-510556" y="4615702"/>
              <a:ext cx="1824842" cy="63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/>
            <p:cNvSpPr/>
            <p:nvPr/>
          </p:nvSpPr>
          <p:spPr>
            <a:xfrm flipH="1">
              <a:off x="380007" y="5525544"/>
              <a:ext cx="5742783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/>
            <p:cNvSpPr/>
            <p:nvPr/>
          </p:nvSpPr>
          <p:spPr>
            <a:xfrm>
              <a:off x="1320032" y="540541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1" name="正方形/長方形 260"/>
            <p:cNvSpPr/>
            <p:nvPr/>
          </p:nvSpPr>
          <p:spPr>
            <a:xfrm rot="5400000" flipH="1">
              <a:off x="6282637" y="4878324"/>
              <a:ext cx="2292475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正方形/長方形 261"/>
            <p:cNvSpPr/>
            <p:nvPr/>
          </p:nvSpPr>
          <p:spPr>
            <a:xfrm flipH="1">
              <a:off x="3363755" y="6020207"/>
              <a:ext cx="4049621" cy="54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/>
            <p:cNvSpPr/>
            <p:nvPr/>
          </p:nvSpPr>
          <p:spPr>
            <a:xfrm rot="5400000" flipH="1">
              <a:off x="3131525" y="5772028"/>
              <a:ext cx="45063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正方形/長方形 264"/>
            <p:cNvSpPr/>
            <p:nvPr/>
          </p:nvSpPr>
          <p:spPr>
            <a:xfrm flipH="1" flipV="1">
              <a:off x="6857554" y="5571263"/>
              <a:ext cx="571320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3" name="円/楕円 362"/>
          <p:cNvSpPr/>
          <p:nvPr/>
        </p:nvSpPr>
        <p:spPr>
          <a:xfrm>
            <a:off x="7194989" y="2173890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円/楕円 363"/>
          <p:cNvSpPr/>
          <p:nvPr/>
        </p:nvSpPr>
        <p:spPr>
          <a:xfrm>
            <a:off x="2107720" y="28644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円/楕円 364"/>
          <p:cNvSpPr/>
          <p:nvPr/>
        </p:nvSpPr>
        <p:spPr>
          <a:xfrm>
            <a:off x="4245933" y="320972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/>
          <p:cNvSpPr/>
          <p:nvPr/>
        </p:nvSpPr>
        <p:spPr>
          <a:xfrm>
            <a:off x="7165741" y="412449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/>
          <p:cNvSpPr/>
          <p:nvPr/>
        </p:nvSpPr>
        <p:spPr>
          <a:xfrm>
            <a:off x="5351897" y="4817680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/>
          <p:cNvSpPr/>
          <p:nvPr/>
        </p:nvSpPr>
        <p:spPr>
          <a:xfrm>
            <a:off x="5624836" y="1863761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/>
          <p:nvPr/>
        </p:nvSpPr>
        <p:spPr>
          <a:xfrm>
            <a:off x="5508555" y="369715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/>
          <p:nvPr/>
        </p:nvSpPr>
        <p:spPr>
          <a:xfrm>
            <a:off x="3567138" y="175912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/>
          <p:nvPr/>
        </p:nvSpPr>
        <p:spPr>
          <a:xfrm>
            <a:off x="1500349" y="3857662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/>
          <p:nvPr/>
        </p:nvSpPr>
        <p:spPr>
          <a:xfrm>
            <a:off x="8136071" y="2459151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/>
          <p:nvPr/>
        </p:nvSpPr>
        <p:spPr>
          <a:xfrm>
            <a:off x="2407225" y="224037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4" name="円/楕円 373"/>
          <p:cNvSpPr/>
          <p:nvPr/>
        </p:nvSpPr>
        <p:spPr>
          <a:xfrm>
            <a:off x="7061303" y="2824839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5" name="円/楕円 374"/>
          <p:cNvSpPr/>
          <p:nvPr/>
        </p:nvSpPr>
        <p:spPr>
          <a:xfrm>
            <a:off x="4787454" y="2390422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6" name="円/楕円 375"/>
          <p:cNvSpPr/>
          <p:nvPr/>
        </p:nvSpPr>
        <p:spPr>
          <a:xfrm>
            <a:off x="3344727" y="3525643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77" name="円/楕円 376"/>
          <p:cNvSpPr/>
          <p:nvPr/>
        </p:nvSpPr>
        <p:spPr>
          <a:xfrm>
            <a:off x="6564989" y="3887755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円/楕円 377"/>
          <p:cNvSpPr/>
          <p:nvPr/>
        </p:nvSpPr>
        <p:spPr>
          <a:xfrm>
            <a:off x="6636888" y="4154256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円/楕円 378"/>
          <p:cNvSpPr/>
          <p:nvPr/>
        </p:nvSpPr>
        <p:spPr>
          <a:xfrm>
            <a:off x="1803958" y="1296471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円/楕円 379"/>
          <p:cNvSpPr/>
          <p:nvPr/>
        </p:nvSpPr>
        <p:spPr>
          <a:xfrm>
            <a:off x="1546273" y="1358702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円/楕円 380"/>
          <p:cNvSpPr/>
          <p:nvPr/>
        </p:nvSpPr>
        <p:spPr>
          <a:xfrm>
            <a:off x="6167051" y="2019577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円/楕円 381"/>
          <p:cNvSpPr/>
          <p:nvPr/>
        </p:nvSpPr>
        <p:spPr>
          <a:xfrm>
            <a:off x="2942501" y="2855468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円/楕円 382"/>
          <p:cNvSpPr/>
          <p:nvPr/>
        </p:nvSpPr>
        <p:spPr>
          <a:xfrm>
            <a:off x="6000793" y="3984337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円/楕円 383"/>
          <p:cNvSpPr/>
          <p:nvPr/>
        </p:nvSpPr>
        <p:spPr>
          <a:xfrm>
            <a:off x="6987474" y="4474171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円/楕円 384"/>
          <p:cNvSpPr/>
          <p:nvPr/>
        </p:nvSpPr>
        <p:spPr>
          <a:xfrm>
            <a:off x="3493396" y="2272305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円/楕円 385"/>
          <p:cNvSpPr/>
          <p:nvPr/>
        </p:nvSpPr>
        <p:spPr>
          <a:xfrm>
            <a:off x="4808841" y="3736831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7" name="直線コネクタ 386"/>
          <p:cNvCxnSpPr/>
          <p:nvPr/>
        </p:nvCxnSpPr>
        <p:spPr>
          <a:xfrm flipH="1" flipV="1">
            <a:off x="1667237" y="2380571"/>
            <a:ext cx="2142763" cy="702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>
            <a:off x="1714530" y="2348642"/>
            <a:ext cx="0" cy="62405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 flipH="1" flipV="1">
            <a:off x="3803662" y="2359373"/>
            <a:ext cx="20912" cy="6043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>
            <a:endCxn id="392" idx="2"/>
          </p:cNvCxnSpPr>
          <p:nvPr/>
        </p:nvCxnSpPr>
        <p:spPr>
          <a:xfrm>
            <a:off x="1650651" y="2963733"/>
            <a:ext cx="1293887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円/楕円 391"/>
          <p:cNvSpPr/>
          <p:nvPr/>
        </p:nvSpPr>
        <p:spPr>
          <a:xfrm>
            <a:off x="2944538" y="2873464"/>
            <a:ext cx="227154" cy="180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3" name="直線コネクタ 392"/>
          <p:cNvCxnSpPr/>
          <p:nvPr/>
        </p:nvCxnSpPr>
        <p:spPr>
          <a:xfrm flipH="1" flipV="1">
            <a:off x="3136144" y="2974075"/>
            <a:ext cx="722243" cy="1972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円/楕円 393"/>
          <p:cNvSpPr/>
          <p:nvPr/>
        </p:nvSpPr>
        <p:spPr>
          <a:xfrm>
            <a:off x="5996459" y="4014017"/>
            <a:ext cx="227154" cy="180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円/楕円 394"/>
          <p:cNvSpPr/>
          <p:nvPr/>
        </p:nvSpPr>
        <p:spPr>
          <a:xfrm>
            <a:off x="6172459" y="2046126"/>
            <a:ext cx="227154" cy="180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6" name="直線コネクタ 395"/>
          <p:cNvCxnSpPr>
            <a:endCxn id="394" idx="4"/>
          </p:cNvCxnSpPr>
          <p:nvPr/>
        </p:nvCxnSpPr>
        <p:spPr>
          <a:xfrm flipV="1">
            <a:off x="6089435" y="4194556"/>
            <a:ext cx="20601" cy="40420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/>
          <p:cNvCxnSpPr/>
          <p:nvPr/>
        </p:nvCxnSpPr>
        <p:spPr>
          <a:xfrm flipV="1">
            <a:off x="6110037" y="4572534"/>
            <a:ext cx="2026034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>
            <a:off x="8153852" y="3996021"/>
            <a:ext cx="0" cy="52037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/>
          <p:cNvCxnSpPr/>
          <p:nvPr/>
        </p:nvCxnSpPr>
        <p:spPr>
          <a:xfrm flipH="1" flipV="1">
            <a:off x="7123054" y="4014017"/>
            <a:ext cx="1016169" cy="703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/>
          <p:cNvCxnSpPr/>
          <p:nvPr/>
        </p:nvCxnSpPr>
        <p:spPr>
          <a:xfrm>
            <a:off x="7165741" y="3805425"/>
            <a:ext cx="0" cy="2538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/>
          <p:cNvCxnSpPr/>
          <p:nvPr/>
        </p:nvCxnSpPr>
        <p:spPr>
          <a:xfrm flipH="1" flipV="1">
            <a:off x="6098173" y="3805425"/>
            <a:ext cx="1016169" cy="703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/>
          <p:cNvCxnSpPr>
            <a:stCxn id="394" idx="0"/>
          </p:cNvCxnSpPr>
          <p:nvPr/>
        </p:nvCxnSpPr>
        <p:spPr>
          <a:xfrm flipV="1">
            <a:off x="6110036" y="3845097"/>
            <a:ext cx="7039" cy="1689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/>
          <p:cNvCxnSpPr/>
          <p:nvPr/>
        </p:nvCxnSpPr>
        <p:spPr>
          <a:xfrm flipV="1">
            <a:off x="5235963" y="1881947"/>
            <a:ext cx="1" cy="5562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/>
          <p:cNvCxnSpPr>
            <a:endCxn id="395" idx="0"/>
          </p:cNvCxnSpPr>
          <p:nvPr/>
        </p:nvCxnSpPr>
        <p:spPr>
          <a:xfrm>
            <a:off x="5235963" y="1924485"/>
            <a:ext cx="1050073" cy="1216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/>
          <p:cNvCxnSpPr/>
          <p:nvPr/>
        </p:nvCxnSpPr>
        <p:spPr>
          <a:xfrm flipH="1" flipV="1">
            <a:off x="5244349" y="2427988"/>
            <a:ext cx="979264" cy="70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/>
          <p:cNvCxnSpPr/>
          <p:nvPr/>
        </p:nvCxnSpPr>
        <p:spPr>
          <a:xfrm flipV="1">
            <a:off x="6283332" y="2488837"/>
            <a:ext cx="0" cy="44426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/>
          <p:cNvCxnSpPr>
            <a:stCxn id="374" idx="7"/>
          </p:cNvCxnSpPr>
          <p:nvPr/>
        </p:nvCxnSpPr>
        <p:spPr>
          <a:xfrm flipH="1">
            <a:off x="6338686" y="2856549"/>
            <a:ext cx="921121" cy="76556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/>
          <p:cNvCxnSpPr>
            <a:stCxn id="374" idx="7"/>
          </p:cNvCxnSpPr>
          <p:nvPr/>
        </p:nvCxnSpPr>
        <p:spPr>
          <a:xfrm flipH="1" flipV="1">
            <a:off x="7220036" y="2127843"/>
            <a:ext cx="39771" cy="7287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/>
          <p:cNvCxnSpPr>
            <a:endCxn id="395" idx="7"/>
          </p:cNvCxnSpPr>
          <p:nvPr/>
        </p:nvCxnSpPr>
        <p:spPr>
          <a:xfrm flipH="1" flipV="1">
            <a:off x="6366347" y="2072565"/>
            <a:ext cx="853690" cy="7271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9490"/>
            <a:ext cx="5186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店員の巡回ルート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grpSp>
        <p:nvGrpSpPr>
          <p:cNvPr id="396" name="グループ化 395"/>
          <p:cNvGrpSpPr/>
          <p:nvPr/>
        </p:nvGrpSpPr>
        <p:grpSpPr>
          <a:xfrm>
            <a:off x="1182329" y="1085039"/>
            <a:ext cx="7833319" cy="5380232"/>
            <a:chOff x="1" y="1106528"/>
            <a:chExt cx="7833319" cy="5380232"/>
          </a:xfrm>
        </p:grpSpPr>
        <p:sp>
          <p:nvSpPr>
            <p:cNvPr id="397" name="正方形/長方形 396"/>
            <p:cNvSpPr/>
            <p:nvPr/>
          </p:nvSpPr>
          <p:spPr>
            <a:xfrm rot="16200000">
              <a:off x="1506110" y="4238204"/>
              <a:ext cx="552118" cy="31580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7427052" y="2685883"/>
              <a:ext cx="406268" cy="38008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1" y="2685883"/>
              <a:ext cx="406268" cy="36954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355914" y="5523561"/>
              <a:ext cx="4070478" cy="569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1" name="グループ化 400"/>
            <p:cNvGrpSpPr/>
            <p:nvPr/>
          </p:nvGrpSpPr>
          <p:grpSpPr>
            <a:xfrm>
              <a:off x="362946" y="1106528"/>
              <a:ext cx="7244685" cy="4529000"/>
              <a:chOff x="301620" y="1769631"/>
              <a:chExt cx="7244685" cy="4529000"/>
            </a:xfrm>
          </p:grpSpPr>
          <p:grpSp>
            <p:nvGrpSpPr>
              <p:cNvPr id="416" name="グループ化 415"/>
              <p:cNvGrpSpPr/>
              <p:nvPr/>
            </p:nvGrpSpPr>
            <p:grpSpPr>
              <a:xfrm>
                <a:off x="301620" y="1769631"/>
                <a:ext cx="7244685" cy="4453164"/>
                <a:chOff x="301620" y="1769631"/>
                <a:chExt cx="7244685" cy="4453164"/>
              </a:xfrm>
            </p:grpSpPr>
            <p:grpSp>
              <p:nvGrpSpPr>
                <p:cNvPr id="423" name="グループ化 422"/>
                <p:cNvGrpSpPr/>
                <p:nvPr/>
              </p:nvGrpSpPr>
              <p:grpSpPr>
                <a:xfrm>
                  <a:off x="301620" y="1769631"/>
                  <a:ext cx="7070287" cy="4453164"/>
                  <a:chOff x="301620" y="1680004"/>
                  <a:chExt cx="7070287" cy="4453164"/>
                </a:xfrm>
              </p:grpSpPr>
              <p:sp>
                <p:nvSpPr>
                  <p:cNvPr id="431" name="正方形/長方形 430"/>
                  <p:cNvSpPr/>
                  <p:nvPr/>
                </p:nvSpPr>
                <p:spPr>
                  <a:xfrm>
                    <a:off x="2648249" y="1740640"/>
                    <a:ext cx="2371400" cy="438123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2" name="正方形/長方形 431"/>
                  <p:cNvSpPr/>
                  <p:nvPr/>
                </p:nvSpPr>
                <p:spPr>
                  <a:xfrm>
                    <a:off x="347342" y="3960752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正方形/長方形 432"/>
                  <p:cNvSpPr/>
                  <p:nvPr/>
                </p:nvSpPr>
                <p:spPr>
                  <a:xfrm>
                    <a:off x="5127305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正方形/長方形 433"/>
                  <p:cNvSpPr/>
                  <p:nvPr/>
                </p:nvSpPr>
                <p:spPr>
                  <a:xfrm>
                    <a:off x="6061464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正方形/長方形 434"/>
                  <p:cNvSpPr/>
                  <p:nvPr/>
                </p:nvSpPr>
                <p:spPr>
                  <a:xfrm>
                    <a:off x="347341" y="1794539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正方形/長方形 435"/>
                  <p:cNvSpPr/>
                  <p:nvPr/>
                </p:nvSpPr>
                <p:spPr>
                  <a:xfrm>
                    <a:off x="5043360" y="3958184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正方形/長方形 436"/>
                  <p:cNvSpPr/>
                  <p:nvPr/>
                </p:nvSpPr>
                <p:spPr>
                  <a:xfrm>
                    <a:off x="5043359" y="1832648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正方形/長方形 437"/>
                  <p:cNvSpPr/>
                  <p:nvPr/>
                </p:nvSpPr>
                <p:spPr>
                  <a:xfrm>
                    <a:off x="1232944" y="5090145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9" name="正方形/長方形 438"/>
                  <p:cNvSpPr/>
                  <p:nvPr/>
                </p:nvSpPr>
                <p:spPr>
                  <a:xfrm>
                    <a:off x="382588" y="2543341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0" name="正方形/長方形 439"/>
                  <p:cNvSpPr/>
                  <p:nvPr/>
                </p:nvSpPr>
                <p:spPr>
                  <a:xfrm>
                    <a:off x="391096" y="285278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正方形/長方形 440"/>
                  <p:cNvSpPr/>
                  <p:nvPr/>
                </p:nvSpPr>
                <p:spPr>
                  <a:xfrm>
                    <a:off x="372110" y="2245894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正方形/長方形 441"/>
                  <p:cNvSpPr/>
                  <p:nvPr/>
                </p:nvSpPr>
                <p:spPr>
                  <a:xfrm>
                    <a:off x="6061464" y="1680004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43" name="直線コネクタ 442"/>
                  <p:cNvCxnSpPr>
                    <a:stCxn id="442" idx="2"/>
                    <a:endCxn id="442" idx="0"/>
                  </p:cNvCxnSpPr>
                  <p:nvPr/>
                </p:nvCxnSpPr>
                <p:spPr>
                  <a:xfrm flipV="1">
                    <a:off x="6428847" y="1680004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4" name="正方形/長方形 443"/>
                  <p:cNvSpPr/>
                  <p:nvPr/>
                </p:nvSpPr>
                <p:spPr>
                  <a:xfrm rot="5400000" flipH="1">
                    <a:off x="-756979" y="2853867"/>
                    <a:ext cx="2162919" cy="4572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正方形/長方形 444"/>
                  <p:cNvSpPr/>
                  <p:nvPr/>
                </p:nvSpPr>
                <p:spPr>
                  <a:xfrm rot="5400000" flipH="1">
                    <a:off x="3868389" y="557269"/>
                    <a:ext cx="45719" cy="239850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正方形/長方形 445"/>
                  <p:cNvSpPr/>
                  <p:nvPr/>
                </p:nvSpPr>
                <p:spPr>
                  <a:xfrm>
                    <a:off x="762988" y="5106819"/>
                    <a:ext cx="224479" cy="54380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正方形/長方形 446"/>
                  <p:cNvSpPr/>
                  <p:nvPr/>
                </p:nvSpPr>
                <p:spPr>
                  <a:xfrm rot="5400000" flipH="1">
                    <a:off x="2098927" y="455191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正方形/長方形 447"/>
                  <p:cNvSpPr/>
                  <p:nvPr/>
                </p:nvSpPr>
                <p:spPr>
                  <a:xfrm rot="5400000">
                    <a:off x="5531517" y="1274050"/>
                    <a:ext cx="45719" cy="10141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正方形/長方形 448"/>
                  <p:cNvSpPr/>
                  <p:nvPr/>
                </p:nvSpPr>
                <p:spPr>
                  <a:xfrm rot="5400000">
                    <a:off x="5070199" y="29108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正方形/長方形 449"/>
                  <p:cNvSpPr/>
                  <p:nvPr/>
                </p:nvSpPr>
                <p:spPr>
                  <a:xfrm rot="5400000" flipH="1">
                    <a:off x="7061207" y="1495382"/>
                    <a:ext cx="45719" cy="5756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正方形/長方形 450"/>
                  <p:cNvSpPr/>
                  <p:nvPr/>
                </p:nvSpPr>
                <p:spPr>
                  <a:xfrm rot="5400000" flipH="1">
                    <a:off x="6251405" y="2884563"/>
                    <a:ext cx="2186793" cy="5420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正方形/長方形 451"/>
                  <p:cNvSpPr/>
                  <p:nvPr/>
                </p:nvSpPr>
                <p:spPr>
                  <a:xfrm rot="5400000" flipH="1">
                    <a:off x="5097519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正方形/長方形 452"/>
                  <p:cNvSpPr/>
                  <p:nvPr/>
                </p:nvSpPr>
                <p:spPr>
                  <a:xfrm rot="5400000">
                    <a:off x="2226783" y="393587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正方形/長方形 453"/>
                  <p:cNvSpPr/>
                  <p:nvPr/>
                </p:nvSpPr>
                <p:spPr>
                  <a:xfrm rot="5400000" flipH="1">
                    <a:off x="5520285" y="29039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1681417" y="5114206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6" name="正方形/長方形 455"/>
                  <p:cNvSpPr/>
                  <p:nvPr/>
                </p:nvSpPr>
                <p:spPr>
                  <a:xfrm rot="5400000">
                    <a:off x="2746576" y="3936122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7" name="正方形/長方形 456"/>
                  <p:cNvSpPr/>
                  <p:nvPr/>
                </p:nvSpPr>
                <p:spPr>
                  <a:xfrm rot="5400000">
                    <a:off x="3345059" y="3961689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8" name="正方形/長方形 457"/>
                  <p:cNvSpPr/>
                  <p:nvPr/>
                </p:nvSpPr>
                <p:spPr>
                  <a:xfrm rot="5400000">
                    <a:off x="3950693" y="393612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9" name="正方形/長方形 458"/>
                  <p:cNvSpPr/>
                  <p:nvPr/>
                </p:nvSpPr>
                <p:spPr>
                  <a:xfrm rot="5400000" flipH="1">
                    <a:off x="6606318" y="1896019"/>
                    <a:ext cx="292934" cy="6625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0" name="正方形/長方形 459"/>
                  <p:cNvSpPr/>
                  <p:nvPr/>
                </p:nvSpPr>
                <p:spPr>
                  <a:xfrm rot="5400000" flipH="1">
                    <a:off x="6597427" y="253039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1" name="正方形/長方形 460"/>
                  <p:cNvSpPr/>
                  <p:nvPr/>
                </p:nvSpPr>
                <p:spPr>
                  <a:xfrm rot="5400000" flipH="1">
                    <a:off x="5519294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2" name="正方形/長方形 461"/>
                  <p:cNvSpPr/>
                  <p:nvPr/>
                </p:nvSpPr>
                <p:spPr>
                  <a:xfrm rot="5400000">
                    <a:off x="5063261" y="46117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3" name="正方形/長方形 462"/>
                  <p:cNvSpPr/>
                  <p:nvPr/>
                </p:nvSpPr>
                <p:spPr>
                  <a:xfrm rot="5400000" flipH="1">
                    <a:off x="5090581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正方形/長方形 463"/>
                  <p:cNvSpPr/>
                  <p:nvPr/>
                </p:nvSpPr>
                <p:spPr>
                  <a:xfrm rot="5400000" flipH="1">
                    <a:off x="5513347" y="46048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正方形/長方形 464"/>
                  <p:cNvSpPr/>
                  <p:nvPr/>
                </p:nvSpPr>
                <p:spPr>
                  <a:xfrm rot="5400000" flipH="1">
                    <a:off x="5512356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正方形/長方形 465"/>
                  <p:cNvSpPr/>
                  <p:nvPr/>
                </p:nvSpPr>
                <p:spPr>
                  <a:xfrm rot="5400000" flipH="1">
                    <a:off x="5083643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正方形/長方形 466"/>
                  <p:cNvSpPr/>
                  <p:nvPr/>
                </p:nvSpPr>
                <p:spPr>
                  <a:xfrm rot="5400000" flipH="1">
                    <a:off x="5505418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正方形/長方形 467"/>
                  <p:cNvSpPr/>
                  <p:nvPr/>
                </p:nvSpPr>
                <p:spPr>
                  <a:xfrm rot="5400000" flipH="1">
                    <a:off x="6604770" y="3232452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正方形/長方形 468"/>
                  <p:cNvSpPr/>
                  <p:nvPr/>
                </p:nvSpPr>
                <p:spPr>
                  <a:xfrm rot="5400000" flipH="1">
                    <a:off x="6597427" y="3897606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正方形/長方形 469"/>
                  <p:cNvSpPr/>
                  <p:nvPr/>
                </p:nvSpPr>
                <p:spPr>
                  <a:xfrm rot="5400000" flipH="1">
                    <a:off x="6604769" y="4593144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1" name="正方形/長方形 470"/>
                  <p:cNvSpPr/>
                  <p:nvPr/>
                </p:nvSpPr>
                <p:spPr>
                  <a:xfrm rot="5400000" flipH="1">
                    <a:off x="6597427" y="533494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正方形/長方形 471"/>
                  <p:cNvSpPr/>
                  <p:nvPr/>
                </p:nvSpPr>
                <p:spPr>
                  <a:xfrm rot="5400000" flipH="1">
                    <a:off x="1786605" y="4551911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正方形/長方形 472"/>
                  <p:cNvSpPr/>
                  <p:nvPr/>
                </p:nvSpPr>
                <p:spPr>
                  <a:xfrm rot="5400000" flipH="1">
                    <a:off x="708289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正方形/長方形 473"/>
                  <p:cNvSpPr/>
                  <p:nvPr/>
                </p:nvSpPr>
                <p:spPr>
                  <a:xfrm rot="5400000" flipH="1">
                    <a:off x="1039247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正方形/長方形 474"/>
                  <p:cNvSpPr/>
                  <p:nvPr/>
                </p:nvSpPr>
                <p:spPr>
                  <a:xfrm rot="5400000">
                    <a:off x="1479446" y="562814"/>
                    <a:ext cx="45719" cy="240137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正方形/長方形 475"/>
                  <p:cNvSpPr/>
                  <p:nvPr/>
                </p:nvSpPr>
                <p:spPr>
                  <a:xfrm rot="5400000">
                    <a:off x="735873" y="3570254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正方形/長方形 476"/>
                  <p:cNvSpPr/>
                  <p:nvPr/>
                </p:nvSpPr>
                <p:spPr>
                  <a:xfrm rot="5400000">
                    <a:off x="1443383" y="3576458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正方形/長方形 477"/>
                  <p:cNvSpPr/>
                  <p:nvPr/>
                </p:nvSpPr>
                <p:spPr>
                  <a:xfrm rot="5400000">
                    <a:off x="2210181" y="3581467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正方形/長方形 478"/>
                  <p:cNvSpPr/>
                  <p:nvPr/>
                </p:nvSpPr>
                <p:spPr>
                  <a:xfrm rot="5400000">
                    <a:off x="797384" y="2995479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正方形/長方形 479"/>
                  <p:cNvSpPr/>
                  <p:nvPr/>
                </p:nvSpPr>
                <p:spPr>
                  <a:xfrm rot="5400000">
                    <a:off x="1544742" y="3001683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正方形/長方形 480"/>
                  <p:cNvSpPr/>
                  <p:nvPr/>
                </p:nvSpPr>
                <p:spPr>
                  <a:xfrm rot="5400000">
                    <a:off x="2299953" y="3001560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正方形/長方形 481"/>
                  <p:cNvSpPr/>
                  <p:nvPr/>
                </p:nvSpPr>
                <p:spPr>
                  <a:xfrm rot="5400000">
                    <a:off x="1636717" y="2330618"/>
                    <a:ext cx="537869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正方形/長方形 482"/>
                  <p:cNvSpPr/>
                  <p:nvPr/>
                </p:nvSpPr>
                <p:spPr>
                  <a:xfrm rot="5400000" flipH="1">
                    <a:off x="2079802" y="2329245"/>
                    <a:ext cx="526740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正方形/長方形 483"/>
                  <p:cNvSpPr/>
                  <p:nvPr/>
                </p:nvSpPr>
                <p:spPr>
                  <a:xfrm rot="5400000" flipH="1">
                    <a:off x="1180176" y="2345103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正方形/長方形 484"/>
                  <p:cNvSpPr/>
                  <p:nvPr/>
                </p:nvSpPr>
                <p:spPr>
                  <a:xfrm rot="5400000" flipH="1">
                    <a:off x="750848" y="2326918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正方形/長方形 485"/>
                  <p:cNvSpPr/>
                  <p:nvPr/>
                </p:nvSpPr>
                <p:spPr>
                  <a:xfrm>
                    <a:off x="7132061" y="4803518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7" name="正方形/長方形 486"/>
                  <p:cNvSpPr/>
                  <p:nvPr/>
                </p:nvSpPr>
                <p:spPr>
                  <a:xfrm>
                    <a:off x="7136027" y="4449810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8" name="正方形/長方形 487"/>
                  <p:cNvSpPr/>
                  <p:nvPr/>
                </p:nvSpPr>
                <p:spPr>
                  <a:xfrm>
                    <a:off x="7143296" y="5143476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424" name="正方形/長方形 423"/>
                <p:cNvSpPr/>
                <p:nvPr/>
              </p:nvSpPr>
              <p:spPr>
                <a:xfrm rot="16200000">
                  <a:off x="6795738" y="366813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425" name="正方形/長方形 424"/>
                <p:cNvSpPr/>
                <p:nvPr/>
              </p:nvSpPr>
              <p:spPr>
                <a:xfrm rot="5400000">
                  <a:off x="2925863" y="259497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6" name="正方形/長方形 425"/>
                <p:cNvSpPr/>
                <p:nvPr/>
              </p:nvSpPr>
              <p:spPr>
                <a:xfrm rot="5400000">
                  <a:off x="3673221" y="2601182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7" name="正方形/長方形 426"/>
                <p:cNvSpPr/>
                <p:nvPr/>
              </p:nvSpPr>
              <p:spPr>
                <a:xfrm rot="5400000">
                  <a:off x="4428432" y="260105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8" name="正方形/長方形 427"/>
                <p:cNvSpPr/>
                <p:nvPr/>
              </p:nvSpPr>
              <p:spPr>
                <a:xfrm rot="5400000">
                  <a:off x="2925863" y="202020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9" name="正方形/長方形 428"/>
                <p:cNvSpPr/>
                <p:nvPr/>
              </p:nvSpPr>
              <p:spPr>
                <a:xfrm rot="5400000">
                  <a:off x="3673221" y="202640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0" name="正方形/長方形 429"/>
                <p:cNvSpPr/>
                <p:nvPr/>
              </p:nvSpPr>
              <p:spPr>
                <a:xfrm rot="5400000">
                  <a:off x="4428432" y="2026285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7" name="直線コネクタ 416"/>
              <p:cNvCxnSpPr>
                <a:stCxn id="422" idx="2"/>
                <a:endCxn id="422" idx="0"/>
              </p:cNvCxnSpPr>
              <p:nvPr/>
            </p:nvCxnSpPr>
            <p:spPr>
              <a:xfrm flipV="1">
                <a:off x="6428848" y="614182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正方形/長方形 417"/>
              <p:cNvSpPr/>
              <p:nvPr/>
            </p:nvSpPr>
            <p:spPr>
              <a:xfrm>
                <a:off x="1270496" y="18057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19" name="直線コネクタ 418"/>
              <p:cNvCxnSpPr>
                <a:stCxn id="418" idx="2"/>
                <a:endCxn id="418" idx="0"/>
              </p:cNvCxnSpPr>
              <p:nvPr/>
            </p:nvCxnSpPr>
            <p:spPr>
              <a:xfrm flipV="1">
                <a:off x="1637879" y="18057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正方形/長方形 419"/>
              <p:cNvSpPr/>
              <p:nvPr/>
            </p:nvSpPr>
            <p:spPr>
              <a:xfrm>
                <a:off x="3517254" y="177959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1" name="直線コネクタ 420"/>
              <p:cNvCxnSpPr>
                <a:stCxn id="420" idx="2"/>
                <a:endCxn id="420" idx="0"/>
              </p:cNvCxnSpPr>
              <p:nvPr/>
            </p:nvCxnSpPr>
            <p:spPr>
              <a:xfrm flipV="1">
                <a:off x="3884637" y="177959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正方形/長方形 421"/>
              <p:cNvSpPr/>
              <p:nvPr/>
            </p:nvSpPr>
            <p:spPr>
              <a:xfrm>
                <a:off x="6061465" y="614182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2" name="円/楕円 401"/>
            <p:cNvSpPr/>
            <p:nvPr/>
          </p:nvSpPr>
          <p:spPr>
            <a:xfrm>
              <a:off x="6490174" y="3068530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 rot="5400000">
              <a:off x="-219593" y="303423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682962" y="4503957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213006" y="4520631"/>
              <a:ext cx="224479" cy="543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3131435" y="45280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3634935" y="45411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正方形/長方形 407"/>
            <p:cNvSpPr/>
            <p:nvPr/>
          </p:nvSpPr>
          <p:spPr>
            <a:xfrm rot="16200000">
              <a:off x="3713528" y="2366967"/>
              <a:ext cx="406268" cy="78333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正方形/長方形 408"/>
            <p:cNvSpPr/>
            <p:nvPr/>
          </p:nvSpPr>
          <p:spPr>
            <a:xfrm rot="5400000" flipH="1">
              <a:off x="-510556" y="4615702"/>
              <a:ext cx="1824842" cy="63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正方形/長方形 409"/>
            <p:cNvSpPr/>
            <p:nvPr/>
          </p:nvSpPr>
          <p:spPr>
            <a:xfrm flipH="1">
              <a:off x="380007" y="5525544"/>
              <a:ext cx="5742783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1320032" y="540541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 rot="5400000" flipH="1">
              <a:off x="6282637" y="4878324"/>
              <a:ext cx="2292475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正方形/長方形 412"/>
            <p:cNvSpPr/>
            <p:nvPr/>
          </p:nvSpPr>
          <p:spPr>
            <a:xfrm flipH="1">
              <a:off x="3363755" y="6020207"/>
              <a:ext cx="4049621" cy="54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正方形/長方形 413"/>
            <p:cNvSpPr/>
            <p:nvPr/>
          </p:nvSpPr>
          <p:spPr>
            <a:xfrm rot="5400000" flipH="1">
              <a:off x="3131525" y="5772028"/>
              <a:ext cx="45063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正方形/長方形 414"/>
            <p:cNvSpPr/>
            <p:nvPr/>
          </p:nvSpPr>
          <p:spPr>
            <a:xfrm flipH="1" flipV="1">
              <a:off x="6857554" y="5571263"/>
              <a:ext cx="571320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9" name="円/楕円 488"/>
          <p:cNvSpPr/>
          <p:nvPr/>
        </p:nvSpPr>
        <p:spPr>
          <a:xfrm>
            <a:off x="7368857" y="213996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0" name="円/楕円 489"/>
          <p:cNvSpPr/>
          <p:nvPr/>
        </p:nvSpPr>
        <p:spPr>
          <a:xfrm>
            <a:off x="2281588" y="283050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円/楕円 490"/>
          <p:cNvSpPr/>
          <p:nvPr/>
        </p:nvSpPr>
        <p:spPr>
          <a:xfrm>
            <a:off x="4419801" y="317579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円/楕円 491"/>
          <p:cNvSpPr/>
          <p:nvPr/>
        </p:nvSpPr>
        <p:spPr>
          <a:xfrm>
            <a:off x="7339609" y="4090566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円/楕円 492"/>
          <p:cNvSpPr/>
          <p:nvPr/>
        </p:nvSpPr>
        <p:spPr>
          <a:xfrm>
            <a:off x="5525765" y="478375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4" name="円/楕円 493"/>
          <p:cNvSpPr/>
          <p:nvPr/>
        </p:nvSpPr>
        <p:spPr>
          <a:xfrm>
            <a:off x="5798704" y="1829835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円/楕円 494"/>
          <p:cNvSpPr/>
          <p:nvPr/>
        </p:nvSpPr>
        <p:spPr>
          <a:xfrm>
            <a:off x="5682423" y="3663233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円/楕円 495"/>
          <p:cNvSpPr/>
          <p:nvPr/>
        </p:nvSpPr>
        <p:spPr>
          <a:xfrm>
            <a:off x="3741006" y="1725202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円/楕円 496"/>
          <p:cNvSpPr/>
          <p:nvPr/>
        </p:nvSpPr>
        <p:spPr>
          <a:xfrm>
            <a:off x="1674217" y="3823736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円/楕円 497"/>
          <p:cNvSpPr/>
          <p:nvPr/>
        </p:nvSpPr>
        <p:spPr>
          <a:xfrm>
            <a:off x="8309939" y="2425225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円/楕円 498"/>
          <p:cNvSpPr/>
          <p:nvPr/>
        </p:nvSpPr>
        <p:spPr>
          <a:xfrm>
            <a:off x="2581093" y="2206450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00" name="円/楕円 499"/>
          <p:cNvSpPr/>
          <p:nvPr/>
        </p:nvSpPr>
        <p:spPr>
          <a:xfrm>
            <a:off x="7235171" y="2790913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01" name="円/楕円 500"/>
          <p:cNvSpPr/>
          <p:nvPr/>
        </p:nvSpPr>
        <p:spPr>
          <a:xfrm>
            <a:off x="4961322" y="2356496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02" name="円/楕円 501"/>
          <p:cNvSpPr/>
          <p:nvPr/>
        </p:nvSpPr>
        <p:spPr>
          <a:xfrm>
            <a:off x="3518595" y="3491717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03" name="円/楕円 502"/>
          <p:cNvSpPr/>
          <p:nvPr/>
        </p:nvSpPr>
        <p:spPr>
          <a:xfrm>
            <a:off x="6738857" y="3853829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4" name="円/楕円 503"/>
          <p:cNvSpPr/>
          <p:nvPr/>
        </p:nvSpPr>
        <p:spPr>
          <a:xfrm>
            <a:off x="6810756" y="4120330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円/楕円 504"/>
          <p:cNvSpPr/>
          <p:nvPr/>
        </p:nvSpPr>
        <p:spPr>
          <a:xfrm>
            <a:off x="1977826" y="1262545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6" name="円/楕円 505"/>
          <p:cNvSpPr/>
          <p:nvPr/>
        </p:nvSpPr>
        <p:spPr>
          <a:xfrm>
            <a:off x="1720141" y="1324776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円/楕円 506"/>
          <p:cNvSpPr/>
          <p:nvPr/>
        </p:nvSpPr>
        <p:spPr>
          <a:xfrm>
            <a:off x="6340919" y="1985651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円/楕円 507"/>
          <p:cNvSpPr/>
          <p:nvPr/>
        </p:nvSpPr>
        <p:spPr>
          <a:xfrm>
            <a:off x="3116369" y="2821542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円/楕円 508"/>
          <p:cNvSpPr/>
          <p:nvPr/>
        </p:nvSpPr>
        <p:spPr>
          <a:xfrm>
            <a:off x="6174661" y="3950411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円/楕円 509"/>
          <p:cNvSpPr/>
          <p:nvPr/>
        </p:nvSpPr>
        <p:spPr>
          <a:xfrm>
            <a:off x="7161342" y="4440245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1" name="円/楕円 510"/>
          <p:cNvSpPr/>
          <p:nvPr/>
        </p:nvSpPr>
        <p:spPr>
          <a:xfrm>
            <a:off x="3667264" y="2238379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円/楕円 511"/>
          <p:cNvSpPr/>
          <p:nvPr/>
        </p:nvSpPr>
        <p:spPr>
          <a:xfrm>
            <a:off x="4982709" y="3702905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3" name="直線コネクタ 512"/>
          <p:cNvCxnSpPr/>
          <p:nvPr/>
        </p:nvCxnSpPr>
        <p:spPr>
          <a:xfrm flipV="1">
            <a:off x="5098990" y="3932002"/>
            <a:ext cx="1" cy="47364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/>
          <p:cNvCxnSpPr/>
          <p:nvPr/>
        </p:nvCxnSpPr>
        <p:spPr>
          <a:xfrm flipH="1">
            <a:off x="4089769" y="4352330"/>
            <a:ext cx="103852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/>
          <p:cNvCxnSpPr/>
          <p:nvPr/>
        </p:nvCxnSpPr>
        <p:spPr>
          <a:xfrm>
            <a:off x="4055978" y="2533491"/>
            <a:ext cx="0" cy="180488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/>
          <p:cNvCxnSpPr>
            <a:stCxn id="501" idx="5"/>
          </p:cNvCxnSpPr>
          <p:nvPr/>
        </p:nvCxnSpPr>
        <p:spPr>
          <a:xfrm flipH="1" flipV="1">
            <a:off x="4026822" y="2504322"/>
            <a:ext cx="1133004" cy="3699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/>
          <p:cNvCxnSpPr>
            <a:stCxn id="512" idx="0"/>
          </p:cNvCxnSpPr>
          <p:nvPr/>
        </p:nvCxnSpPr>
        <p:spPr>
          <a:xfrm flipV="1">
            <a:off x="5098990" y="2573028"/>
            <a:ext cx="1" cy="11298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/>
          <p:cNvCxnSpPr>
            <a:endCxn id="511" idx="3"/>
          </p:cNvCxnSpPr>
          <p:nvPr/>
        </p:nvCxnSpPr>
        <p:spPr>
          <a:xfrm flipV="1">
            <a:off x="1779576" y="2423201"/>
            <a:ext cx="1921746" cy="118117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/>
          <p:cNvCxnSpPr/>
          <p:nvPr/>
        </p:nvCxnSpPr>
        <p:spPr>
          <a:xfrm flipV="1">
            <a:off x="1779576" y="2482102"/>
            <a:ext cx="1" cy="11298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/>
          <p:cNvCxnSpPr/>
          <p:nvPr/>
        </p:nvCxnSpPr>
        <p:spPr>
          <a:xfrm flipH="1">
            <a:off x="1713302" y="3509370"/>
            <a:ext cx="2260266" cy="734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/>
          <p:cNvCxnSpPr>
            <a:stCxn id="435" idx="3"/>
          </p:cNvCxnSpPr>
          <p:nvPr/>
        </p:nvCxnSpPr>
        <p:spPr>
          <a:xfrm>
            <a:off x="3919542" y="2285782"/>
            <a:ext cx="33486" cy="128105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/>
          <p:cNvCxnSpPr>
            <a:endCxn id="510" idx="0"/>
          </p:cNvCxnSpPr>
          <p:nvPr/>
        </p:nvCxnSpPr>
        <p:spPr>
          <a:xfrm>
            <a:off x="7235171" y="3007445"/>
            <a:ext cx="42452" cy="14328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/>
          <p:cNvCxnSpPr>
            <a:stCxn id="500" idx="3"/>
          </p:cNvCxnSpPr>
          <p:nvPr/>
        </p:nvCxnSpPr>
        <p:spPr>
          <a:xfrm flipH="1" flipV="1">
            <a:off x="6407223" y="2975163"/>
            <a:ext cx="862006" cy="5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H="1" flipV="1">
            <a:off x="6313347" y="2959305"/>
            <a:ext cx="93876" cy="153587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/>
          <p:cNvCxnSpPr/>
          <p:nvPr/>
        </p:nvCxnSpPr>
        <p:spPr>
          <a:xfrm flipH="1" flipV="1">
            <a:off x="6370959" y="4489441"/>
            <a:ext cx="862006" cy="5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65226" y="-99392"/>
            <a:ext cx="5811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GS平成角ｺﾞｼｯｸ体W9" panose="020B0A00000000000000" pitchFamily="50" charset="-128"/>
                <a:ea typeface="HGS平成角ｺﾞｼｯｸ体W9" panose="020B0A00000000000000" pitchFamily="50" charset="-128"/>
              </a:rPr>
              <a:t>警備員の巡回ルート</a:t>
            </a:r>
            <a:endParaRPr kumimoji="1" lang="ja-JP" alt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GS平成角ｺﾞｼｯｸ体W9" panose="020B0A00000000000000" pitchFamily="50" charset="-128"/>
              <a:ea typeface="HGS平成角ｺﾞｼｯｸ体W9" panose="020B0A00000000000000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430848" y="6201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警備員は動かず周りを見渡します</a:t>
            </a:r>
            <a:endParaRPr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また</a:t>
            </a:r>
            <a:r>
              <a:rPr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、店員に見つかった場合近い警備員に追いかけられます</a:t>
            </a:r>
            <a:endParaRPr kumimoji="1" lang="en-US" altLang="ja-JP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492" name="グループ化 491"/>
          <p:cNvGrpSpPr/>
          <p:nvPr/>
        </p:nvGrpSpPr>
        <p:grpSpPr>
          <a:xfrm>
            <a:off x="987077" y="803139"/>
            <a:ext cx="7833319" cy="5380232"/>
            <a:chOff x="1" y="1106528"/>
            <a:chExt cx="7833319" cy="5380232"/>
          </a:xfrm>
        </p:grpSpPr>
        <p:sp>
          <p:nvSpPr>
            <p:cNvPr id="493" name="正方形/長方形 492"/>
            <p:cNvSpPr/>
            <p:nvPr/>
          </p:nvSpPr>
          <p:spPr>
            <a:xfrm rot="16200000">
              <a:off x="1506110" y="4238204"/>
              <a:ext cx="552118" cy="31580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7427052" y="2685883"/>
              <a:ext cx="406268" cy="380087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正方形/長方形 494"/>
            <p:cNvSpPr/>
            <p:nvPr/>
          </p:nvSpPr>
          <p:spPr>
            <a:xfrm>
              <a:off x="1" y="2685883"/>
              <a:ext cx="406268" cy="369544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3355914" y="5523561"/>
              <a:ext cx="4070478" cy="5697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7" name="グループ化 496"/>
            <p:cNvGrpSpPr/>
            <p:nvPr/>
          </p:nvGrpSpPr>
          <p:grpSpPr>
            <a:xfrm>
              <a:off x="362946" y="1106528"/>
              <a:ext cx="7244685" cy="4529000"/>
              <a:chOff x="301620" y="1769631"/>
              <a:chExt cx="7244685" cy="4529000"/>
            </a:xfrm>
          </p:grpSpPr>
          <p:grpSp>
            <p:nvGrpSpPr>
              <p:cNvPr id="512" name="グループ化 511"/>
              <p:cNvGrpSpPr/>
              <p:nvPr/>
            </p:nvGrpSpPr>
            <p:grpSpPr>
              <a:xfrm>
                <a:off x="301620" y="1769631"/>
                <a:ext cx="7244685" cy="4453164"/>
                <a:chOff x="301620" y="1769631"/>
                <a:chExt cx="7244685" cy="4453164"/>
              </a:xfrm>
            </p:grpSpPr>
            <p:grpSp>
              <p:nvGrpSpPr>
                <p:cNvPr id="519" name="グループ化 518"/>
                <p:cNvGrpSpPr/>
                <p:nvPr/>
              </p:nvGrpSpPr>
              <p:grpSpPr>
                <a:xfrm>
                  <a:off x="301620" y="1769631"/>
                  <a:ext cx="7070287" cy="4453164"/>
                  <a:chOff x="301620" y="1680004"/>
                  <a:chExt cx="7070287" cy="4453164"/>
                </a:xfrm>
              </p:grpSpPr>
              <p:sp>
                <p:nvSpPr>
                  <p:cNvPr id="527" name="正方形/長方形 526"/>
                  <p:cNvSpPr/>
                  <p:nvPr/>
                </p:nvSpPr>
                <p:spPr>
                  <a:xfrm>
                    <a:off x="2648249" y="1740640"/>
                    <a:ext cx="2371400" cy="4381239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8" name="正方形/長方形 527"/>
                  <p:cNvSpPr/>
                  <p:nvPr/>
                </p:nvSpPr>
                <p:spPr>
                  <a:xfrm>
                    <a:off x="347342" y="3960752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9" name="正方形/長方形 528"/>
                  <p:cNvSpPr/>
                  <p:nvPr/>
                </p:nvSpPr>
                <p:spPr>
                  <a:xfrm>
                    <a:off x="5127305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0" name="正方形/長方形 529"/>
                  <p:cNvSpPr/>
                  <p:nvPr/>
                </p:nvSpPr>
                <p:spPr>
                  <a:xfrm>
                    <a:off x="6061464" y="4881982"/>
                    <a:ext cx="360040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1" name="正方形/長方形 530"/>
                  <p:cNvSpPr/>
                  <p:nvPr/>
                </p:nvSpPr>
                <p:spPr>
                  <a:xfrm>
                    <a:off x="347341" y="1794539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2" name="正方形/長方形 531"/>
                  <p:cNvSpPr/>
                  <p:nvPr/>
                </p:nvSpPr>
                <p:spPr>
                  <a:xfrm>
                    <a:off x="5043360" y="3958184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3" name="正方形/長方形 532"/>
                  <p:cNvSpPr/>
                  <p:nvPr/>
                </p:nvSpPr>
                <p:spPr>
                  <a:xfrm>
                    <a:off x="5043359" y="1832648"/>
                    <a:ext cx="2328547" cy="217241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4" name="正方形/長方形 533"/>
                  <p:cNvSpPr/>
                  <p:nvPr/>
                </p:nvSpPr>
                <p:spPr>
                  <a:xfrm>
                    <a:off x="1232944" y="5090145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5" name="正方形/長方形 534"/>
                  <p:cNvSpPr/>
                  <p:nvPr/>
                </p:nvSpPr>
                <p:spPr>
                  <a:xfrm>
                    <a:off x="382588" y="2543341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正方形/長方形 535"/>
                  <p:cNvSpPr/>
                  <p:nvPr/>
                </p:nvSpPr>
                <p:spPr>
                  <a:xfrm>
                    <a:off x="391096" y="2852785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正方形/長方形 536"/>
                  <p:cNvSpPr/>
                  <p:nvPr/>
                </p:nvSpPr>
                <p:spPr>
                  <a:xfrm>
                    <a:off x="372110" y="2245894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正方形/長方形 537"/>
                  <p:cNvSpPr/>
                  <p:nvPr/>
                </p:nvSpPr>
                <p:spPr>
                  <a:xfrm>
                    <a:off x="6061464" y="1680004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39" name="直線コネクタ 538"/>
                  <p:cNvCxnSpPr>
                    <a:stCxn id="538" idx="2"/>
                    <a:endCxn id="538" idx="0"/>
                  </p:cNvCxnSpPr>
                  <p:nvPr/>
                </p:nvCxnSpPr>
                <p:spPr>
                  <a:xfrm flipV="1">
                    <a:off x="6428847" y="1680004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正方形/長方形 539"/>
                  <p:cNvSpPr/>
                  <p:nvPr/>
                </p:nvSpPr>
                <p:spPr>
                  <a:xfrm rot="5400000" flipH="1">
                    <a:off x="-756979" y="2853867"/>
                    <a:ext cx="2162919" cy="4572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正方形/長方形 540"/>
                  <p:cNvSpPr/>
                  <p:nvPr/>
                </p:nvSpPr>
                <p:spPr>
                  <a:xfrm rot="5400000" flipH="1">
                    <a:off x="3868389" y="557269"/>
                    <a:ext cx="45719" cy="239850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正方形/長方形 541"/>
                  <p:cNvSpPr/>
                  <p:nvPr/>
                </p:nvSpPr>
                <p:spPr>
                  <a:xfrm>
                    <a:off x="762988" y="5106819"/>
                    <a:ext cx="224479" cy="543801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3" name="正方形/長方形 542"/>
                  <p:cNvSpPr/>
                  <p:nvPr/>
                </p:nvSpPr>
                <p:spPr>
                  <a:xfrm rot="5400000" flipH="1">
                    <a:off x="2098927" y="455191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4" name="正方形/長方形 543"/>
                  <p:cNvSpPr/>
                  <p:nvPr/>
                </p:nvSpPr>
                <p:spPr>
                  <a:xfrm rot="5400000">
                    <a:off x="5531517" y="1274050"/>
                    <a:ext cx="45719" cy="10141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正方形/長方形 544"/>
                  <p:cNvSpPr/>
                  <p:nvPr/>
                </p:nvSpPr>
                <p:spPr>
                  <a:xfrm rot="5400000">
                    <a:off x="5070199" y="29108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正方形/長方形 545"/>
                  <p:cNvSpPr/>
                  <p:nvPr/>
                </p:nvSpPr>
                <p:spPr>
                  <a:xfrm rot="5400000" flipH="1">
                    <a:off x="7061207" y="1495382"/>
                    <a:ext cx="45719" cy="57567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正方形/長方形 546"/>
                  <p:cNvSpPr/>
                  <p:nvPr/>
                </p:nvSpPr>
                <p:spPr>
                  <a:xfrm rot="5400000" flipH="1">
                    <a:off x="6251405" y="2884563"/>
                    <a:ext cx="2186793" cy="54208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正方形/長方形 547"/>
                  <p:cNvSpPr/>
                  <p:nvPr/>
                </p:nvSpPr>
                <p:spPr>
                  <a:xfrm rot="5400000" flipH="1">
                    <a:off x="5097519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正方形/長方形 548"/>
                  <p:cNvSpPr/>
                  <p:nvPr/>
                </p:nvSpPr>
                <p:spPr>
                  <a:xfrm rot="5400000">
                    <a:off x="2226783" y="393587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正方形/長方形 549"/>
                  <p:cNvSpPr/>
                  <p:nvPr/>
                </p:nvSpPr>
                <p:spPr>
                  <a:xfrm rot="5400000" flipH="1">
                    <a:off x="5520285" y="29039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正方形/長方形 550"/>
                  <p:cNvSpPr/>
                  <p:nvPr/>
                </p:nvSpPr>
                <p:spPr>
                  <a:xfrm>
                    <a:off x="1681417" y="5114206"/>
                    <a:ext cx="224479" cy="55038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2" name="正方形/長方形 551"/>
                  <p:cNvSpPr/>
                  <p:nvPr/>
                </p:nvSpPr>
                <p:spPr>
                  <a:xfrm rot="5400000">
                    <a:off x="2746576" y="3936122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正方形/長方形 552"/>
                  <p:cNvSpPr/>
                  <p:nvPr/>
                </p:nvSpPr>
                <p:spPr>
                  <a:xfrm rot="5400000">
                    <a:off x="3345059" y="3961689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正方形/長方形 553"/>
                  <p:cNvSpPr/>
                  <p:nvPr/>
                </p:nvSpPr>
                <p:spPr>
                  <a:xfrm rot="5400000">
                    <a:off x="3950693" y="3936123"/>
                    <a:ext cx="1642237" cy="2499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正方形/長方形 554"/>
                  <p:cNvSpPr/>
                  <p:nvPr/>
                </p:nvSpPr>
                <p:spPr>
                  <a:xfrm rot="5400000" flipH="1">
                    <a:off x="6606318" y="1896019"/>
                    <a:ext cx="292934" cy="6625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正方形/長方形 555"/>
                  <p:cNvSpPr/>
                  <p:nvPr/>
                </p:nvSpPr>
                <p:spPr>
                  <a:xfrm rot="5400000" flipH="1">
                    <a:off x="6597427" y="253039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正方形/長方形 556"/>
                  <p:cNvSpPr/>
                  <p:nvPr/>
                </p:nvSpPr>
                <p:spPr>
                  <a:xfrm rot="5400000" flipH="1">
                    <a:off x="5519294" y="21754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正方形/長方形 557"/>
                  <p:cNvSpPr/>
                  <p:nvPr/>
                </p:nvSpPr>
                <p:spPr>
                  <a:xfrm rot="5400000">
                    <a:off x="5063261" y="4611774"/>
                    <a:ext cx="607040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9" name="正方形/長方形 558"/>
                  <p:cNvSpPr/>
                  <p:nvPr/>
                </p:nvSpPr>
                <p:spPr>
                  <a:xfrm rot="5400000" flipH="1">
                    <a:off x="5090581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0" name="正方形/長方形 559"/>
                  <p:cNvSpPr/>
                  <p:nvPr/>
                </p:nvSpPr>
                <p:spPr>
                  <a:xfrm rot="5400000" flipH="1">
                    <a:off x="5513347" y="4604835"/>
                    <a:ext cx="581907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正方形/長方形 560"/>
                  <p:cNvSpPr/>
                  <p:nvPr/>
                </p:nvSpPr>
                <p:spPr>
                  <a:xfrm rot="5400000" flipH="1">
                    <a:off x="5512356" y="3876386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正方形/長方形 561"/>
                  <p:cNvSpPr/>
                  <p:nvPr/>
                </p:nvSpPr>
                <p:spPr>
                  <a:xfrm rot="5400000" flipH="1">
                    <a:off x="5083643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正方形/長方形 562"/>
                  <p:cNvSpPr/>
                  <p:nvPr/>
                </p:nvSpPr>
                <p:spPr>
                  <a:xfrm rot="5400000" flipH="1">
                    <a:off x="5505418" y="5559454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正方形/長方形 563"/>
                  <p:cNvSpPr/>
                  <p:nvPr/>
                </p:nvSpPr>
                <p:spPr>
                  <a:xfrm rot="5400000" flipH="1">
                    <a:off x="6604770" y="3232452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正方形/長方形 564"/>
                  <p:cNvSpPr/>
                  <p:nvPr/>
                </p:nvSpPr>
                <p:spPr>
                  <a:xfrm rot="5400000" flipH="1">
                    <a:off x="6597427" y="3897606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正方形/長方形 565"/>
                  <p:cNvSpPr/>
                  <p:nvPr/>
                </p:nvSpPr>
                <p:spPr>
                  <a:xfrm rot="5400000" flipH="1">
                    <a:off x="6604769" y="4593144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7" name="正方形/長方形 566"/>
                  <p:cNvSpPr/>
                  <p:nvPr/>
                </p:nvSpPr>
                <p:spPr>
                  <a:xfrm rot="5400000" flipH="1">
                    <a:off x="6597427" y="5334945"/>
                    <a:ext cx="292934" cy="64478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8" name="正方形/長方形 567"/>
                  <p:cNvSpPr/>
                  <p:nvPr/>
                </p:nvSpPr>
                <p:spPr>
                  <a:xfrm rot="5400000" flipH="1">
                    <a:off x="1786605" y="4551911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正方形/長方形 568"/>
                  <p:cNvSpPr/>
                  <p:nvPr/>
                </p:nvSpPr>
                <p:spPr>
                  <a:xfrm rot="5400000" flipH="1">
                    <a:off x="708289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正方形/長方形 569"/>
                  <p:cNvSpPr/>
                  <p:nvPr/>
                </p:nvSpPr>
                <p:spPr>
                  <a:xfrm rot="5400000" flipH="1">
                    <a:off x="1039247" y="4557552"/>
                    <a:ext cx="333878" cy="31548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正方形/長方形 570"/>
                  <p:cNvSpPr/>
                  <p:nvPr/>
                </p:nvSpPr>
                <p:spPr>
                  <a:xfrm rot="5400000">
                    <a:off x="1479446" y="562814"/>
                    <a:ext cx="45719" cy="240137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正方形/長方形 571"/>
                  <p:cNvSpPr/>
                  <p:nvPr/>
                </p:nvSpPr>
                <p:spPr>
                  <a:xfrm rot="5400000">
                    <a:off x="735873" y="3570254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正方形/長方形 572"/>
                  <p:cNvSpPr/>
                  <p:nvPr/>
                </p:nvSpPr>
                <p:spPr>
                  <a:xfrm rot="5400000">
                    <a:off x="1443383" y="3576458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正方形/長方形 573"/>
                  <p:cNvSpPr/>
                  <p:nvPr/>
                </p:nvSpPr>
                <p:spPr>
                  <a:xfrm rot="5400000">
                    <a:off x="2210181" y="3581467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5" name="正方形/長方形 574"/>
                  <p:cNvSpPr/>
                  <p:nvPr/>
                </p:nvSpPr>
                <p:spPr>
                  <a:xfrm rot="5400000">
                    <a:off x="797384" y="2995479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6" name="正方形/長方形 575"/>
                  <p:cNvSpPr/>
                  <p:nvPr/>
                </p:nvSpPr>
                <p:spPr>
                  <a:xfrm rot="5400000">
                    <a:off x="1544742" y="3001683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正方形/長方形 576"/>
                  <p:cNvSpPr/>
                  <p:nvPr/>
                </p:nvSpPr>
                <p:spPr>
                  <a:xfrm rot="5400000">
                    <a:off x="2299953" y="3001560"/>
                    <a:ext cx="253237" cy="5277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正方形/長方形 577"/>
                  <p:cNvSpPr/>
                  <p:nvPr/>
                </p:nvSpPr>
                <p:spPr>
                  <a:xfrm rot="5400000">
                    <a:off x="1636717" y="2330618"/>
                    <a:ext cx="537869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正方形/長方形 578"/>
                  <p:cNvSpPr/>
                  <p:nvPr/>
                </p:nvSpPr>
                <p:spPr>
                  <a:xfrm rot="5400000" flipH="1">
                    <a:off x="2079802" y="2329245"/>
                    <a:ext cx="526740" cy="20964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正方形/長方形 579"/>
                  <p:cNvSpPr/>
                  <p:nvPr/>
                </p:nvSpPr>
                <p:spPr>
                  <a:xfrm rot="5400000" flipH="1">
                    <a:off x="1180176" y="2345103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正方形/長方形 580"/>
                  <p:cNvSpPr/>
                  <p:nvPr/>
                </p:nvSpPr>
                <p:spPr>
                  <a:xfrm rot="5400000" flipH="1">
                    <a:off x="750848" y="2326918"/>
                    <a:ext cx="583888" cy="19576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正方形/長方形 581"/>
                  <p:cNvSpPr/>
                  <p:nvPr/>
                </p:nvSpPr>
                <p:spPr>
                  <a:xfrm>
                    <a:off x="7132061" y="4803518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正方形/長方形 582"/>
                  <p:cNvSpPr/>
                  <p:nvPr/>
                </p:nvSpPr>
                <p:spPr>
                  <a:xfrm>
                    <a:off x="7136027" y="4449810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正方形/長方形 583"/>
                  <p:cNvSpPr/>
                  <p:nvPr/>
                </p:nvSpPr>
                <p:spPr>
                  <a:xfrm>
                    <a:off x="7143296" y="5143476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20" name="正方形/長方形 519"/>
                <p:cNvSpPr/>
                <p:nvPr/>
              </p:nvSpPr>
              <p:spPr>
                <a:xfrm rot="16200000">
                  <a:off x="6795738" y="3668134"/>
                  <a:ext cx="1098125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521" name="正方形/長方形 520"/>
                <p:cNvSpPr/>
                <p:nvPr/>
              </p:nvSpPr>
              <p:spPr>
                <a:xfrm rot="5400000">
                  <a:off x="2925863" y="259497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2" name="正方形/長方形 521"/>
                <p:cNvSpPr/>
                <p:nvPr/>
              </p:nvSpPr>
              <p:spPr>
                <a:xfrm rot="5400000">
                  <a:off x="3673221" y="2601182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3" name="正方形/長方形 522"/>
                <p:cNvSpPr/>
                <p:nvPr/>
              </p:nvSpPr>
              <p:spPr>
                <a:xfrm rot="5400000">
                  <a:off x="4428432" y="2601059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4" name="正方形/長方形 523"/>
                <p:cNvSpPr/>
                <p:nvPr/>
              </p:nvSpPr>
              <p:spPr>
                <a:xfrm rot="5400000">
                  <a:off x="2925863" y="2020204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5" name="正方形/長方形 524"/>
                <p:cNvSpPr/>
                <p:nvPr/>
              </p:nvSpPr>
              <p:spPr>
                <a:xfrm rot="5400000">
                  <a:off x="3673221" y="2026408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6" name="正方形/長方形 525"/>
                <p:cNvSpPr/>
                <p:nvPr/>
              </p:nvSpPr>
              <p:spPr>
                <a:xfrm rot="5400000">
                  <a:off x="4428432" y="2026285"/>
                  <a:ext cx="253237" cy="5277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13" name="直線コネクタ 512"/>
              <p:cNvCxnSpPr>
                <a:stCxn id="518" idx="2"/>
                <a:endCxn id="518" idx="0"/>
              </p:cNvCxnSpPr>
              <p:nvPr/>
            </p:nvCxnSpPr>
            <p:spPr>
              <a:xfrm flipV="1">
                <a:off x="6428848" y="614182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正方形/長方形 513"/>
              <p:cNvSpPr/>
              <p:nvPr/>
            </p:nvSpPr>
            <p:spPr>
              <a:xfrm>
                <a:off x="1270496" y="18057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5" name="直線コネクタ 514"/>
              <p:cNvCxnSpPr>
                <a:stCxn id="514" idx="2"/>
                <a:endCxn id="514" idx="0"/>
              </p:cNvCxnSpPr>
              <p:nvPr/>
            </p:nvCxnSpPr>
            <p:spPr>
              <a:xfrm flipV="1">
                <a:off x="1637879" y="18057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" name="正方形/長方形 515"/>
              <p:cNvSpPr/>
              <p:nvPr/>
            </p:nvSpPr>
            <p:spPr>
              <a:xfrm>
                <a:off x="3517254" y="177959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7" name="直線コネクタ 516"/>
              <p:cNvCxnSpPr>
                <a:stCxn id="516" idx="2"/>
                <a:endCxn id="516" idx="0"/>
              </p:cNvCxnSpPr>
              <p:nvPr/>
            </p:nvCxnSpPr>
            <p:spPr>
              <a:xfrm flipV="1">
                <a:off x="3884637" y="1779593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8" name="正方形/長方形 517"/>
              <p:cNvSpPr/>
              <p:nvPr/>
            </p:nvSpPr>
            <p:spPr>
              <a:xfrm>
                <a:off x="6061465" y="6141823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98" name="円/楕円 497"/>
            <p:cNvSpPr/>
            <p:nvPr/>
          </p:nvSpPr>
          <p:spPr>
            <a:xfrm>
              <a:off x="6490174" y="3068530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499" name="正方形/長方形 498"/>
            <p:cNvSpPr/>
            <p:nvPr/>
          </p:nvSpPr>
          <p:spPr>
            <a:xfrm rot="5400000">
              <a:off x="-219593" y="3034235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00" name="正方形/長方形 499"/>
            <p:cNvSpPr/>
            <p:nvPr/>
          </p:nvSpPr>
          <p:spPr>
            <a:xfrm>
              <a:off x="2682962" y="4503957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2213006" y="4520631"/>
              <a:ext cx="224479" cy="5438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3131435" y="45280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3634935" y="4541118"/>
              <a:ext cx="224479" cy="5503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正方形/長方形 503"/>
            <p:cNvSpPr/>
            <p:nvPr/>
          </p:nvSpPr>
          <p:spPr>
            <a:xfrm rot="16200000">
              <a:off x="3713528" y="2366967"/>
              <a:ext cx="406268" cy="783331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正方形/長方形 504"/>
            <p:cNvSpPr/>
            <p:nvPr/>
          </p:nvSpPr>
          <p:spPr>
            <a:xfrm rot="5400000" flipH="1">
              <a:off x="-510556" y="4615702"/>
              <a:ext cx="1824842" cy="631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正方形/長方形 505"/>
            <p:cNvSpPr/>
            <p:nvPr/>
          </p:nvSpPr>
          <p:spPr>
            <a:xfrm flipH="1">
              <a:off x="380007" y="5525544"/>
              <a:ext cx="5742783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320032" y="5405419"/>
              <a:ext cx="1098125" cy="4030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入り口</a:t>
              </a:r>
              <a:endParaRPr kumimoji="1" lang="ja-JP" altLang="en-US" sz="2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 rot="5400000" flipH="1">
              <a:off x="6282637" y="4878324"/>
              <a:ext cx="2292475" cy="457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正方形/長方形 508"/>
            <p:cNvSpPr/>
            <p:nvPr/>
          </p:nvSpPr>
          <p:spPr>
            <a:xfrm flipH="1">
              <a:off x="3363755" y="6020207"/>
              <a:ext cx="4049621" cy="54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正方形/長方形 509"/>
            <p:cNvSpPr/>
            <p:nvPr/>
          </p:nvSpPr>
          <p:spPr>
            <a:xfrm rot="5400000" flipH="1">
              <a:off x="3131525" y="5772028"/>
              <a:ext cx="45063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正方形/長方形 510"/>
            <p:cNvSpPr/>
            <p:nvPr/>
          </p:nvSpPr>
          <p:spPr>
            <a:xfrm flipH="1" flipV="1">
              <a:off x="6857554" y="5571263"/>
              <a:ext cx="571320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5" name="円/楕円 584"/>
          <p:cNvSpPr/>
          <p:nvPr/>
        </p:nvSpPr>
        <p:spPr>
          <a:xfrm>
            <a:off x="7194991" y="173156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6" name="円/楕円 585"/>
          <p:cNvSpPr/>
          <p:nvPr/>
        </p:nvSpPr>
        <p:spPr>
          <a:xfrm>
            <a:off x="2107722" y="242211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7" name="円/楕円 586"/>
          <p:cNvSpPr/>
          <p:nvPr/>
        </p:nvSpPr>
        <p:spPr>
          <a:xfrm>
            <a:off x="4245935" y="2767404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8" name="円/楕円 587"/>
          <p:cNvSpPr/>
          <p:nvPr/>
        </p:nvSpPr>
        <p:spPr>
          <a:xfrm>
            <a:off x="7165743" y="3682171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9" name="円/楕円 588"/>
          <p:cNvSpPr/>
          <p:nvPr/>
        </p:nvSpPr>
        <p:spPr>
          <a:xfrm>
            <a:off x="5351899" y="4375359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0" name="円/楕円 589"/>
          <p:cNvSpPr/>
          <p:nvPr/>
        </p:nvSpPr>
        <p:spPr>
          <a:xfrm>
            <a:off x="5624838" y="1421440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1" name="円/楕円 590"/>
          <p:cNvSpPr/>
          <p:nvPr/>
        </p:nvSpPr>
        <p:spPr>
          <a:xfrm>
            <a:off x="5508557" y="3254838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2" name="円/楕円 591"/>
          <p:cNvSpPr/>
          <p:nvPr/>
        </p:nvSpPr>
        <p:spPr>
          <a:xfrm>
            <a:off x="3567140" y="1316807"/>
            <a:ext cx="232562" cy="2165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3" name="円/楕円 592"/>
          <p:cNvSpPr/>
          <p:nvPr/>
        </p:nvSpPr>
        <p:spPr>
          <a:xfrm>
            <a:off x="1500351" y="3415341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4" name="円/楕円 593"/>
          <p:cNvSpPr/>
          <p:nvPr/>
        </p:nvSpPr>
        <p:spPr>
          <a:xfrm>
            <a:off x="8136073" y="2016830"/>
            <a:ext cx="232562" cy="2165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5" name="円/楕円 594"/>
          <p:cNvSpPr/>
          <p:nvPr/>
        </p:nvSpPr>
        <p:spPr>
          <a:xfrm>
            <a:off x="2407227" y="1798055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96" name="円/楕円 595"/>
          <p:cNvSpPr/>
          <p:nvPr/>
        </p:nvSpPr>
        <p:spPr>
          <a:xfrm>
            <a:off x="7061305" y="2382518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97" name="円/楕円 596"/>
          <p:cNvSpPr/>
          <p:nvPr/>
        </p:nvSpPr>
        <p:spPr>
          <a:xfrm>
            <a:off x="4787456" y="1948101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98" name="円/楕円 597"/>
          <p:cNvSpPr/>
          <p:nvPr/>
        </p:nvSpPr>
        <p:spPr>
          <a:xfrm>
            <a:off x="3344729" y="3083322"/>
            <a:ext cx="232562" cy="216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99" name="円/楕円 598"/>
          <p:cNvSpPr/>
          <p:nvPr/>
        </p:nvSpPr>
        <p:spPr>
          <a:xfrm>
            <a:off x="6564991" y="3445434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0" name="円/楕円 599"/>
          <p:cNvSpPr/>
          <p:nvPr/>
        </p:nvSpPr>
        <p:spPr>
          <a:xfrm>
            <a:off x="6636890" y="3711935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1" name="円/楕円 600"/>
          <p:cNvSpPr/>
          <p:nvPr/>
        </p:nvSpPr>
        <p:spPr>
          <a:xfrm>
            <a:off x="1803960" y="854150"/>
            <a:ext cx="232562" cy="2165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2" name="円/楕円 601"/>
          <p:cNvSpPr/>
          <p:nvPr/>
        </p:nvSpPr>
        <p:spPr>
          <a:xfrm>
            <a:off x="1546275" y="916381"/>
            <a:ext cx="168257" cy="12336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3" name="円/楕円 602"/>
          <p:cNvSpPr/>
          <p:nvPr/>
        </p:nvSpPr>
        <p:spPr>
          <a:xfrm>
            <a:off x="6167053" y="1577256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4" name="円/楕円 603"/>
          <p:cNvSpPr/>
          <p:nvPr/>
        </p:nvSpPr>
        <p:spPr>
          <a:xfrm>
            <a:off x="2942503" y="2413147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5" name="円/楕円 604"/>
          <p:cNvSpPr/>
          <p:nvPr/>
        </p:nvSpPr>
        <p:spPr>
          <a:xfrm>
            <a:off x="6000795" y="3542016"/>
            <a:ext cx="232562" cy="2165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6" name="円/楕円 605"/>
          <p:cNvSpPr/>
          <p:nvPr/>
        </p:nvSpPr>
        <p:spPr>
          <a:xfrm>
            <a:off x="6987476" y="4031850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7" name="円/楕円 606"/>
          <p:cNvSpPr/>
          <p:nvPr/>
        </p:nvSpPr>
        <p:spPr>
          <a:xfrm>
            <a:off x="3493398" y="1829984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8" name="円/楕円 607"/>
          <p:cNvSpPr/>
          <p:nvPr/>
        </p:nvSpPr>
        <p:spPr>
          <a:xfrm>
            <a:off x="4808843" y="3294510"/>
            <a:ext cx="232562" cy="2165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146</Words>
  <Application>Microsoft Office PowerPoint</Application>
  <PresentationFormat>A4 210 x 297 mm</PresentationFormat>
  <Paragraphs>96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44</cp:revision>
  <dcterms:created xsi:type="dcterms:W3CDTF">2017-10-06T02:41:21Z</dcterms:created>
  <dcterms:modified xsi:type="dcterms:W3CDTF">2017-11-17T04:31:06Z</dcterms:modified>
</cp:coreProperties>
</file>