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58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6533C-6388-4CA1-A641-0488F5586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91AA5E-4D23-406F-97E2-0514A381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A91D95-AA5F-4B43-99F7-40C6927C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9643-4E07-451A-B958-D6AD81CF55FA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4A446C-5EEE-431E-8ED9-1325F9786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514089-0DBC-4F6D-8294-A527A4CB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3175-1D81-4FD5-AC31-A979BC20A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32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845F7-1313-4C37-9AA9-779154FDC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EF1D03-5CB9-4583-BD02-BFB7A69C0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D1AF9B-3FB6-4AAE-A894-1666F2DE0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9643-4E07-451A-B958-D6AD81CF55FA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E9C4C3-6FC0-41FB-9821-FD944A8C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D961AB-E271-4D85-B7F5-A9744AE6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3175-1D81-4FD5-AC31-A979BC20A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2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79EF5F-E50A-4C9C-87D7-92E9BCAEC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58C1FC-86CF-4C2F-B7FB-67A0DF97F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D20DC-640A-477C-8222-78C8111A5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9643-4E07-451A-B958-D6AD81CF55FA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0A8D3F-CDE9-4EE9-AA89-210EE53A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5C1E09-E775-422C-B745-23B535A89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3175-1D81-4FD5-AC31-A979BC20A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54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4C80B-4BD3-4161-B705-5FC72C68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79849-EFC8-4CC3-A8C5-FA00A3BDC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744187-3E89-48F9-AFBE-FBDE482D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9643-4E07-451A-B958-D6AD81CF55FA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A9E55-5BCF-4BA9-8A07-A7687562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E2FE8F-3F6D-4FCF-89EC-EEA6DCD50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3175-1D81-4FD5-AC31-A979BC20A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55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EFF92-4746-4C28-909A-7A54E35D1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4DE8AD-1BC8-4E9F-9968-B93857ABE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54D9FC-F52E-4F0F-9FF5-680DFCC1C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9643-4E07-451A-B958-D6AD81CF55FA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A7935-D3DD-4C54-9518-24DC1725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45CD0F-D87D-49B1-8F99-192FA3B9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3175-1D81-4FD5-AC31-A979BC20A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012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FC5AE-8089-4CC5-AB08-4D796172F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A35C7-78CE-4B18-B765-1407A568D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D8C389-7EAE-4E1B-A2D2-BC9C38BE3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46BF45-5477-4245-AC48-66A9D249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9643-4E07-451A-B958-D6AD81CF55FA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11AEBA-BB98-4287-B6B1-EB912841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B348E1-8A5F-4939-9C54-C8769565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3175-1D81-4FD5-AC31-A979BC20A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72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866D0-FFD1-417B-8257-F8A2F9FC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E5466B-176F-4E2C-B593-DDA5F68A1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079531-FC14-4DD3-833D-8889FE915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9E57F9-A0CF-49D8-9044-9078D9EEB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E807E9-573A-452F-90DD-FE13FEBE5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2ACC0A-017E-4B29-85F9-00999571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9643-4E07-451A-B958-D6AD81CF55FA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9F1FB7-7D5C-4DBF-A480-D529C99B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A8A79A-67D2-4BA7-A951-DDD4B601C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3175-1D81-4FD5-AC31-A979BC20A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63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2E8BB-A112-4B92-B83C-EA8E93F9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E3A128-8C18-4A32-B1CC-229809B2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9643-4E07-451A-B958-D6AD81CF55FA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DDD2BE-391D-4B25-A02F-72121C3B0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772B88-D240-4F09-B6DE-503DBA77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3175-1D81-4FD5-AC31-A979BC20A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62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F89857-4A5F-4DBF-B6A6-9643117EC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9643-4E07-451A-B958-D6AD81CF55FA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3AC0F1-5DE8-49FF-91BF-BFA86A60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B9BFE2-A955-4224-B64E-D4A70C91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3175-1D81-4FD5-AC31-A979BC20A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20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ABC57-5A71-4A7D-B471-239FF3B8C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72D0E5-7677-4459-B64E-4979F5165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BA9DFC-2450-43FE-8CB2-B2A7ADAD5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44A15B-FCCB-4A79-9412-509A6390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9643-4E07-451A-B958-D6AD81CF55FA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438FC5-3884-4E7B-9CA8-953F2214E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A09205-F03C-4518-B75C-695605F0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3175-1D81-4FD5-AC31-A979BC20A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2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87777-96F7-4931-AC91-FED11AB5B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8AF463-233F-4DF0-81E5-059019429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87332A-64EA-4E89-94AB-55A311822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FF316A-1C02-413F-8999-68D929D4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9643-4E07-451A-B958-D6AD81CF55FA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DC3B91-1018-4C89-8AC1-0F6FB42D8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CA6ED0-1628-4A6A-AD71-C9C264A1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3175-1D81-4FD5-AC31-A979BC20A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86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D9FFB9-5253-47C6-B897-CDCBD5DF7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8F4D35-0C62-4FC4-815F-B1D1152B8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E9A497-447B-4904-B6F8-4A4C7C46E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79643-4E07-451A-B958-D6AD81CF55FA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1D1B75-57DF-43E5-A6DE-B624CEDE9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99FB1F-EBA4-4666-BC61-A6663616B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D3175-1D81-4FD5-AC31-A979BC20A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9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463F41BD-9124-4E41-A966-E35372EC4C2C}"/>
              </a:ext>
            </a:extLst>
          </p:cNvPr>
          <p:cNvGrpSpPr/>
          <p:nvPr/>
        </p:nvGrpSpPr>
        <p:grpSpPr>
          <a:xfrm>
            <a:off x="3553327" y="1679461"/>
            <a:ext cx="5708979" cy="3869739"/>
            <a:chOff x="3553327" y="1679461"/>
            <a:chExt cx="5708979" cy="3869739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4AF5918-49C2-4A51-A8BA-8C442F88E823}"/>
                </a:ext>
              </a:extLst>
            </p:cNvPr>
            <p:cNvSpPr txBox="1"/>
            <p:nvPr/>
          </p:nvSpPr>
          <p:spPr>
            <a:xfrm>
              <a:off x="6096000" y="3244334"/>
              <a:ext cx="818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用户</a:t>
              </a: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FE2A57A5-7030-4220-A3AA-3BD7B11586D1}"/>
                </a:ext>
              </a:extLst>
            </p:cNvPr>
            <p:cNvSpPr/>
            <p:nvPr/>
          </p:nvSpPr>
          <p:spPr>
            <a:xfrm>
              <a:off x="3553327" y="3088287"/>
              <a:ext cx="994610" cy="5614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注册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9194978-6629-48FD-8005-B979EE3DCF9C}"/>
                </a:ext>
              </a:extLst>
            </p:cNvPr>
            <p:cNvSpPr/>
            <p:nvPr/>
          </p:nvSpPr>
          <p:spPr>
            <a:xfrm>
              <a:off x="4217072" y="1981341"/>
              <a:ext cx="994610" cy="5614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登录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2BEF663-1A69-43B2-8852-E88F7A1AE020}"/>
                </a:ext>
              </a:extLst>
            </p:cNvPr>
            <p:cNvSpPr/>
            <p:nvPr/>
          </p:nvSpPr>
          <p:spPr>
            <a:xfrm>
              <a:off x="4090737" y="4033037"/>
              <a:ext cx="994610" cy="5614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航班查询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D647280-EC37-4FCA-B06C-B446E8370D3E}"/>
                </a:ext>
              </a:extLst>
            </p:cNvPr>
            <p:cNvSpPr/>
            <p:nvPr/>
          </p:nvSpPr>
          <p:spPr>
            <a:xfrm>
              <a:off x="5045242" y="4978337"/>
              <a:ext cx="994610" cy="5614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机票详情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46B0019-88EE-496B-94A8-C8D9FEC56D3C}"/>
                </a:ext>
              </a:extLst>
            </p:cNvPr>
            <p:cNvSpPr/>
            <p:nvPr/>
          </p:nvSpPr>
          <p:spPr>
            <a:xfrm>
              <a:off x="8267696" y="2963597"/>
              <a:ext cx="994610" cy="5614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订单查询</a:t>
              </a: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0F3C9B8-7B00-4584-B561-B48799739477}"/>
                </a:ext>
              </a:extLst>
            </p:cNvPr>
            <p:cNvSpPr/>
            <p:nvPr/>
          </p:nvSpPr>
          <p:spPr>
            <a:xfrm>
              <a:off x="6483014" y="4987727"/>
              <a:ext cx="994610" cy="5614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机票预订</a:t>
              </a: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5F5C7AA-E1E8-4974-936E-C2F586C043B2}"/>
                </a:ext>
              </a:extLst>
            </p:cNvPr>
            <p:cNvSpPr/>
            <p:nvPr/>
          </p:nvSpPr>
          <p:spPr>
            <a:xfrm>
              <a:off x="7818521" y="4033037"/>
              <a:ext cx="994610" cy="5614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用户留言</a:t>
              </a: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A2B5B17-B5AC-4B9A-AFE2-5ECD9BD18EF7}"/>
                </a:ext>
              </a:extLst>
            </p:cNvPr>
            <p:cNvSpPr/>
            <p:nvPr/>
          </p:nvSpPr>
          <p:spPr>
            <a:xfrm>
              <a:off x="5644812" y="1679461"/>
              <a:ext cx="1335507" cy="5614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个人信息查看</a:t>
              </a: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B2C0B460-C7B3-40D9-9A1C-7E1BAD46769C}"/>
                </a:ext>
              </a:extLst>
            </p:cNvPr>
            <p:cNvSpPr/>
            <p:nvPr/>
          </p:nvSpPr>
          <p:spPr>
            <a:xfrm>
              <a:off x="7477624" y="2008184"/>
              <a:ext cx="1335507" cy="5614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个人信息修改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9396F8E8-FCED-4348-B7A1-E21B5B44E7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7898" y="2565141"/>
              <a:ext cx="973827" cy="6276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1447BB22-A412-4100-BFB5-01D2024FDC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4147" y="2614115"/>
              <a:ext cx="729918" cy="6044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C430838E-3912-43CF-9CC8-1E1678444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7760" y="2424803"/>
              <a:ext cx="95255" cy="7009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18908DAF-2D38-41EE-A432-0781474613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5090" y="3312094"/>
              <a:ext cx="1250287" cy="1421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4F8BD6C6-30FE-4EC0-9F84-700443AC863D}"/>
                </a:ext>
              </a:extLst>
            </p:cNvPr>
            <p:cNvCxnSpPr>
              <a:cxnSpLocks/>
            </p:cNvCxnSpPr>
            <p:nvPr/>
          </p:nvCxnSpPr>
          <p:spPr>
            <a:xfrm>
              <a:off x="6649813" y="3627068"/>
              <a:ext cx="1258585" cy="4758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EC913284-E31D-46F3-BF36-B4E639D6FE97}"/>
                </a:ext>
              </a:extLst>
            </p:cNvPr>
            <p:cNvCxnSpPr>
              <a:cxnSpLocks/>
            </p:cNvCxnSpPr>
            <p:nvPr/>
          </p:nvCxnSpPr>
          <p:spPr>
            <a:xfrm>
              <a:off x="6548451" y="3744603"/>
              <a:ext cx="221317" cy="11161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10029298-A1E7-40B7-BCC4-C3D25DDC4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06240" y="3656912"/>
              <a:ext cx="577516" cy="12038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BF58FE9B-064F-46A2-B4DA-825710BE0D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7220" y="3589142"/>
              <a:ext cx="841206" cy="5137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7AA7BD2F-F527-481C-A4DF-D0997B8AEA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50965" y="3388098"/>
              <a:ext cx="1222716" cy="661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90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3AF76898-FB58-46A5-992C-FF7F95A36C5B}"/>
              </a:ext>
            </a:extLst>
          </p:cNvPr>
          <p:cNvGrpSpPr/>
          <p:nvPr/>
        </p:nvGrpSpPr>
        <p:grpSpPr>
          <a:xfrm>
            <a:off x="3015916" y="1679461"/>
            <a:ext cx="5855367" cy="4031528"/>
            <a:chOff x="3015917" y="1679461"/>
            <a:chExt cx="5797214" cy="3869739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8694C2D-49BC-4711-AF85-3D78FCB797C6}"/>
                </a:ext>
              </a:extLst>
            </p:cNvPr>
            <p:cNvSpPr txBox="1"/>
            <p:nvPr/>
          </p:nvSpPr>
          <p:spPr>
            <a:xfrm>
              <a:off x="6022340" y="3277573"/>
              <a:ext cx="973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管理员</a:t>
              </a: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4588B5AD-9C36-45CC-B414-FE81718C8D99}"/>
                </a:ext>
              </a:extLst>
            </p:cNvPr>
            <p:cNvSpPr/>
            <p:nvPr/>
          </p:nvSpPr>
          <p:spPr>
            <a:xfrm>
              <a:off x="3015917" y="3088287"/>
              <a:ext cx="1532020" cy="5614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用户信息管理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2C5DB90-D3F2-48D4-8FB5-0028F48ED855}"/>
                </a:ext>
              </a:extLst>
            </p:cNvPr>
            <p:cNvSpPr/>
            <p:nvPr/>
          </p:nvSpPr>
          <p:spPr>
            <a:xfrm>
              <a:off x="3876175" y="1981341"/>
              <a:ext cx="1335507" cy="5614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订单信息管理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205F399-A930-4B92-B73E-73218FF1C70B}"/>
                </a:ext>
              </a:extLst>
            </p:cNvPr>
            <p:cNvSpPr/>
            <p:nvPr/>
          </p:nvSpPr>
          <p:spPr>
            <a:xfrm>
              <a:off x="3553327" y="4033037"/>
              <a:ext cx="1532020" cy="5614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航班信息管理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AB55F6F-A10C-4FE9-A9CD-8FA57C54C9C8}"/>
                </a:ext>
              </a:extLst>
            </p:cNvPr>
            <p:cNvSpPr/>
            <p:nvPr/>
          </p:nvSpPr>
          <p:spPr>
            <a:xfrm>
              <a:off x="4547937" y="4978337"/>
              <a:ext cx="1491915" cy="5614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广播信息管理</a:t>
              </a: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D1886C0E-AF50-4225-9A72-A62B0B232B95}"/>
                </a:ext>
              </a:extLst>
            </p:cNvPr>
            <p:cNvSpPr/>
            <p:nvPr/>
          </p:nvSpPr>
          <p:spPr>
            <a:xfrm>
              <a:off x="6483014" y="4987727"/>
              <a:ext cx="994610" cy="5614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机票预订</a:t>
              </a: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58B20A1-4E61-41C5-A460-663A826134D2}"/>
                </a:ext>
              </a:extLst>
            </p:cNvPr>
            <p:cNvSpPr/>
            <p:nvPr/>
          </p:nvSpPr>
          <p:spPr>
            <a:xfrm>
              <a:off x="7818521" y="4033037"/>
              <a:ext cx="994610" cy="5614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留言管理</a:t>
              </a: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068DB7E-4186-4729-92DD-AAE5A267F164}"/>
                </a:ext>
              </a:extLst>
            </p:cNvPr>
            <p:cNvSpPr/>
            <p:nvPr/>
          </p:nvSpPr>
          <p:spPr>
            <a:xfrm>
              <a:off x="5644812" y="1679461"/>
              <a:ext cx="1335507" cy="5614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信息统计查看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6426239-93A3-4CBA-B060-9549DAECE1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7898" y="2565141"/>
              <a:ext cx="973827" cy="6276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8D5C639-7F5C-443E-832E-3ABFA106E9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7760" y="2424803"/>
              <a:ext cx="95255" cy="7009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6F120B1C-C14E-42CC-BB00-8E56BB1E1281}"/>
                </a:ext>
              </a:extLst>
            </p:cNvPr>
            <p:cNvCxnSpPr>
              <a:cxnSpLocks/>
            </p:cNvCxnSpPr>
            <p:nvPr/>
          </p:nvCxnSpPr>
          <p:spPr>
            <a:xfrm>
              <a:off x="6649813" y="3627068"/>
              <a:ext cx="1258585" cy="4758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E6BCABA6-9F8A-46E9-9C3C-699FD611279B}"/>
                </a:ext>
              </a:extLst>
            </p:cNvPr>
            <p:cNvCxnSpPr>
              <a:cxnSpLocks/>
            </p:cNvCxnSpPr>
            <p:nvPr/>
          </p:nvCxnSpPr>
          <p:spPr>
            <a:xfrm>
              <a:off x="6548451" y="3744603"/>
              <a:ext cx="221317" cy="11161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0FF3E495-BC85-4057-8736-3B7C27BEF4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06240" y="3656912"/>
              <a:ext cx="577516" cy="12038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4AB3FDA6-C2C4-4904-9BE8-E3A1424514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6979" y="3589143"/>
              <a:ext cx="841206" cy="5137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082BE139-522A-4E6C-B351-2EB1D545D2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50965" y="3388098"/>
              <a:ext cx="1222716" cy="661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425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72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68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34</Words>
  <Application>Microsoft Office PowerPoint</Application>
  <PresentationFormat>宽屏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 晓博</dc:creator>
  <cp:lastModifiedBy>高 晓博</cp:lastModifiedBy>
  <cp:revision>2</cp:revision>
  <dcterms:created xsi:type="dcterms:W3CDTF">2021-12-23T01:46:58Z</dcterms:created>
  <dcterms:modified xsi:type="dcterms:W3CDTF">2022-01-04T08:07:06Z</dcterms:modified>
</cp:coreProperties>
</file>