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6250" y="1776730"/>
            <a:ext cx="870013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600">
                <a:latin typeface="潮字社北冥简繁-闪" panose="02010604000000000000" charset="-122"/>
                <a:ea typeface="潮字社北冥简繁-闪" panose="02010604000000000000" charset="-122"/>
              </a:rPr>
              <a:t>晚修时钟</a:t>
            </a:r>
            <a:endParaRPr lang="zh-CN" altLang="en-US" sz="16600">
              <a:latin typeface="潮字社北冥简繁-闪" panose="02010604000000000000" charset="-122"/>
              <a:ea typeface="潮字社北冥简繁-闪" panose="02010604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11630" y="0"/>
            <a:ext cx="870013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600">
                <a:latin typeface="潮字社北冥简繁-闪" panose="02010604000000000000" charset="-122"/>
                <a:ea typeface="潮字社北冥简繁-闪" panose="02010604000000000000" charset="-122"/>
              </a:rPr>
              <a:t>晚修时钟</a:t>
            </a:r>
            <a:endParaRPr lang="zh-CN" altLang="en-US" sz="16600">
              <a:latin typeface="潮字社北冥简繁-闪" panose="02010604000000000000" charset="-122"/>
              <a:ea typeface="潮字社北冥简繁-闪" panose="02010604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M2QyNjc2NTQxMmVhNWE2MTFlYzBmOGMzMDQ3N2U4ZW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文道破浪体</vt:lpstr>
      <vt:lpstr>上首至尊书法体</vt:lpstr>
      <vt:lpstr>文悦吴龙洪如意法楷 简繁 (需授权)</vt:lpstr>
      <vt:lpstr>方正仿宋_GB2312</vt:lpstr>
      <vt:lpstr>我的男孩手写体</vt:lpstr>
      <vt:lpstr>二次元手写体</vt:lpstr>
      <vt:lpstr>上首传奇书法体</vt:lpstr>
      <vt:lpstr>仿宋</vt:lpstr>
      <vt:lpstr>华文新魏</vt:lpstr>
      <vt:lpstr>华文琥珀</vt:lpstr>
      <vt:lpstr>如花似梦行楷</vt:lpstr>
      <vt:lpstr>华文隶书</vt:lpstr>
      <vt:lpstr>汉仪中黑 197</vt:lpstr>
      <vt:lpstr>蝉羽丘陵行楷</vt:lpstr>
      <vt:lpstr>等线 Light</vt:lpstr>
      <vt:lpstr>米开软笔行楷</vt:lpstr>
      <vt:lpstr>金玉楷体</vt:lpstr>
      <vt:lpstr>深院落叶间</vt:lpstr>
      <vt:lpstr>潮字社北冥简繁-闪</vt:lpstr>
      <vt:lpstr>禹卫书法云墨简体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迟迟</cp:lastModifiedBy>
  <cp:revision>155</cp:revision>
  <dcterms:created xsi:type="dcterms:W3CDTF">2019-06-19T02:08:00Z</dcterms:created>
  <dcterms:modified xsi:type="dcterms:W3CDTF">2024-05-20T02:29:47Z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70B27B282FC94DCF807B4ABB6140D160_11</vt:lpwstr>
  </property>
</Properties>
</file>