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60"/>
    <p:restoredTop sz="94684"/>
  </p:normalViewPr>
  <p:slideViewPr>
    <p:cSldViewPr snapToGrid="0">
      <p:cViewPr varScale="1">
        <p:scale>
          <a:sx n="92" d="100"/>
          <a:sy n="92" d="100"/>
        </p:scale>
        <p:origin x="35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72CFB-5962-F42D-8DED-F13B1E3F54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C379FF-1D7A-9536-58CF-2CA0608813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E85A5-CC29-E411-CFC3-298FE30B8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D08AC-4B87-F644-AB0E-C0E225D64E1D}" type="datetimeFigureOut">
              <a:rPr lang="en-US" smtClean="0"/>
              <a:t>8/4/25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A2921-F91B-C97D-B687-373E91B4A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24266-9A07-D51B-5F8F-0819724EF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5309-7210-A444-B184-00AD7D737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02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24CEA-1A79-55D6-F5CE-B07855F84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90C34A-F3DD-FEF4-C93F-C2D05DA50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65710-FE67-84EF-F715-8CFE83C91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D08AC-4B87-F644-AB0E-C0E225D64E1D}" type="datetimeFigureOut">
              <a:rPr lang="en-US" smtClean="0"/>
              <a:t>8/4/25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E6F60-8E6E-9638-5C6A-477FBFEA9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D12E5-9C12-8BFE-70BA-53A5E9A8C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5309-7210-A444-B184-00AD7D737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01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02E1-78BE-0C84-F2E3-C7354E1120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3B99DD-4F4A-2BEF-A271-0A73B9871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69D5D-F4AD-ABCD-62E0-FE0653C9E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D08AC-4B87-F644-AB0E-C0E225D64E1D}" type="datetimeFigureOut">
              <a:rPr lang="en-US" smtClean="0"/>
              <a:t>8/4/25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6C697-7FC8-1FE1-5CE8-B6DD3943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85725-4D49-31E9-5EB3-36035CF50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5309-7210-A444-B184-00AD7D737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84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66E10-FF10-B382-B625-5AD69F752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AC115-6C84-EB8B-6451-D42455668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17FAF-2EE9-DD41-05CD-65019E731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D08AC-4B87-F644-AB0E-C0E225D64E1D}" type="datetimeFigureOut">
              <a:rPr lang="en-US" smtClean="0"/>
              <a:t>8/4/25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6A8E6-FC66-3337-684B-AEA479E7D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CB351-DBA7-CE1B-8F6A-82C33852E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5309-7210-A444-B184-00AD7D737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16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98E3F-0846-6BFE-E7C9-666088900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42718-E3E5-C2A8-0F10-89E03AAF9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2B5ED-42A1-ED69-7A52-87E60EB4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D08AC-4B87-F644-AB0E-C0E225D64E1D}" type="datetimeFigureOut">
              <a:rPr lang="en-US" smtClean="0"/>
              <a:t>8/4/25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CBB67-6E2D-312B-EA08-EA9FABAD6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8A699-4E84-1321-A0A7-3417E16DB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5309-7210-A444-B184-00AD7D737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8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14C10-F0A5-B17F-535D-E63597401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564DE-79E7-3875-6DEB-52C33655A4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9E487C-F093-9298-FEB8-73DAC71D3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A7F135-433D-60AA-3A07-36E6756BD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D08AC-4B87-F644-AB0E-C0E225D64E1D}" type="datetimeFigureOut">
              <a:rPr lang="en-US" smtClean="0"/>
              <a:t>8/4/25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4A266-8F0F-5E54-E215-B1CB5582B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F87DC1-241A-974F-7AF3-FF659FCDF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5309-7210-A444-B184-00AD7D737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253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6FF68-1C66-2248-9595-3D5E918F6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81189-13ED-6C72-4817-E63BCF4F4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A8074F-E603-38EF-C96A-DC4569208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1D2FE9-53CA-ED90-E6CE-DA920E719D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D2C89F-7BA0-1781-BBE2-8D470746B8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6EE0D4-B3B1-CEE5-62DD-1AEB39D08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D08AC-4B87-F644-AB0E-C0E225D64E1D}" type="datetimeFigureOut">
              <a:rPr lang="en-US" smtClean="0"/>
              <a:t>8/4/25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AD1A71-59E1-0B41-BC01-BFB15B9A2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A473BF-2E2F-089C-A931-8C17D9676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5309-7210-A444-B184-00AD7D737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014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66531-41B5-B2A5-AA8C-3AED9A449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22D139-FCE4-9952-DF7F-70D3A80F4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D08AC-4B87-F644-AB0E-C0E225D64E1D}" type="datetimeFigureOut">
              <a:rPr lang="en-US" smtClean="0"/>
              <a:t>8/4/25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3C5FFF-354B-832B-0834-DE570756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9DD4A-F552-7EC8-5181-CD3E39453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5309-7210-A444-B184-00AD7D737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4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A1C5AF-A1E1-111E-EE2D-F0CDD261A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D08AC-4B87-F644-AB0E-C0E225D64E1D}" type="datetimeFigureOut">
              <a:rPr lang="en-US" smtClean="0"/>
              <a:t>8/4/25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DC15BE-6993-FC34-FF4D-CE2666568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31B5FE-2AC8-3DFF-B1C1-ECFC2566C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5309-7210-A444-B184-00AD7D737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713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25D62-19C3-A088-2996-91EB9E423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ED4C3-835B-66A6-931A-0C7028950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24EB18-D9B4-766F-866E-266D5C396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DEA303-6B1E-8FF6-7B36-1644B3FB1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D08AC-4B87-F644-AB0E-C0E225D64E1D}" type="datetimeFigureOut">
              <a:rPr lang="en-US" smtClean="0"/>
              <a:t>8/4/25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1033C-9C4F-9909-FB05-A7A7540F1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6A88D4-C3EF-824E-30A8-8C4116098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5309-7210-A444-B184-00AD7D737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0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7C42E-D09B-A969-CF9E-0FAFD6231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10323F-98D0-8163-8A25-3B5DB644DE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35758-2405-711A-D9DA-251FE7919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AF56D4-59F6-537B-B8A2-7F2DE55A8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D08AC-4B87-F644-AB0E-C0E225D64E1D}" type="datetimeFigureOut">
              <a:rPr lang="en-US" smtClean="0"/>
              <a:t>8/4/25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824D4-3FB1-1652-7B89-3F71737E4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6C6495-5455-3F27-6E45-4C268CDE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8E5309-7210-A444-B184-00AD7D737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186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7AA682-1935-A137-682D-6C49FDA10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2A3DA1-010E-EF97-5609-1C90BBC95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92D34-56E8-09B7-5C7F-36E3531F54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5D08AC-4B87-F644-AB0E-C0E225D64E1D}" type="datetimeFigureOut">
              <a:rPr lang="en-US" smtClean="0"/>
              <a:t>8/4/25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E1119-EFA4-D8E5-2DBB-34BC416F19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C2059-BC24-1561-A396-3F7141FC4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8E5309-7210-A444-B184-00AD7D737D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078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899AE-8DE4-DD0C-A333-84A7CD281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92727"/>
            <a:ext cx="9144000" cy="5527964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CBAD77-A58E-0390-6F2B-7CC776A806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06080"/>
            <a:ext cx="9144000" cy="1655762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61A1F8C-2798-8311-08C1-EE89FA9D7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056" y="1259357"/>
            <a:ext cx="7772400" cy="1056806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DCCAF73-CF00-A0B9-952A-DE6F0013C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6750" y="2882792"/>
            <a:ext cx="5778500" cy="3282481"/>
          </a:xfrm>
          <a:prstGeom prst="rect">
            <a:avLst/>
          </a:prstGeom>
        </p:spPr>
      </p:pic>
      <p:sp>
        <p:nvSpPr>
          <p:cNvPr id="8" name="Down Arrow 7">
            <a:extLst>
              <a:ext uri="{FF2B5EF4-FFF2-40B4-BE49-F238E27FC236}">
                <a16:creationId xmlns:a16="http://schemas.microsoft.com/office/drawing/2014/main" id="{6D2E2DB3-6E7C-3489-D272-819D0F541B9E}"/>
              </a:ext>
            </a:extLst>
          </p:cNvPr>
          <p:cNvSpPr/>
          <p:nvPr/>
        </p:nvSpPr>
        <p:spPr>
          <a:xfrm>
            <a:off x="9365673" y="953853"/>
            <a:ext cx="304801" cy="61100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C2481EFA-444B-3255-0BFF-DD1A3D903901}"/>
              </a:ext>
            </a:extLst>
          </p:cNvPr>
          <p:cNvSpPr/>
          <p:nvPr/>
        </p:nvSpPr>
        <p:spPr>
          <a:xfrm>
            <a:off x="7162801" y="2671724"/>
            <a:ext cx="290945" cy="71509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839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272FC-3F5E-5FF8-6E4D-5E79497AB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8CA4512-71AD-B348-52FA-E7F54AA356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94314" y="576470"/>
            <a:ext cx="4035286" cy="5916405"/>
          </a:xfr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D987903C-AB9D-5CAD-C00D-385741D52E50}"/>
              </a:ext>
            </a:extLst>
          </p:cNvPr>
          <p:cNvSpPr/>
          <p:nvPr/>
        </p:nvSpPr>
        <p:spPr>
          <a:xfrm>
            <a:off x="3033543" y="318668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DD656202-D0F0-351C-05BC-C2707151A99B}"/>
              </a:ext>
            </a:extLst>
          </p:cNvPr>
          <p:cNvSpPr/>
          <p:nvPr/>
        </p:nvSpPr>
        <p:spPr>
          <a:xfrm>
            <a:off x="3033543" y="3849465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C87AE821-E8EF-EC42-1CDB-D623CFCA0A8C}"/>
              </a:ext>
            </a:extLst>
          </p:cNvPr>
          <p:cNvSpPr/>
          <p:nvPr/>
        </p:nvSpPr>
        <p:spPr>
          <a:xfrm>
            <a:off x="3033543" y="451224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771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6D89E-87B4-A119-2346-6D7E415FC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screenshot of a phone&#10;&#10;AI-generated content may be incorrect.">
            <a:extLst>
              <a:ext uri="{FF2B5EF4-FFF2-40B4-BE49-F238E27FC236}">
                <a16:creationId xmlns:a16="http://schemas.microsoft.com/office/drawing/2014/main" id="{E7793119-B6F4-79B9-B052-F760628904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15678" y="523081"/>
            <a:ext cx="4035287" cy="5811838"/>
          </a:xfrm>
        </p:spPr>
      </p:pic>
      <p:sp>
        <p:nvSpPr>
          <p:cNvPr id="7" name="Left Arrow 6">
            <a:extLst>
              <a:ext uri="{FF2B5EF4-FFF2-40B4-BE49-F238E27FC236}">
                <a16:creationId xmlns:a16="http://schemas.microsoft.com/office/drawing/2014/main" id="{2892492E-F491-1334-23D8-013C7FB6FBCF}"/>
              </a:ext>
            </a:extLst>
          </p:cNvPr>
          <p:cNvSpPr/>
          <p:nvPr/>
        </p:nvSpPr>
        <p:spPr>
          <a:xfrm>
            <a:off x="8550965" y="3934691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EFB69DF9-B54F-B3CE-25F3-DFBCA233785A}"/>
              </a:ext>
            </a:extLst>
          </p:cNvPr>
          <p:cNvSpPr/>
          <p:nvPr/>
        </p:nvSpPr>
        <p:spPr>
          <a:xfrm>
            <a:off x="8550965" y="5134805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4009B0FA-1812-3156-BACA-0D467EA15EC5}"/>
              </a:ext>
            </a:extLst>
          </p:cNvPr>
          <p:cNvSpPr/>
          <p:nvPr/>
        </p:nvSpPr>
        <p:spPr>
          <a:xfrm>
            <a:off x="8550965" y="5965712"/>
            <a:ext cx="978408" cy="484632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36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</Words>
  <Application>Microsoft Macintosh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     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Herman Oesman</dc:creator>
  <cp:lastModifiedBy>Herman Oesman</cp:lastModifiedBy>
  <cp:revision>1</cp:revision>
  <dcterms:created xsi:type="dcterms:W3CDTF">2025-08-04T18:59:18Z</dcterms:created>
  <dcterms:modified xsi:type="dcterms:W3CDTF">2025-08-04T19:13:49Z</dcterms:modified>
</cp:coreProperties>
</file>