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9" r:id="rId3"/>
    <p:sldId id="379" r:id="rId4"/>
    <p:sldId id="355" r:id="rId5"/>
    <p:sldId id="380" r:id="rId6"/>
    <p:sldId id="366" r:id="rId7"/>
    <p:sldId id="381" r:id="rId8"/>
    <p:sldId id="382" r:id="rId9"/>
    <p:sldId id="383" r:id="rId10"/>
    <p:sldId id="370" r:id="rId11"/>
    <p:sldId id="372" r:id="rId12"/>
    <p:sldId id="390" r:id="rId13"/>
    <p:sldId id="391" r:id="rId14"/>
    <p:sldId id="392" r:id="rId15"/>
    <p:sldId id="393" r:id="rId16"/>
    <p:sldId id="400" r:id="rId17"/>
    <p:sldId id="401" r:id="rId18"/>
    <p:sldId id="373" r:id="rId19"/>
    <p:sldId id="394" r:id="rId20"/>
    <p:sldId id="395" r:id="rId21"/>
    <p:sldId id="396" r:id="rId22"/>
    <p:sldId id="397" r:id="rId23"/>
    <p:sldId id="398" r:id="rId24"/>
    <p:sldId id="374" r:id="rId25"/>
    <p:sldId id="375" r:id="rId26"/>
    <p:sldId id="399" r:id="rId27"/>
    <p:sldId id="376" r:id="rId28"/>
    <p:sldId id="377" r:id="rId29"/>
    <p:sldId id="384" r:id="rId30"/>
    <p:sldId id="389" r:id="rId31"/>
    <p:sldId id="386" r:id="rId32"/>
    <p:sldId id="388" r:id="rId33"/>
    <p:sldId id="385" r:id="rId34"/>
    <p:sldId id="36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C2E"/>
    <a:srgbClr val="22253E"/>
    <a:srgbClr val="FFAE00"/>
    <a:srgbClr val="F2F2F2"/>
    <a:srgbClr val="F5431E"/>
    <a:srgbClr val="640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14" y="6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3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2AF1D53-9C57-47F0-AEC5-0EE0DC0D27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33650" y="825473"/>
            <a:ext cx="3663646" cy="53231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165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DFD00EF-27FF-49B8-AF86-B3AAFA8245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69961" y="4575412"/>
            <a:ext cx="712672" cy="7104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09D6343-6F30-46A9-941F-AD43E12083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74502" y="4565207"/>
            <a:ext cx="712672" cy="7104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F5D25FF-F3D2-4D01-A6AC-6A13F0735A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46926" y="3982495"/>
            <a:ext cx="903795" cy="901004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3766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6691104-73D7-41B4-A7E3-F3940C6315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6310" y="2259143"/>
            <a:ext cx="2345916" cy="23386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B7106D-F832-4A57-BBA8-3648C2BF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19459" y="2259143"/>
            <a:ext cx="2345916" cy="23386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D74A2D0-29FB-42E0-9B75-5EC444DA91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29774" y="2259143"/>
            <a:ext cx="2345916" cy="2338671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8008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C83C91D-4016-4027-B555-C021D29A5A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31051" y="2205320"/>
            <a:ext cx="3576309" cy="3554816"/>
          </a:xfrm>
          <a:custGeom>
            <a:avLst/>
            <a:gdLst>
              <a:gd name="connsiteX0" fmla="*/ 1804738 w 3576309"/>
              <a:gd name="connsiteY0" fmla="*/ 704 h 3554816"/>
              <a:gd name="connsiteX1" fmla="*/ 1831577 w 3576309"/>
              <a:gd name="connsiteY1" fmla="*/ 4719 h 3554816"/>
              <a:gd name="connsiteX2" fmla="*/ 1831784 w 3576309"/>
              <a:gd name="connsiteY2" fmla="*/ 4723 h 3554816"/>
              <a:gd name="connsiteX3" fmla="*/ 1832304 w 3576309"/>
              <a:gd name="connsiteY3" fmla="*/ 4827 h 3554816"/>
              <a:gd name="connsiteX4" fmla="*/ 1863701 w 3576309"/>
              <a:gd name="connsiteY4" fmla="*/ 9523 h 3554816"/>
              <a:gd name="connsiteX5" fmla="*/ 1875729 w 3576309"/>
              <a:gd name="connsiteY5" fmla="*/ 13517 h 3554816"/>
              <a:gd name="connsiteX6" fmla="*/ 1891535 w 3576309"/>
              <a:gd name="connsiteY6" fmla="*/ 16679 h 3554816"/>
              <a:gd name="connsiteX7" fmla="*/ 1949113 w 3576309"/>
              <a:gd name="connsiteY7" fmla="*/ 39636 h 3554816"/>
              <a:gd name="connsiteX8" fmla="*/ 3349388 w 3576309"/>
              <a:gd name="connsiteY8" fmla="*/ 755583 h 3554816"/>
              <a:gd name="connsiteX9" fmla="*/ 3384164 w 3576309"/>
              <a:gd name="connsiteY9" fmla="*/ 777763 h 3554816"/>
              <a:gd name="connsiteX10" fmla="*/ 3403147 w 3576309"/>
              <a:gd name="connsiteY10" fmla="*/ 786947 h 3554816"/>
              <a:gd name="connsiteX11" fmla="*/ 3576309 w 3576309"/>
              <a:gd name="connsiteY11" fmla="*/ 1077248 h 3554816"/>
              <a:gd name="connsiteX12" fmla="*/ 3576309 w 3576309"/>
              <a:gd name="connsiteY12" fmla="*/ 2477569 h 3554816"/>
              <a:gd name="connsiteX13" fmla="*/ 3403147 w 3576309"/>
              <a:gd name="connsiteY13" fmla="*/ 2767871 h 3554816"/>
              <a:gd name="connsiteX14" fmla="*/ 3384161 w 3576309"/>
              <a:gd name="connsiteY14" fmla="*/ 2777056 h 3554816"/>
              <a:gd name="connsiteX15" fmla="*/ 3349387 w 3576309"/>
              <a:gd name="connsiteY15" fmla="*/ 2799234 h 3554816"/>
              <a:gd name="connsiteX16" fmla="*/ 1949112 w 3576309"/>
              <a:gd name="connsiteY16" fmla="*/ 3515182 h 3554816"/>
              <a:gd name="connsiteX17" fmla="*/ 1891534 w 3576309"/>
              <a:gd name="connsiteY17" fmla="*/ 3538138 h 3554816"/>
              <a:gd name="connsiteX18" fmla="*/ 1875728 w 3576309"/>
              <a:gd name="connsiteY18" fmla="*/ 3541300 h 3554816"/>
              <a:gd name="connsiteX19" fmla="*/ 1863701 w 3576309"/>
              <a:gd name="connsiteY19" fmla="*/ 3545294 h 3554816"/>
              <a:gd name="connsiteX20" fmla="*/ 1832303 w 3576309"/>
              <a:gd name="connsiteY20" fmla="*/ 3549990 h 3554816"/>
              <a:gd name="connsiteX21" fmla="*/ 1831783 w 3576309"/>
              <a:gd name="connsiteY21" fmla="*/ 3550094 h 3554816"/>
              <a:gd name="connsiteX22" fmla="*/ 1831576 w 3576309"/>
              <a:gd name="connsiteY22" fmla="*/ 3550098 h 3554816"/>
              <a:gd name="connsiteX23" fmla="*/ 1804737 w 3576309"/>
              <a:gd name="connsiteY23" fmla="*/ 3554113 h 3554816"/>
              <a:gd name="connsiteX24" fmla="*/ 1627195 w 3576309"/>
              <a:gd name="connsiteY24" fmla="*/ 3517835 h 3554816"/>
              <a:gd name="connsiteX25" fmla="*/ 226922 w 3576309"/>
              <a:gd name="connsiteY25" fmla="*/ 2801888 h 3554816"/>
              <a:gd name="connsiteX26" fmla="*/ 175666 w 3576309"/>
              <a:gd name="connsiteY26" fmla="*/ 2769199 h 3554816"/>
              <a:gd name="connsiteX27" fmla="*/ 175420 w 3576309"/>
              <a:gd name="connsiteY27" fmla="*/ 2768961 h 3554816"/>
              <a:gd name="connsiteX28" fmla="*/ 173164 w 3576309"/>
              <a:gd name="connsiteY28" fmla="*/ 2767871 h 3554816"/>
              <a:gd name="connsiteX29" fmla="*/ 0 w 3576309"/>
              <a:gd name="connsiteY29" fmla="*/ 2477569 h 3554816"/>
              <a:gd name="connsiteX30" fmla="*/ 0 w 3576309"/>
              <a:gd name="connsiteY30" fmla="*/ 1077248 h 3554816"/>
              <a:gd name="connsiteX31" fmla="*/ 173164 w 3576309"/>
              <a:gd name="connsiteY31" fmla="*/ 786947 h 3554816"/>
              <a:gd name="connsiteX32" fmla="*/ 175421 w 3576309"/>
              <a:gd name="connsiteY32" fmla="*/ 785855 h 3554816"/>
              <a:gd name="connsiteX33" fmla="*/ 175667 w 3576309"/>
              <a:gd name="connsiteY33" fmla="*/ 785619 h 3554816"/>
              <a:gd name="connsiteX34" fmla="*/ 226923 w 3576309"/>
              <a:gd name="connsiteY34" fmla="*/ 752929 h 3554816"/>
              <a:gd name="connsiteX35" fmla="*/ 1627196 w 3576309"/>
              <a:gd name="connsiteY35" fmla="*/ 36982 h 3554816"/>
              <a:gd name="connsiteX36" fmla="*/ 1804738 w 3576309"/>
              <a:gd name="connsiteY36" fmla="*/ 704 h 355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576309" h="3554816">
                <a:moveTo>
                  <a:pt x="1804738" y="704"/>
                </a:moveTo>
                <a:lnTo>
                  <a:pt x="1831577" y="4719"/>
                </a:lnTo>
                <a:lnTo>
                  <a:pt x="1831784" y="4723"/>
                </a:lnTo>
                <a:lnTo>
                  <a:pt x="1832304" y="4827"/>
                </a:lnTo>
                <a:lnTo>
                  <a:pt x="1863701" y="9523"/>
                </a:lnTo>
                <a:lnTo>
                  <a:pt x="1875729" y="13517"/>
                </a:lnTo>
                <a:lnTo>
                  <a:pt x="1891535" y="16679"/>
                </a:lnTo>
                <a:cubicBezTo>
                  <a:pt x="1911185" y="22476"/>
                  <a:pt x="1930473" y="30105"/>
                  <a:pt x="1949113" y="39636"/>
                </a:cubicBezTo>
                <a:lnTo>
                  <a:pt x="3349388" y="755583"/>
                </a:lnTo>
                <a:lnTo>
                  <a:pt x="3384164" y="777763"/>
                </a:lnTo>
                <a:lnTo>
                  <a:pt x="3403147" y="786947"/>
                </a:lnTo>
                <a:cubicBezTo>
                  <a:pt x="3507621" y="849861"/>
                  <a:pt x="3576309" y="956404"/>
                  <a:pt x="3576309" y="1077248"/>
                </a:cubicBezTo>
                <a:lnTo>
                  <a:pt x="3576309" y="2477569"/>
                </a:lnTo>
                <a:cubicBezTo>
                  <a:pt x="3576309" y="2598413"/>
                  <a:pt x="3507621" y="2704956"/>
                  <a:pt x="3403147" y="2767871"/>
                </a:cubicBezTo>
                <a:lnTo>
                  <a:pt x="3384161" y="2777056"/>
                </a:lnTo>
                <a:lnTo>
                  <a:pt x="3349387" y="2799234"/>
                </a:lnTo>
                <a:lnTo>
                  <a:pt x="1949112" y="3515182"/>
                </a:lnTo>
                <a:cubicBezTo>
                  <a:pt x="1930472" y="3524712"/>
                  <a:pt x="1911184" y="3532341"/>
                  <a:pt x="1891534" y="3538138"/>
                </a:cubicBezTo>
                <a:lnTo>
                  <a:pt x="1875728" y="3541300"/>
                </a:lnTo>
                <a:lnTo>
                  <a:pt x="1863701" y="3545294"/>
                </a:lnTo>
                <a:lnTo>
                  <a:pt x="1832303" y="3549990"/>
                </a:lnTo>
                <a:lnTo>
                  <a:pt x="1831783" y="3550094"/>
                </a:lnTo>
                <a:lnTo>
                  <a:pt x="1831576" y="3550098"/>
                </a:lnTo>
                <a:lnTo>
                  <a:pt x="1804737" y="3554113"/>
                </a:lnTo>
                <a:cubicBezTo>
                  <a:pt x="1744865" y="3557908"/>
                  <a:pt x="1683117" y="3546428"/>
                  <a:pt x="1627195" y="3517835"/>
                </a:cubicBezTo>
                <a:lnTo>
                  <a:pt x="226922" y="2801888"/>
                </a:lnTo>
                <a:cubicBezTo>
                  <a:pt x="208281" y="2792357"/>
                  <a:pt x="191171" y="2781377"/>
                  <a:pt x="175666" y="2769199"/>
                </a:cubicBezTo>
                <a:lnTo>
                  <a:pt x="175420" y="2768961"/>
                </a:lnTo>
                <a:lnTo>
                  <a:pt x="173164" y="2767871"/>
                </a:lnTo>
                <a:cubicBezTo>
                  <a:pt x="68689" y="2704956"/>
                  <a:pt x="0" y="2598413"/>
                  <a:pt x="0" y="2477569"/>
                </a:cubicBezTo>
                <a:lnTo>
                  <a:pt x="0" y="1077248"/>
                </a:lnTo>
                <a:cubicBezTo>
                  <a:pt x="0" y="956404"/>
                  <a:pt x="68689" y="849861"/>
                  <a:pt x="173164" y="786947"/>
                </a:cubicBezTo>
                <a:lnTo>
                  <a:pt x="175421" y="785855"/>
                </a:lnTo>
                <a:lnTo>
                  <a:pt x="175667" y="785619"/>
                </a:lnTo>
                <a:cubicBezTo>
                  <a:pt x="191172" y="773441"/>
                  <a:pt x="208282" y="762460"/>
                  <a:pt x="226923" y="752929"/>
                </a:cubicBezTo>
                <a:lnTo>
                  <a:pt x="1627196" y="36982"/>
                </a:lnTo>
                <a:cubicBezTo>
                  <a:pt x="1683118" y="8389"/>
                  <a:pt x="1744866" y="-3091"/>
                  <a:pt x="1804738" y="704"/>
                </a:cubicBezTo>
                <a:close/>
              </a:path>
            </a:pathLst>
          </a:custGeom>
          <a:solidFill>
            <a:srgbClr val="1A1C2E"/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txBody>
          <a:bodyPr wrap="square" anchor="ctr">
            <a:noAutofit/>
          </a:bodyPr>
          <a:lstStyle>
            <a:lvl1pPr>
              <a:defRPr lang="id-ID"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59EB185-1B6D-492B-8A87-EC536BC0AD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5786" y="2205320"/>
            <a:ext cx="3576309" cy="3554816"/>
          </a:xfrm>
          <a:custGeom>
            <a:avLst/>
            <a:gdLst>
              <a:gd name="connsiteX0" fmla="*/ 1804738 w 3576309"/>
              <a:gd name="connsiteY0" fmla="*/ 704 h 3554816"/>
              <a:gd name="connsiteX1" fmla="*/ 1831577 w 3576309"/>
              <a:gd name="connsiteY1" fmla="*/ 4719 h 3554816"/>
              <a:gd name="connsiteX2" fmla="*/ 1831784 w 3576309"/>
              <a:gd name="connsiteY2" fmla="*/ 4723 h 3554816"/>
              <a:gd name="connsiteX3" fmla="*/ 1832304 w 3576309"/>
              <a:gd name="connsiteY3" fmla="*/ 4827 h 3554816"/>
              <a:gd name="connsiteX4" fmla="*/ 1863701 w 3576309"/>
              <a:gd name="connsiteY4" fmla="*/ 9523 h 3554816"/>
              <a:gd name="connsiteX5" fmla="*/ 1875729 w 3576309"/>
              <a:gd name="connsiteY5" fmla="*/ 13517 h 3554816"/>
              <a:gd name="connsiteX6" fmla="*/ 1891535 w 3576309"/>
              <a:gd name="connsiteY6" fmla="*/ 16679 h 3554816"/>
              <a:gd name="connsiteX7" fmla="*/ 1949113 w 3576309"/>
              <a:gd name="connsiteY7" fmla="*/ 39636 h 3554816"/>
              <a:gd name="connsiteX8" fmla="*/ 3349388 w 3576309"/>
              <a:gd name="connsiteY8" fmla="*/ 755583 h 3554816"/>
              <a:gd name="connsiteX9" fmla="*/ 3384164 w 3576309"/>
              <a:gd name="connsiteY9" fmla="*/ 777763 h 3554816"/>
              <a:gd name="connsiteX10" fmla="*/ 3403147 w 3576309"/>
              <a:gd name="connsiteY10" fmla="*/ 786947 h 3554816"/>
              <a:gd name="connsiteX11" fmla="*/ 3576309 w 3576309"/>
              <a:gd name="connsiteY11" fmla="*/ 1077248 h 3554816"/>
              <a:gd name="connsiteX12" fmla="*/ 3576309 w 3576309"/>
              <a:gd name="connsiteY12" fmla="*/ 2477569 h 3554816"/>
              <a:gd name="connsiteX13" fmla="*/ 3403147 w 3576309"/>
              <a:gd name="connsiteY13" fmla="*/ 2767871 h 3554816"/>
              <a:gd name="connsiteX14" fmla="*/ 3384161 w 3576309"/>
              <a:gd name="connsiteY14" fmla="*/ 2777056 h 3554816"/>
              <a:gd name="connsiteX15" fmla="*/ 3349387 w 3576309"/>
              <a:gd name="connsiteY15" fmla="*/ 2799234 h 3554816"/>
              <a:gd name="connsiteX16" fmla="*/ 1949112 w 3576309"/>
              <a:gd name="connsiteY16" fmla="*/ 3515182 h 3554816"/>
              <a:gd name="connsiteX17" fmla="*/ 1891534 w 3576309"/>
              <a:gd name="connsiteY17" fmla="*/ 3538138 h 3554816"/>
              <a:gd name="connsiteX18" fmla="*/ 1875728 w 3576309"/>
              <a:gd name="connsiteY18" fmla="*/ 3541300 h 3554816"/>
              <a:gd name="connsiteX19" fmla="*/ 1863701 w 3576309"/>
              <a:gd name="connsiteY19" fmla="*/ 3545294 h 3554816"/>
              <a:gd name="connsiteX20" fmla="*/ 1832303 w 3576309"/>
              <a:gd name="connsiteY20" fmla="*/ 3549990 h 3554816"/>
              <a:gd name="connsiteX21" fmla="*/ 1831783 w 3576309"/>
              <a:gd name="connsiteY21" fmla="*/ 3550094 h 3554816"/>
              <a:gd name="connsiteX22" fmla="*/ 1831576 w 3576309"/>
              <a:gd name="connsiteY22" fmla="*/ 3550098 h 3554816"/>
              <a:gd name="connsiteX23" fmla="*/ 1804737 w 3576309"/>
              <a:gd name="connsiteY23" fmla="*/ 3554113 h 3554816"/>
              <a:gd name="connsiteX24" fmla="*/ 1627195 w 3576309"/>
              <a:gd name="connsiteY24" fmla="*/ 3517835 h 3554816"/>
              <a:gd name="connsiteX25" fmla="*/ 226922 w 3576309"/>
              <a:gd name="connsiteY25" fmla="*/ 2801888 h 3554816"/>
              <a:gd name="connsiteX26" fmla="*/ 175666 w 3576309"/>
              <a:gd name="connsiteY26" fmla="*/ 2769199 h 3554816"/>
              <a:gd name="connsiteX27" fmla="*/ 175420 w 3576309"/>
              <a:gd name="connsiteY27" fmla="*/ 2768961 h 3554816"/>
              <a:gd name="connsiteX28" fmla="*/ 173164 w 3576309"/>
              <a:gd name="connsiteY28" fmla="*/ 2767871 h 3554816"/>
              <a:gd name="connsiteX29" fmla="*/ 0 w 3576309"/>
              <a:gd name="connsiteY29" fmla="*/ 2477569 h 3554816"/>
              <a:gd name="connsiteX30" fmla="*/ 0 w 3576309"/>
              <a:gd name="connsiteY30" fmla="*/ 1077248 h 3554816"/>
              <a:gd name="connsiteX31" fmla="*/ 173164 w 3576309"/>
              <a:gd name="connsiteY31" fmla="*/ 786947 h 3554816"/>
              <a:gd name="connsiteX32" fmla="*/ 175421 w 3576309"/>
              <a:gd name="connsiteY32" fmla="*/ 785855 h 3554816"/>
              <a:gd name="connsiteX33" fmla="*/ 175667 w 3576309"/>
              <a:gd name="connsiteY33" fmla="*/ 785619 h 3554816"/>
              <a:gd name="connsiteX34" fmla="*/ 226923 w 3576309"/>
              <a:gd name="connsiteY34" fmla="*/ 752929 h 3554816"/>
              <a:gd name="connsiteX35" fmla="*/ 1627196 w 3576309"/>
              <a:gd name="connsiteY35" fmla="*/ 36982 h 3554816"/>
              <a:gd name="connsiteX36" fmla="*/ 1804738 w 3576309"/>
              <a:gd name="connsiteY36" fmla="*/ 704 h 355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576309" h="3554816">
                <a:moveTo>
                  <a:pt x="1804738" y="704"/>
                </a:moveTo>
                <a:lnTo>
                  <a:pt x="1831577" y="4719"/>
                </a:lnTo>
                <a:lnTo>
                  <a:pt x="1831784" y="4723"/>
                </a:lnTo>
                <a:lnTo>
                  <a:pt x="1832304" y="4827"/>
                </a:lnTo>
                <a:lnTo>
                  <a:pt x="1863701" y="9523"/>
                </a:lnTo>
                <a:lnTo>
                  <a:pt x="1875729" y="13517"/>
                </a:lnTo>
                <a:lnTo>
                  <a:pt x="1891535" y="16679"/>
                </a:lnTo>
                <a:cubicBezTo>
                  <a:pt x="1911185" y="22476"/>
                  <a:pt x="1930473" y="30105"/>
                  <a:pt x="1949113" y="39636"/>
                </a:cubicBezTo>
                <a:lnTo>
                  <a:pt x="3349388" y="755583"/>
                </a:lnTo>
                <a:lnTo>
                  <a:pt x="3384164" y="777763"/>
                </a:lnTo>
                <a:lnTo>
                  <a:pt x="3403147" y="786947"/>
                </a:lnTo>
                <a:cubicBezTo>
                  <a:pt x="3507621" y="849861"/>
                  <a:pt x="3576309" y="956404"/>
                  <a:pt x="3576309" y="1077248"/>
                </a:cubicBezTo>
                <a:lnTo>
                  <a:pt x="3576309" y="2477569"/>
                </a:lnTo>
                <a:cubicBezTo>
                  <a:pt x="3576309" y="2598413"/>
                  <a:pt x="3507621" y="2704956"/>
                  <a:pt x="3403147" y="2767871"/>
                </a:cubicBezTo>
                <a:lnTo>
                  <a:pt x="3384161" y="2777056"/>
                </a:lnTo>
                <a:lnTo>
                  <a:pt x="3349387" y="2799234"/>
                </a:lnTo>
                <a:lnTo>
                  <a:pt x="1949112" y="3515182"/>
                </a:lnTo>
                <a:cubicBezTo>
                  <a:pt x="1930472" y="3524712"/>
                  <a:pt x="1911184" y="3532341"/>
                  <a:pt x="1891534" y="3538138"/>
                </a:cubicBezTo>
                <a:lnTo>
                  <a:pt x="1875728" y="3541300"/>
                </a:lnTo>
                <a:lnTo>
                  <a:pt x="1863701" y="3545294"/>
                </a:lnTo>
                <a:lnTo>
                  <a:pt x="1832303" y="3549990"/>
                </a:lnTo>
                <a:lnTo>
                  <a:pt x="1831783" y="3550094"/>
                </a:lnTo>
                <a:lnTo>
                  <a:pt x="1831576" y="3550098"/>
                </a:lnTo>
                <a:lnTo>
                  <a:pt x="1804737" y="3554113"/>
                </a:lnTo>
                <a:cubicBezTo>
                  <a:pt x="1744865" y="3557908"/>
                  <a:pt x="1683117" y="3546428"/>
                  <a:pt x="1627195" y="3517835"/>
                </a:cubicBezTo>
                <a:lnTo>
                  <a:pt x="226922" y="2801888"/>
                </a:lnTo>
                <a:cubicBezTo>
                  <a:pt x="208281" y="2792357"/>
                  <a:pt x="191171" y="2781377"/>
                  <a:pt x="175666" y="2769199"/>
                </a:cubicBezTo>
                <a:lnTo>
                  <a:pt x="175420" y="2768961"/>
                </a:lnTo>
                <a:lnTo>
                  <a:pt x="173164" y="2767871"/>
                </a:lnTo>
                <a:cubicBezTo>
                  <a:pt x="68689" y="2704956"/>
                  <a:pt x="0" y="2598413"/>
                  <a:pt x="0" y="2477569"/>
                </a:cubicBezTo>
                <a:lnTo>
                  <a:pt x="0" y="1077248"/>
                </a:lnTo>
                <a:cubicBezTo>
                  <a:pt x="0" y="956404"/>
                  <a:pt x="68689" y="849861"/>
                  <a:pt x="173164" y="786947"/>
                </a:cubicBezTo>
                <a:lnTo>
                  <a:pt x="175421" y="785855"/>
                </a:lnTo>
                <a:lnTo>
                  <a:pt x="175667" y="785619"/>
                </a:lnTo>
                <a:cubicBezTo>
                  <a:pt x="191172" y="773441"/>
                  <a:pt x="208282" y="762460"/>
                  <a:pt x="226923" y="752929"/>
                </a:cubicBezTo>
                <a:lnTo>
                  <a:pt x="1627196" y="36982"/>
                </a:lnTo>
                <a:cubicBezTo>
                  <a:pt x="1683118" y="8389"/>
                  <a:pt x="1744866" y="-3091"/>
                  <a:pt x="1804738" y="704"/>
                </a:cubicBezTo>
                <a:close/>
              </a:path>
            </a:pathLst>
          </a:custGeom>
          <a:solidFill>
            <a:srgbClr val="1A1C2E"/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7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191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8433D18-3D08-4C6C-8D9B-FC3ED7964761}"/>
              </a:ext>
            </a:extLst>
          </p:cNvPr>
          <p:cNvSpPr/>
          <p:nvPr userDrawn="1"/>
        </p:nvSpPr>
        <p:spPr>
          <a:xfrm>
            <a:off x="6379058" y="1404213"/>
            <a:ext cx="4236997" cy="423044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C924FE-AE8F-40C9-A693-F37397864F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961" y="995526"/>
            <a:ext cx="2597191" cy="5047819"/>
          </a:xfrm>
          <a:prstGeom prst="rect">
            <a:avLst/>
          </a:prstGeom>
          <a:effectLst>
            <a:outerShdw blurRad="1270000" algn="ctr" rotWithShape="0">
              <a:prstClr val="black">
                <a:alpha val="43000"/>
              </a:prstClr>
            </a:outerShdw>
          </a:effectLst>
        </p:spPr>
      </p:pic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892E4B6E-5852-440B-8F94-19FEAE7BB4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52854" y="1237870"/>
            <a:ext cx="2093975" cy="4547722"/>
          </a:xfrm>
          <a:custGeom>
            <a:avLst/>
            <a:gdLst>
              <a:gd name="connsiteX0" fmla="*/ 195352 w 2086425"/>
              <a:gd name="connsiteY0" fmla="*/ 0 h 4549458"/>
              <a:gd name="connsiteX1" fmla="*/ 450507 w 2086425"/>
              <a:gd name="connsiteY1" fmla="*/ 0 h 4549458"/>
              <a:gd name="connsiteX2" fmla="*/ 450507 w 2086425"/>
              <a:gd name="connsiteY2" fmla="*/ 14564 h 4549458"/>
              <a:gd name="connsiteX3" fmla="*/ 606282 w 2086425"/>
              <a:gd name="connsiteY3" fmla="*/ 170339 h 4549458"/>
              <a:gd name="connsiteX4" fmla="*/ 1482976 w 2086425"/>
              <a:gd name="connsiteY4" fmla="*/ 170339 h 4549458"/>
              <a:gd name="connsiteX5" fmla="*/ 1638751 w 2086425"/>
              <a:gd name="connsiteY5" fmla="*/ 14564 h 4549458"/>
              <a:gd name="connsiteX6" fmla="*/ 1638751 w 2086425"/>
              <a:gd name="connsiteY6" fmla="*/ 0 h 4549458"/>
              <a:gd name="connsiteX7" fmla="*/ 1891073 w 2086425"/>
              <a:gd name="connsiteY7" fmla="*/ 0 h 4549458"/>
              <a:gd name="connsiteX8" fmla="*/ 2086425 w 2086425"/>
              <a:gd name="connsiteY8" fmla="*/ 195352 h 4549458"/>
              <a:gd name="connsiteX9" fmla="*/ 2086425 w 2086425"/>
              <a:gd name="connsiteY9" fmla="*/ 4354106 h 4549458"/>
              <a:gd name="connsiteX10" fmla="*/ 1891073 w 2086425"/>
              <a:gd name="connsiteY10" fmla="*/ 4549458 h 4549458"/>
              <a:gd name="connsiteX11" fmla="*/ 195352 w 2086425"/>
              <a:gd name="connsiteY11" fmla="*/ 4549458 h 4549458"/>
              <a:gd name="connsiteX12" fmla="*/ 0 w 2086425"/>
              <a:gd name="connsiteY12" fmla="*/ 4354106 h 4549458"/>
              <a:gd name="connsiteX13" fmla="*/ 0 w 2086425"/>
              <a:gd name="connsiteY13" fmla="*/ 195352 h 4549458"/>
              <a:gd name="connsiteX14" fmla="*/ 195352 w 2086425"/>
              <a:gd name="connsiteY14" fmla="*/ 0 h 454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6425" h="4549458">
                <a:moveTo>
                  <a:pt x="195352" y="0"/>
                </a:moveTo>
                <a:lnTo>
                  <a:pt x="450507" y="0"/>
                </a:lnTo>
                <a:lnTo>
                  <a:pt x="450507" y="14564"/>
                </a:lnTo>
                <a:cubicBezTo>
                  <a:pt x="450507" y="100596"/>
                  <a:pt x="520250" y="170339"/>
                  <a:pt x="606282" y="170339"/>
                </a:cubicBezTo>
                <a:lnTo>
                  <a:pt x="1482976" y="170339"/>
                </a:lnTo>
                <a:cubicBezTo>
                  <a:pt x="1569008" y="170339"/>
                  <a:pt x="1638751" y="100596"/>
                  <a:pt x="1638751" y="14564"/>
                </a:cubicBezTo>
                <a:lnTo>
                  <a:pt x="1638751" y="0"/>
                </a:lnTo>
                <a:lnTo>
                  <a:pt x="1891073" y="0"/>
                </a:lnTo>
                <a:cubicBezTo>
                  <a:pt x="1998963" y="0"/>
                  <a:pt x="2086425" y="87462"/>
                  <a:pt x="2086425" y="195352"/>
                </a:cubicBezTo>
                <a:lnTo>
                  <a:pt x="2086425" y="4354106"/>
                </a:lnTo>
                <a:cubicBezTo>
                  <a:pt x="2086425" y="4461996"/>
                  <a:pt x="1998963" y="4549458"/>
                  <a:pt x="1891073" y="4549458"/>
                </a:cubicBezTo>
                <a:lnTo>
                  <a:pt x="195352" y="4549458"/>
                </a:lnTo>
                <a:cubicBezTo>
                  <a:pt x="87462" y="4549458"/>
                  <a:pt x="0" y="4461996"/>
                  <a:pt x="0" y="4354106"/>
                </a:cubicBezTo>
                <a:lnTo>
                  <a:pt x="0" y="195352"/>
                </a:lnTo>
                <a:cubicBezTo>
                  <a:pt x="0" y="87462"/>
                  <a:pt x="87462" y="0"/>
                  <a:pt x="195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125"/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9250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073721-415D-499E-A761-FD28FC04E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59" y="1185791"/>
            <a:ext cx="7247040" cy="4082486"/>
          </a:xfrm>
          <a:prstGeom prst="rect">
            <a:avLst/>
          </a:prstGeom>
          <a:effectLst>
            <a:outerShdw blurRad="660400" dist="317500" dir="5400000" sx="95000" sy="95000" algn="t" rotWithShape="0">
              <a:schemeClr val="tx1">
                <a:alpha val="40000"/>
              </a:schemeClr>
            </a:outerShdw>
          </a:effectLst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2D2FED0-B6E0-418F-BD13-3D0CF8428F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71772" y="1480458"/>
            <a:ext cx="5268686" cy="332377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4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B8ED75C-52A4-41F0-87BF-98DF70E4E28C}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5440636" cy="6857999"/>
          </a:xfrm>
          <a:custGeom>
            <a:avLst/>
            <a:gdLst>
              <a:gd name="connsiteX0" fmla="*/ 0 w 5440636"/>
              <a:gd name="connsiteY0" fmla="*/ 0 h 6857999"/>
              <a:gd name="connsiteX1" fmla="*/ 2991934 w 5440636"/>
              <a:gd name="connsiteY1" fmla="*/ 0 h 6857999"/>
              <a:gd name="connsiteX2" fmla="*/ 3085858 w 5440636"/>
              <a:gd name="connsiteY2" fmla="*/ 209256 h 6857999"/>
              <a:gd name="connsiteX3" fmla="*/ 5332584 w 5440636"/>
              <a:gd name="connsiteY3" fmla="*/ 5214819 h 6857999"/>
              <a:gd name="connsiteX4" fmla="*/ 4908710 w 5440636"/>
              <a:gd name="connsiteY4" fmla="*/ 6799843 h 6857999"/>
              <a:gd name="connsiteX5" fmla="*/ 4833529 w 5440636"/>
              <a:gd name="connsiteY5" fmla="*/ 6857999 h 6857999"/>
              <a:gd name="connsiteX6" fmla="*/ 0 w 5440636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0636" h="6857999">
                <a:moveTo>
                  <a:pt x="0" y="0"/>
                </a:moveTo>
                <a:lnTo>
                  <a:pt x="2991934" y="0"/>
                </a:lnTo>
                <a:lnTo>
                  <a:pt x="3085858" y="209256"/>
                </a:lnTo>
                <a:cubicBezTo>
                  <a:pt x="5332584" y="5214819"/>
                  <a:pt x="5332584" y="5214819"/>
                  <a:pt x="5332584" y="5214819"/>
                </a:cubicBezTo>
                <a:cubicBezTo>
                  <a:pt x="5332584" y="5214819"/>
                  <a:pt x="5762006" y="6090170"/>
                  <a:pt x="4908710" y="6799843"/>
                </a:cubicBezTo>
                <a:lnTo>
                  <a:pt x="4833529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ADF0A-6881-4760-BF09-903C8801C2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228076" flipH="1">
            <a:off x="898845" y="360963"/>
            <a:ext cx="3831298" cy="6385496"/>
          </a:xfrm>
          <a:prstGeom prst="rect">
            <a:avLst/>
          </a:prstGeom>
          <a:effectLst>
            <a:outerShdw blurRad="1270000" dist="1346200" dir="8100000" sx="90000" sy="9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1471CB9D-8E7B-448C-9386-94E1E2EC23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21287747">
            <a:off x="1686138" y="1290992"/>
            <a:ext cx="2716412" cy="4525108"/>
          </a:xfrm>
          <a:custGeom>
            <a:avLst/>
            <a:gdLst>
              <a:gd name="connsiteX0" fmla="*/ 0 w 2571750"/>
              <a:gd name="connsiteY0" fmla="*/ 0 h 5486400"/>
              <a:gd name="connsiteX1" fmla="*/ 2571750 w 2571750"/>
              <a:gd name="connsiteY1" fmla="*/ 0 h 5486400"/>
              <a:gd name="connsiteX2" fmla="*/ 2571750 w 2571750"/>
              <a:gd name="connsiteY2" fmla="*/ 5486400 h 5486400"/>
              <a:gd name="connsiteX3" fmla="*/ 0 w 2571750"/>
              <a:gd name="connsiteY3" fmla="*/ 5486400 h 5486400"/>
              <a:gd name="connsiteX4" fmla="*/ 0 w 2571750"/>
              <a:gd name="connsiteY4" fmla="*/ 0 h 5486400"/>
              <a:gd name="connsiteX0" fmla="*/ 0 w 2754630"/>
              <a:gd name="connsiteY0" fmla="*/ 0 h 5486400"/>
              <a:gd name="connsiteX1" fmla="*/ 2754630 w 2754630"/>
              <a:gd name="connsiteY1" fmla="*/ 15240 h 5486400"/>
              <a:gd name="connsiteX2" fmla="*/ 2571750 w 2754630"/>
              <a:gd name="connsiteY2" fmla="*/ 5486400 h 5486400"/>
              <a:gd name="connsiteX3" fmla="*/ 0 w 2754630"/>
              <a:gd name="connsiteY3" fmla="*/ 5486400 h 5486400"/>
              <a:gd name="connsiteX4" fmla="*/ 0 w 2754630"/>
              <a:gd name="connsiteY4" fmla="*/ 0 h 5486400"/>
              <a:gd name="connsiteX0" fmla="*/ 0 w 2945130"/>
              <a:gd name="connsiteY0" fmla="*/ 0 h 5486400"/>
              <a:gd name="connsiteX1" fmla="*/ 2945130 w 2945130"/>
              <a:gd name="connsiteY1" fmla="*/ 68580 h 5486400"/>
              <a:gd name="connsiteX2" fmla="*/ 2571750 w 2945130"/>
              <a:gd name="connsiteY2" fmla="*/ 5486400 h 5486400"/>
              <a:gd name="connsiteX3" fmla="*/ 0 w 2945130"/>
              <a:gd name="connsiteY3" fmla="*/ 5486400 h 5486400"/>
              <a:gd name="connsiteX4" fmla="*/ 0 w 2945130"/>
              <a:gd name="connsiteY4" fmla="*/ 0 h 5486400"/>
              <a:gd name="connsiteX0" fmla="*/ 0 w 2922270"/>
              <a:gd name="connsiteY0" fmla="*/ 0 h 5486400"/>
              <a:gd name="connsiteX1" fmla="*/ 2922270 w 2922270"/>
              <a:gd name="connsiteY1" fmla="*/ 68580 h 5486400"/>
              <a:gd name="connsiteX2" fmla="*/ 2571750 w 2922270"/>
              <a:gd name="connsiteY2" fmla="*/ 5486400 h 5486400"/>
              <a:gd name="connsiteX3" fmla="*/ 0 w 2922270"/>
              <a:gd name="connsiteY3" fmla="*/ 5486400 h 5486400"/>
              <a:gd name="connsiteX4" fmla="*/ 0 w 2922270"/>
              <a:gd name="connsiteY4" fmla="*/ 0 h 5486400"/>
              <a:gd name="connsiteX0" fmla="*/ 0 w 2945130"/>
              <a:gd name="connsiteY0" fmla="*/ 0 h 5478780"/>
              <a:gd name="connsiteX1" fmla="*/ 2945130 w 2945130"/>
              <a:gd name="connsiteY1" fmla="*/ 60960 h 5478780"/>
              <a:gd name="connsiteX2" fmla="*/ 2594610 w 2945130"/>
              <a:gd name="connsiteY2" fmla="*/ 5478780 h 5478780"/>
              <a:gd name="connsiteX3" fmla="*/ 22860 w 2945130"/>
              <a:gd name="connsiteY3" fmla="*/ 5478780 h 5478780"/>
              <a:gd name="connsiteX4" fmla="*/ 0 w 2945130"/>
              <a:gd name="connsiteY4" fmla="*/ 0 h 5478780"/>
              <a:gd name="connsiteX0" fmla="*/ 0 w 2975610"/>
              <a:gd name="connsiteY0" fmla="*/ 0 h 5509260"/>
              <a:gd name="connsiteX1" fmla="*/ 2975610 w 2975610"/>
              <a:gd name="connsiteY1" fmla="*/ 91440 h 5509260"/>
              <a:gd name="connsiteX2" fmla="*/ 2625090 w 2975610"/>
              <a:gd name="connsiteY2" fmla="*/ 5509260 h 5509260"/>
              <a:gd name="connsiteX3" fmla="*/ 53340 w 2975610"/>
              <a:gd name="connsiteY3" fmla="*/ 5509260 h 5509260"/>
              <a:gd name="connsiteX4" fmla="*/ 0 w 2975610"/>
              <a:gd name="connsiteY4" fmla="*/ 0 h 5509260"/>
              <a:gd name="connsiteX0" fmla="*/ 0 w 2967990"/>
              <a:gd name="connsiteY0" fmla="*/ 0 h 5486400"/>
              <a:gd name="connsiteX1" fmla="*/ 2967990 w 2967990"/>
              <a:gd name="connsiteY1" fmla="*/ 68580 h 5486400"/>
              <a:gd name="connsiteX2" fmla="*/ 2617470 w 2967990"/>
              <a:gd name="connsiteY2" fmla="*/ 5486400 h 5486400"/>
              <a:gd name="connsiteX3" fmla="*/ 45720 w 2967990"/>
              <a:gd name="connsiteY3" fmla="*/ 5486400 h 5486400"/>
              <a:gd name="connsiteX4" fmla="*/ 0 w 2967990"/>
              <a:gd name="connsiteY4" fmla="*/ 0 h 5486400"/>
              <a:gd name="connsiteX0" fmla="*/ 0 w 3097530"/>
              <a:gd name="connsiteY0" fmla="*/ 0 h 5486400"/>
              <a:gd name="connsiteX1" fmla="*/ 2967990 w 3097530"/>
              <a:gd name="connsiteY1" fmla="*/ 68580 h 5486400"/>
              <a:gd name="connsiteX2" fmla="*/ 3097530 w 3097530"/>
              <a:gd name="connsiteY2" fmla="*/ 5242560 h 5486400"/>
              <a:gd name="connsiteX3" fmla="*/ 45720 w 3097530"/>
              <a:gd name="connsiteY3" fmla="*/ 5486400 h 5486400"/>
              <a:gd name="connsiteX4" fmla="*/ 0 w 3097530"/>
              <a:gd name="connsiteY4" fmla="*/ 0 h 5486400"/>
              <a:gd name="connsiteX0" fmla="*/ 0 w 3166110"/>
              <a:gd name="connsiteY0" fmla="*/ 0 h 5486400"/>
              <a:gd name="connsiteX1" fmla="*/ 2967990 w 3166110"/>
              <a:gd name="connsiteY1" fmla="*/ 68580 h 5486400"/>
              <a:gd name="connsiteX2" fmla="*/ 3166110 w 3166110"/>
              <a:gd name="connsiteY2" fmla="*/ 5128260 h 5486400"/>
              <a:gd name="connsiteX3" fmla="*/ 45720 w 3166110"/>
              <a:gd name="connsiteY3" fmla="*/ 5486400 h 5486400"/>
              <a:gd name="connsiteX4" fmla="*/ 0 w 3166110"/>
              <a:gd name="connsiteY4" fmla="*/ 0 h 5486400"/>
              <a:gd name="connsiteX0" fmla="*/ 0 w 3128010"/>
              <a:gd name="connsiteY0" fmla="*/ 0 h 5486400"/>
              <a:gd name="connsiteX1" fmla="*/ 2967990 w 3128010"/>
              <a:gd name="connsiteY1" fmla="*/ 68580 h 5486400"/>
              <a:gd name="connsiteX2" fmla="*/ 3128010 w 3128010"/>
              <a:gd name="connsiteY2" fmla="*/ 5113020 h 5486400"/>
              <a:gd name="connsiteX3" fmla="*/ 45720 w 3128010"/>
              <a:gd name="connsiteY3" fmla="*/ 5486400 h 5486400"/>
              <a:gd name="connsiteX4" fmla="*/ 0 w 3128010"/>
              <a:gd name="connsiteY4" fmla="*/ 0 h 5486400"/>
              <a:gd name="connsiteX0" fmla="*/ 0 w 3120390"/>
              <a:gd name="connsiteY0" fmla="*/ 0 h 5486400"/>
              <a:gd name="connsiteX1" fmla="*/ 2967990 w 3120390"/>
              <a:gd name="connsiteY1" fmla="*/ 68580 h 5486400"/>
              <a:gd name="connsiteX2" fmla="*/ 3120390 w 3120390"/>
              <a:gd name="connsiteY2" fmla="*/ 5105400 h 5486400"/>
              <a:gd name="connsiteX3" fmla="*/ 45720 w 3120390"/>
              <a:gd name="connsiteY3" fmla="*/ 5486400 h 5486400"/>
              <a:gd name="connsiteX4" fmla="*/ 0 w 3120390"/>
              <a:gd name="connsiteY4" fmla="*/ 0 h 5486400"/>
              <a:gd name="connsiteX0" fmla="*/ 0 w 3120390"/>
              <a:gd name="connsiteY0" fmla="*/ 0 h 5486400"/>
              <a:gd name="connsiteX1" fmla="*/ 2967990 w 3120390"/>
              <a:gd name="connsiteY1" fmla="*/ 68580 h 5486400"/>
              <a:gd name="connsiteX2" fmla="*/ 3120390 w 3120390"/>
              <a:gd name="connsiteY2" fmla="*/ 5090160 h 5486400"/>
              <a:gd name="connsiteX3" fmla="*/ 45720 w 3120390"/>
              <a:gd name="connsiteY3" fmla="*/ 5486400 h 5486400"/>
              <a:gd name="connsiteX4" fmla="*/ 0 w 3120390"/>
              <a:gd name="connsiteY4" fmla="*/ 0 h 5486400"/>
              <a:gd name="connsiteX0" fmla="*/ 0 w 3143250"/>
              <a:gd name="connsiteY0" fmla="*/ 0 h 5486400"/>
              <a:gd name="connsiteX1" fmla="*/ 2967990 w 3143250"/>
              <a:gd name="connsiteY1" fmla="*/ 68580 h 5486400"/>
              <a:gd name="connsiteX2" fmla="*/ 3143250 w 3143250"/>
              <a:gd name="connsiteY2" fmla="*/ 5082540 h 5486400"/>
              <a:gd name="connsiteX3" fmla="*/ 45720 w 3143250"/>
              <a:gd name="connsiteY3" fmla="*/ 5486400 h 5486400"/>
              <a:gd name="connsiteX4" fmla="*/ 0 w 3143250"/>
              <a:gd name="connsiteY4" fmla="*/ 0 h 5486400"/>
              <a:gd name="connsiteX0" fmla="*/ 0 w 3143250"/>
              <a:gd name="connsiteY0" fmla="*/ 0 h 5486400"/>
              <a:gd name="connsiteX1" fmla="*/ 2967990 w 3143250"/>
              <a:gd name="connsiteY1" fmla="*/ 68580 h 5486400"/>
              <a:gd name="connsiteX2" fmla="*/ 3143250 w 3143250"/>
              <a:gd name="connsiteY2" fmla="*/ 5067300 h 5486400"/>
              <a:gd name="connsiteX3" fmla="*/ 45720 w 3143250"/>
              <a:gd name="connsiteY3" fmla="*/ 5486400 h 5486400"/>
              <a:gd name="connsiteX4" fmla="*/ 0 w 3143250"/>
              <a:gd name="connsiteY4" fmla="*/ 0 h 5486400"/>
              <a:gd name="connsiteX0" fmla="*/ 0 w 3143250"/>
              <a:gd name="connsiteY0" fmla="*/ 0 h 5364480"/>
              <a:gd name="connsiteX1" fmla="*/ 2967990 w 3143250"/>
              <a:gd name="connsiteY1" fmla="*/ 68580 h 5364480"/>
              <a:gd name="connsiteX2" fmla="*/ 3143250 w 3143250"/>
              <a:gd name="connsiteY2" fmla="*/ 5067300 h 5364480"/>
              <a:gd name="connsiteX3" fmla="*/ 137160 w 3143250"/>
              <a:gd name="connsiteY3" fmla="*/ 5364480 h 5364480"/>
              <a:gd name="connsiteX4" fmla="*/ 0 w 3143250"/>
              <a:gd name="connsiteY4" fmla="*/ 0 h 5364480"/>
              <a:gd name="connsiteX0" fmla="*/ 0 w 3143250"/>
              <a:gd name="connsiteY0" fmla="*/ 0 h 5212080"/>
              <a:gd name="connsiteX1" fmla="*/ 2967990 w 3143250"/>
              <a:gd name="connsiteY1" fmla="*/ 68580 h 5212080"/>
              <a:gd name="connsiteX2" fmla="*/ 3143250 w 3143250"/>
              <a:gd name="connsiteY2" fmla="*/ 5067300 h 5212080"/>
              <a:gd name="connsiteX3" fmla="*/ 152400 w 3143250"/>
              <a:gd name="connsiteY3" fmla="*/ 5212080 h 5212080"/>
              <a:gd name="connsiteX4" fmla="*/ 0 w 3143250"/>
              <a:gd name="connsiteY4" fmla="*/ 0 h 5212080"/>
              <a:gd name="connsiteX0" fmla="*/ 0 w 3143250"/>
              <a:gd name="connsiteY0" fmla="*/ 0 h 5113020"/>
              <a:gd name="connsiteX1" fmla="*/ 2967990 w 3143250"/>
              <a:gd name="connsiteY1" fmla="*/ 68580 h 5113020"/>
              <a:gd name="connsiteX2" fmla="*/ 3143250 w 3143250"/>
              <a:gd name="connsiteY2" fmla="*/ 5067300 h 5113020"/>
              <a:gd name="connsiteX3" fmla="*/ 198120 w 3143250"/>
              <a:gd name="connsiteY3" fmla="*/ 5113020 h 5113020"/>
              <a:gd name="connsiteX4" fmla="*/ 0 w 3143250"/>
              <a:gd name="connsiteY4" fmla="*/ 0 h 5113020"/>
              <a:gd name="connsiteX0" fmla="*/ 0 w 3143250"/>
              <a:gd name="connsiteY0" fmla="*/ 0 h 5097780"/>
              <a:gd name="connsiteX1" fmla="*/ 2967990 w 3143250"/>
              <a:gd name="connsiteY1" fmla="*/ 68580 h 5097780"/>
              <a:gd name="connsiteX2" fmla="*/ 3143250 w 3143250"/>
              <a:gd name="connsiteY2" fmla="*/ 5067300 h 5097780"/>
              <a:gd name="connsiteX3" fmla="*/ 236220 w 3143250"/>
              <a:gd name="connsiteY3" fmla="*/ 5097780 h 5097780"/>
              <a:gd name="connsiteX4" fmla="*/ 0 w 3143250"/>
              <a:gd name="connsiteY4" fmla="*/ 0 h 509778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36220 w 3143250"/>
              <a:gd name="connsiteY3" fmla="*/ 5029200 h 5067300"/>
              <a:gd name="connsiteX4" fmla="*/ 0 w 3143250"/>
              <a:gd name="connsiteY4" fmla="*/ 0 h 506730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66700 w 3143250"/>
              <a:gd name="connsiteY3" fmla="*/ 5067300 h 5067300"/>
              <a:gd name="connsiteX4" fmla="*/ 0 w 3143250"/>
              <a:gd name="connsiteY4" fmla="*/ 0 h 506730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59080 w 3143250"/>
              <a:gd name="connsiteY3" fmla="*/ 5067300 h 5067300"/>
              <a:gd name="connsiteX4" fmla="*/ 0 w 3143250"/>
              <a:gd name="connsiteY4" fmla="*/ 0 h 5067300"/>
              <a:gd name="connsiteX0" fmla="*/ 0 w 3128010"/>
              <a:gd name="connsiteY0" fmla="*/ 0 h 5067300"/>
              <a:gd name="connsiteX1" fmla="*/ 2967990 w 3128010"/>
              <a:gd name="connsiteY1" fmla="*/ 68580 h 5067300"/>
              <a:gd name="connsiteX2" fmla="*/ 3128010 w 3128010"/>
              <a:gd name="connsiteY2" fmla="*/ 5067300 h 5067300"/>
              <a:gd name="connsiteX3" fmla="*/ 259080 w 3128010"/>
              <a:gd name="connsiteY3" fmla="*/ 5067300 h 5067300"/>
              <a:gd name="connsiteX4" fmla="*/ 0 w 3128010"/>
              <a:gd name="connsiteY4" fmla="*/ 0 h 5067300"/>
              <a:gd name="connsiteX0" fmla="*/ 0 w 3105150"/>
              <a:gd name="connsiteY0" fmla="*/ 0 h 5074920"/>
              <a:gd name="connsiteX1" fmla="*/ 2967990 w 3105150"/>
              <a:gd name="connsiteY1" fmla="*/ 68580 h 5074920"/>
              <a:gd name="connsiteX2" fmla="*/ 3105150 w 3105150"/>
              <a:gd name="connsiteY2" fmla="*/ 5074920 h 5074920"/>
              <a:gd name="connsiteX3" fmla="*/ 259080 w 3105150"/>
              <a:gd name="connsiteY3" fmla="*/ 5067300 h 5074920"/>
              <a:gd name="connsiteX4" fmla="*/ 0 w 3105150"/>
              <a:gd name="connsiteY4" fmla="*/ 0 h 5074920"/>
              <a:gd name="connsiteX0" fmla="*/ 0 w 3082290"/>
              <a:gd name="connsiteY0" fmla="*/ 0 h 5074920"/>
              <a:gd name="connsiteX1" fmla="*/ 2967990 w 3082290"/>
              <a:gd name="connsiteY1" fmla="*/ 68580 h 5074920"/>
              <a:gd name="connsiteX2" fmla="*/ 3082290 w 3082290"/>
              <a:gd name="connsiteY2" fmla="*/ 5074920 h 5074920"/>
              <a:gd name="connsiteX3" fmla="*/ 259080 w 3082290"/>
              <a:gd name="connsiteY3" fmla="*/ 5067300 h 5074920"/>
              <a:gd name="connsiteX4" fmla="*/ 0 w 3082290"/>
              <a:gd name="connsiteY4" fmla="*/ 0 h 5074920"/>
              <a:gd name="connsiteX0" fmla="*/ 0 w 3059430"/>
              <a:gd name="connsiteY0" fmla="*/ 0 h 5074920"/>
              <a:gd name="connsiteX1" fmla="*/ 2967990 w 3059430"/>
              <a:gd name="connsiteY1" fmla="*/ 68580 h 5074920"/>
              <a:gd name="connsiteX2" fmla="*/ 3059430 w 3059430"/>
              <a:gd name="connsiteY2" fmla="*/ 5074920 h 5074920"/>
              <a:gd name="connsiteX3" fmla="*/ 259080 w 3059430"/>
              <a:gd name="connsiteY3" fmla="*/ 5067300 h 5074920"/>
              <a:gd name="connsiteX4" fmla="*/ 0 w 3059430"/>
              <a:gd name="connsiteY4" fmla="*/ 0 h 5074920"/>
              <a:gd name="connsiteX0" fmla="*/ 0 w 3105150"/>
              <a:gd name="connsiteY0" fmla="*/ 0 h 5052060"/>
              <a:gd name="connsiteX1" fmla="*/ 3013710 w 3105150"/>
              <a:gd name="connsiteY1" fmla="*/ 45720 h 5052060"/>
              <a:gd name="connsiteX2" fmla="*/ 3105150 w 3105150"/>
              <a:gd name="connsiteY2" fmla="*/ 5052060 h 5052060"/>
              <a:gd name="connsiteX3" fmla="*/ 304800 w 3105150"/>
              <a:gd name="connsiteY3" fmla="*/ 5044440 h 5052060"/>
              <a:gd name="connsiteX4" fmla="*/ 0 w 3105150"/>
              <a:gd name="connsiteY4" fmla="*/ 0 h 5052060"/>
              <a:gd name="connsiteX0" fmla="*/ 0 w 3120390"/>
              <a:gd name="connsiteY0" fmla="*/ 0 h 5052060"/>
              <a:gd name="connsiteX1" fmla="*/ 3028950 w 3120390"/>
              <a:gd name="connsiteY1" fmla="*/ 4572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90850 w 3120390"/>
              <a:gd name="connsiteY1" fmla="*/ 5334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52750 w 3120390"/>
              <a:gd name="connsiteY1" fmla="*/ 6858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22270 w 3120390"/>
              <a:gd name="connsiteY1" fmla="*/ 6858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22270 w 3120390"/>
              <a:gd name="connsiteY1" fmla="*/ 9144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50870"/>
              <a:gd name="connsiteY0" fmla="*/ 0 h 5052060"/>
              <a:gd name="connsiteX1" fmla="*/ 2922270 w 3150870"/>
              <a:gd name="connsiteY1" fmla="*/ 91440 h 5052060"/>
              <a:gd name="connsiteX2" fmla="*/ 3150870 w 3150870"/>
              <a:gd name="connsiteY2" fmla="*/ 5052060 h 5052060"/>
              <a:gd name="connsiteX3" fmla="*/ 320040 w 3150870"/>
              <a:gd name="connsiteY3" fmla="*/ 5044440 h 5052060"/>
              <a:gd name="connsiteX4" fmla="*/ 0 w 3150870"/>
              <a:gd name="connsiteY4" fmla="*/ 0 h 5052060"/>
              <a:gd name="connsiteX0" fmla="*/ 0 w 3150870"/>
              <a:gd name="connsiteY0" fmla="*/ 0 h 5268723"/>
              <a:gd name="connsiteX1" fmla="*/ 2922270 w 3150870"/>
              <a:gd name="connsiteY1" fmla="*/ 91440 h 5268723"/>
              <a:gd name="connsiteX2" fmla="*/ 3150870 w 3150870"/>
              <a:gd name="connsiteY2" fmla="*/ 5052060 h 5268723"/>
              <a:gd name="connsiteX3" fmla="*/ 362586 w 3150870"/>
              <a:gd name="connsiteY3" fmla="*/ 5268724 h 5268723"/>
              <a:gd name="connsiteX4" fmla="*/ 0 w 3150870"/>
              <a:gd name="connsiteY4" fmla="*/ 0 h 5268723"/>
              <a:gd name="connsiteX0" fmla="*/ 0 w 3150870"/>
              <a:gd name="connsiteY0" fmla="*/ 0 h 5268728"/>
              <a:gd name="connsiteX1" fmla="*/ 2922270 w 3150870"/>
              <a:gd name="connsiteY1" fmla="*/ 91440 h 5268728"/>
              <a:gd name="connsiteX2" fmla="*/ 3150870 w 3150870"/>
              <a:gd name="connsiteY2" fmla="*/ 5052060 h 5268728"/>
              <a:gd name="connsiteX3" fmla="*/ 362585 w 3150870"/>
              <a:gd name="connsiteY3" fmla="*/ 5268727 h 5268728"/>
              <a:gd name="connsiteX4" fmla="*/ 0 w 3150870"/>
              <a:gd name="connsiteY4" fmla="*/ 0 h 5268728"/>
              <a:gd name="connsiteX0" fmla="*/ 0 w 3150870"/>
              <a:gd name="connsiteY0" fmla="*/ 0 h 5190657"/>
              <a:gd name="connsiteX1" fmla="*/ 2922270 w 3150870"/>
              <a:gd name="connsiteY1" fmla="*/ 91440 h 5190657"/>
              <a:gd name="connsiteX2" fmla="*/ 3150870 w 3150870"/>
              <a:gd name="connsiteY2" fmla="*/ 5052060 h 5190657"/>
              <a:gd name="connsiteX3" fmla="*/ 369696 w 3150870"/>
              <a:gd name="connsiteY3" fmla="*/ 5190658 h 5190657"/>
              <a:gd name="connsiteX4" fmla="*/ 0 w 3150870"/>
              <a:gd name="connsiteY4" fmla="*/ 0 h 5190657"/>
              <a:gd name="connsiteX0" fmla="*/ 0 w 3150870"/>
              <a:gd name="connsiteY0" fmla="*/ 0 h 5238922"/>
              <a:gd name="connsiteX1" fmla="*/ 2922270 w 3150870"/>
              <a:gd name="connsiteY1" fmla="*/ 91440 h 5238922"/>
              <a:gd name="connsiteX2" fmla="*/ 3150870 w 3150870"/>
              <a:gd name="connsiteY2" fmla="*/ 5052060 h 5238922"/>
              <a:gd name="connsiteX3" fmla="*/ 381045 w 3150870"/>
              <a:gd name="connsiteY3" fmla="*/ 5238922 h 5238922"/>
              <a:gd name="connsiteX4" fmla="*/ 0 w 3150870"/>
              <a:gd name="connsiteY4" fmla="*/ 0 h 5238922"/>
              <a:gd name="connsiteX0" fmla="*/ 0 w 3150870"/>
              <a:gd name="connsiteY0" fmla="*/ 0 h 5248848"/>
              <a:gd name="connsiteX1" fmla="*/ 2922270 w 3150870"/>
              <a:gd name="connsiteY1" fmla="*/ 91440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  <a:gd name="connsiteX0" fmla="*/ 0 w 3150870"/>
              <a:gd name="connsiteY0" fmla="*/ 0 h 5248848"/>
              <a:gd name="connsiteX1" fmla="*/ 2835666 w 3150870"/>
              <a:gd name="connsiteY1" fmla="*/ 178013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  <a:gd name="connsiteX0" fmla="*/ 0 w 3150870"/>
              <a:gd name="connsiteY0" fmla="*/ 0 h 5248848"/>
              <a:gd name="connsiteX1" fmla="*/ 2879661 w 3150870"/>
              <a:gd name="connsiteY1" fmla="*/ 213507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  <a:gd name="connsiteX0" fmla="*/ 0 w 3150870"/>
              <a:gd name="connsiteY0" fmla="*/ 0 h 5248848"/>
              <a:gd name="connsiteX1" fmla="*/ 2925080 w 3150870"/>
              <a:gd name="connsiteY1" fmla="*/ 233387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0870" h="5248848">
                <a:moveTo>
                  <a:pt x="0" y="0"/>
                </a:moveTo>
                <a:lnTo>
                  <a:pt x="2925080" y="233387"/>
                </a:lnTo>
                <a:lnTo>
                  <a:pt x="3150870" y="5052060"/>
                </a:lnTo>
                <a:lnTo>
                  <a:pt x="317167" y="524884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effectLst>
            <a:innerShdw blurRad="63500">
              <a:schemeClr val="tx1">
                <a:lumMod val="75000"/>
                <a:lumOff val="25000"/>
              </a:schemeClr>
            </a:innerShdw>
          </a:effectLst>
          <a:scene3d>
            <a:camera prst="perspectiveContrastingRightFacing" fov="900000">
              <a:rot lat="21000000" lon="18810792" rev="923834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280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638ED0-CFFC-47D4-BAB0-96D518397208}"/>
              </a:ext>
            </a:extLst>
          </p:cNvPr>
          <p:cNvSpPr/>
          <p:nvPr/>
        </p:nvSpPr>
        <p:spPr>
          <a:xfrm rot="5400000" flipH="1">
            <a:off x="-1299102" y="1311198"/>
            <a:ext cx="6858000" cy="4235602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29272B-FB29-436F-9298-ED14E42C75F9}"/>
              </a:ext>
            </a:extLst>
          </p:cNvPr>
          <p:cNvSpPr/>
          <p:nvPr/>
        </p:nvSpPr>
        <p:spPr>
          <a:xfrm rot="5400000">
            <a:off x="-1311199" y="1311198"/>
            <a:ext cx="6858000" cy="4235602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673CF85-63C4-4460-B576-B4FE7421D458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268529" y="1065770"/>
            <a:ext cx="4039779" cy="4726460"/>
          </a:xfrm>
          <a:prstGeom prst="roundRect">
            <a:avLst>
              <a:gd name="adj" fmla="val 2061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BAC716-C3BF-4C49-A1D6-2C558CCF4942}"/>
              </a:ext>
            </a:extLst>
          </p:cNvPr>
          <p:cNvSpPr txBox="1"/>
          <p:nvPr userDrawn="1"/>
        </p:nvSpPr>
        <p:spPr>
          <a:xfrm>
            <a:off x="580715" y="6138405"/>
            <a:ext cx="2799164" cy="22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75" b="0" spc="300" dirty="0">
                <a:solidFill>
                  <a:schemeClr val="bg1"/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SLIDEBAZAAR |</a:t>
            </a:r>
            <a:r>
              <a:rPr lang="en-US" sz="875" spc="300" dirty="0">
                <a:solidFill>
                  <a:schemeClr val="bg1"/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875" spc="300" dirty="0">
                <a:solidFill>
                  <a:schemeClr val="bg1">
                    <a:alpha val="45000"/>
                  </a:schemeClr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2019.ALL RIGHTS</a:t>
            </a:r>
            <a:endParaRPr lang="id-ID" sz="875" spc="300" dirty="0">
              <a:solidFill>
                <a:schemeClr val="bg1">
                  <a:alpha val="45000"/>
                </a:schemeClr>
              </a:solidFill>
              <a:latin typeface="+mn-lt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8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1DEE7EC-1221-4F26-9E62-B67BF61638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80754" y="0"/>
            <a:ext cx="2203749" cy="34290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338C08B-3482-4DA8-9807-4E68A4C265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84502" y="3429000"/>
            <a:ext cx="2203749" cy="34290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3DA771EF-E223-45ED-8DC4-9ED9311430D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88251" y="0"/>
            <a:ext cx="2203749" cy="34290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4389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BB823FC-C814-4CAD-945B-E4E48D70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53029" y="1935892"/>
            <a:ext cx="4107542" cy="393337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1499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8E821C1-B0EA-43FA-AF9E-D279F7029D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1" y="1"/>
            <a:ext cx="4906787" cy="424016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8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174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CC1679-6D6B-42F5-B1D2-6E8B550461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35362" y="1950626"/>
            <a:ext cx="4897566" cy="39260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146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DF7C9CC-67A0-40A0-A4F8-08B123A3727C}"/>
              </a:ext>
            </a:extLst>
          </p:cNvPr>
          <p:cNvGrpSpPr/>
          <p:nvPr userDrawn="1"/>
        </p:nvGrpSpPr>
        <p:grpSpPr>
          <a:xfrm>
            <a:off x="10534051" y="6149683"/>
            <a:ext cx="952521" cy="167458"/>
            <a:chOff x="10466309" y="6133423"/>
            <a:chExt cx="952521" cy="167458"/>
          </a:xfrm>
        </p:grpSpPr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99947856-F618-4871-9764-945FDE9D70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99731" y="6145789"/>
              <a:ext cx="177840" cy="142727"/>
            </a:xfrm>
            <a:custGeom>
              <a:avLst/>
              <a:gdLst>
                <a:gd name="T0" fmla="*/ 250282 w 462"/>
                <a:gd name="T1" fmla="*/ 24258 h 374"/>
                <a:gd name="T2" fmla="*/ 250282 w 462"/>
                <a:gd name="T3" fmla="*/ 24258 h 374"/>
                <a:gd name="T4" fmla="*/ 221508 w 462"/>
                <a:gd name="T5" fmla="*/ 33962 h 374"/>
                <a:gd name="T6" fmla="*/ 240510 w 462"/>
                <a:gd name="T7" fmla="*/ 5391 h 374"/>
                <a:gd name="T8" fmla="*/ 211192 w 462"/>
                <a:gd name="T9" fmla="*/ 19407 h 374"/>
                <a:gd name="T10" fmla="*/ 173189 w 462"/>
                <a:gd name="T11" fmla="*/ 0 h 374"/>
                <a:gd name="T12" fmla="*/ 119983 w 462"/>
                <a:gd name="T13" fmla="*/ 52829 h 374"/>
                <a:gd name="T14" fmla="*/ 124870 w 462"/>
                <a:gd name="T15" fmla="*/ 62532 h 374"/>
                <a:gd name="T16" fmla="*/ 19002 w 462"/>
                <a:gd name="T17" fmla="*/ 10242 h 374"/>
                <a:gd name="T18" fmla="*/ 9229 w 462"/>
                <a:gd name="T19" fmla="*/ 38813 h 374"/>
                <a:gd name="T20" fmla="*/ 33118 w 462"/>
                <a:gd name="T21" fmla="*/ 81400 h 374"/>
                <a:gd name="T22" fmla="*/ 9229 w 462"/>
                <a:gd name="T23" fmla="*/ 72236 h 374"/>
                <a:gd name="T24" fmla="*/ 9229 w 462"/>
                <a:gd name="T25" fmla="*/ 72236 h 374"/>
                <a:gd name="T26" fmla="*/ 53205 w 462"/>
                <a:gd name="T27" fmla="*/ 124526 h 374"/>
                <a:gd name="T28" fmla="*/ 38004 w 462"/>
                <a:gd name="T29" fmla="*/ 124526 h 374"/>
                <a:gd name="T30" fmla="*/ 28774 w 462"/>
                <a:gd name="T31" fmla="*/ 124526 h 374"/>
                <a:gd name="T32" fmla="*/ 77093 w 462"/>
                <a:gd name="T33" fmla="*/ 158487 h 374"/>
                <a:gd name="T34" fmla="*/ 14116 w 462"/>
                <a:gd name="T35" fmla="*/ 182206 h 374"/>
                <a:gd name="T36" fmla="*/ 0 w 462"/>
                <a:gd name="T37" fmla="*/ 182206 h 374"/>
                <a:gd name="T38" fmla="*/ 77093 w 462"/>
                <a:gd name="T39" fmla="*/ 201074 h 374"/>
                <a:gd name="T40" fmla="*/ 221508 w 462"/>
                <a:gd name="T41" fmla="*/ 57681 h 374"/>
                <a:gd name="T42" fmla="*/ 221508 w 462"/>
                <a:gd name="T43" fmla="*/ 52829 h 374"/>
                <a:gd name="T44" fmla="*/ 250282 w 462"/>
                <a:gd name="T45" fmla="*/ 24258 h 3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2" h="374">
                  <a:moveTo>
                    <a:pt x="461" y="45"/>
                  </a:moveTo>
                  <a:lnTo>
                    <a:pt x="461" y="45"/>
                  </a:lnTo>
                  <a:cubicBezTo>
                    <a:pt x="443" y="54"/>
                    <a:pt x="425" y="63"/>
                    <a:pt x="408" y="63"/>
                  </a:cubicBezTo>
                  <a:cubicBezTo>
                    <a:pt x="425" y="54"/>
                    <a:pt x="443" y="36"/>
                    <a:pt x="443" y="10"/>
                  </a:cubicBezTo>
                  <a:cubicBezTo>
                    <a:pt x="425" y="19"/>
                    <a:pt x="408" y="27"/>
                    <a:pt x="389" y="36"/>
                  </a:cubicBezTo>
                  <a:cubicBezTo>
                    <a:pt x="372" y="19"/>
                    <a:pt x="345" y="0"/>
                    <a:pt x="319" y="0"/>
                  </a:cubicBezTo>
                  <a:cubicBezTo>
                    <a:pt x="265" y="0"/>
                    <a:pt x="221" y="45"/>
                    <a:pt x="221" y="98"/>
                  </a:cubicBezTo>
                  <a:cubicBezTo>
                    <a:pt x="221" y="107"/>
                    <a:pt x="221" y="116"/>
                    <a:pt x="230" y="116"/>
                  </a:cubicBezTo>
                  <a:cubicBezTo>
                    <a:pt x="151" y="116"/>
                    <a:pt x="79" y="81"/>
                    <a:pt x="35" y="19"/>
                  </a:cubicBezTo>
                  <a:cubicBezTo>
                    <a:pt x="26" y="36"/>
                    <a:pt x="17" y="54"/>
                    <a:pt x="17" y="72"/>
                  </a:cubicBezTo>
                  <a:cubicBezTo>
                    <a:pt x="17" y="98"/>
                    <a:pt x="35" y="134"/>
                    <a:pt x="61" y="151"/>
                  </a:cubicBezTo>
                  <a:cubicBezTo>
                    <a:pt x="44" y="143"/>
                    <a:pt x="35" y="143"/>
                    <a:pt x="17" y="134"/>
                  </a:cubicBezTo>
                  <a:cubicBezTo>
                    <a:pt x="17" y="178"/>
                    <a:pt x="53" y="222"/>
                    <a:pt x="98" y="231"/>
                  </a:cubicBezTo>
                  <a:cubicBezTo>
                    <a:pt x="89" y="231"/>
                    <a:pt x="79" y="231"/>
                    <a:pt x="70" y="231"/>
                  </a:cubicBezTo>
                  <a:cubicBezTo>
                    <a:pt x="61" y="231"/>
                    <a:pt x="61" y="231"/>
                    <a:pt x="53" y="231"/>
                  </a:cubicBezTo>
                  <a:cubicBezTo>
                    <a:pt x="61" y="266"/>
                    <a:pt x="98" y="294"/>
                    <a:pt x="142" y="294"/>
                  </a:cubicBezTo>
                  <a:cubicBezTo>
                    <a:pt x="106" y="319"/>
                    <a:pt x="70" y="338"/>
                    <a:pt x="26" y="338"/>
                  </a:cubicBezTo>
                  <a:cubicBezTo>
                    <a:pt x="17" y="338"/>
                    <a:pt x="8" y="338"/>
                    <a:pt x="0" y="338"/>
                  </a:cubicBezTo>
                  <a:cubicBezTo>
                    <a:pt x="44" y="364"/>
                    <a:pt x="89" y="373"/>
                    <a:pt x="142" y="373"/>
                  </a:cubicBezTo>
                  <a:cubicBezTo>
                    <a:pt x="319" y="373"/>
                    <a:pt x="408" y="231"/>
                    <a:pt x="408" y="107"/>
                  </a:cubicBezTo>
                  <a:lnTo>
                    <a:pt x="408" y="98"/>
                  </a:lnTo>
                  <a:cubicBezTo>
                    <a:pt x="434" y="81"/>
                    <a:pt x="443" y="72"/>
                    <a:pt x="461" y="45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sz="1125" dirty="0">
                <a:solidFill>
                  <a:schemeClr val="bg1">
                    <a:alpha val="70000"/>
                  </a:schemeClr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03D124F-B1CF-4A24-B49A-89A7BF041471}"/>
                </a:ext>
              </a:extLst>
            </p:cNvPr>
            <p:cNvGrpSpPr/>
            <p:nvPr userDrawn="1"/>
          </p:nvGrpSpPr>
          <p:grpSpPr>
            <a:xfrm>
              <a:off x="11220684" y="6141615"/>
              <a:ext cx="198146" cy="151074"/>
              <a:chOff x="10541000" y="3240088"/>
              <a:chExt cx="1282701" cy="979487"/>
            </a:xfrm>
            <a:solidFill>
              <a:schemeClr val="bg1">
                <a:alpha val="25000"/>
              </a:schemeClr>
            </a:solidFill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418E5FDA-F79D-42CB-8453-8AF4206D43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41000" y="3240088"/>
                <a:ext cx="984250" cy="979487"/>
              </a:xfrm>
              <a:custGeom>
                <a:avLst/>
                <a:gdLst>
                  <a:gd name="T0" fmla="*/ 2709 w 2709"/>
                  <a:gd name="T1" fmla="*/ 1204 h 2709"/>
                  <a:gd name="T2" fmla="*/ 1445 w 2709"/>
                  <a:gd name="T3" fmla="*/ 1204 h 2709"/>
                  <a:gd name="T4" fmla="*/ 1445 w 2709"/>
                  <a:gd name="T5" fmla="*/ 1626 h 2709"/>
                  <a:gd name="T6" fmla="*/ 2216 w 2709"/>
                  <a:gd name="T7" fmla="*/ 1626 h 2709"/>
                  <a:gd name="T8" fmla="*/ 1355 w 2709"/>
                  <a:gd name="T9" fmla="*/ 2258 h 2709"/>
                  <a:gd name="T10" fmla="*/ 452 w 2709"/>
                  <a:gd name="T11" fmla="*/ 1355 h 2709"/>
                  <a:gd name="T12" fmla="*/ 1355 w 2709"/>
                  <a:gd name="T13" fmla="*/ 452 h 2709"/>
                  <a:gd name="T14" fmla="*/ 1997 w 2709"/>
                  <a:gd name="T15" fmla="*/ 720 h 2709"/>
                  <a:gd name="T16" fmla="*/ 2303 w 2709"/>
                  <a:gd name="T17" fmla="*/ 387 h 2709"/>
                  <a:gd name="T18" fmla="*/ 1355 w 2709"/>
                  <a:gd name="T19" fmla="*/ 0 h 2709"/>
                  <a:gd name="T20" fmla="*/ 0 w 2709"/>
                  <a:gd name="T21" fmla="*/ 1355 h 2709"/>
                  <a:gd name="T22" fmla="*/ 1355 w 2709"/>
                  <a:gd name="T23" fmla="*/ 2709 h 2709"/>
                  <a:gd name="T24" fmla="*/ 2709 w 2709"/>
                  <a:gd name="T25" fmla="*/ 1626 h 2709"/>
                  <a:gd name="T26" fmla="*/ 2709 w 2709"/>
                  <a:gd name="T27" fmla="*/ 1204 h 2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09" h="2709">
                    <a:moveTo>
                      <a:pt x="2709" y="1204"/>
                    </a:moveTo>
                    <a:lnTo>
                      <a:pt x="1445" y="1204"/>
                    </a:lnTo>
                    <a:lnTo>
                      <a:pt x="1445" y="1626"/>
                    </a:lnTo>
                    <a:lnTo>
                      <a:pt x="2216" y="1626"/>
                    </a:lnTo>
                    <a:cubicBezTo>
                      <a:pt x="2101" y="1992"/>
                      <a:pt x="1759" y="2258"/>
                      <a:pt x="1355" y="2258"/>
                    </a:cubicBezTo>
                    <a:cubicBezTo>
                      <a:pt x="856" y="2258"/>
                      <a:pt x="452" y="1854"/>
                      <a:pt x="452" y="1355"/>
                    </a:cubicBezTo>
                    <a:cubicBezTo>
                      <a:pt x="452" y="856"/>
                      <a:pt x="856" y="452"/>
                      <a:pt x="1355" y="452"/>
                    </a:cubicBezTo>
                    <a:cubicBezTo>
                      <a:pt x="1606" y="452"/>
                      <a:pt x="1833" y="554"/>
                      <a:pt x="1997" y="720"/>
                    </a:cubicBezTo>
                    <a:lnTo>
                      <a:pt x="2303" y="387"/>
                    </a:lnTo>
                    <a:cubicBezTo>
                      <a:pt x="2058" y="148"/>
                      <a:pt x="1724" y="0"/>
                      <a:pt x="1355" y="0"/>
                    </a:cubicBezTo>
                    <a:cubicBezTo>
                      <a:pt x="607" y="0"/>
                      <a:pt x="0" y="607"/>
                      <a:pt x="0" y="1355"/>
                    </a:cubicBezTo>
                    <a:cubicBezTo>
                      <a:pt x="0" y="2103"/>
                      <a:pt x="607" y="2709"/>
                      <a:pt x="1355" y="2709"/>
                    </a:cubicBezTo>
                    <a:cubicBezTo>
                      <a:pt x="2010" y="2709"/>
                      <a:pt x="2584" y="2244"/>
                      <a:pt x="2709" y="1626"/>
                    </a:cubicBezTo>
                    <a:lnTo>
                      <a:pt x="2709" y="1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25"/>
              </a:p>
            </p:txBody>
          </p:sp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C5581D24-749C-46A7-AF9A-F2EE843F648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55413" y="3581400"/>
                <a:ext cx="268288" cy="268287"/>
              </a:xfrm>
              <a:custGeom>
                <a:avLst/>
                <a:gdLst>
                  <a:gd name="T0" fmla="*/ 739 w 739"/>
                  <a:gd name="T1" fmla="*/ 258 h 739"/>
                  <a:gd name="T2" fmla="*/ 480 w 739"/>
                  <a:gd name="T3" fmla="*/ 258 h 739"/>
                  <a:gd name="T4" fmla="*/ 480 w 739"/>
                  <a:gd name="T5" fmla="*/ 0 h 739"/>
                  <a:gd name="T6" fmla="*/ 258 w 739"/>
                  <a:gd name="T7" fmla="*/ 0 h 739"/>
                  <a:gd name="T8" fmla="*/ 258 w 739"/>
                  <a:gd name="T9" fmla="*/ 258 h 739"/>
                  <a:gd name="T10" fmla="*/ 0 w 739"/>
                  <a:gd name="T11" fmla="*/ 258 h 739"/>
                  <a:gd name="T12" fmla="*/ 0 w 739"/>
                  <a:gd name="T13" fmla="*/ 480 h 739"/>
                  <a:gd name="T14" fmla="*/ 258 w 739"/>
                  <a:gd name="T15" fmla="*/ 480 h 739"/>
                  <a:gd name="T16" fmla="*/ 258 w 739"/>
                  <a:gd name="T17" fmla="*/ 739 h 739"/>
                  <a:gd name="T18" fmla="*/ 480 w 739"/>
                  <a:gd name="T19" fmla="*/ 739 h 739"/>
                  <a:gd name="T20" fmla="*/ 480 w 739"/>
                  <a:gd name="T21" fmla="*/ 480 h 739"/>
                  <a:gd name="T22" fmla="*/ 739 w 739"/>
                  <a:gd name="T23" fmla="*/ 480 h 739"/>
                  <a:gd name="T24" fmla="*/ 739 w 739"/>
                  <a:gd name="T25" fmla="*/ 258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9" h="739">
                    <a:moveTo>
                      <a:pt x="739" y="258"/>
                    </a:moveTo>
                    <a:lnTo>
                      <a:pt x="480" y="258"/>
                    </a:lnTo>
                    <a:lnTo>
                      <a:pt x="480" y="0"/>
                    </a:lnTo>
                    <a:lnTo>
                      <a:pt x="258" y="0"/>
                    </a:lnTo>
                    <a:lnTo>
                      <a:pt x="258" y="258"/>
                    </a:lnTo>
                    <a:lnTo>
                      <a:pt x="0" y="258"/>
                    </a:lnTo>
                    <a:lnTo>
                      <a:pt x="0" y="480"/>
                    </a:lnTo>
                    <a:lnTo>
                      <a:pt x="258" y="480"/>
                    </a:lnTo>
                    <a:lnTo>
                      <a:pt x="258" y="739"/>
                    </a:lnTo>
                    <a:lnTo>
                      <a:pt x="480" y="739"/>
                    </a:lnTo>
                    <a:lnTo>
                      <a:pt x="480" y="480"/>
                    </a:lnTo>
                    <a:lnTo>
                      <a:pt x="739" y="480"/>
                    </a:lnTo>
                    <a:lnTo>
                      <a:pt x="739" y="2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25"/>
              </a:p>
            </p:txBody>
          </p:sp>
        </p:grp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F72649AF-FB11-4B41-86F7-3292ADF515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466309" y="6133423"/>
              <a:ext cx="90309" cy="167458"/>
            </a:xfrm>
            <a:custGeom>
              <a:avLst/>
              <a:gdLst>
                <a:gd name="T0" fmla="*/ 132814 w 249"/>
                <a:gd name="T1" fmla="*/ 43735 h 453"/>
                <a:gd name="T2" fmla="*/ 132814 w 249"/>
                <a:gd name="T3" fmla="*/ 43735 h 453"/>
                <a:gd name="T4" fmla="*/ 94791 w 249"/>
                <a:gd name="T5" fmla="*/ 43735 h 453"/>
                <a:gd name="T6" fmla="*/ 85687 w 249"/>
                <a:gd name="T7" fmla="*/ 58496 h 453"/>
                <a:gd name="T8" fmla="*/ 85687 w 249"/>
                <a:gd name="T9" fmla="*/ 87470 h 453"/>
                <a:gd name="T10" fmla="*/ 132814 w 249"/>
                <a:gd name="T11" fmla="*/ 87470 h 453"/>
                <a:gd name="T12" fmla="*/ 132814 w 249"/>
                <a:gd name="T13" fmla="*/ 126285 h 453"/>
                <a:gd name="T14" fmla="*/ 85687 w 249"/>
                <a:gd name="T15" fmla="*/ 126285 h 453"/>
                <a:gd name="T16" fmla="*/ 85687 w 249"/>
                <a:gd name="T17" fmla="*/ 247103 h 453"/>
                <a:gd name="T18" fmla="*/ 42308 w 249"/>
                <a:gd name="T19" fmla="*/ 247103 h 453"/>
                <a:gd name="T20" fmla="*/ 42308 w 249"/>
                <a:gd name="T21" fmla="*/ 126285 h 453"/>
                <a:gd name="T22" fmla="*/ 0 w 249"/>
                <a:gd name="T23" fmla="*/ 126285 h 453"/>
                <a:gd name="T24" fmla="*/ 0 w 249"/>
                <a:gd name="T25" fmla="*/ 87470 h 453"/>
                <a:gd name="T26" fmla="*/ 42308 w 249"/>
                <a:gd name="T27" fmla="*/ 87470 h 453"/>
                <a:gd name="T28" fmla="*/ 42308 w 249"/>
                <a:gd name="T29" fmla="*/ 63416 h 453"/>
                <a:gd name="T30" fmla="*/ 94791 w 249"/>
                <a:gd name="T31" fmla="*/ 0 h 453"/>
                <a:gd name="T32" fmla="*/ 132814 w 249"/>
                <a:gd name="T33" fmla="*/ 0 h 453"/>
                <a:gd name="T34" fmla="*/ 132814 w 249"/>
                <a:gd name="T35" fmla="*/ 43735 h 4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sz="1125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5294DB5-4F15-4350-8DB2-CC70581E0275}"/>
              </a:ext>
            </a:extLst>
          </p:cNvPr>
          <p:cNvSpPr txBox="1"/>
          <p:nvPr userDrawn="1"/>
        </p:nvSpPr>
        <p:spPr>
          <a:xfrm>
            <a:off x="580715" y="6138405"/>
            <a:ext cx="2799164" cy="22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75" b="0" spc="300" dirty="0">
                <a:solidFill>
                  <a:schemeClr val="bg1"/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SLIDEBAZAAR |</a:t>
            </a:r>
            <a:r>
              <a:rPr lang="en-US" sz="875" spc="300" dirty="0">
                <a:solidFill>
                  <a:schemeClr val="bg1"/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875" spc="300" dirty="0">
                <a:solidFill>
                  <a:schemeClr val="bg1">
                    <a:alpha val="45000"/>
                  </a:schemeClr>
                </a:solidFill>
                <a:latin typeface="+mn-lt"/>
                <a:ea typeface="Roboto Condensed" panose="02000000000000000000" pitchFamily="2" charset="0"/>
                <a:cs typeface="Segoe UI" panose="020B0502040204020203" pitchFamily="34" charset="0"/>
              </a:rPr>
              <a:t>2019.ALL RIGHTS</a:t>
            </a:r>
            <a:endParaRPr lang="id-ID" sz="875" spc="300" dirty="0">
              <a:solidFill>
                <a:schemeClr val="bg1">
                  <a:alpha val="45000"/>
                </a:schemeClr>
              </a:solidFill>
              <a:latin typeface="+mn-lt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3907840-5D0B-43AB-AB39-8164B27DD2A1}"/>
              </a:ext>
            </a:extLst>
          </p:cNvPr>
          <p:cNvSpPr/>
          <p:nvPr userDrawn="1"/>
        </p:nvSpPr>
        <p:spPr>
          <a:xfrm>
            <a:off x="1" y="3354056"/>
            <a:ext cx="4857898" cy="3503946"/>
          </a:xfrm>
          <a:custGeom>
            <a:avLst/>
            <a:gdLst>
              <a:gd name="connsiteX0" fmla="*/ 1467469 w 3428779"/>
              <a:gd name="connsiteY0" fmla="*/ 0 h 2473139"/>
              <a:gd name="connsiteX1" fmla="*/ 3428779 w 3428779"/>
              <a:gd name="connsiteY1" fmla="*/ 1961310 h 2473139"/>
              <a:gd name="connsiteX2" fmla="*/ 3388932 w 3428779"/>
              <a:gd name="connsiteY2" fmla="*/ 2356583 h 2473139"/>
              <a:gd name="connsiteX3" fmla="*/ 3358963 w 3428779"/>
              <a:gd name="connsiteY3" fmla="*/ 2473139 h 2473139"/>
              <a:gd name="connsiteX4" fmla="*/ 2402767 w 3428779"/>
              <a:gd name="connsiteY4" fmla="*/ 2473139 h 2473139"/>
              <a:gd name="connsiteX5" fmla="*/ 2404968 w 3428779"/>
              <a:gd name="connsiteY5" fmla="*/ 2469516 h 2473139"/>
              <a:gd name="connsiteX6" fmla="*/ 2533650 w 3428779"/>
              <a:gd name="connsiteY6" fmla="*/ 1961310 h 2473139"/>
              <a:gd name="connsiteX7" fmla="*/ 1467469 w 3428779"/>
              <a:gd name="connsiteY7" fmla="*/ 895129 h 2473139"/>
              <a:gd name="connsiteX8" fmla="*/ 401288 w 3428779"/>
              <a:gd name="connsiteY8" fmla="*/ 1961310 h 2473139"/>
              <a:gd name="connsiteX9" fmla="*/ 529970 w 3428779"/>
              <a:gd name="connsiteY9" fmla="*/ 2469516 h 2473139"/>
              <a:gd name="connsiteX10" fmla="*/ 532172 w 3428779"/>
              <a:gd name="connsiteY10" fmla="*/ 2473139 h 2473139"/>
              <a:gd name="connsiteX11" fmla="*/ 0 w 3428779"/>
              <a:gd name="connsiteY11" fmla="*/ 2473139 h 2473139"/>
              <a:gd name="connsiteX12" fmla="*/ 0 w 3428779"/>
              <a:gd name="connsiteY12" fmla="*/ 663151 h 2473139"/>
              <a:gd name="connsiteX13" fmla="*/ 80613 w 3428779"/>
              <a:gd name="connsiteY13" fmla="*/ 574455 h 2473139"/>
              <a:gd name="connsiteX14" fmla="*/ 1467469 w 3428779"/>
              <a:gd name="connsiteY14" fmla="*/ 0 h 247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28779" h="2473139">
                <a:moveTo>
                  <a:pt x="1467469" y="0"/>
                </a:moveTo>
                <a:cubicBezTo>
                  <a:pt x="2550671" y="0"/>
                  <a:pt x="3428779" y="878108"/>
                  <a:pt x="3428779" y="1961310"/>
                </a:cubicBezTo>
                <a:cubicBezTo>
                  <a:pt x="3428779" y="2096711"/>
                  <a:pt x="3415059" y="2228906"/>
                  <a:pt x="3388932" y="2356583"/>
                </a:cubicBezTo>
                <a:lnTo>
                  <a:pt x="3358963" y="2473139"/>
                </a:lnTo>
                <a:lnTo>
                  <a:pt x="2402767" y="2473139"/>
                </a:lnTo>
                <a:lnTo>
                  <a:pt x="2404968" y="2469516"/>
                </a:lnTo>
                <a:cubicBezTo>
                  <a:pt x="2487034" y="2318445"/>
                  <a:pt x="2533650" y="2145322"/>
                  <a:pt x="2533650" y="1961310"/>
                </a:cubicBezTo>
                <a:cubicBezTo>
                  <a:pt x="2533650" y="1372474"/>
                  <a:pt x="2056305" y="895129"/>
                  <a:pt x="1467469" y="895129"/>
                </a:cubicBezTo>
                <a:cubicBezTo>
                  <a:pt x="878633" y="895129"/>
                  <a:pt x="401288" y="1372474"/>
                  <a:pt x="401288" y="1961310"/>
                </a:cubicBezTo>
                <a:cubicBezTo>
                  <a:pt x="401288" y="2145322"/>
                  <a:pt x="447904" y="2318445"/>
                  <a:pt x="529970" y="2469516"/>
                </a:cubicBezTo>
                <a:lnTo>
                  <a:pt x="532172" y="2473139"/>
                </a:lnTo>
                <a:lnTo>
                  <a:pt x="0" y="2473139"/>
                </a:lnTo>
                <a:lnTo>
                  <a:pt x="0" y="663151"/>
                </a:lnTo>
                <a:lnTo>
                  <a:pt x="80613" y="574455"/>
                </a:lnTo>
                <a:cubicBezTo>
                  <a:pt x="435541" y="219527"/>
                  <a:pt x="925868" y="0"/>
                  <a:pt x="1467469" y="0"/>
                </a:cubicBez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0C3573A-F742-4D6A-B6F8-C506ADC2A5F3}"/>
              </a:ext>
            </a:extLst>
          </p:cNvPr>
          <p:cNvSpPr/>
          <p:nvPr userDrawn="1"/>
        </p:nvSpPr>
        <p:spPr>
          <a:xfrm>
            <a:off x="4953694" y="2286694"/>
            <a:ext cx="2284612" cy="2284612"/>
          </a:xfrm>
          <a:custGeom>
            <a:avLst/>
            <a:gdLst>
              <a:gd name="connsiteX0" fmla="*/ 1961310 w 3922620"/>
              <a:gd name="connsiteY0" fmla="*/ 895129 h 3922620"/>
              <a:gd name="connsiteX1" fmla="*/ 895129 w 3922620"/>
              <a:gd name="connsiteY1" fmla="*/ 1961310 h 3922620"/>
              <a:gd name="connsiteX2" fmla="*/ 1961310 w 3922620"/>
              <a:gd name="connsiteY2" fmla="*/ 3027491 h 3922620"/>
              <a:gd name="connsiteX3" fmla="*/ 3027491 w 3922620"/>
              <a:gd name="connsiteY3" fmla="*/ 1961310 h 3922620"/>
              <a:gd name="connsiteX4" fmla="*/ 1961310 w 3922620"/>
              <a:gd name="connsiteY4" fmla="*/ 895129 h 3922620"/>
              <a:gd name="connsiteX5" fmla="*/ 1961310 w 3922620"/>
              <a:gd name="connsiteY5" fmla="*/ 0 h 3922620"/>
              <a:gd name="connsiteX6" fmla="*/ 3922620 w 3922620"/>
              <a:gd name="connsiteY6" fmla="*/ 1961310 h 3922620"/>
              <a:gd name="connsiteX7" fmla="*/ 1961310 w 3922620"/>
              <a:gd name="connsiteY7" fmla="*/ 3922620 h 3922620"/>
              <a:gd name="connsiteX8" fmla="*/ 0 w 3922620"/>
              <a:gd name="connsiteY8" fmla="*/ 1961310 h 3922620"/>
              <a:gd name="connsiteX9" fmla="*/ 1961310 w 3922620"/>
              <a:gd name="connsiteY9" fmla="*/ 0 h 392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2620" h="3922620">
                <a:moveTo>
                  <a:pt x="1961310" y="895129"/>
                </a:moveTo>
                <a:cubicBezTo>
                  <a:pt x="1372474" y="895129"/>
                  <a:pt x="895129" y="1372474"/>
                  <a:pt x="895129" y="1961310"/>
                </a:cubicBezTo>
                <a:cubicBezTo>
                  <a:pt x="895129" y="2550146"/>
                  <a:pt x="1372474" y="3027491"/>
                  <a:pt x="1961310" y="3027491"/>
                </a:cubicBezTo>
                <a:cubicBezTo>
                  <a:pt x="2550146" y="3027491"/>
                  <a:pt x="3027491" y="2550146"/>
                  <a:pt x="3027491" y="1961310"/>
                </a:cubicBezTo>
                <a:cubicBezTo>
                  <a:pt x="3027491" y="1372474"/>
                  <a:pt x="2550146" y="895129"/>
                  <a:pt x="1961310" y="895129"/>
                </a:cubicBezTo>
                <a:close/>
                <a:moveTo>
                  <a:pt x="1961310" y="0"/>
                </a:moveTo>
                <a:cubicBezTo>
                  <a:pt x="3044512" y="0"/>
                  <a:pt x="3922620" y="878108"/>
                  <a:pt x="3922620" y="1961310"/>
                </a:cubicBezTo>
                <a:cubicBezTo>
                  <a:pt x="3922620" y="3044512"/>
                  <a:pt x="3044512" y="3922620"/>
                  <a:pt x="1961310" y="3922620"/>
                </a:cubicBezTo>
                <a:cubicBezTo>
                  <a:pt x="878108" y="3922620"/>
                  <a:pt x="0" y="3044512"/>
                  <a:pt x="0" y="1961310"/>
                </a:cubicBezTo>
                <a:cubicBezTo>
                  <a:pt x="0" y="878108"/>
                  <a:pt x="878108" y="0"/>
                  <a:pt x="1961310" y="0"/>
                </a:cubicBezTo>
                <a:close/>
              </a:path>
            </a:pathLst>
          </a:cu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31BEB9-30D5-4BDE-9F07-A7B709C2195B}"/>
              </a:ext>
            </a:extLst>
          </p:cNvPr>
          <p:cNvSpPr/>
          <p:nvPr userDrawn="1"/>
        </p:nvSpPr>
        <p:spPr>
          <a:xfrm>
            <a:off x="11347490" y="190297"/>
            <a:ext cx="625136" cy="625136"/>
          </a:xfrm>
          <a:custGeom>
            <a:avLst/>
            <a:gdLst>
              <a:gd name="connsiteX0" fmla="*/ 1961310 w 3922620"/>
              <a:gd name="connsiteY0" fmla="*/ 895129 h 3922620"/>
              <a:gd name="connsiteX1" fmla="*/ 895129 w 3922620"/>
              <a:gd name="connsiteY1" fmla="*/ 1961310 h 3922620"/>
              <a:gd name="connsiteX2" fmla="*/ 1961310 w 3922620"/>
              <a:gd name="connsiteY2" fmla="*/ 3027491 h 3922620"/>
              <a:gd name="connsiteX3" fmla="*/ 3027491 w 3922620"/>
              <a:gd name="connsiteY3" fmla="*/ 1961310 h 3922620"/>
              <a:gd name="connsiteX4" fmla="*/ 1961310 w 3922620"/>
              <a:gd name="connsiteY4" fmla="*/ 895129 h 3922620"/>
              <a:gd name="connsiteX5" fmla="*/ 1961310 w 3922620"/>
              <a:gd name="connsiteY5" fmla="*/ 0 h 3922620"/>
              <a:gd name="connsiteX6" fmla="*/ 3922620 w 3922620"/>
              <a:gd name="connsiteY6" fmla="*/ 1961310 h 3922620"/>
              <a:gd name="connsiteX7" fmla="*/ 1961310 w 3922620"/>
              <a:gd name="connsiteY7" fmla="*/ 3922620 h 3922620"/>
              <a:gd name="connsiteX8" fmla="*/ 0 w 3922620"/>
              <a:gd name="connsiteY8" fmla="*/ 1961310 h 3922620"/>
              <a:gd name="connsiteX9" fmla="*/ 1961310 w 3922620"/>
              <a:gd name="connsiteY9" fmla="*/ 0 h 392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2620" h="3922620">
                <a:moveTo>
                  <a:pt x="1961310" y="895129"/>
                </a:moveTo>
                <a:cubicBezTo>
                  <a:pt x="1372474" y="895129"/>
                  <a:pt x="895129" y="1372474"/>
                  <a:pt x="895129" y="1961310"/>
                </a:cubicBezTo>
                <a:cubicBezTo>
                  <a:pt x="895129" y="2550146"/>
                  <a:pt x="1372474" y="3027491"/>
                  <a:pt x="1961310" y="3027491"/>
                </a:cubicBezTo>
                <a:cubicBezTo>
                  <a:pt x="2550146" y="3027491"/>
                  <a:pt x="3027491" y="2550146"/>
                  <a:pt x="3027491" y="1961310"/>
                </a:cubicBezTo>
                <a:cubicBezTo>
                  <a:pt x="3027491" y="1372474"/>
                  <a:pt x="2550146" y="895129"/>
                  <a:pt x="1961310" y="895129"/>
                </a:cubicBezTo>
                <a:close/>
                <a:moveTo>
                  <a:pt x="1961310" y="0"/>
                </a:moveTo>
                <a:cubicBezTo>
                  <a:pt x="3044512" y="0"/>
                  <a:pt x="3922620" y="878108"/>
                  <a:pt x="3922620" y="1961310"/>
                </a:cubicBezTo>
                <a:cubicBezTo>
                  <a:pt x="3922620" y="3044512"/>
                  <a:pt x="3044512" y="3922620"/>
                  <a:pt x="1961310" y="3922620"/>
                </a:cubicBezTo>
                <a:cubicBezTo>
                  <a:pt x="878108" y="3922620"/>
                  <a:pt x="0" y="3044512"/>
                  <a:pt x="0" y="1961310"/>
                </a:cubicBezTo>
                <a:cubicBezTo>
                  <a:pt x="0" y="878108"/>
                  <a:pt x="878108" y="0"/>
                  <a:pt x="1961310" y="0"/>
                </a:cubicBezTo>
                <a:close/>
              </a:path>
            </a:pathLst>
          </a:cu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5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713" r:id="rId3"/>
    <p:sldLayoutId id="2147483714" r:id="rId4"/>
    <p:sldLayoutId id="2147483684" r:id="rId5"/>
    <p:sldLayoutId id="2147483685" r:id="rId6"/>
    <p:sldLayoutId id="2147483689" r:id="rId7"/>
    <p:sldLayoutId id="2147483697" r:id="rId8"/>
    <p:sldLayoutId id="2147483698" r:id="rId9"/>
    <p:sldLayoutId id="2147483710" r:id="rId10"/>
    <p:sldLayoutId id="2147483711" r:id="rId11"/>
    <p:sldLayoutId id="2147483712" r:id="rId12"/>
    <p:sldLayoutId id="2147483715" r:id="rId13"/>
  </p:sldLayoutIdLst>
  <p:txStyles>
    <p:titleStyle>
      <a:lvl1pPr algn="l" defTabSz="912971" rtl="0" eaLnBrk="1" latinLnBrk="0" hangingPunct="1">
        <a:lnSpc>
          <a:spcPct val="90000"/>
        </a:lnSpc>
        <a:spcBef>
          <a:spcPct val="0"/>
        </a:spcBef>
        <a:buNone/>
        <a:defRPr sz="43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243" indent="-228243" algn="l" defTabSz="912971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6" kern="1200">
          <a:solidFill>
            <a:schemeClr val="tx1"/>
          </a:solidFill>
          <a:latin typeface="+mn-lt"/>
          <a:ea typeface="+mn-ea"/>
          <a:cs typeface="+mn-cs"/>
        </a:defRPr>
      </a:lvl1pPr>
      <a:lvl2pPr marL="684729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141214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3pPr>
      <a:lvl4pPr marL="1597700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4186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0671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7157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3643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0128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486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2971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69457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5943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2428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38914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5399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1885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>
            <a:extLst>
              <a:ext uri="{FF2B5EF4-FFF2-40B4-BE49-F238E27FC236}">
                <a16:creationId xmlns:a16="http://schemas.microsoft.com/office/drawing/2014/main" id="{3B0F88BD-04F9-421D-9916-587288B724D6}"/>
              </a:ext>
            </a:extLst>
          </p:cNvPr>
          <p:cNvSpPr>
            <a:spLocks/>
          </p:cNvSpPr>
          <p:nvPr/>
        </p:nvSpPr>
        <p:spPr bwMode="auto">
          <a:xfrm rot="900000">
            <a:off x="7535734" y="389086"/>
            <a:ext cx="686079" cy="766098"/>
          </a:xfrm>
          <a:custGeom>
            <a:avLst/>
            <a:gdLst>
              <a:gd name="T0" fmla="*/ 500 w 540"/>
              <a:gd name="T1" fmla="*/ 235 h 604"/>
              <a:gd name="T2" fmla="*/ 120 w 540"/>
              <a:gd name="T3" fmla="*/ 15 h 604"/>
              <a:gd name="T4" fmla="*/ 40 w 540"/>
              <a:gd name="T5" fmla="*/ 15 h 604"/>
              <a:gd name="T6" fmla="*/ 0 w 540"/>
              <a:gd name="T7" fmla="*/ 84 h 604"/>
              <a:gd name="T8" fmla="*/ 0 w 540"/>
              <a:gd name="T9" fmla="*/ 524 h 604"/>
              <a:gd name="T10" fmla="*/ 40 w 540"/>
              <a:gd name="T11" fmla="*/ 593 h 604"/>
              <a:gd name="T12" fmla="*/ 80 w 540"/>
              <a:gd name="T13" fmla="*/ 604 h 604"/>
              <a:gd name="T14" fmla="*/ 120 w 540"/>
              <a:gd name="T15" fmla="*/ 593 h 604"/>
              <a:gd name="T16" fmla="*/ 500 w 540"/>
              <a:gd name="T17" fmla="*/ 373 h 604"/>
              <a:gd name="T18" fmla="*/ 540 w 540"/>
              <a:gd name="T19" fmla="*/ 304 h 604"/>
              <a:gd name="T20" fmla="*/ 500 w 540"/>
              <a:gd name="T21" fmla="*/ 23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604">
                <a:moveTo>
                  <a:pt x="500" y="235"/>
                </a:moveTo>
                <a:cubicBezTo>
                  <a:pt x="120" y="15"/>
                  <a:pt x="120" y="15"/>
                  <a:pt x="120" y="15"/>
                </a:cubicBezTo>
                <a:cubicBezTo>
                  <a:pt x="95" y="0"/>
                  <a:pt x="65" y="0"/>
                  <a:pt x="40" y="15"/>
                </a:cubicBezTo>
                <a:cubicBezTo>
                  <a:pt x="15" y="29"/>
                  <a:pt x="0" y="55"/>
                  <a:pt x="0" y="84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53"/>
                  <a:pt x="15" y="579"/>
                  <a:pt x="40" y="593"/>
                </a:cubicBezTo>
                <a:cubicBezTo>
                  <a:pt x="52" y="600"/>
                  <a:pt x="66" y="604"/>
                  <a:pt x="80" y="604"/>
                </a:cubicBezTo>
                <a:cubicBezTo>
                  <a:pt x="94" y="604"/>
                  <a:pt x="108" y="600"/>
                  <a:pt x="120" y="593"/>
                </a:cubicBezTo>
                <a:cubicBezTo>
                  <a:pt x="500" y="373"/>
                  <a:pt x="500" y="373"/>
                  <a:pt x="500" y="373"/>
                </a:cubicBezTo>
                <a:cubicBezTo>
                  <a:pt x="525" y="359"/>
                  <a:pt x="540" y="333"/>
                  <a:pt x="540" y="304"/>
                </a:cubicBezTo>
                <a:cubicBezTo>
                  <a:pt x="540" y="275"/>
                  <a:pt x="525" y="249"/>
                  <a:pt x="500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6400" dist="38100" dir="5400000" algn="t" rotWithShape="0">
              <a:schemeClr val="accent1">
                <a:lumMod val="75000"/>
                <a:alpha val="7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">
            <a:extLst>
              <a:ext uri="{FF2B5EF4-FFF2-40B4-BE49-F238E27FC236}">
                <a16:creationId xmlns:a16="http://schemas.microsoft.com/office/drawing/2014/main" id="{CF2628D3-FA02-42E5-858B-833CA2378831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" y="1547820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Đề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tài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: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Quản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lý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khách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sạn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9FE188B4-5A35-413B-A5C1-4F63EEE5771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1">
            <a:off x="2" y="830640"/>
            <a:ext cx="1219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PBL3: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Đồ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án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công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nghệ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phần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mềm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5030C58-5E6D-4677-ABED-A46D301CF57F}"/>
              </a:ext>
            </a:extLst>
          </p:cNvPr>
          <p:cNvSpPr/>
          <p:nvPr/>
        </p:nvSpPr>
        <p:spPr>
          <a:xfrm rot="10800000">
            <a:off x="0" y="0"/>
            <a:ext cx="1836116" cy="1774728"/>
          </a:xfrm>
          <a:custGeom>
            <a:avLst/>
            <a:gdLst>
              <a:gd name="connsiteX0" fmla="*/ 1374738 w 1836116"/>
              <a:gd name="connsiteY0" fmla="*/ 0 h 1774728"/>
              <a:gd name="connsiteX1" fmla="*/ 1783543 w 1836116"/>
              <a:gd name="connsiteY1" fmla="*/ 61806 h 1774728"/>
              <a:gd name="connsiteX2" fmla="*/ 1836116 w 1836116"/>
              <a:gd name="connsiteY2" fmla="*/ 81048 h 1774728"/>
              <a:gd name="connsiteX3" fmla="*/ 1836116 w 1836116"/>
              <a:gd name="connsiteY3" fmla="*/ 693404 h 1774728"/>
              <a:gd name="connsiteX4" fmla="*/ 1834844 w 1836116"/>
              <a:gd name="connsiteY4" fmla="*/ 692354 h 1774728"/>
              <a:gd name="connsiteX5" fmla="*/ 1374738 w 1836116"/>
              <a:gd name="connsiteY5" fmla="*/ 551811 h 1774728"/>
              <a:gd name="connsiteX6" fmla="*/ 551811 w 1836116"/>
              <a:gd name="connsiteY6" fmla="*/ 1374738 h 1774728"/>
              <a:gd name="connsiteX7" fmla="*/ 616481 w 1836116"/>
              <a:gd name="connsiteY7" fmla="*/ 1695059 h 1774728"/>
              <a:gd name="connsiteX8" fmla="*/ 659724 w 1836116"/>
              <a:gd name="connsiteY8" fmla="*/ 1774728 h 1774728"/>
              <a:gd name="connsiteX9" fmla="*/ 59539 w 1836116"/>
              <a:gd name="connsiteY9" fmla="*/ 1774728 h 1774728"/>
              <a:gd name="connsiteX10" fmla="*/ 27930 w 1836116"/>
              <a:gd name="connsiteY10" fmla="*/ 1651796 h 1774728"/>
              <a:gd name="connsiteX11" fmla="*/ 0 w 1836116"/>
              <a:gd name="connsiteY11" fmla="*/ 1374738 h 1774728"/>
              <a:gd name="connsiteX12" fmla="*/ 1374738 w 1836116"/>
              <a:gd name="connsiteY12" fmla="*/ 0 h 177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36116" h="1774728">
                <a:moveTo>
                  <a:pt x="1374738" y="0"/>
                </a:moveTo>
                <a:cubicBezTo>
                  <a:pt x="1517097" y="0"/>
                  <a:pt x="1654402" y="21639"/>
                  <a:pt x="1783543" y="61806"/>
                </a:cubicBezTo>
                <a:lnTo>
                  <a:pt x="1836116" y="81048"/>
                </a:lnTo>
                <a:lnTo>
                  <a:pt x="1836116" y="693404"/>
                </a:lnTo>
                <a:lnTo>
                  <a:pt x="1834844" y="692354"/>
                </a:lnTo>
                <a:cubicBezTo>
                  <a:pt x="1703504" y="603623"/>
                  <a:pt x="1545172" y="551811"/>
                  <a:pt x="1374738" y="551811"/>
                </a:cubicBezTo>
                <a:cubicBezTo>
                  <a:pt x="920248" y="551811"/>
                  <a:pt x="551811" y="920248"/>
                  <a:pt x="551811" y="1374738"/>
                </a:cubicBezTo>
                <a:cubicBezTo>
                  <a:pt x="551811" y="1488361"/>
                  <a:pt x="574838" y="1596605"/>
                  <a:pt x="616481" y="1695059"/>
                </a:cubicBezTo>
                <a:lnTo>
                  <a:pt x="659724" y="1774728"/>
                </a:lnTo>
                <a:lnTo>
                  <a:pt x="59539" y="1774728"/>
                </a:lnTo>
                <a:lnTo>
                  <a:pt x="27930" y="1651796"/>
                </a:lnTo>
                <a:cubicBezTo>
                  <a:pt x="9617" y="1562304"/>
                  <a:pt x="0" y="1469644"/>
                  <a:pt x="0" y="1374738"/>
                </a:cubicBezTo>
                <a:cubicBezTo>
                  <a:pt x="0" y="615491"/>
                  <a:pt x="615491" y="0"/>
                  <a:pt x="13747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103C32-0A95-45A3-97C4-53485314A97F}"/>
              </a:ext>
            </a:extLst>
          </p:cNvPr>
          <p:cNvGrpSpPr/>
          <p:nvPr/>
        </p:nvGrpSpPr>
        <p:grpSpPr>
          <a:xfrm>
            <a:off x="-147910" y="2533215"/>
            <a:ext cx="382903" cy="339465"/>
            <a:chOff x="549423" y="3331609"/>
            <a:chExt cx="382903" cy="339465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6B86A4-360E-449C-B6C2-A1CD73EC0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065" y="3370177"/>
              <a:ext cx="300261" cy="300897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9E2996D-E376-4A7A-B415-1C59049E23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23" y="3331609"/>
              <a:ext cx="300261" cy="300897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3E09C4-05CD-4D67-948F-50F4D49CAE27}"/>
              </a:ext>
            </a:extLst>
          </p:cNvPr>
          <p:cNvGrpSpPr/>
          <p:nvPr/>
        </p:nvGrpSpPr>
        <p:grpSpPr>
          <a:xfrm>
            <a:off x="10976861" y="3395778"/>
            <a:ext cx="308416" cy="283778"/>
            <a:chOff x="10539042" y="1658299"/>
            <a:chExt cx="539614" cy="496507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7535B8-CFD6-4035-BD39-D46213D44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1684" y="1696866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B2831EA-EB10-4D5B-BDE8-BD158F5512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9042" y="1658299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04FDDE-96F1-4E60-A202-166F963B8988}"/>
              </a:ext>
            </a:extLst>
          </p:cNvPr>
          <p:cNvGrpSpPr/>
          <p:nvPr/>
        </p:nvGrpSpPr>
        <p:grpSpPr>
          <a:xfrm>
            <a:off x="1039686" y="1987005"/>
            <a:ext cx="168220" cy="439422"/>
            <a:chOff x="454918" y="2338868"/>
            <a:chExt cx="133573" cy="348917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6BD763E-2949-4C03-9D91-49FA657D6D4D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537560" y="2377435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D6C4CF6-770A-4BFB-863E-CA6C1C13F981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454918" y="2338868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6FDFA2-3745-4927-B809-B508829F84BD}"/>
              </a:ext>
            </a:extLst>
          </p:cNvPr>
          <p:cNvGrpSpPr/>
          <p:nvPr/>
        </p:nvGrpSpPr>
        <p:grpSpPr>
          <a:xfrm>
            <a:off x="11083933" y="1718049"/>
            <a:ext cx="497762" cy="113359"/>
            <a:chOff x="10984859" y="2789688"/>
            <a:chExt cx="392992" cy="89499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30199DF-873C-4803-93BD-1A915443A86B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1197210" y="2698547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4FB8AC5-C82D-481A-AA85-65893DF9B948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1114568" y="2659979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Freeform 5">
            <a:extLst>
              <a:ext uri="{FF2B5EF4-FFF2-40B4-BE49-F238E27FC236}">
                <a16:creationId xmlns:a16="http://schemas.microsoft.com/office/drawing/2014/main" id="{D49E695C-1E46-47BC-93A2-845652815676}"/>
              </a:ext>
            </a:extLst>
          </p:cNvPr>
          <p:cNvSpPr>
            <a:spLocks/>
          </p:cNvSpPr>
          <p:nvPr/>
        </p:nvSpPr>
        <p:spPr bwMode="auto">
          <a:xfrm rot="900000">
            <a:off x="11929971" y="5073877"/>
            <a:ext cx="686079" cy="766098"/>
          </a:xfrm>
          <a:custGeom>
            <a:avLst/>
            <a:gdLst>
              <a:gd name="T0" fmla="*/ 500 w 540"/>
              <a:gd name="T1" fmla="*/ 235 h 604"/>
              <a:gd name="T2" fmla="*/ 120 w 540"/>
              <a:gd name="T3" fmla="*/ 15 h 604"/>
              <a:gd name="T4" fmla="*/ 40 w 540"/>
              <a:gd name="T5" fmla="*/ 15 h 604"/>
              <a:gd name="T6" fmla="*/ 0 w 540"/>
              <a:gd name="T7" fmla="*/ 84 h 604"/>
              <a:gd name="T8" fmla="*/ 0 w 540"/>
              <a:gd name="T9" fmla="*/ 524 h 604"/>
              <a:gd name="T10" fmla="*/ 40 w 540"/>
              <a:gd name="T11" fmla="*/ 593 h 604"/>
              <a:gd name="T12" fmla="*/ 80 w 540"/>
              <a:gd name="T13" fmla="*/ 604 h 604"/>
              <a:gd name="T14" fmla="*/ 120 w 540"/>
              <a:gd name="T15" fmla="*/ 593 h 604"/>
              <a:gd name="T16" fmla="*/ 500 w 540"/>
              <a:gd name="T17" fmla="*/ 373 h 604"/>
              <a:gd name="T18" fmla="*/ 540 w 540"/>
              <a:gd name="T19" fmla="*/ 304 h 604"/>
              <a:gd name="T20" fmla="*/ 500 w 540"/>
              <a:gd name="T21" fmla="*/ 23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604">
                <a:moveTo>
                  <a:pt x="500" y="235"/>
                </a:moveTo>
                <a:cubicBezTo>
                  <a:pt x="120" y="15"/>
                  <a:pt x="120" y="15"/>
                  <a:pt x="120" y="15"/>
                </a:cubicBezTo>
                <a:cubicBezTo>
                  <a:pt x="95" y="0"/>
                  <a:pt x="65" y="0"/>
                  <a:pt x="40" y="15"/>
                </a:cubicBezTo>
                <a:cubicBezTo>
                  <a:pt x="15" y="29"/>
                  <a:pt x="0" y="55"/>
                  <a:pt x="0" y="84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53"/>
                  <a:pt x="15" y="579"/>
                  <a:pt x="40" y="593"/>
                </a:cubicBezTo>
                <a:cubicBezTo>
                  <a:pt x="52" y="600"/>
                  <a:pt x="66" y="604"/>
                  <a:pt x="80" y="604"/>
                </a:cubicBezTo>
                <a:cubicBezTo>
                  <a:pt x="94" y="604"/>
                  <a:pt x="108" y="600"/>
                  <a:pt x="120" y="593"/>
                </a:cubicBezTo>
                <a:cubicBezTo>
                  <a:pt x="500" y="373"/>
                  <a:pt x="500" y="373"/>
                  <a:pt x="500" y="373"/>
                </a:cubicBezTo>
                <a:cubicBezTo>
                  <a:pt x="525" y="359"/>
                  <a:pt x="540" y="333"/>
                  <a:pt x="540" y="304"/>
                </a:cubicBezTo>
                <a:cubicBezTo>
                  <a:pt x="540" y="275"/>
                  <a:pt x="525" y="249"/>
                  <a:pt x="500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6400" dist="38100" dir="5400000" algn="t" rotWithShape="0">
              <a:schemeClr val="accent1">
                <a:lumMod val="75000"/>
                <a:alpha val="7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C136A5-82EC-46FA-8A43-B476F8AE195E}"/>
              </a:ext>
            </a:extLst>
          </p:cNvPr>
          <p:cNvGrpSpPr/>
          <p:nvPr/>
        </p:nvGrpSpPr>
        <p:grpSpPr>
          <a:xfrm>
            <a:off x="2398500" y="528030"/>
            <a:ext cx="308416" cy="283778"/>
            <a:chOff x="10539042" y="1658299"/>
            <a:chExt cx="539614" cy="496507"/>
          </a:xfrm>
        </p:grpSpPr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BC517F7-B583-4400-A515-E2B31322E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1684" y="1696866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B79B847B-3354-4203-B582-7A78BC6FB0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9042" y="1658299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C61E8F-6DCC-47EC-99BE-CDE2AD60B4E1}"/>
              </a:ext>
            </a:extLst>
          </p:cNvPr>
          <p:cNvGrpSpPr/>
          <p:nvPr/>
        </p:nvGrpSpPr>
        <p:grpSpPr>
          <a:xfrm rot="3518345">
            <a:off x="2706977" y="1269287"/>
            <a:ext cx="168220" cy="439422"/>
            <a:chOff x="454918" y="2338868"/>
            <a:chExt cx="133573" cy="348917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6F15A43-555C-4530-9039-24369C54A11E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537560" y="2377435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3032E73-DF9F-4643-8CCF-5198CDCB6243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454918" y="2338868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0AC565-3C9B-4A27-AF81-A841C86785AF}"/>
              </a:ext>
            </a:extLst>
          </p:cNvPr>
          <p:cNvGrpSpPr/>
          <p:nvPr/>
        </p:nvGrpSpPr>
        <p:grpSpPr>
          <a:xfrm>
            <a:off x="6465641" y="906106"/>
            <a:ext cx="4198808" cy="5220752"/>
            <a:chOff x="6465641" y="906106"/>
            <a:chExt cx="4198808" cy="522075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A1E2252-DFFD-4116-89A5-0059A480C078}"/>
                </a:ext>
              </a:extLst>
            </p:cNvPr>
            <p:cNvGrpSpPr/>
            <p:nvPr/>
          </p:nvGrpSpPr>
          <p:grpSpPr>
            <a:xfrm rot="19800000">
              <a:off x="10049475" y="906106"/>
              <a:ext cx="614974" cy="489374"/>
              <a:chOff x="10545129" y="3574223"/>
              <a:chExt cx="431383" cy="343279"/>
            </a:xfrm>
          </p:grpSpPr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606EFF8C-FE0C-493D-8579-401A04D781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0627771" y="3612790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id="{8A67E7FD-51AD-49C4-81EA-36E7C0854B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0545129" y="3574223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1AE142B-FC38-4015-8AAD-B918805916F8}"/>
                </a:ext>
              </a:extLst>
            </p:cNvPr>
            <p:cNvGrpSpPr/>
            <p:nvPr/>
          </p:nvGrpSpPr>
          <p:grpSpPr>
            <a:xfrm>
              <a:off x="6465641" y="5808534"/>
              <a:ext cx="361762" cy="318324"/>
              <a:chOff x="1408659" y="4399010"/>
              <a:chExt cx="361762" cy="318324"/>
            </a:xfrm>
          </p:grpSpPr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DDE48110-D58B-4D1B-997E-515AC6B112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0700000">
                <a:off x="1491301" y="4437578"/>
                <a:ext cx="279120" cy="279756"/>
              </a:xfrm>
              <a:custGeom>
                <a:avLst/>
                <a:gdLst>
                  <a:gd name="T0" fmla="*/ 850 w 874"/>
                  <a:gd name="T1" fmla="*/ 874 h 874"/>
                  <a:gd name="T2" fmla="*/ 24 w 874"/>
                  <a:gd name="T3" fmla="*/ 874 h 874"/>
                  <a:gd name="T4" fmla="*/ 0 w 874"/>
                  <a:gd name="T5" fmla="*/ 850 h 874"/>
                  <a:gd name="T6" fmla="*/ 0 w 874"/>
                  <a:gd name="T7" fmla="*/ 24 h 874"/>
                  <a:gd name="T8" fmla="*/ 24 w 874"/>
                  <a:gd name="T9" fmla="*/ 0 h 874"/>
                  <a:gd name="T10" fmla="*/ 850 w 874"/>
                  <a:gd name="T11" fmla="*/ 0 h 874"/>
                  <a:gd name="T12" fmla="*/ 874 w 874"/>
                  <a:gd name="T13" fmla="*/ 24 h 874"/>
                  <a:gd name="T14" fmla="*/ 874 w 874"/>
                  <a:gd name="T15" fmla="*/ 850 h 874"/>
                  <a:gd name="T16" fmla="*/ 850 w 874"/>
                  <a:gd name="T17" fmla="*/ 874 h 874"/>
                  <a:gd name="T18" fmla="*/ 48 w 874"/>
                  <a:gd name="T19" fmla="*/ 826 h 874"/>
                  <a:gd name="T20" fmla="*/ 826 w 874"/>
                  <a:gd name="T21" fmla="*/ 826 h 874"/>
                  <a:gd name="T22" fmla="*/ 826 w 874"/>
                  <a:gd name="T23" fmla="*/ 48 h 874"/>
                  <a:gd name="T24" fmla="*/ 48 w 874"/>
                  <a:gd name="T25" fmla="*/ 48 h 874"/>
                  <a:gd name="T26" fmla="*/ 48 w 874"/>
                  <a:gd name="T27" fmla="*/ 82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4" h="874">
                    <a:moveTo>
                      <a:pt x="850" y="874"/>
                    </a:moveTo>
                    <a:cubicBezTo>
                      <a:pt x="24" y="874"/>
                      <a:pt x="24" y="874"/>
                      <a:pt x="24" y="874"/>
                    </a:cubicBezTo>
                    <a:cubicBezTo>
                      <a:pt x="11" y="874"/>
                      <a:pt x="0" y="863"/>
                      <a:pt x="0" y="85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850" y="0"/>
                      <a:pt x="850" y="0"/>
                      <a:pt x="850" y="0"/>
                    </a:cubicBezTo>
                    <a:cubicBezTo>
                      <a:pt x="863" y="0"/>
                      <a:pt x="874" y="11"/>
                      <a:pt x="874" y="24"/>
                    </a:cubicBezTo>
                    <a:cubicBezTo>
                      <a:pt x="874" y="850"/>
                      <a:pt x="874" y="850"/>
                      <a:pt x="874" y="850"/>
                    </a:cubicBezTo>
                    <a:cubicBezTo>
                      <a:pt x="874" y="863"/>
                      <a:pt x="863" y="874"/>
                      <a:pt x="850" y="874"/>
                    </a:cubicBezTo>
                    <a:close/>
                    <a:moveTo>
                      <a:pt x="48" y="826"/>
                    </a:moveTo>
                    <a:cubicBezTo>
                      <a:pt x="826" y="826"/>
                      <a:pt x="826" y="826"/>
                      <a:pt x="826" y="826"/>
                    </a:cubicBezTo>
                    <a:cubicBezTo>
                      <a:pt x="826" y="48"/>
                      <a:pt x="826" y="48"/>
                      <a:pt x="826" y="48"/>
                    </a:cubicBezTo>
                    <a:cubicBezTo>
                      <a:pt x="48" y="48"/>
                      <a:pt x="48" y="48"/>
                      <a:pt x="48" y="48"/>
                    </a:cubicBezTo>
                    <a:lnTo>
                      <a:pt x="48" y="826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C400518A-6F73-4E6E-9A9B-41B114300C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0700000">
                <a:off x="1408659" y="4399010"/>
                <a:ext cx="279120" cy="279756"/>
              </a:xfrm>
              <a:custGeom>
                <a:avLst/>
                <a:gdLst>
                  <a:gd name="T0" fmla="*/ 850 w 874"/>
                  <a:gd name="T1" fmla="*/ 874 h 874"/>
                  <a:gd name="T2" fmla="*/ 24 w 874"/>
                  <a:gd name="T3" fmla="*/ 874 h 874"/>
                  <a:gd name="T4" fmla="*/ 0 w 874"/>
                  <a:gd name="T5" fmla="*/ 850 h 874"/>
                  <a:gd name="T6" fmla="*/ 0 w 874"/>
                  <a:gd name="T7" fmla="*/ 24 h 874"/>
                  <a:gd name="T8" fmla="*/ 24 w 874"/>
                  <a:gd name="T9" fmla="*/ 0 h 874"/>
                  <a:gd name="T10" fmla="*/ 850 w 874"/>
                  <a:gd name="T11" fmla="*/ 0 h 874"/>
                  <a:gd name="T12" fmla="*/ 874 w 874"/>
                  <a:gd name="T13" fmla="*/ 24 h 874"/>
                  <a:gd name="T14" fmla="*/ 874 w 874"/>
                  <a:gd name="T15" fmla="*/ 850 h 874"/>
                  <a:gd name="T16" fmla="*/ 850 w 874"/>
                  <a:gd name="T17" fmla="*/ 874 h 874"/>
                  <a:gd name="T18" fmla="*/ 48 w 874"/>
                  <a:gd name="T19" fmla="*/ 826 h 874"/>
                  <a:gd name="T20" fmla="*/ 826 w 874"/>
                  <a:gd name="T21" fmla="*/ 826 h 874"/>
                  <a:gd name="T22" fmla="*/ 826 w 874"/>
                  <a:gd name="T23" fmla="*/ 48 h 874"/>
                  <a:gd name="T24" fmla="*/ 48 w 874"/>
                  <a:gd name="T25" fmla="*/ 48 h 874"/>
                  <a:gd name="T26" fmla="*/ 48 w 874"/>
                  <a:gd name="T27" fmla="*/ 82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4" h="874">
                    <a:moveTo>
                      <a:pt x="850" y="874"/>
                    </a:moveTo>
                    <a:cubicBezTo>
                      <a:pt x="24" y="874"/>
                      <a:pt x="24" y="874"/>
                      <a:pt x="24" y="874"/>
                    </a:cubicBezTo>
                    <a:cubicBezTo>
                      <a:pt x="11" y="874"/>
                      <a:pt x="0" y="863"/>
                      <a:pt x="0" y="85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850" y="0"/>
                      <a:pt x="850" y="0"/>
                      <a:pt x="850" y="0"/>
                    </a:cubicBezTo>
                    <a:cubicBezTo>
                      <a:pt x="863" y="0"/>
                      <a:pt x="874" y="11"/>
                      <a:pt x="874" y="24"/>
                    </a:cubicBezTo>
                    <a:cubicBezTo>
                      <a:pt x="874" y="850"/>
                      <a:pt x="874" y="850"/>
                      <a:pt x="874" y="850"/>
                    </a:cubicBezTo>
                    <a:cubicBezTo>
                      <a:pt x="874" y="863"/>
                      <a:pt x="863" y="874"/>
                      <a:pt x="850" y="874"/>
                    </a:cubicBezTo>
                    <a:close/>
                    <a:moveTo>
                      <a:pt x="48" y="826"/>
                    </a:moveTo>
                    <a:cubicBezTo>
                      <a:pt x="826" y="826"/>
                      <a:pt x="826" y="826"/>
                      <a:pt x="826" y="826"/>
                    </a:cubicBezTo>
                    <a:cubicBezTo>
                      <a:pt x="826" y="48"/>
                      <a:pt x="826" y="48"/>
                      <a:pt x="826" y="48"/>
                    </a:cubicBezTo>
                    <a:cubicBezTo>
                      <a:pt x="48" y="48"/>
                      <a:pt x="48" y="48"/>
                      <a:pt x="48" y="48"/>
                    </a:cubicBezTo>
                    <a:lnTo>
                      <a:pt x="48" y="826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23EFC3-B305-4CC0-86EB-9BEA0023D4E1}"/>
              </a:ext>
            </a:extLst>
          </p:cNvPr>
          <p:cNvGrpSpPr/>
          <p:nvPr/>
        </p:nvGrpSpPr>
        <p:grpSpPr>
          <a:xfrm>
            <a:off x="1676992" y="2506088"/>
            <a:ext cx="8547072" cy="1007933"/>
            <a:chOff x="1676992" y="2506088"/>
            <a:chExt cx="8547072" cy="10079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60E03A5-72E3-42DB-A359-B21E497109CB}"/>
                </a:ext>
              </a:extLst>
            </p:cNvPr>
            <p:cNvGrpSpPr/>
            <p:nvPr/>
          </p:nvGrpSpPr>
          <p:grpSpPr>
            <a:xfrm>
              <a:off x="1676992" y="2506088"/>
              <a:ext cx="5268434" cy="295259"/>
              <a:chOff x="1120847" y="2554539"/>
              <a:chExt cx="8057013" cy="451539"/>
            </a:xfrm>
          </p:grpSpPr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FF059D74-7CC4-4DFF-B3A3-9C59D43270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120847" y="2701366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8">
                <a:extLst>
                  <a:ext uri="{FF2B5EF4-FFF2-40B4-BE49-F238E27FC236}">
                    <a16:creationId xmlns:a16="http://schemas.microsoft.com/office/drawing/2014/main" id="{FD1A291C-6A90-49E2-9790-60116CED22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8829119" y="2554539"/>
                <a:ext cx="348741" cy="274170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0802EA-3DA0-4D51-9052-7C31A728A08C}"/>
                </a:ext>
              </a:extLst>
            </p:cNvPr>
            <p:cNvGrpSpPr/>
            <p:nvPr/>
          </p:nvGrpSpPr>
          <p:grpSpPr>
            <a:xfrm>
              <a:off x="10025140" y="3358904"/>
              <a:ext cx="198924" cy="155117"/>
              <a:chOff x="10376032" y="3125679"/>
              <a:chExt cx="198924" cy="155117"/>
            </a:xfrm>
          </p:grpSpPr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8D5D9C26-1E9F-4C3C-A700-7226BB7ECC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58674" y="3164246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73026925-5040-4DA6-A69A-5114192924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76032" y="3125679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>
                <a:solidFill>
                  <a:schemeClr val="accent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753DD8-C621-4847-AABD-6ABE266BCFF1}"/>
              </a:ext>
            </a:extLst>
          </p:cNvPr>
          <p:cNvGrpSpPr/>
          <p:nvPr/>
        </p:nvGrpSpPr>
        <p:grpSpPr>
          <a:xfrm>
            <a:off x="2059728" y="1270313"/>
            <a:ext cx="8461456" cy="4182203"/>
            <a:chOff x="2059728" y="1270313"/>
            <a:chExt cx="8461456" cy="418220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C5859E0-9C56-4591-8A64-4AD92BE5DA80}"/>
                </a:ext>
              </a:extLst>
            </p:cNvPr>
            <p:cNvGrpSpPr/>
            <p:nvPr/>
          </p:nvGrpSpPr>
          <p:grpSpPr>
            <a:xfrm>
              <a:off x="10322260" y="5297398"/>
              <a:ext cx="198924" cy="155118"/>
              <a:chOff x="11363808" y="3887433"/>
              <a:chExt cx="198924" cy="155118"/>
            </a:xfrm>
          </p:grpSpPr>
          <p:sp>
            <p:nvSpPr>
              <p:cNvPr id="52" name="Freeform 9">
                <a:extLst>
                  <a:ext uri="{FF2B5EF4-FFF2-40B4-BE49-F238E27FC236}">
                    <a16:creationId xmlns:a16="http://schemas.microsoft.com/office/drawing/2014/main" id="{2445D393-79BB-485B-9C29-B3AA7917A1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46450" y="3926001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9">
                <a:extLst>
                  <a:ext uri="{FF2B5EF4-FFF2-40B4-BE49-F238E27FC236}">
                    <a16:creationId xmlns:a16="http://schemas.microsoft.com/office/drawing/2014/main" id="{A89D1074-44C1-497E-95AA-AA90486C08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63808" y="3887433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D7B51D1-A5AC-452D-B279-54A7C6848424}"/>
                </a:ext>
              </a:extLst>
            </p:cNvPr>
            <p:cNvGrpSpPr/>
            <p:nvPr/>
          </p:nvGrpSpPr>
          <p:grpSpPr>
            <a:xfrm>
              <a:off x="2059728" y="1270313"/>
              <a:ext cx="198924" cy="155118"/>
              <a:chOff x="1453368" y="1325519"/>
              <a:chExt cx="198924" cy="155118"/>
            </a:xfrm>
          </p:grpSpPr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4EDE6F1-0F83-4AC2-84D0-2EA9984628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6010" y="1364087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9">
                <a:extLst>
                  <a:ext uri="{FF2B5EF4-FFF2-40B4-BE49-F238E27FC236}">
                    <a16:creationId xmlns:a16="http://schemas.microsoft.com/office/drawing/2014/main" id="{643D8A89-BA76-4562-B27C-823045E3B7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3368" y="1325519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C5172EF3-7B69-40FD-B4F1-82495D14F100}"/>
              </a:ext>
            </a:extLst>
          </p:cNvPr>
          <p:cNvSpPr txBox="1">
            <a:spLocks/>
          </p:cNvSpPr>
          <p:nvPr/>
        </p:nvSpPr>
        <p:spPr>
          <a:xfrm>
            <a:off x="906723" y="3654580"/>
            <a:ext cx="420706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Giảng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viên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hướng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dẫn</a:t>
            </a:r>
            <a:endParaRPr lang="en-US" sz="3000" b="1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55" name="Text">
            <a:extLst>
              <a:ext uri="{FF2B5EF4-FFF2-40B4-BE49-F238E27FC236}">
                <a16:creationId xmlns:a16="http://schemas.microsoft.com/office/drawing/2014/main" id="{C8156651-C034-4F4C-BCE5-6A25CA69152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1">
            <a:off x="347456" y="4194906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Đặng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Hoài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Phương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7" name="Text">
            <a:extLst>
              <a:ext uri="{FF2B5EF4-FFF2-40B4-BE49-F238E27FC236}">
                <a16:creationId xmlns:a16="http://schemas.microsoft.com/office/drawing/2014/main" id="{5D099C6A-05C5-42C3-8B72-D987F42199D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flipH="1">
            <a:off x="347456" y="4582929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Phạm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Ngọc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Quý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D4A6ECE0-DDE9-4453-BCD0-AB2E353CDAD8}"/>
              </a:ext>
            </a:extLst>
          </p:cNvPr>
          <p:cNvSpPr txBox="1">
            <a:spLocks/>
          </p:cNvSpPr>
          <p:nvPr/>
        </p:nvSpPr>
        <p:spPr>
          <a:xfrm>
            <a:off x="6166807" y="3644392"/>
            <a:ext cx="420706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Sinh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viên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thực</a:t>
            </a:r>
            <a:r>
              <a:rPr lang="en-US" sz="3000" b="1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hiện</a:t>
            </a:r>
            <a:endParaRPr lang="en-US" sz="3000" b="1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59" name="Text">
            <a:extLst>
              <a:ext uri="{FF2B5EF4-FFF2-40B4-BE49-F238E27FC236}">
                <a16:creationId xmlns:a16="http://schemas.microsoft.com/office/drawing/2014/main" id="{137A0915-FBAC-45FB-86BB-F97A937368B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 flipH="1">
            <a:off x="5430595" y="4194906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Hoàng Quang Hùng</a:t>
            </a:r>
          </a:p>
        </p:txBody>
      </p:sp>
      <p:sp>
        <p:nvSpPr>
          <p:cNvPr id="60" name="Text">
            <a:extLst>
              <a:ext uri="{FF2B5EF4-FFF2-40B4-BE49-F238E27FC236}">
                <a16:creationId xmlns:a16="http://schemas.microsoft.com/office/drawing/2014/main" id="{4191E074-240B-4DFC-BB10-3A4ED7CDB05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flipH="1">
            <a:off x="5430595" y="4598033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Huỳnh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Phú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Quý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1" name="Text">
            <a:extLst>
              <a:ext uri="{FF2B5EF4-FFF2-40B4-BE49-F238E27FC236}">
                <a16:creationId xmlns:a16="http://schemas.microsoft.com/office/drawing/2014/main" id="{7E3689E8-D87D-4D2C-8B08-E590E7B0157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 flipH="1">
            <a:off x="5430595" y="5022587"/>
            <a:ext cx="446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Vũ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Xuân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Nguyên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4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/>
      <p:bldP spid="58" grpId="0"/>
      <p:bldP spid="59" grpId="0"/>
      <p:bldP spid="60" grpId="0"/>
      <p:bldP spid="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đăng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nhập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DEBF25-D619-4F85-9706-CFD8BA5ED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28" y="1752454"/>
            <a:ext cx="7430144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9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3919C-24FD-4A3F-B17C-4557861AD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95" y="1189102"/>
            <a:ext cx="9425837" cy="519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diện 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A3B6B-4F31-43D9-8D98-9EA0E7B43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05" y="1342808"/>
            <a:ext cx="9182589" cy="504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4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D9D418-AA54-48B0-A591-5EC18CE2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8" y="1383984"/>
            <a:ext cx="9028144" cy="50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0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651D7F-6861-4806-BCE4-B29D24BA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84" y="1363048"/>
            <a:ext cx="9137632" cy="502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88233-2FCC-4F3F-8DFF-D48FAA844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58" y="1336431"/>
            <a:ext cx="9068884" cy="50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xem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chi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tiết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hoá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đơn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A350B136-8512-45E9-B405-EBAB16114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07" y="990600"/>
            <a:ext cx="6192785" cy="57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0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in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hoá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đơn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2" name="Picture 2" descr="No description available.">
            <a:extLst>
              <a:ext uri="{FF2B5EF4-FFF2-40B4-BE49-F238E27FC236}">
                <a16:creationId xmlns:a16="http://schemas.microsoft.com/office/drawing/2014/main" id="{B1D9560D-CEB6-4D6C-AED4-6F3028510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029" y="1170688"/>
            <a:ext cx="4281942" cy="558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401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E87F0-A6D9-44B6-9493-C879B543F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23" y="1372176"/>
            <a:ext cx="9364382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BA9D49-92EF-4D7C-84C5-A0D324F4D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432212"/>
            <a:ext cx="9345329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>
            <a:extLst>
              <a:ext uri="{FF2B5EF4-FFF2-40B4-BE49-F238E27FC236}">
                <a16:creationId xmlns:a16="http://schemas.microsoft.com/office/drawing/2014/main" id="{8754044E-28E1-4A1C-B845-FE1A0F099A3E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83113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Đề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tài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: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Quản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lý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khách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sạn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12" name="Text">
            <a:extLst>
              <a:ext uri="{FF2B5EF4-FFF2-40B4-BE49-F238E27FC236}">
                <a16:creationId xmlns:a16="http://schemas.microsoft.com/office/drawing/2014/main" id="{E3FB50AA-EB5A-4322-973B-FC87EDB0062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1">
            <a:off x="0" y="431028"/>
            <a:ext cx="1219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PBL3: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Đồ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án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công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nghệ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phần</a:t>
            </a:r>
            <a:r>
              <a:rPr lang="en-US" sz="2000" b="1" spc="300" dirty="0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2000" b="1" spc="300" dirty="0" err="1">
                <a:solidFill>
                  <a:schemeClr val="bg1"/>
                </a:solidFill>
                <a:latin typeface="Nexa Light" panose="02000000000000000000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mềm</a:t>
            </a:r>
            <a:endParaRPr lang="en-US" sz="2000" b="1" spc="300" dirty="0">
              <a:solidFill>
                <a:schemeClr val="bg1"/>
              </a:solidFill>
              <a:latin typeface="Nexa Light" panose="02000000000000000000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DFFF468-44BD-4213-AF97-F745F92BC7C1}"/>
              </a:ext>
            </a:extLst>
          </p:cNvPr>
          <p:cNvSpPr txBox="1">
            <a:spLocks/>
          </p:cNvSpPr>
          <p:nvPr/>
        </p:nvSpPr>
        <p:spPr>
          <a:xfrm>
            <a:off x="2760136" y="2223192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1.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Giới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thiệu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5773368-3F50-4CED-8324-3A05018F5BA1}"/>
              </a:ext>
            </a:extLst>
          </p:cNvPr>
          <p:cNvSpPr txBox="1">
            <a:spLocks/>
          </p:cNvSpPr>
          <p:nvPr/>
        </p:nvSpPr>
        <p:spPr>
          <a:xfrm>
            <a:off x="2760136" y="2883383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2.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Yêu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cầu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hệ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thống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82CE5C-D0B6-4D9C-AABA-B545078C8B20}"/>
              </a:ext>
            </a:extLst>
          </p:cNvPr>
          <p:cNvSpPr txBox="1">
            <a:spLocks/>
          </p:cNvSpPr>
          <p:nvPr/>
        </p:nvSpPr>
        <p:spPr>
          <a:xfrm>
            <a:off x="2760136" y="3543574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3.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Cơ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sở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dữ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liệu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5A1719C-A43D-4985-A96E-97DDCB3B94EC}"/>
              </a:ext>
            </a:extLst>
          </p:cNvPr>
          <p:cNvSpPr txBox="1">
            <a:spLocks/>
          </p:cNvSpPr>
          <p:nvPr/>
        </p:nvSpPr>
        <p:spPr>
          <a:xfrm>
            <a:off x="2760135" y="4196070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4.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Thiết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kế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118C39E-48C9-4B1D-9493-101461E69EF8}"/>
              </a:ext>
            </a:extLst>
          </p:cNvPr>
          <p:cNvSpPr txBox="1">
            <a:spLocks/>
          </p:cNvSpPr>
          <p:nvPr/>
        </p:nvSpPr>
        <p:spPr>
          <a:xfrm>
            <a:off x="2760134" y="4836494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5.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Kết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đạt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được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953195-2A39-4CE0-A529-1049168ACAF4}"/>
              </a:ext>
            </a:extLst>
          </p:cNvPr>
          <p:cNvSpPr txBox="1">
            <a:spLocks/>
          </p:cNvSpPr>
          <p:nvPr/>
        </p:nvSpPr>
        <p:spPr>
          <a:xfrm>
            <a:off x="2760133" y="5476918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6.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Hướng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phát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triển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7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AEA4A-16E7-48B7-A315-2BAD5408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1311363"/>
            <a:ext cx="936438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2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6FCEA-CD2A-465D-8AF4-9893AFDBB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1233051"/>
            <a:ext cx="9364382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35EC2-41D6-431F-84DA-5B3D0C496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1202906"/>
            <a:ext cx="9364382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chính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5EA36-6807-485B-9CA5-D08A293E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1308153"/>
            <a:ext cx="9354856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0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đơn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đặt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phòng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73CFD-E03C-47A1-B45C-020FA23D0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40" y="1138742"/>
            <a:ext cx="8251320" cy="524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nhân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viên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và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chức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vụ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85F43-4B9E-4544-959D-AC6B8E88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8" y="1130276"/>
            <a:ext cx="9440583" cy="525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quản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lý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nhân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viên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và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chức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vụ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07B5FD-AE5E-459B-AB25-6B077C7F1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16" y="1348835"/>
            <a:ext cx="8996367" cy="503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4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tài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khoản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cá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nhân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7BFBA-2960-47C2-B9D7-FCD0B3876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368" y="1326382"/>
            <a:ext cx="3741264" cy="52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5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CC5AEA3-E773-4E46-8981-C20B63CC3B7E}"/>
              </a:ext>
            </a:extLst>
          </p:cNvPr>
          <p:cNvSpPr txBox="1">
            <a:spLocks/>
          </p:cNvSpPr>
          <p:nvPr/>
        </p:nvSpPr>
        <p:spPr>
          <a:xfrm>
            <a:off x="0" y="472495"/>
            <a:ext cx="12192001" cy="518105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Giao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diện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thống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kê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doanh</a:t>
            </a:r>
            <a:r>
              <a:rPr lang="en-US" sz="35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 </a:t>
            </a:r>
            <a:r>
              <a:rPr lang="en-US" sz="3500" dirty="0" err="1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Nexa Bold" panose="02000000000000000000" pitchFamily="50" charset="0"/>
              </a:rPr>
              <a:t>thu</a:t>
            </a:r>
            <a:endParaRPr lang="en-US" sz="35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Nexa Bold" panose="020000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0154A-68A6-4B5C-A8D8-F55FEAF9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1273179"/>
            <a:ext cx="9793067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6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Kết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quả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đạt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được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6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Giới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thiệu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74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2FC2C55-AD1D-4F78-9BBA-07A06B1DE359}"/>
              </a:ext>
            </a:extLst>
          </p:cNvPr>
          <p:cNvSpPr txBox="1"/>
          <p:nvPr/>
        </p:nvSpPr>
        <p:spPr>
          <a:xfrm>
            <a:off x="1044133" y="1275756"/>
            <a:ext cx="9104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500" b="1" dirty="0" err="1">
                <a:solidFill>
                  <a:schemeClr val="bg1">
                    <a:lumMod val="85000"/>
                  </a:schemeClr>
                </a:solidFill>
              </a:rPr>
              <a:t>Ưu</a:t>
            </a:r>
            <a:r>
              <a:rPr lang="en-IN" sz="25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500" b="1" dirty="0" err="1">
                <a:solidFill>
                  <a:schemeClr val="bg1">
                    <a:lumMod val="85000"/>
                  </a:schemeClr>
                </a:solidFill>
              </a:rPr>
              <a:t>điểm</a:t>
            </a:r>
            <a:r>
              <a:rPr lang="en-IN" sz="25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1D200-F7DA-408A-A6F8-1095F9CD401B}"/>
              </a:ext>
            </a:extLst>
          </p:cNvPr>
          <p:cNvSpPr txBox="1"/>
          <p:nvPr/>
        </p:nvSpPr>
        <p:spPr>
          <a:xfrm>
            <a:off x="1044130" y="1732265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Xây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dựng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tương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đối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đầy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đủ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trong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phần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mềm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sạn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A2080F-8C9C-4288-B7CE-775F276D25CF}"/>
              </a:ext>
            </a:extLst>
          </p:cNvPr>
          <p:cNvSpPr txBox="1"/>
          <p:nvPr/>
        </p:nvSpPr>
        <p:spPr>
          <a:xfrm>
            <a:off x="1044126" y="3758730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Giao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diện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chứa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nhiều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tạp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gây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rối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mắt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9BD6E-9723-4EA6-9B8D-720C66289B51}"/>
              </a:ext>
            </a:extLst>
          </p:cNvPr>
          <p:cNvSpPr txBox="1"/>
          <p:nvPr/>
        </p:nvSpPr>
        <p:spPr>
          <a:xfrm>
            <a:off x="1044124" y="4251650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Cần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nhiều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thời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gian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để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làm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quen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D81FC2-21DF-4359-A6D1-2CC8F7F381CE}"/>
              </a:ext>
            </a:extLst>
          </p:cNvPr>
          <p:cNvSpPr txBox="1"/>
          <p:nvPr/>
        </p:nvSpPr>
        <p:spPr>
          <a:xfrm>
            <a:off x="1044130" y="3163179"/>
            <a:ext cx="9104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500" b="1" dirty="0" err="1">
                <a:solidFill>
                  <a:schemeClr val="bg1">
                    <a:lumMod val="85000"/>
                  </a:schemeClr>
                </a:solidFill>
              </a:rPr>
              <a:t>Nhược</a:t>
            </a:r>
            <a:r>
              <a:rPr lang="en-IN" sz="25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500" b="1" dirty="0" err="1">
                <a:solidFill>
                  <a:schemeClr val="bg1">
                    <a:lumMod val="85000"/>
                  </a:schemeClr>
                </a:solidFill>
              </a:rPr>
              <a:t>điểm</a:t>
            </a:r>
            <a:r>
              <a:rPr lang="en-IN" sz="25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FF7DC-0795-4DD7-99E8-AA304AA2F169}"/>
              </a:ext>
            </a:extLst>
          </p:cNvPr>
          <p:cNvSpPr txBox="1"/>
          <p:nvPr/>
        </p:nvSpPr>
        <p:spPr>
          <a:xfrm>
            <a:off x="1044124" y="2229200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Tốc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độ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đồng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bộ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với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CSDL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tương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đối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ổn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định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8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Hướng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phát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triển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68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551D200-F7DA-408A-A6F8-1095F9CD401B}"/>
              </a:ext>
            </a:extLst>
          </p:cNvPr>
          <p:cNvSpPr txBox="1"/>
          <p:nvPr/>
        </p:nvSpPr>
        <p:spPr>
          <a:xfrm>
            <a:off x="1492863" y="1905479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Cải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thiện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thuật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toán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sao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tốc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độ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nhanh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chóng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hiệu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hơn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A2080F-8C9C-4288-B7CE-775F276D25CF}"/>
              </a:ext>
            </a:extLst>
          </p:cNvPr>
          <p:cNvSpPr txBox="1"/>
          <p:nvPr/>
        </p:nvSpPr>
        <p:spPr>
          <a:xfrm>
            <a:off x="1492863" y="2694251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Trau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chuốt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về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giao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diện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giúp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người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dùng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hơn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3A179-4A69-4CA4-B3C7-988E0BC368F3}"/>
              </a:ext>
            </a:extLst>
          </p:cNvPr>
          <p:cNvSpPr txBox="1"/>
          <p:nvPr/>
        </p:nvSpPr>
        <p:spPr>
          <a:xfrm>
            <a:off x="1492863" y="3483023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Phát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triển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thêm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website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1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Demo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8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5030C58-5E6D-4677-ABED-A46D301CF57F}"/>
              </a:ext>
            </a:extLst>
          </p:cNvPr>
          <p:cNvSpPr/>
          <p:nvPr/>
        </p:nvSpPr>
        <p:spPr>
          <a:xfrm rot="10800000">
            <a:off x="0" y="0"/>
            <a:ext cx="1836116" cy="1774728"/>
          </a:xfrm>
          <a:custGeom>
            <a:avLst/>
            <a:gdLst>
              <a:gd name="connsiteX0" fmla="*/ 1374738 w 1836116"/>
              <a:gd name="connsiteY0" fmla="*/ 0 h 1774728"/>
              <a:gd name="connsiteX1" fmla="*/ 1783543 w 1836116"/>
              <a:gd name="connsiteY1" fmla="*/ 61806 h 1774728"/>
              <a:gd name="connsiteX2" fmla="*/ 1836116 w 1836116"/>
              <a:gd name="connsiteY2" fmla="*/ 81048 h 1774728"/>
              <a:gd name="connsiteX3" fmla="*/ 1836116 w 1836116"/>
              <a:gd name="connsiteY3" fmla="*/ 693404 h 1774728"/>
              <a:gd name="connsiteX4" fmla="*/ 1834844 w 1836116"/>
              <a:gd name="connsiteY4" fmla="*/ 692354 h 1774728"/>
              <a:gd name="connsiteX5" fmla="*/ 1374738 w 1836116"/>
              <a:gd name="connsiteY5" fmla="*/ 551811 h 1774728"/>
              <a:gd name="connsiteX6" fmla="*/ 551811 w 1836116"/>
              <a:gd name="connsiteY6" fmla="*/ 1374738 h 1774728"/>
              <a:gd name="connsiteX7" fmla="*/ 616481 w 1836116"/>
              <a:gd name="connsiteY7" fmla="*/ 1695059 h 1774728"/>
              <a:gd name="connsiteX8" fmla="*/ 659724 w 1836116"/>
              <a:gd name="connsiteY8" fmla="*/ 1774728 h 1774728"/>
              <a:gd name="connsiteX9" fmla="*/ 59539 w 1836116"/>
              <a:gd name="connsiteY9" fmla="*/ 1774728 h 1774728"/>
              <a:gd name="connsiteX10" fmla="*/ 27930 w 1836116"/>
              <a:gd name="connsiteY10" fmla="*/ 1651796 h 1774728"/>
              <a:gd name="connsiteX11" fmla="*/ 0 w 1836116"/>
              <a:gd name="connsiteY11" fmla="*/ 1374738 h 1774728"/>
              <a:gd name="connsiteX12" fmla="*/ 1374738 w 1836116"/>
              <a:gd name="connsiteY12" fmla="*/ 0 h 177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36116" h="1774728">
                <a:moveTo>
                  <a:pt x="1374738" y="0"/>
                </a:moveTo>
                <a:cubicBezTo>
                  <a:pt x="1517097" y="0"/>
                  <a:pt x="1654402" y="21639"/>
                  <a:pt x="1783543" y="61806"/>
                </a:cubicBezTo>
                <a:lnTo>
                  <a:pt x="1836116" y="81048"/>
                </a:lnTo>
                <a:lnTo>
                  <a:pt x="1836116" y="693404"/>
                </a:lnTo>
                <a:lnTo>
                  <a:pt x="1834844" y="692354"/>
                </a:lnTo>
                <a:cubicBezTo>
                  <a:pt x="1703504" y="603623"/>
                  <a:pt x="1545172" y="551811"/>
                  <a:pt x="1374738" y="551811"/>
                </a:cubicBezTo>
                <a:cubicBezTo>
                  <a:pt x="920248" y="551811"/>
                  <a:pt x="551811" y="920248"/>
                  <a:pt x="551811" y="1374738"/>
                </a:cubicBezTo>
                <a:cubicBezTo>
                  <a:pt x="551811" y="1488361"/>
                  <a:pt x="574838" y="1596605"/>
                  <a:pt x="616481" y="1695059"/>
                </a:cubicBezTo>
                <a:lnTo>
                  <a:pt x="659724" y="1774728"/>
                </a:lnTo>
                <a:lnTo>
                  <a:pt x="59539" y="1774728"/>
                </a:lnTo>
                <a:lnTo>
                  <a:pt x="27930" y="1651796"/>
                </a:lnTo>
                <a:cubicBezTo>
                  <a:pt x="9617" y="1562304"/>
                  <a:pt x="0" y="1469644"/>
                  <a:pt x="0" y="1374738"/>
                </a:cubicBezTo>
                <a:cubicBezTo>
                  <a:pt x="0" y="615491"/>
                  <a:pt x="615491" y="0"/>
                  <a:pt x="13747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103C32-0A95-45A3-97C4-53485314A97F}"/>
              </a:ext>
            </a:extLst>
          </p:cNvPr>
          <p:cNvGrpSpPr/>
          <p:nvPr/>
        </p:nvGrpSpPr>
        <p:grpSpPr>
          <a:xfrm>
            <a:off x="-147910" y="2533215"/>
            <a:ext cx="382903" cy="339465"/>
            <a:chOff x="549423" y="3331609"/>
            <a:chExt cx="382903" cy="339465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6B86A4-360E-449C-B6C2-A1CD73EC0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065" y="3370177"/>
              <a:ext cx="300261" cy="300897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9E2996D-E376-4A7A-B415-1C59049E23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23" y="3331609"/>
              <a:ext cx="300261" cy="300897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3E09C4-05CD-4D67-948F-50F4D49CAE27}"/>
              </a:ext>
            </a:extLst>
          </p:cNvPr>
          <p:cNvGrpSpPr/>
          <p:nvPr/>
        </p:nvGrpSpPr>
        <p:grpSpPr>
          <a:xfrm>
            <a:off x="10976861" y="3395778"/>
            <a:ext cx="308416" cy="283778"/>
            <a:chOff x="10539042" y="1658299"/>
            <a:chExt cx="539614" cy="496507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7535B8-CFD6-4035-BD39-D46213D44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1684" y="1696866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B2831EA-EB10-4D5B-BDE8-BD158F5512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9042" y="1658299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04FDDE-96F1-4E60-A202-166F963B8988}"/>
              </a:ext>
            </a:extLst>
          </p:cNvPr>
          <p:cNvGrpSpPr/>
          <p:nvPr/>
        </p:nvGrpSpPr>
        <p:grpSpPr>
          <a:xfrm>
            <a:off x="1039686" y="1987005"/>
            <a:ext cx="168220" cy="439422"/>
            <a:chOff x="454918" y="2338868"/>
            <a:chExt cx="133573" cy="348917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6BD763E-2949-4C03-9D91-49FA657D6D4D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537560" y="2377435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D6C4CF6-770A-4BFB-863E-CA6C1C13F981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454918" y="2338868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6FDFA2-3745-4927-B809-B508829F84BD}"/>
              </a:ext>
            </a:extLst>
          </p:cNvPr>
          <p:cNvGrpSpPr/>
          <p:nvPr/>
        </p:nvGrpSpPr>
        <p:grpSpPr>
          <a:xfrm>
            <a:off x="11083933" y="1718049"/>
            <a:ext cx="497762" cy="113359"/>
            <a:chOff x="10984859" y="2789688"/>
            <a:chExt cx="392992" cy="89499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30199DF-873C-4803-93BD-1A915443A86B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1197210" y="2698547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4FB8AC5-C82D-481A-AA85-65893DF9B948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11114568" y="2659979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Freeform 5">
            <a:extLst>
              <a:ext uri="{FF2B5EF4-FFF2-40B4-BE49-F238E27FC236}">
                <a16:creationId xmlns:a16="http://schemas.microsoft.com/office/drawing/2014/main" id="{3B0F88BD-04F9-421D-9916-587288B724D6}"/>
              </a:ext>
            </a:extLst>
          </p:cNvPr>
          <p:cNvSpPr>
            <a:spLocks/>
          </p:cNvSpPr>
          <p:nvPr/>
        </p:nvSpPr>
        <p:spPr bwMode="auto">
          <a:xfrm rot="900000">
            <a:off x="7535734" y="389086"/>
            <a:ext cx="686079" cy="766098"/>
          </a:xfrm>
          <a:custGeom>
            <a:avLst/>
            <a:gdLst>
              <a:gd name="T0" fmla="*/ 500 w 540"/>
              <a:gd name="T1" fmla="*/ 235 h 604"/>
              <a:gd name="T2" fmla="*/ 120 w 540"/>
              <a:gd name="T3" fmla="*/ 15 h 604"/>
              <a:gd name="T4" fmla="*/ 40 w 540"/>
              <a:gd name="T5" fmla="*/ 15 h 604"/>
              <a:gd name="T6" fmla="*/ 0 w 540"/>
              <a:gd name="T7" fmla="*/ 84 h 604"/>
              <a:gd name="T8" fmla="*/ 0 w 540"/>
              <a:gd name="T9" fmla="*/ 524 h 604"/>
              <a:gd name="T10" fmla="*/ 40 w 540"/>
              <a:gd name="T11" fmla="*/ 593 h 604"/>
              <a:gd name="T12" fmla="*/ 80 w 540"/>
              <a:gd name="T13" fmla="*/ 604 h 604"/>
              <a:gd name="T14" fmla="*/ 120 w 540"/>
              <a:gd name="T15" fmla="*/ 593 h 604"/>
              <a:gd name="T16" fmla="*/ 500 w 540"/>
              <a:gd name="T17" fmla="*/ 373 h 604"/>
              <a:gd name="T18" fmla="*/ 540 w 540"/>
              <a:gd name="T19" fmla="*/ 304 h 604"/>
              <a:gd name="T20" fmla="*/ 500 w 540"/>
              <a:gd name="T21" fmla="*/ 23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604">
                <a:moveTo>
                  <a:pt x="500" y="235"/>
                </a:moveTo>
                <a:cubicBezTo>
                  <a:pt x="120" y="15"/>
                  <a:pt x="120" y="15"/>
                  <a:pt x="120" y="15"/>
                </a:cubicBezTo>
                <a:cubicBezTo>
                  <a:pt x="95" y="0"/>
                  <a:pt x="65" y="0"/>
                  <a:pt x="40" y="15"/>
                </a:cubicBezTo>
                <a:cubicBezTo>
                  <a:pt x="15" y="29"/>
                  <a:pt x="0" y="55"/>
                  <a:pt x="0" y="84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53"/>
                  <a:pt x="15" y="579"/>
                  <a:pt x="40" y="593"/>
                </a:cubicBezTo>
                <a:cubicBezTo>
                  <a:pt x="52" y="600"/>
                  <a:pt x="66" y="604"/>
                  <a:pt x="80" y="604"/>
                </a:cubicBezTo>
                <a:cubicBezTo>
                  <a:pt x="94" y="604"/>
                  <a:pt x="108" y="600"/>
                  <a:pt x="120" y="593"/>
                </a:cubicBezTo>
                <a:cubicBezTo>
                  <a:pt x="500" y="373"/>
                  <a:pt x="500" y="373"/>
                  <a:pt x="500" y="373"/>
                </a:cubicBezTo>
                <a:cubicBezTo>
                  <a:pt x="525" y="359"/>
                  <a:pt x="540" y="333"/>
                  <a:pt x="540" y="304"/>
                </a:cubicBezTo>
                <a:cubicBezTo>
                  <a:pt x="540" y="275"/>
                  <a:pt x="525" y="249"/>
                  <a:pt x="500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6400" dist="38100" dir="5400000" algn="t" rotWithShape="0">
              <a:schemeClr val="accent1">
                <a:lumMod val="75000"/>
                <a:alpha val="7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D49E695C-1E46-47BC-93A2-845652815676}"/>
              </a:ext>
            </a:extLst>
          </p:cNvPr>
          <p:cNvSpPr>
            <a:spLocks/>
          </p:cNvSpPr>
          <p:nvPr/>
        </p:nvSpPr>
        <p:spPr bwMode="auto">
          <a:xfrm rot="900000">
            <a:off x="11929971" y="5073877"/>
            <a:ext cx="686079" cy="766098"/>
          </a:xfrm>
          <a:custGeom>
            <a:avLst/>
            <a:gdLst>
              <a:gd name="T0" fmla="*/ 500 w 540"/>
              <a:gd name="T1" fmla="*/ 235 h 604"/>
              <a:gd name="T2" fmla="*/ 120 w 540"/>
              <a:gd name="T3" fmla="*/ 15 h 604"/>
              <a:gd name="T4" fmla="*/ 40 w 540"/>
              <a:gd name="T5" fmla="*/ 15 h 604"/>
              <a:gd name="T6" fmla="*/ 0 w 540"/>
              <a:gd name="T7" fmla="*/ 84 h 604"/>
              <a:gd name="T8" fmla="*/ 0 w 540"/>
              <a:gd name="T9" fmla="*/ 524 h 604"/>
              <a:gd name="T10" fmla="*/ 40 w 540"/>
              <a:gd name="T11" fmla="*/ 593 h 604"/>
              <a:gd name="T12" fmla="*/ 80 w 540"/>
              <a:gd name="T13" fmla="*/ 604 h 604"/>
              <a:gd name="T14" fmla="*/ 120 w 540"/>
              <a:gd name="T15" fmla="*/ 593 h 604"/>
              <a:gd name="T16" fmla="*/ 500 w 540"/>
              <a:gd name="T17" fmla="*/ 373 h 604"/>
              <a:gd name="T18" fmla="*/ 540 w 540"/>
              <a:gd name="T19" fmla="*/ 304 h 604"/>
              <a:gd name="T20" fmla="*/ 500 w 540"/>
              <a:gd name="T21" fmla="*/ 23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604">
                <a:moveTo>
                  <a:pt x="500" y="235"/>
                </a:moveTo>
                <a:cubicBezTo>
                  <a:pt x="120" y="15"/>
                  <a:pt x="120" y="15"/>
                  <a:pt x="120" y="15"/>
                </a:cubicBezTo>
                <a:cubicBezTo>
                  <a:pt x="95" y="0"/>
                  <a:pt x="65" y="0"/>
                  <a:pt x="40" y="15"/>
                </a:cubicBezTo>
                <a:cubicBezTo>
                  <a:pt x="15" y="29"/>
                  <a:pt x="0" y="55"/>
                  <a:pt x="0" y="84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53"/>
                  <a:pt x="15" y="579"/>
                  <a:pt x="40" y="593"/>
                </a:cubicBezTo>
                <a:cubicBezTo>
                  <a:pt x="52" y="600"/>
                  <a:pt x="66" y="604"/>
                  <a:pt x="80" y="604"/>
                </a:cubicBezTo>
                <a:cubicBezTo>
                  <a:pt x="94" y="604"/>
                  <a:pt x="108" y="600"/>
                  <a:pt x="120" y="593"/>
                </a:cubicBezTo>
                <a:cubicBezTo>
                  <a:pt x="500" y="373"/>
                  <a:pt x="500" y="373"/>
                  <a:pt x="500" y="373"/>
                </a:cubicBezTo>
                <a:cubicBezTo>
                  <a:pt x="525" y="359"/>
                  <a:pt x="540" y="333"/>
                  <a:pt x="540" y="304"/>
                </a:cubicBezTo>
                <a:cubicBezTo>
                  <a:pt x="540" y="275"/>
                  <a:pt x="525" y="249"/>
                  <a:pt x="500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6400" dist="38100" dir="5400000" algn="t" rotWithShape="0">
              <a:schemeClr val="accent1">
                <a:lumMod val="75000"/>
                <a:alpha val="7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C136A5-82EC-46FA-8A43-B476F8AE195E}"/>
              </a:ext>
            </a:extLst>
          </p:cNvPr>
          <p:cNvGrpSpPr/>
          <p:nvPr/>
        </p:nvGrpSpPr>
        <p:grpSpPr>
          <a:xfrm>
            <a:off x="2398500" y="528030"/>
            <a:ext cx="308416" cy="283778"/>
            <a:chOff x="10539042" y="1658299"/>
            <a:chExt cx="539614" cy="496507"/>
          </a:xfrm>
        </p:grpSpPr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BC517F7-B583-4400-A515-E2B31322E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1684" y="1696866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B79B847B-3354-4203-B582-7A78BC6FB0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9042" y="1658299"/>
              <a:ext cx="456972" cy="457940"/>
            </a:xfrm>
            <a:custGeom>
              <a:avLst/>
              <a:gdLst>
                <a:gd name="T0" fmla="*/ 470 w 940"/>
                <a:gd name="T1" fmla="*/ 940 h 940"/>
                <a:gd name="T2" fmla="*/ 0 w 940"/>
                <a:gd name="T3" fmla="*/ 470 h 940"/>
                <a:gd name="T4" fmla="*/ 470 w 940"/>
                <a:gd name="T5" fmla="*/ 0 h 940"/>
                <a:gd name="T6" fmla="*/ 940 w 940"/>
                <a:gd name="T7" fmla="*/ 470 h 940"/>
                <a:gd name="T8" fmla="*/ 470 w 940"/>
                <a:gd name="T9" fmla="*/ 940 h 940"/>
                <a:gd name="T10" fmla="*/ 470 w 940"/>
                <a:gd name="T11" fmla="*/ 48 h 940"/>
                <a:gd name="T12" fmla="*/ 48 w 940"/>
                <a:gd name="T13" fmla="*/ 470 h 940"/>
                <a:gd name="T14" fmla="*/ 470 w 940"/>
                <a:gd name="T15" fmla="*/ 892 h 940"/>
                <a:gd name="T16" fmla="*/ 892 w 940"/>
                <a:gd name="T17" fmla="*/ 470 h 940"/>
                <a:gd name="T18" fmla="*/ 470 w 940"/>
                <a:gd name="T19" fmla="*/ 48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940">
                  <a:moveTo>
                    <a:pt x="470" y="940"/>
                  </a:moveTo>
                  <a:cubicBezTo>
                    <a:pt x="211" y="940"/>
                    <a:pt x="0" y="729"/>
                    <a:pt x="0" y="470"/>
                  </a:cubicBezTo>
                  <a:cubicBezTo>
                    <a:pt x="0" y="211"/>
                    <a:pt x="211" y="0"/>
                    <a:pt x="470" y="0"/>
                  </a:cubicBezTo>
                  <a:cubicBezTo>
                    <a:pt x="729" y="0"/>
                    <a:pt x="940" y="211"/>
                    <a:pt x="940" y="470"/>
                  </a:cubicBezTo>
                  <a:cubicBezTo>
                    <a:pt x="940" y="729"/>
                    <a:pt x="729" y="940"/>
                    <a:pt x="470" y="940"/>
                  </a:cubicBezTo>
                  <a:close/>
                  <a:moveTo>
                    <a:pt x="470" y="48"/>
                  </a:moveTo>
                  <a:cubicBezTo>
                    <a:pt x="237" y="48"/>
                    <a:pt x="48" y="237"/>
                    <a:pt x="48" y="470"/>
                  </a:cubicBezTo>
                  <a:cubicBezTo>
                    <a:pt x="48" y="703"/>
                    <a:pt x="237" y="892"/>
                    <a:pt x="470" y="892"/>
                  </a:cubicBezTo>
                  <a:cubicBezTo>
                    <a:pt x="703" y="892"/>
                    <a:pt x="892" y="703"/>
                    <a:pt x="892" y="470"/>
                  </a:cubicBezTo>
                  <a:cubicBezTo>
                    <a:pt x="892" y="237"/>
                    <a:pt x="703" y="48"/>
                    <a:pt x="470" y="48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C61E8F-6DCC-47EC-99BE-CDE2AD60B4E1}"/>
              </a:ext>
            </a:extLst>
          </p:cNvPr>
          <p:cNvGrpSpPr/>
          <p:nvPr/>
        </p:nvGrpSpPr>
        <p:grpSpPr>
          <a:xfrm rot="3518345">
            <a:off x="2706977" y="1269287"/>
            <a:ext cx="168220" cy="439422"/>
            <a:chOff x="454918" y="2338868"/>
            <a:chExt cx="133573" cy="348917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6F15A43-555C-4530-9039-24369C54A11E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537560" y="2377435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3032E73-DF9F-4643-8CCF-5198CDCB6243}"/>
                </a:ext>
              </a:extLst>
            </p:cNvPr>
            <p:cNvSpPr>
              <a:spLocks/>
            </p:cNvSpPr>
            <p:nvPr/>
          </p:nvSpPr>
          <p:spPr bwMode="auto">
            <a:xfrm rot="19800000">
              <a:off x="454918" y="2338868"/>
              <a:ext cx="50931" cy="310350"/>
            </a:xfrm>
            <a:custGeom>
              <a:avLst/>
              <a:gdLst>
                <a:gd name="T0" fmla="*/ 34 w 138"/>
                <a:gd name="T1" fmla="*/ 841 h 841"/>
                <a:gd name="T2" fmla="*/ 18 w 138"/>
                <a:gd name="T3" fmla="*/ 835 h 841"/>
                <a:gd name="T4" fmla="*/ 16 w 138"/>
                <a:gd name="T5" fmla="*/ 801 h 841"/>
                <a:gd name="T6" fmla="*/ 79 w 138"/>
                <a:gd name="T7" fmla="*/ 729 h 841"/>
                <a:gd name="T8" fmla="*/ 17 w 138"/>
                <a:gd name="T9" fmla="*/ 654 h 841"/>
                <a:gd name="T10" fmla="*/ 18 w 138"/>
                <a:gd name="T11" fmla="*/ 624 h 841"/>
                <a:gd name="T12" fmla="*/ 81 w 138"/>
                <a:gd name="T13" fmla="*/ 549 h 841"/>
                <a:gd name="T14" fmla="*/ 20 w 138"/>
                <a:gd name="T15" fmla="*/ 476 h 841"/>
                <a:gd name="T16" fmla="*/ 20 w 138"/>
                <a:gd name="T17" fmla="*/ 445 h 841"/>
                <a:gd name="T18" fmla="*/ 71 w 138"/>
                <a:gd name="T19" fmla="*/ 388 h 841"/>
                <a:gd name="T20" fmla="*/ 7 w 138"/>
                <a:gd name="T21" fmla="*/ 310 h 841"/>
                <a:gd name="T22" fmla="*/ 8 w 138"/>
                <a:gd name="T23" fmla="*/ 279 h 841"/>
                <a:gd name="T24" fmla="*/ 71 w 138"/>
                <a:gd name="T25" fmla="*/ 208 h 841"/>
                <a:gd name="T26" fmla="*/ 7 w 138"/>
                <a:gd name="T27" fmla="*/ 130 h 841"/>
                <a:gd name="T28" fmla="*/ 8 w 138"/>
                <a:gd name="T29" fmla="*/ 100 h 841"/>
                <a:gd name="T30" fmla="*/ 82 w 138"/>
                <a:gd name="T31" fmla="*/ 12 h 841"/>
                <a:gd name="T32" fmla="*/ 115 w 138"/>
                <a:gd name="T33" fmla="*/ 9 h 841"/>
                <a:gd name="T34" fmla="*/ 118 w 138"/>
                <a:gd name="T35" fmla="*/ 42 h 841"/>
                <a:gd name="T36" fmla="*/ 57 w 138"/>
                <a:gd name="T37" fmla="*/ 115 h 841"/>
                <a:gd name="T38" fmla="*/ 121 w 138"/>
                <a:gd name="T39" fmla="*/ 194 h 841"/>
                <a:gd name="T40" fmla="*/ 120 w 138"/>
                <a:gd name="T41" fmla="*/ 225 h 841"/>
                <a:gd name="T42" fmla="*/ 57 w 138"/>
                <a:gd name="T43" fmla="*/ 296 h 841"/>
                <a:gd name="T44" fmla="*/ 121 w 138"/>
                <a:gd name="T45" fmla="*/ 374 h 841"/>
                <a:gd name="T46" fmla="*/ 120 w 138"/>
                <a:gd name="T47" fmla="*/ 405 h 841"/>
                <a:gd name="T48" fmla="*/ 70 w 138"/>
                <a:gd name="T49" fmla="*/ 461 h 841"/>
                <a:gd name="T50" fmla="*/ 130 w 138"/>
                <a:gd name="T51" fmla="*/ 534 h 841"/>
                <a:gd name="T52" fmla="*/ 130 w 138"/>
                <a:gd name="T53" fmla="*/ 564 h 841"/>
                <a:gd name="T54" fmla="*/ 67 w 138"/>
                <a:gd name="T55" fmla="*/ 639 h 841"/>
                <a:gd name="T56" fmla="*/ 129 w 138"/>
                <a:gd name="T57" fmla="*/ 714 h 841"/>
                <a:gd name="T58" fmla="*/ 128 w 138"/>
                <a:gd name="T59" fmla="*/ 745 h 841"/>
                <a:gd name="T60" fmla="*/ 52 w 138"/>
                <a:gd name="T61" fmla="*/ 833 h 841"/>
                <a:gd name="T62" fmla="*/ 34 w 138"/>
                <a:gd name="T63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841">
                  <a:moveTo>
                    <a:pt x="34" y="841"/>
                  </a:moveTo>
                  <a:cubicBezTo>
                    <a:pt x="28" y="841"/>
                    <a:pt x="23" y="839"/>
                    <a:pt x="18" y="835"/>
                  </a:cubicBezTo>
                  <a:cubicBezTo>
                    <a:pt x="8" y="827"/>
                    <a:pt x="7" y="811"/>
                    <a:pt x="16" y="801"/>
                  </a:cubicBezTo>
                  <a:cubicBezTo>
                    <a:pt x="79" y="729"/>
                    <a:pt x="79" y="729"/>
                    <a:pt x="79" y="729"/>
                  </a:cubicBezTo>
                  <a:cubicBezTo>
                    <a:pt x="17" y="654"/>
                    <a:pt x="17" y="654"/>
                    <a:pt x="17" y="654"/>
                  </a:cubicBezTo>
                  <a:cubicBezTo>
                    <a:pt x="10" y="645"/>
                    <a:pt x="10" y="632"/>
                    <a:pt x="18" y="624"/>
                  </a:cubicBezTo>
                  <a:cubicBezTo>
                    <a:pt x="81" y="549"/>
                    <a:pt x="81" y="549"/>
                    <a:pt x="81" y="549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2" y="467"/>
                    <a:pt x="12" y="454"/>
                    <a:pt x="20" y="445"/>
                  </a:cubicBezTo>
                  <a:cubicBezTo>
                    <a:pt x="71" y="388"/>
                    <a:pt x="71" y="388"/>
                    <a:pt x="71" y="388"/>
                  </a:cubicBezTo>
                  <a:cubicBezTo>
                    <a:pt x="7" y="310"/>
                    <a:pt x="7" y="310"/>
                    <a:pt x="7" y="310"/>
                  </a:cubicBezTo>
                  <a:cubicBezTo>
                    <a:pt x="0" y="301"/>
                    <a:pt x="0" y="288"/>
                    <a:pt x="8" y="279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21"/>
                    <a:pt x="0" y="108"/>
                    <a:pt x="8" y="10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90" y="1"/>
                    <a:pt x="105" y="0"/>
                    <a:pt x="115" y="9"/>
                  </a:cubicBezTo>
                  <a:cubicBezTo>
                    <a:pt x="126" y="17"/>
                    <a:pt x="127" y="32"/>
                    <a:pt x="118" y="4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121" y="194"/>
                    <a:pt x="121" y="194"/>
                    <a:pt x="121" y="194"/>
                  </a:cubicBezTo>
                  <a:cubicBezTo>
                    <a:pt x="128" y="203"/>
                    <a:pt x="128" y="216"/>
                    <a:pt x="120" y="225"/>
                  </a:cubicBezTo>
                  <a:cubicBezTo>
                    <a:pt x="57" y="296"/>
                    <a:pt x="57" y="296"/>
                    <a:pt x="57" y="296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8" y="383"/>
                    <a:pt x="128" y="396"/>
                    <a:pt x="120" y="405"/>
                  </a:cubicBezTo>
                  <a:cubicBezTo>
                    <a:pt x="70" y="461"/>
                    <a:pt x="70" y="461"/>
                    <a:pt x="70" y="461"/>
                  </a:cubicBezTo>
                  <a:cubicBezTo>
                    <a:pt x="130" y="534"/>
                    <a:pt x="130" y="534"/>
                    <a:pt x="130" y="534"/>
                  </a:cubicBezTo>
                  <a:cubicBezTo>
                    <a:pt x="138" y="542"/>
                    <a:pt x="138" y="556"/>
                    <a:pt x="130" y="564"/>
                  </a:cubicBezTo>
                  <a:cubicBezTo>
                    <a:pt x="67" y="639"/>
                    <a:pt x="67" y="639"/>
                    <a:pt x="67" y="639"/>
                  </a:cubicBezTo>
                  <a:cubicBezTo>
                    <a:pt x="129" y="714"/>
                    <a:pt x="129" y="714"/>
                    <a:pt x="129" y="714"/>
                  </a:cubicBezTo>
                  <a:cubicBezTo>
                    <a:pt x="136" y="723"/>
                    <a:pt x="136" y="736"/>
                    <a:pt x="128" y="745"/>
                  </a:cubicBezTo>
                  <a:cubicBezTo>
                    <a:pt x="52" y="833"/>
                    <a:pt x="52" y="833"/>
                    <a:pt x="52" y="833"/>
                  </a:cubicBezTo>
                  <a:cubicBezTo>
                    <a:pt x="47" y="838"/>
                    <a:pt x="41" y="841"/>
                    <a:pt x="34" y="841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0AC565-3C9B-4A27-AF81-A841C86785AF}"/>
              </a:ext>
            </a:extLst>
          </p:cNvPr>
          <p:cNvGrpSpPr/>
          <p:nvPr/>
        </p:nvGrpSpPr>
        <p:grpSpPr>
          <a:xfrm>
            <a:off x="6465641" y="906106"/>
            <a:ext cx="4198808" cy="5220752"/>
            <a:chOff x="6465641" y="906106"/>
            <a:chExt cx="4198808" cy="522075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A1E2252-DFFD-4116-89A5-0059A480C078}"/>
                </a:ext>
              </a:extLst>
            </p:cNvPr>
            <p:cNvGrpSpPr/>
            <p:nvPr/>
          </p:nvGrpSpPr>
          <p:grpSpPr>
            <a:xfrm rot="19800000">
              <a:off x="10049475" y="906106"/>
              <a:ext cx="614974" cy="489374"/>
              <a:chOff x="10545129" y="3574223"/>
              <a:chExt cx="431383" cy="343279"/>
            </a:xfrm>
          </p:grpSpPr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606EFF8C-FE0C-493D-8579-401A04D781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0627771" y="3612790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id="{8A67E7FD-51AD-49C4-81EA-36E7C0854B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0545129" y="3574223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1AE142B-FC38-4015-8AAD-B918805916F8}"/>
                </a:ext>
              </a:extLst>
            </p:cNvPr>
            <p:cNvGrpSpPr/>
            <p:nvPr/>
          </p:nvGrpSpPr>
          <p:grpSpPr>
            <a:xfrm>
              <a:off x="6465641" y="5808534"/>
              <a:ext cx="361762" cy="318324"/>
              <a:chOff x="1408659" y="4399010"/>
              <a:chExt cx="361762" cy="318324"/>
            </a:xfrm>
          </p:grpSpPr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DDE48110-D58B-4D1B-997E-515AC6B112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0700000">
                <a:off x="1491301" y="4437578"/>
                <a:ext cx="279120" cy="279756"/>
              </a:xfrm>
              <a:custGeom>
                <a:avLst/>
                <a:gdLst>
                  <a:gd name="T0" fmla="*/ 850 w 874"/>
                  <a:gd name="T1" fmla="*/ 874 h 874"/>
                  <a:gd name="T2" fmla="*/ 24 w 874"/>
                  <a:gd name="T3" fmla="*/ 874 h 874"/>
                  <a:gd name="T4" fmla="*/ 0 w 874"/>
                  <a:gd name="T5" fmla="*/ 850 h 874"/>
                  <a:gd name="T6" fmla="*/ 0 w 874"/>
                  <a:gd name="T7" fmla="*/ 24 h 874"/>
                  <a:gd name="T8" fmla="*/ 24 w 874"/>
                  <a:gd name="T9" fmla="*/ 0 h 874"/>
                  <a:gd name="T10" fmla="*/ 850 w 874"/>
                  <a:gd name="T11" fmla="*/ 0 h 874"/>
                  <a:gd name="T12" fmla="*/ 874 w 874"/>
                  <a:gd name="T13" fmla="*/ 24 h 874"/>
                  <a:gd name="T14" fmla="*/ 874 w 874"/>
                  <a:gd name="T15" fmla="*/ 850 h 874"/>
                  <a:gd name="T16" fmla="*/ 850 w 874"/>
                  <a:gd name="T17" fmla="*/ 874 h 874"/>
                  <a:gd name="T18" fmla="*/ 48 w 874"/>
                  <a:gd name="T19" fmla="*/ 826 h 874"/>
                  <a:gd name="T20" fmla="*/ 826 w 874"/>
                  <a:gd name="T21" fmla="*/ 826 h 874"/>
                  <a:gd name="T22" fmla="*/ 826 w 874"/>
                  <a:gd name="T23" fmla="*/ 48 h 874"/>
                  <a:gd name="T24" fmla="*/ 48 w 874"/>
                  <a:gd name="T25" fmla="*/ 48 h 874"/>
                  <a:gd name="T26" fmla="*/ 48 w 874"/>
                  <a:gd name="T27" fmla="*/ 82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4" h="874">
                    <a:moveTo>
                      <a:pt x="850" y="874"/>
                    </a:moveTo>
                    <a:cubicBezTo>
                      <a:pt x="24" y="874"/>
                      <a:pt x="24" y="874"/>
                      <a:pt x="24" y="874"/>
                    </a:cubicBezTo>
                    <a:cubicBezTo>
                      <a:pt x="11" y="874"/>
                      <a:pt x="0" y="863"/>
                      <a:pt x="0" y="85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850" y="0"/>
                      <a:pt x="850" y="0"/>
                      <a:pt x="850" y="0"/>
                    </a:cubicBezTo>
                    <a:cubicBezTo>
                      <a:pt x="863" y="0"/>
                      <a:pt x="874" y="11"/>
                      <a:pt x="874" y="24"/>
                    </a:cubicBezTo>
                    <a:cubicBezTo>
                      <a:pt x="874" y="850"/>
                      <a:pt x="874" y="850"/>
                      <a:pt x="874" y="850"/>
                    </a:cubicBezTo>
                    <a:cubicBezTo>
                      <a:pt x="874" y="863"/>
                      <a:pt x="863" y="874"/>
                      <a:pt x="850" y="874"/>
                    </a:cubicBezTo>
                    <a:close/>
                    <a:moveTo>
                      <a:pt x="48" y="826"/>
                    </a:moveTo>
                    <a:cubicBezTo>
                      <a:pt x="826" y="826"/>
                      <a:pt x="826" y="826"/>
                      <a:pt x="826" y="826"/>
                    </a:cubicBezTo>
                    <a:cubicBezTo>
                      <a:pt x="826" y="48"/>
                      <a:pt x="826" y="48"/>
                      <a:pt x="826" y="48"/>
                    </a:cubicBezTo>
                    <a:cubicBezTo>
                      <a:pt x="48" y="48"/>
                      <a:pt x="48" y="48"/>
                      <a:pt x="48" y="48"/>
                    </a:cubicBezTo>
                    <a:lnTo>
                      <a:pt x="48" y="826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C400518A-6F73-4E6E-9A9B-41B114300C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0700000">
                <a:off x="1408659" y="4399010"/>
                <a:ext cx="279120" cy="279756"/>
              </a:xfrm>
              <a:custGeom>
                <a:avLst/>
                <a:gdLst>
                  <a:gd name="T0" fmla="*/ 850 w 874"/>
                  <a:gd name="T1" fmla="*/ 874 h 874"/>
                  <a:gd name="T2" fmla="*/ 24 w 874"/>
                  <a:gd name="T3" fmla="*/ 874 h 874"/>
                  <a:gd name="T4" fmla="*/ 0 w 874"/>
                  <a:gd name="T5" fmla="*/ 850 h 874"/>
                  <a:gd name="T6" fmla="*/ 0 w 874"/>
                  <a:gd name="T7" fmla="*/ 24 h 874"/>
                  <a:gd name="T8" fmla="*/ 24 w 874"/>
                  <a:gd name="T9" fmla="*/ 0 h 874"/>
                  <a:gd name="T10" fmla="*/ 850 w 874"/>
                  <a:gd name="T11" fmla="*/ 0 h 874"/>
                  <a:gd name="T12" fmla="*/ 874 w 874"/>
                  <a:gd name="T13" fmla="*/ 24 h 874"/>
                  <a:gd name="T14" fmla="*/ 874 w 874"/>
                  <a:gd name="T15" fmla="*/ 850 h 874"/>
                  <a:gd name="T16" fmla="*/ 850 w 874"/>
                  <a:gd name="T17" fmla="*/ 874 h 874"/>
                  <a:gd name="T18" fmla="*/ 48 w 874"/>
                  <a:gd name="T19" fmla="*/ 826 h 874"/>
                  <a:gd name="T20" fmla="*/ 826 w 874"/>
                  <a:gd name="T21" fmla="*/ 826 h 874"/>
                  <a:gd name="T22" fmla="*/ 826 w 874"/>
                  <a:gd name="T23" fmla="*/ 48 h 874"/>
                  <a:gd name="T24" fmla="*/ 48 w 874"/>
                  <a:gd name="T25" fmla="*/ 48 h 874"/>
                  <a:gd name="T26" fmla="*/ 48 w 874"/>
                  <a:gd name="T27" fmla="*/ 82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4" h="874">
                    <a:moveTo>
                      <a:pt x="850" y="874"/>
                    </a:moveTo>
                    <a:cubicBezTo>
                      <a:pt x="24" y="874"/>
                      <a:pt x="24" y="874"/>
                      <a:pt x="24" y="874"/>
                    </a:cubicBezTo>
                    <a:cubicBezTo>
                      <a:pt x="11" y="874"/>
                      <a:pt x="0" y="863"/>
                      <a:pt x="0" y="85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850" y="0"/>
                      <a:pt x="850" y="0"/>
                      <a:pt x="850" y="0"/>
                    </a:cubicBezTo>
                    <a:cubicBezTo>
                      <a:pt x="863" y="0"/>
                      <a:pt x="874" y="11"/>
                      <a:pt x="874" y="24"/>
                    </a:cubicBezTo>
                    <a:cubicBezTo>
                      <a:pt x="874" y="850"/>
                      <a:pt x="874" y="850"/>
                      <a:pt x="874" y="850"/>
                    </a:cubicBezTo>
                    <a:cubicBezTo>
                      <a:pt x="874" y="863"/>
                      <a:pt x="863" y="874"/>
                      <a:pt x="850" y="874"/>
                    </a:cubicBezTo>
                    <a:close/>
                    <a:moveTo>
                      <a:pt x="48" y="826"/>
                    </a:moveTo>
                    <a:cubicBezTo>
                      <a:pt x="826" y="826"/>
                      <a:pt x="826" y="826"/>
                      <a:pt x="826" y="826"/>
                    </a:cubicBezTo>
                    <a:cubicBezTo>
                      <a:pt x="826" y="48"/>
                      <a:pt x="826" y="48"/>
                      <a:pt x="826" y="48"/>
                    </a:cubicBezTo>
                    <a:cubicBezTo>
                      <a:pt x="48" y="48"/>
                      <a:pt x="48" y="48"/>
                      <a:pt x="48" y="48"/>
                    </a:cubicBezTo>
                    <a:lnTo>
                      <a:pt x="48" y="826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23EFC3-B305-4CC0-86EB-9BEA0023D4E1}"/>
              </a:ext>
            </a:extLst>
          </p:cNvPr>
          <p:cNvGrpSpPr/>
          <p:nvPr/>
        </p:nvGrpSpPr>
        <p:grpSpPr>
          <a:xfrm>
            <a:off x="1676992" y="2506088"/>
            <a:ext cx="8547072" cy="1007933"/>
            <a:chOff x="1676992" y="2506088"/>
            <a:chExt cx="8547072" cy="10079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60E03A5-72E3-42DB-A359-B21E497109CB}"/>
                </a:ext>
              </a:extLst>
            </p:cNvPr>
            <p:cNvGrpSpPr/>
            <p:nvPr/>
          </p:nvGrpSpPr>
          <p:grpSpPr>
            <a:xfrm>
              <a:off x="1676992" y="2506088"/>
              <a:ext cx="5268434" cy="295259"/>
              <a:chOff x="1120847" y="2554539"/>
              <a:chExt cx="8057013" cy="451539"/>
            </a:xfrm>
          </p:grpSpPr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FF059D74-7CC4-4DFF-B3A3-9C59D43270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1120847" y="2701366"/>
                <a:ext cx="348741" cy="304712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8">
                <a:extLst>
                  <a:ext uri="{FF2B5EF4-FFF2-40B4-BE49-F238E27FC236}">
                    <a16:creationId xmlns:a16="http://schemas.microsoft.com/office/drawing/2014/main" id="{FD1A291C-6A90-49E2-9790-60116CED22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9800000">
                <a:off x="8829119" y="2554539"/>
                <a:ext cx="348741" cy="274170"/>
              </a:xfrm>
              <a:custGeom>
                <a:avLst/>
                <a:gdLst>
                  <a:gd name="T0" fmla="*/ 1068 w 1092"/>
                  <a:gd name="T1" fmla="*/ 952 h 952"/>
                  <a:gd name="T2" fmla="*/ 1068 w 1092"/>
                  <a:gd name="T3" fmla="*/ 952 h 952"/>
                  <a:gd name="T4" fmla="*/ 25 w 1092"/>
                  <a:gd name="T5" fmla="*/ 952 h 952"/>
                  <a:gd name="T6" fmla="*/ 4 w 1092"/>
                  <a:gd name="T7" fmla="*/ 940 h 952"/>
                  <a:gd name="T8" fmla="*/ 4 w 1092"/>
                  <a:gd name="T9" fmla="*/ 916 h 952"/>
                  <a:gd name="T10" fmla="*/ 526 w 1092"/>
                  <a:gd name="T11" fmla="*/ 12 h 952"/>
                  <a:gd name="T12" fmla="*/ 547 w 1092"/>
                  <a:gd name="T13" fmla="*/ 0 h 952"/>
                  <a:gd name="T14" fmla="*/ 567 w 1092"/>
                  <a:gd name="T15" fmla="*/ 12 h 952"/>
                  <a:gd name="T16" fmla="*/ 1088 w 1092"/>
                  <a:gd name="T17" fmla="*/ 914 h 952"/>
                  <a:gd name="T18" fmla="*/ 1092 w 1092"/>
                  <a:gd name="T19" fmla="*/ 928 h 952"/>
                  <a:gd name="T20" fmla="*/ 1068 w 1092"/>
                  <a:gd name="T21" fmla="*/ 952 h 952"/>
                  <a:gd name="T22" fmla="*/ 66 w 1092"/>
                  <a:gd name="T23" fmla="*/ 904 h 952"/>
                  <a:gd name="T24" fmla="*/ 1027 w 1092"/>
                  <a:gd name="T25" fmla="*/ 904 h 952"/>
                  <a:gd name="T26" fmla="*/ 547 w 1092"/>
                  <a:gd name="T27" fmla="*/ 72 h 952"/>
                  <a:gd name="T28" fmla="*/ 66 w 1092"/>
                  <a:gd name="T29" fmla="*/ 904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2" h="952">
                    <a:moveTo>
                      <a:pt x="1068" y="952"/>
                    </a:moveTo>
                    <a:cubicBezTo>
                      <a:pt x="1068" y="952"/>
                      <a:pt x="1068" y="952"/>
                      <a:pt x="1068" y="952"/>
                    </a:cubicBezTo>
                    <a:cubicBezTo>
                      <a:pt x="25" y="952"/>
                      <a:pt x="25" y="952"/>
                      <a:pt x="25" y="952"/>
                    </a:cubicBezTo>
                    <a:cubicBezTo>
                      <a:pt x="16" y="952"/>
                      <a:pt x="8" y="947"/>
                      <a:pt x="4" y="940"/>
                    </a:cubicBezTo>
                    <a:cubicBezTo>
                      <a:pt x="0" y="932"/>
                      <a:pt x="0" y="923"/>
                      <a:pt x="4" y="916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30" y="5"/>
                      <a:pt x="538" y="0"/>
                      <a:pt x="547" y="0"/>
                    </a:cubicBezTo>
                    <a:cubicBezTo>
                      <a:pt x="555" y="0"/>
                      <a:pt x="563" y="5"/>
                      <a:pt x="567" y="12"/>
                    </a:cubicBezTo>
                    <a:cubicBezTo>
                      <a:pt x="1088" y="914"/>
                      <a:pt x="1088" y="914"/>
                      <a:pt x="1088" y="914"/>
                    </a:cubicBezTo>
                    <a:cubicBezTo>
                      <a:pt x="1091" y="918"/>
                      <a:pt x="1092" y="923"/>
                      <a:pt x="1092" y="928"/>
                    </a:cubicBezTo>
                    <a:cubicBezTo>
                      <a:pt x="1092" y="941"/>
                      <a:pt x="1082" y="952"/>
                      <a:pt x="1068" y="952"/>
                    </a:cubicBezTo>
                    <a:close/>
                    <a:moveTo>
                      <a:pt x="66" y="904"/>
                    </a:moveTo>
                    <a:cubicBezTo>
                      <a:pt x="1027" y="904"/>
                      <a:pt x="1027" y="904"/>
                      <a:pt x="1027" y="904"/>
                    </a:cubicBezTo>
                    <a:cubicBezTo>
                      <a:pt x="547" y="72"/>
                      <a:pt x="547" y="72"/>
                      <a:pt x="547" y="72"/>
                    </a:cubicBezTo>
                    <a:lnTo>
                      <a:pt x="66" y="904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0802EA-3DA0-4D51-9052-7C31A728A08C}"/>
                </a:ext>
              </a:extLst>
            </p:cNvPr>
            <p:cNvGrpSpPr/>
            <p:nvPr/>
          </p:nvGrpSpPr>
          <p:grpSpPr>
            <a:xfrm>
              <a:off x="10025140" y="3358904"/>
              <a:ext cx="198924" cy="155117"/>
              <a:chOff x="10376032" y="3125679"/>
              <a:chExt cx="198924" cy="155117"/>
            </a:xfrm>
          </p:grpSpPr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8D5D9C26-1E9F-4C3C-A700-7226BB7ECC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58674" y="3164246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73026925-5040-4DA6-A69A-5114192924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76032" y="3125679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>
                <a:solidFill>
                  <a:schemeClr val="accent5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753DD8-C621-4847-AABD-6ABE266BCFF1}"/>
              </a:ext>
            </a:extLst>
          </p:cNvPr>
          <p:cNvGrpSpPr/>
          <p:nvPr/>
        </p:nvGrpSpPr>
        <p:grpSpPr>
          <a:xfrm>
            <a:off x="2059728" y="1270313"/>
            <a:ext cx="8461456" cy="4182203"/>
            <a:chOff x="2059728" y="1270313"/>
            <a:chExt cx="8461456" cy="418220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C5859E0-9C56-4591-8A64-4AD92BE5DA80}"/>
                </a:ext>
              </a:extLst>
            </p:cNvPr>
            <p:cNvGrpSpPr/>
            <p:nvPr/>
          </p:nvGrpSpPr>
          <p:grpSpPr>
            <a:xfrm>
              <a:off x="10322260" y="5297398"/>
              <a:ext cx="198924" cy="155118"/>
              <a:chOff x="11363808" y="3887433"/>
              <a:chExt cx="198924" cy="155118"/>
            </a:xfrm>
          </p:grpSpPr>
          <p:sp>
            <p:nvSpPr>
              <p:cNvPr id="52" name="Freeform 9">
                <a:extLst>
                  <a:ext uri="{FF2B5EF4-FFF2-40B4-BE49-F238E27FC236}">
                    <a16:creationId xmlns:a16="http://schemas.microsoft.com/office/drawing/2014/main" id="{2445D393-79BB-485B-9C29-B3AA7917A1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46450" y="3926001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9">
                <a:extLst>
                  <a:ext uri="{FF2B5EF4-FFF2-40B4-BE49-F238E27FC236}">
                    <a16:creationId xmlns:a16="http://schemas.microsoft.com/office/drawing/2014/main" id="{A89D1074-44C1-497E-95AA-AA90486C08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63808" y="3887433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D7B51D1-A5AC-452D-B279-54A7C6848424}"/>
                </a:ext>
              </a:extLst>
            </p:cNvPr>
            <p:cNvGrpSpPr/>
            <p:nvPr/>
          </p:nvGrpSpPr>
          <p:grpSpPr>
            <a:xfrm>
              <a:off x="2059728" y="1270313"/>
              <a:ext cx="198924" cy="155118"/>
              <a:chOff x="1453368" y="1325519"/>
              <a:chExt cx="198924" cy="155118"/>
            </a:xfrm>
          </p:grpSpPr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4EDE6F1-0F83-4AC2-84D0-2EA9984628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6010" y="1364087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bg1">
                  <a:alpha val="8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9">
                <a:extLst>
                  <a:ext uri="{FF2B5EF4-FFF2-40B4-BE49-F238E27FC236}">
                    <a16:creationId xmlns:a16="http://schemas.microsoft.com/office/drawing/2014/main" id="{643D8A89-BA76-4562-B27C-823045E3B7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3368" y="1325519"/>
                <a:ext cx="116282" cy="116550"/>
              </a:xfrm>
              <a:custGeom>
                <a:avLst/>
                <a:gdLst>
                  <a:gd name="T0" fmla="*/ 108 w 216"/>
                  <a:gd name="T1" fmla="*/ 216 h 216"/>
                  <a:gd name="T2" fmla="*/ 0 w 216"/>
                  <a:gd name="T3" fmla="*/ 108 h 216"/>
                  <a:gd name="T4" fmla="*/ 108 w 216"/>
                  <a:gd name="T5" fmla="*/ 0 h 216"/>
                  <a:gd name="T6" fmla="*/ 216 w 216"/>
                  <a:gd name="T7" fmla="*/ 108 h 216"/>
                  <a:gd name="T8" fmla="*/ 108 w 216"/>
                  <a:gd name="T9" fmla="*/ 216 h 216"/>
                  <a:gd name="T10" fmla="*/ 108 w 216"/>
                  <a:gd name="T11" fmla="*/ 48 h 216"/>
                  <a:gd name="T12" fmla="*/ 48 w 216"/>
                  <a:gd name="T13" fmla="*/ 108 h 216"/>
                  <a:gd name="T14" fmla="*/ 108 w 216"/>
                  <a:gd name="T15" fmla="*/ 168 h 216"/>
                  <a:gd name="T16" fmla="*/ 168 w 216"/>
                  <a:gd name="T17" fmla="*/ 108 h 216"/>
                  <a:gd name="T18" fmla="*/ 108 w 216"/>
                  <a:gd name="T19" fmla="*/ 4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48" y="216"/>
                      <a:pt x="0" y="168"/>
                      <a:pt x="0" y="108"/>
                    </a:cubicBezTo>
                    <a:cubicBezTo>
                      <a:pt x="0" y="48"/>
                      <a:pt x="48" y="0"/>
                      <a:pt x="108" y="0"/>
                    </a:cubicBezTo>
                    <a:cubicBezTo>
                      <a:pt x="168" y="0"/>
                      <a:pt x="216" y="48"/>
                      <a:pt x="216" y="108"/>
                    </a:cubicBezTo>
                    <a:cubicBezTo>
                      <a:pt x="216" y="168"/>
                      <a:pt x="168" y="216"/>
                      <a:pt x="108" y="216"/>
                    </a:cubicBezTo>
                    <a:close/>
                    <a:moveTo>
                      <a:pt x="108" y="48"/>
                    </a:moveTo>
                    <a:cubicBezTo>
                      <a:pt x="75" y="48"/>
                      <a:pt x="48" y="75"/>
                      <a:pt x="48" y="108"/>
                    </a:cubicBezTo>
                    <a:cubicBezTo>
                      <a:pt x="48" y="141"/>
                      <a:pt x="75" y="168"/>
                      <a:pt x="108" y="168"/>
                    </a:cubicBezTo>
                    <a:cubicBezTo>
                      <a:pt x="141" y="168"/>
                      <a:pt x="168" y="141"/>
                      <a:pt x="168" y="108"/>
                    </a:cubicBezTo>
                    <a:cubicBezTo>
                      <a:pt x="168" y="75"/>
                      <a:pt x="141" y="48"/>
                      <a:pt x="108" y="4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5" name="Text">
            <a:extLst>
              <a:ext uri="{FF2B5EF4-FFF2-40B4-BE49-F238E27FC236}">
                <a16:creationId xmlns:a16="http://schemas.microsoft.com/office/drawing/2014/main" id="{E3C03E06-8B99-4051-870B-DA66CAC3D1F1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609916" y="3234664"/>
            <a:ext cx="6972168" cy="69175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800" dirty="0">
                <a:solidFill>
                  <a:schemeClr val="bg1"/>
                </a:solidFill>
                <a:latin typeface="Nexa Bold" panose="02000000000000000000" pitchFamily="50" charset="0"/>
              </a:rPr>
              <a:t>THANK YOU</a:t>
            </a:r>
            <a:endParaRPr lang="id-ID" sz="88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09120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2FC2C55-AD1D-4F78-9BBA-07A06B1DE359}"/>
              </a:ext>
            </a:extLst>
          </p:cNvPr>
          <p:cNvSpPr txBox="1"/>
          <p:nvPr/>
        </p:nvSpPr>
        <p:spPr>
          <a:xfrm>
            <a:off x="959468" y="1462020"/>
            <a:ext cx="910467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Xây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dựng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phần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mềm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máy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tính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để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sạn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1D200-F7DA-408A-A6F8-1095F9CD401B}"/>
              </a:ext>
            </a:extLst>
          </p:cNvPr>
          <p:cNvSpPr txBox="1"/>
          <p:nvPr/>
        </p:nvSpPr>
        <p:spPr>
          <a:xfrm>
            <a:off x="959467" y="2135027"/>
            <a:ext cx="1038586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phần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mềm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để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có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cầu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thuê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đồng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thời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cung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cấp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dịch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tài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khoản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kê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doanh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A2080F-8C9C-4288-B7CE-775F276D25CF}"/>
              </a:ext>
            </a:extLst>
          </p:cNvPr>
          <p:cNvSpPr txBox="1"/>
          <p:nvPr/>
        </p:nvSpPr>
        <p:spPr>
          <a:xfrm>
            <a:off x="959467" y="3144092"/>
            <a:ext cx="1038586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Chương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trình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được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viết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bằng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ngôn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ngữ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C#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theo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mô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hình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3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lớp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sử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hệ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sở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dữ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liệu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SQL Server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ADF137-B5C3-49B2-B6B3-2033A6AD9B31}"/>
              </a:ext>
            </a:extLst>
          </p:cNvPr>
          <p:cNvSpPr txBox="1"/>
          <p:nvPr/>
        </p:nvSpPr>
        <p:spPr>
          <a:xfrm>
            <a:off x="959466" y="4153157"/>
            <a:ext cx="1038586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Thực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hiện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công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việc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dịch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hoá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23856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Yêu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cầu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hệ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thống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2FC2C55-AD1D-4F78-9BBA-07A06B1DE359}"/>
              </a:ext>
            </a:extLst>
          </p:cNvPr>
          <p:cNvSpPr txBox="1"/>
          <p:nvPr/>
        </p:nvSpPr>
        <p:spPr>
          <a:xfrm>
            <a:off x="1044133" y="1275756"/>
            <a:ext cx="910467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Yêu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cầu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nghiệp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1D200-F7DA-408A-A6F8-1095F9CD401B}"/>
              </a:ext>
            </a:extLst>
          </p:cNvPr>
          <p:cNvSpPr txBox="1"/>
          <p:nvPr/>
        </p:nvSpPr>
        <p:spPr>
          <a:xfrm>
            <a:off x="1044130" y="1732265"/>
            <a:ext cx="10385867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trị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Là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người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có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quyền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cao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nhất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trong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hệ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kê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doanh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Cập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nhật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thông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tin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A2080F-8C9C-4288-B7CE-775F276D25CF}"/>
              </a:ext>
            </a:extLst>
          </p:cNvPr>
          <p:cNvSpPr txBox="1"/>
          <p:nvPr/>
        </p:nvSpPr>
        <p:spPr>
          <a:xfrm>
            <a:off x="1044129" y="2927437"/>
            <a:ext cx="10385867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lễ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thêm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sửa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xoá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thông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tin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dịch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check in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và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check out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cho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khách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hàng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9BD6E-9723-4EA6-9B8D-720C66289B51}"/>
              </a:ext>
            </a:extLst>
          </p:cNvPr>
          <p:cNvSpPr txBox="1"/>
          <p:nvPr/>
        </p:nvSpPr>
        <p:spPr>
          <a:xfrm>
            <a:off x="1044129" y="3753278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toán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hoá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đơn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đặt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và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kê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doanh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thu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D836C-45F8-47B3-8411-E682A8AFD65C}"/>
              </a:ext>
            </a:extLst>
          </p:cNvPr>
          <p:cNvSpPr txBox="1"/>
          <p:nvPr/>
        </p:nvSpPr>
        <p:spPr>
          <a:xfrm>
            <a:off x="1044128" y="4209787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sự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nhân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viên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vụ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33FD5-821D-41AA-A6DF-0CB81C8146F5}"/>
              </a:ext>
            </a:extLst>
          </p:cNvPr>
          <p:cNvSpPr txBox="1"/>
          <p:nvPr/>
        </p:nvSpPr>
        <p:spPr>
          <a:xfrm>
            <a:off x="1044128" y="4666296"/>
            <a:ext cx="1038586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buồng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: bao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gồm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chức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năng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loại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phòng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quản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lý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vật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tư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0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Cơ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sở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dữ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liệu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3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42BEB91A-1846-4837-BCF6-935EE1BB8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94" y="497188"/>
            <a:ext cx="8560035" cy="586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6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1AC957-E7F8-4915-BB68-E3D8D4295682}"/>
              </a:ext>
            </a:extLst>
          </p:cNvPr>
          <p:cNvSpPr/>
          <p:nvPr/>
        </p:nvSpPr>
        <p:spPr>
          <a:xfrm flipV="1">
            <a:off x="9426" y="15447"/>
            <a:ext cx="12173149" cy="540787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08CAD9-15C6-4D2F-95C4-9D8E26663692}"/>
              </a:ext>
            </a:extLst>
          </p:cNvPr>
          <p:cNvSpPr/>
          <p:nvPr/>
        </p:nvSpPr>
        <p:spPr>
          <a:xfrm flipH="1" flipV="1">
            <a:off x="9426" y="0"/>
            <a:ext cx="12173149" cy="5419781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1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0EE4339D-A1D2-4FF3-AEF6-875A808CC35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425" y="1944958"/>
            <a:ext cx="12191999" cy="8684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Thiết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kế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giao</a:t>
            </a:r>
            <a:r>
              <a:rPr lang="en-US" sz="7000" dirty="0">
                <a:solidFill>
                  <a:schemeClr val="bg1"/>
                </a:solidFill>
                <a:latin typeface="Nexa Bold" panose="02000000000000000000" pitchFamily="50" charset="0"/>
              </a:rPr>
              <a:t> </a:t>
            </a:r>
            <a:r>
              <a:rPr lang="en-US" sz="7000" dirty="0" err="1">
                <a:solidFill>
                  <a:schemeClr val="bg1"/>
                </a:solidFill>
                <a:latin typeface="Nexa Bold" panose="02000000000000000000" pitchFamily="50" charset="0"/>
              </a:rPr>
              <a:t>diện</a:t>
            </a:r>
            <a:endParaRPr lang="id-ID" sz="70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Theme">
  <a:themeElements>
    <a:clrScheme name="Theme 06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EB003A"/>
      </a:accent1>
      <a:accent2>
        <a:srgbClr val="F80001"/>
      </a:accent2>
      <a:accent3>
        <a:srgbClr val="FE3C00"/>
      </a:accent3>
      <a:accent4>
        <a:srgbClr val="FF7300"/>
      </a:accent4>
      <a:accent5>
        <a:srgbClr val="FF8402"/>
      </a:accent5>
      <a:accent6>
        <a:srgbClr val="FFAE00"/>
      </a:accent6>
      <a:hlink>
        <a:srgbClr val="FFFFFF"/>
      </a:hlink>
      <a:folHlink>
        <a:srgbClr val="59595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</TotalTime>
  <Words>589</Words>
  <Application>Microsoft Office PowerPoint</Application>
  <PresentationFormat>Widescreen</PresentationFormat>
  <Paragraphs>63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Nexa Bold</vt:lpstr>
      <vt:lpstr>Nexa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free business powerpoint templates</dc:title>
  <dc:creator/>
  <cp:lastModifiedBy>Hùng Hoàng Quang</cp:lastModifiedBy>
  <cp:revision>120</cp:revision>
  <dcterms:created xsi:type="dcterms:W3CDTF">2019-01-07T09:07:28Z</dcterms:created>
  <dcterms:modified xsi:type="dcterms:W3CDTF">2021-08-15T00:18:10Z</dcterms:modified>
</cp:coreProperties>
</file>