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90" r:id="rId13"/>
    <p:sldId id="391" r:id="rId14"/>
    <p:sldId id="392" r:id="rId15"/>
    <p:sldId id="393" r:id="rId16"/>
    <p:sldId id="400" r:id="rId17"/>
    <p:sldId id="401" r:id="rId18"/>
    <p:sldId id="373" r:id="rId19"/>
    <p:sldId id="394" r:id="rId20"/>
    <p:sldId id="395" r:id="rId21"/>
    <p:sldId id="396" r:id="rId22"/>
    <p:sldId id="397" r:id="rId23"/>
    <p:sldId id="398" r:id="rId24"/>
    <p:sldId id="374" r:id="rId25"/>
    <p:sldId id="375" r:id="rId26"/>
    <p:sldId id="399" r:id="rId27"/>
    <p:sldId id="402" r:id="rId28"/>
    <p:sldId id="403" r:id="rId29"/>
    <p:sldId id="376" r:id="rId30"/>
    <p:sldId id="377" r:id="rId31"/>
    <p:sldId id="384" r:id="rId32"/>
    <p:sldId id="389" r:id="rId33"/>
    <p:sldId id="386" r:id="rId34"/>
    <p:sldId id="388" r:id="rId35"/>
    <p:sldId id="385" r:id="rId36"/>
    <p:sldId id="3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diện 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B6B-4F31-43D9-8D98-9EA0E7B4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5" y="1342808"/>
            <a:ext cx="9182589" cy="5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D418-AA54-48B0-A591-5EC18CE2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1383984"/>
            <a:ext cx="9028144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1D7F-6861-4806-BCE4-B29D24B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4" y="1363048"/>
            <a:ext cx="9137632" cy="5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8233-2FCC-4F3F-8DFF-D48FAA84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8" y="1336431"/>
            <a:ext cx="9068884" cy="50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xem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chi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350B136-8512-45E9-B405-EBAB1611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07" y="990600"/>
            <a:ext cx="6192785" cy="57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in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2" name="Picture 2" descr="No description available.">
            <a:extLst>
              <a:ext uri="{FF2B5EF4-FFF2-40B4-BE49-F238E27FC236}">
                <a16:creationId xmlns:a16="http://schemas.microsoft.com/office/drawing/2014/main" id="{B1D9560D-CEB6-4D6C-AED4-6F302851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9" y="1170688"/>
            <a:ext cx="4281942" cy="55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A9D49-92EF-4D7C-84C5-A0D324F4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32212"/>
            <a:ext cx="934532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AEA4A-16E7-48B7-A315-2BAD540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311363"/>
            <a:ext cx="93643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FCEA-CD2A-465D-8AF4-9893AFD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3051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35EC2-41D6-431F-84DA-5B3D0C49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02906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EA36-6807-485B-9CA5-D08A293E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308153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B5FD-AE5E-459B-AB25-6B077C7F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6" y="1348835"/>
            <a:ext cx="8996367" cy="50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vật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tư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1E277-076D-4BE6-8FE8-06CD1CFE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474406"/>
            <a:ext cx="945011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697A3-7162-423C-ABBF-584B8F78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255823"/>
            <a:ext cx="744006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hệ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thống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601</Words>
  <Application>Microsoft Office PowerPoint</Application>
  <PresentationFormat>Widescreen</PresentationFormat>
  <Paragraphs>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124</cp:revision>
  <dcterms:created xsi:type="dcterms:W3CDTF">2019-01-07T09:07:28Z</dcterms:created>
  <dcterms:modified xsi:type="dcterms:W3CDTF">2021-08-15T00:24:00Z</dcterms:modified>
</cp:coreProperties>
</file>