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9" r:id="rId3"/>
    <p:sldId id="379" r:id="rId4"/>
    <p:sldId id="355" r:id="rId5"/>
    <p:sldId id="380" r:id="rId6"/>
    <p:sldId id="366" r:id="rId7"/>
    <p:sldId id="381" r:id="rId8"/>
    <p:sldId id="382" r:id="rId9"/>
    <p:sldId id="383" r:id="rId10"/>
    <p:sldId id="370" r:id="rId11"/>
    <p:sldId id="372" r:id="rId12"/>
    <p:sldId id="390" r:id="rId13"/>
    <p:sldId id="391" r:id="rId14"/>
    <p:sldId id="392" r:id="rId15"/>
    <p:sldId id="393" r:id="rId16"/>
    <p:sldId id="400" r:id="rId17"/>
    <p:sldId id="401" r:id="rId18"/>
    <p:sldId id="373" r:id="rId19"/>
    <p:sldId id="394" r:id="rId20"/>
    <p:sldId id="395" r:id="rId21"/>
    <p:sldId id="396" r:id="rId22"/>
    <p:sldId id="397" r:id="rId23"/>
    <p:sldId id="398" r:id="rId24"/>
    <p:sldId id="374" r:id="rId25"/>
    <p:sldId id="375" r:id="rId26"/>
    <p:sldId id="399" r:id="rId27"/>
    <p:sldId id="402" r:id="rId28"/>
    <p:sldId id="403" r:id="rId29"/>
    <p:sldId id="376" r:id="rId30"/>
    <p:sldId id="377" r:id="rId31"/>
    <p:sldId id="384" r:id="rId32"/>
    <p:sldId id="389" r:id="rId33"/>
    <p:sldId id="386" r:id="rId34"/>
    <p:sldId id="388" r:id="rId35"/>
    <p:sldId id="385" r:id="rId36"/>
    <p:sldId id="36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C2E"/>
    <a:srgbClr val="22253E"/>
    <a:srgbClr val="FFAE00"/>
    <a:srgbClr val="F2F2F2"/>
    <a:srgbClr val="F5431E"/>
    <a:srgbClr val="640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2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2AF1D53-9C57-47F0-AEC5-0EE0DC0D2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33650" y="825473"/>
            <a:ext cx="3663646" cy="53231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6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DFD00EF-27FF-49B8-AF86-B3AAFA8245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9961" y="4575412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9D6343-6F30-46A9-941F-AD43E12083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74502" y="4565207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F5D25FF-F3D2-4D01-A6AC-6A13F0735A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46926" y="3982495"/>
            <a:ext cx="903795" cy="90100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76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6691104-73D7-41B4-A7E3-F3940C6315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6310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B7106D-F832-4A57-BBA8-3648C2BF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9459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D74A2D0-29FB-42E0-9B75-5EC444DA9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9774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00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3C91D-4016-4027-B555-C021D29A5A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1051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>
              <a:defRPr lang="id-ID"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9EB185-1B6D-492B-8A87-EC536BC0AD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786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9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79058" y="1404213"/>
            <a:ext cx="4236997" cy="42304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61" y="995526"/>
            <a:ext cx="2597191" cy="5047819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2854" y="1237870"/>
            <a:ext cx="2093975" cy="4547722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25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25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73721-415D-499E-A761-FD28FC04E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59" y="1185791"/>
            <a:ext cx="7247040" cy="4082486"/>
          </a:xfrm>
          <a:prstGeom prst="rect">
            <a:avLst/>
          </a:prstGeom>
          <a:effectLst>
            <a:outerShdw blurRad="660400" dist="317500" dir="5400000" sx="95000" sy="95000" algn="t" rotWithShape="0">
              <a:schemeClr val="tx1">
                <a:alpha val="40000"/>
              </a:schemeClr>
            </a:outerShdw>
          </a:effec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2FED0-B6E0-418F-BD13-3D0CF8428F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1772" y="1480458"/>
            <a:ext cx="5268686" cy="332377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8ED75C-52A4-41F0-87BF-98DF70E4E28C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5440636" cy="6857999"/>
          </a:xfrm>
          <a:custGeom>
            <a:avLst/>
            <a:gdLst>
              <a:gd name="connsiteX0" fmla="*/ 0 w 5440636"/>
              <a:gd name="connsiteY0" fmla="*/ 0 h 6857999"/>
              <a:gd name="connsiteX1" fmla="*/ 2991934 w 5440636"/>
              <a:gd name="connsiteY1" fmla="*/ 0 h 6857999"/>
              <a:gd name="connsiteX2" fmla="*/ 3085858 w 5440636"/>
              <a:gd name="connsiteY2" fmla="*/ 209256 h 6857999"/>
              <a:gd name="connsiteX3" fmla="*/ 5332584 w 5440636"/>
              <a:gd name="connsiteY3" fmla="*/ 5214819 h 6857999"/>
              <a:gd name="connsiteX4" fmla="*/ 4908710 w 5440636"/>
              <a:gd name="connsiteY4" fmla="*/ 6799843 h 6857999"/>
              <a:gd name="connsiteX5" fmla="*/ 4833529 w 5440636"/>
              <a:gd name="connsiteY5" fmla="*/ 6857999 h 6857999"/>
              <a:gd name="connsiteX6" fmla="*/ 0 w 5440636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0636" h="6857999">
                <a:moveTo>
                  <a:pt x="0" y="0"/>
                </a:moveTo>
                <a:lnTo>
                  <a:pt x="2991934" y="0"/>
                </a:lnTo>
                <a:lnTo>
                  <a:pt x="3085858" y="209256"/>
                </a:lnTo>
                <a:cubicBezTo>
                  <a:pt x="5332584" y="5214819"/>
                  <a:pt x="5332584" y="5214819"/>
                  <a:pt x="5332584" y="5214819"/>
                </a:cubicBezTo>
                <a:cubicBezTo>
                  <a:pt x="5332584" y="5214819"/>
                  <a:pt x="5762006" y="6090170"/>
                  <a:pt x="4908710" y="6799843"/>
                </a:cubicBezTo>
                <a:lnTo>
                  <a:pt x="483352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ADF0A-6881-4760-BF09-903C8801C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28076" flipH="1">
            <a:off x="898845" y="360963"/>
            <a:ext cx="3831298" cy="6385496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471CB9D-8E7B-448C-9386-94E1E2EC2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1287747">
            <a:off x="1686138" y="1290992"/>
            <a:ext cx="2716412" cy="4525108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268723"/>
              <a:gd name="connsiteX1" fmla="*/ 2922270 w 3150870"/>
              <a:gd name="connsiteY1" fmla="*/ 91440 h 5268723"/>
              <a:gd name="connsiteX2" fmla="*/ 3150870 w 3150870"/>
              <a:gd name="connsiteY2" fmla="*/ 5052060 h 5268723"/>
              <a:gd name="connsiteX3" fmla="*/ 362586 w 3150870"/>
              <a:gd name="connsiteY3" fmla="*/ 5268724 h 5268723"/>
              <a:gd name="connsiteX4" fmla="*/ 0 w 3150870"/>
              <a:gd name="connsiteY4" fmla="*/ 0 h 5268723"/>
              <a:gd name="connsiteX0" fmla="*/ 0 w 3150870"/>
              <a:gd name="connsiteY0" fmla="*/ 0 h 5268728"/>
              <a:gd name="connsiteX1" fmla="*/ 2922270 w 3150870"/>
              <a:gd name="connsiteY1" fmla="*/ 91440 h 5268728"/>
              <a:gd name="connsiteX2" fmla="*/ 3150870 w 3150870"/>
              <a:gd name="connsiteY2" fmla="*/ 5052060 h 5268728"/>
              <a:gd name="connsiteX3" fmla="*/ 362585 w 3150870"/>
              <a:gd name="connsiteY3" fmla="*/ 5268727 h 5268728"/>
              <a:gd name="connsiteX4" fmla="*/ 0 w 3150870"/>
              <a:gd name="connsiteY4" fmla="*/ 0 h 5268728"/>
              <a:gd name="connsiteX0" fmla="*/ 0 w 3150870"/>
              <a:gd name="connsiteY0" fmla="*/ 0 h 5190657"/>
              <a:gd name="connsiteX1" fmla="*/ 2922270 w 3150870"/>
              <a:gd name="connsiteY1" fmla="*/ 91440 h 5190657"/>
              <a:gd name="connsiteX2" fmla="*/ 3150870 w 3150870"/>
              <a:gd name="connsiteY2" fmla="*/ 5052060 h 5190657"/>
              <a:gd name="connsiteX3" fmla="*/ 369696 w 3150870"/>
              <a:gd name="connsiteY3" fmla="*/ 5190658 h 5190657"/>
              <a:gd name="connsiteX4" fmla="*/ 0 w 3150870"/>
              <a:gd name="connsiteY4" fmla="*/ 0 h 5190657"/>
              <a:gd name="connsiteX0" fmla="*/ 0 w 3150870"/>
              <a:gd name="connsiteY0" fmla="*/ 0 h 5238922"/>
              <a:gd name="connsiteX1" fmla="*/ 2922270 w 3150870"/>
              <a:gd name="connsiteY1" fmla="*/ 91440 h 5238922"/>
              <a:gd name="connsiteX2" fmla="*/ 3150870 w 3150870"/>
              <a:gd name="connsiteY2" fmla="*/ 5052060 h 5238922"/>
              <a:gd name="connsiteX3" fmla="*/ 381045 w 3150870"/>
              <a:gd name="connsiteY3" fmla="*/ 5238922 h 5238922"/>
              <a:gd name="connsiteX4" fmla="*/ 0 w 3150870"/>
              <a:gd name="connsiteY4" fmla="*/ 0 h 5238922"/>
              <a:gd name="connsiteX0" fmla="*/ 0 w 3150870"/>
              <a:gd name="connsiteY0" fmla="*/ 0 h 5248848"/>
              <a:gd name="connsiteX1" fmla="*/ 2922270 w 3150870"/>
              <a:gd name="connsiteY1" fmla="*/ 91440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35666 w 3150870"/>
              <a:gd name="connsiteY1" fmla="*/ 178013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79661 w 3150870"/>
              <a:gd name="connsiteY1" fmla="*/ 21350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925080 w 3150870"/>
              <a:gd name="connsiteY1" fmla="*/ 23338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870" h="5248848">
                <a:moveTo>
                  <a:pt x="0" y="0"/>
                </a:moveTo>
                <a:lnTo>
                  <a:pt x="2925080" y="233387"/>
                </a:lnTo>
                <a:lnTo>
                  <a:pt x="3150870" y="5052060"/>
                </a:lnTo>
                <a:lnTo>
                  <a:pt x="317167" y="524884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900000">
              <a:rot lat="21000000" lon="18810792" rev="923834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8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1299102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1311199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268529" y="1065770"/>
            <a:ext cx="4039779" cy="4726460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AC716-C3BF-4C49-A1D6-2C558CCF4942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8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80754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4502" y="342900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8251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8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3029" y="1935892"/>
            <a:ext cx="4107542" cy="393337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99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1"/>
            <a:ext cx="4906787" cy="424016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7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5362" y="1950626"/>
            <a:ext cx="4897566" cy="39260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4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F7C9CC-67A0-40A0-A4F8-08B123A3727C}"/>
              </a:ext>
            </a:extLst>
          </p:cNvPr>
          <p:cNvGrpSpPr/>
          <p:nvPr userDrawn="1"/>
        </p:nvGrpSpPr>
        <p:grpSpPr>
          <a:xfrm>
            <a:off x="10534051" y="6149683"/>
            <a:ext cx="952521" cy="167458"/>
            <a:chOff x="10466309" y="6133423"/>
            <a:chExt cx="952521" cy="167458"/>
          </a:xfrm>
        </p:grpSpPr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99947856-F618-4871-9764-945FDE9D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99731" y="6145789"/>
              <a:ext cx="177840" cy="142727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3D124F-B1CF-4A24-B49A-89A7BF041471}"/>
                </a:ext>
              </a:extLst>
            </p:cNvPr>
            <p:cNvGrpSpPr/>
            <p:nvPr userDrawn="1"/>
          </p:nvGrpSpPr>
          <p:grpSpPr>
            <a:xfrm>
              <a:off x="11220684" y="6141615"/>
              <a:ext cx="198146" cy="151074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418E5FDA-F79D-42CB-8453-8AF4206D4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5581D24-749C-46A7-AF9A-F2EE843F6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</p:grp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F72649AF-FB11-4B41-86F7-3292ADF515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66309" y="6133423"/>
              <a:ext cx="90309" cy="167458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294DB5-4F15-4350-8DB2-CC70581E0275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907840-5D0B-43AB-AB39-8164B27DD2A1}"/>
              </a:ext>
            </a:extLst>
          </p:cNvPr>
          <p:cNvSpPr/>
          <p:nvPr userDrawn="1"/>
        </p:nvSpPr>
        <p:spPr>
          <a:xfrm>
            <a:off x="1" y="3354056"/>
            <a:ext cx="4857898" cy="3503946"/>
          </a:xfrm>
          <a:custGeom>
            <a:avLst/>
            <a:gdLst>
              <a:gd name="connsiteX0" fmla="*/ 1467469 w 3428779"/>
              <a:gd name="connsiteY0" fmla="*/ 0 h 2473139"/>
              <a:gd name="connsiteX1" fmla="*/ 3428779 w 3428779"/>
              <a:gd name="connsiteY1" fmla="*/ 1961310 h 2473139"/>
              <a:gd name="connsiteX2" fmla="*/ 3388932 w 3428779"/>
              <a:gd name="connsiteY2" fmla="*/ 2356583 h 2473139"/>
              <a:gd name="connsiteX3" fmla="*/ 3358963 w 3428779"/>
              <a:gd name="connsiteY3" fmla="*/ 2473139 h 2473139"/>
              <a:gd name="connsiteX4" fmla="*/ 2402767 w 3428779"/>
              <a:gd name="connsiteY4" fmla="*/ 2473139 h 2473139"/>
              <a:gd name="connsiteX5" fmla="*/ 2404968 w 3428779"/>
              <a:gd name="connsiteY5" fmla="*/ 2469516 h 2473139"/>
              <a:gd name="connsiteX6" fmla="*/ 2533650 w 3428779"/>
              <a:gd name="connsiteY6" fmla="*/ 1961310 h 2473139"/>
              <a:gd name="connsiteX7" fmla="*/ 1467469 w 3428779"/>
              <a:gd name="connsiteY7" fmla="*/ 895129 h 2473139"/>
              <a:gd name="connsiteX8" fmla="*/ 401288 w 3428779"/>
              <a:gd name="connsiteY8" fmla="*/ 1961310 h 2473139"/>
              <a:gd name="connsiteX9" fmla="*/ 529970 w 3428779"/>
              <a:gd name="connsiteY9" fmla="*/ 2469516 h 2473139"/>
              <a:gd name="connsiteX10" fmla="*/ 532172 w 3428779"/>
              <a:gd name="connsiteY10" fmla="*/ 2473139 h 2473139"/>
              <a:gd name="connsiteX11" fmla="*/ 0 w 3428779"/>
              <a:gd name="connsiteY11" fmla="*/ 2473139 h 2473139"/>
              <a:gd name="connsiteX12" fmla="*/ 0 w 3428779"/>
              <a:gd name="connsiteY12" fmla="*/ 663151 h 2473139"/>
              <a:gd name="connsiteX13" fmla="*/ 80613 w 3428779"/>
              <a:gd name="connsiteY13" fmla="*/ 574455 h 2473139"/>
              <a:gd name="connsiteX14" fmla="*/ 1467469 w 3428779"/>
              <a:gd name="connsiteY14" fmla="*/ 0 h 2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8779" h="2473139">
                <a:moveTo>
                  <a:pt x="1467469" y="0"/>
                </a:moveTo>
                <a:cubicBezTo>
                  <a:pt x="2550671" y="0"/>
                  <a:pt x="3428779" y="878108"/>
                  <a:pt x="3428779" y="1961310"/>
                </a:cubicBezTo>
                <a:cubicBezTo>
                  <a:pt x="3428779" y="2096711"/>
                  <a:pt x="3415059" y="2228906"/>
                  <a:pt x="3388932" y="2356583"/>
                </a:cubicBezTo>
                <a:lnTo>
                  <a:pt x="3358963" y="2473139"/>
                </a:lnTo>
                <a:lnTo>
                  <a:pt x="2402767" y="2473139"/>
                </a:lnTo>
                <a:lnTo>
                  <a:pt x="2404968" y="2469516"/>
                </a:lnTo>
                <a:cubicBezTo>
                  <a:pt x="2487034" y="2318445"/>
                  <a:pt x="2533650" y="2145322"/>
                  <a:pt x="2533650" y="1961310"/>
                </a:cubicBezTo>
                <a:cubicBezTo>
                  <a:pt x="2533650" y="1372474"/>
                  <a:pt x="2056305" y="895129"/>
                  <a:pt x="1467469" y="895129"/>
                </a:cubicBezTo>
                <a:cubicBezTo>
                  <a:pt x="878633" y="895129"/>
                  <a:pt x="401288" y="1372474"/>
                  <a:pt x="401288" y="1961310"/>
                </a:cubicBezTo>
                <a:cubicBezTo>
                  <a:pt x="401288" y="2145322"/>
                  <a:pt x="447904" y="2318445"/>
                  <a:pt x="529970" y="2469516"/>
                </a:cubicBezTo>
                <a:lnTo>
                  <a:pt x="532172" y="2473139"/>
                </a:lnTo>
                <a:lnTo>
                  <a:pt x="0" y="2473139"/>
                </a:lnTo>
                <a:lnTo>
                  <a:pt x="0" y="663151"/>
                </a:lnTo>
                <a:lnTo>
                  <a:pt x="80613" y="574455"/>
                </a:lnTo>
                <a:cubicBezTo>
                  <a:pt x="435541" y="219527"/>
                  <a:pt x="925868" y="0"/>
                  <a:pt x="1467469" y="0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C3573A-F742-4D6A-B6F8-C506ADC2A5F3}"/>
              </a:ext>
            </a:extLst>
          </p:cNvPr>
          <p:cNvSpPr/>
          <p:nvPr userDrawn="1"/>
        </p:nvSpPr>
        <p:spPr>
          <a:xfrm>
            <a:off x="4953694" y="2286694"/>
            <a:ext cx="2284612" cy="2284612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31BEB9-30D5-4BDE-9F07-A7B709C2195B}"/>
              </a:ext>
            </a:extLst>
          </p:cNvPr>
          <p:cNvSpPr/>
          <p:nvPr userDrawn="1"/>
        </p:nvSpPr>
        <p:spPr>
          <a:xfrm>
            <a:off x="11347490" y="190297"/>
            <a:ext cx="625136" cy="625136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13" r:id="rId3"/>
    <p:sldLayoutId id="2147483714" r:id="rId4"/>
    <p:sldLayoutId id="2147483684" r:id="rId5"/>
    <p:sldLayoutId id="2147483685" r:id="rId6"/>
    <p:sldLayoutId id="2147483689" r:id="rId7"/>
    <p:sldLayoutId id="2147483697" r:id="rId8"/>
    <p:sldLayoutId id="2147483698" r:id="rId9"/>
    <p:sldLayoutId id="2147483710" r:id="rId10"/>
    <p:sldLayoutId id="2147483711" r:id="rId11"/>
    <p:sldLayoutId id="2147483712" r:id="rId12"/>
    <p:sldLayoutId id="2147483715" r:id="rId13"/>
  </p:sldLayoutIdLst>
  <p:txStyles>
    <p:titleStyle>
      <a:lvl1pPr algn="l" defTabSz="912971" rtl="0" eaLnBrk="1" latinLnBrk="0" hangingPunct="1">
        <a:lnSpc>
          <a:spcPct val="90000"/>
        </a:lnSpc>
        <a:spcBef>
          <a:spcPct val="0"/>
        </a:spcBef>
        <a:buNone/>
        <a:defRPr sz="4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43" indent="-228243" algn="l" defTabSz="912971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6" kern="1200">
          <a:solidFill>
            <a:schemeClr val="tx1"/>
          </a:solidFill>
          <a:latin typeface="+mn-lt"/>
          <a:ea typeface="+mn-ea"/>
          <a:cs typeface="+mn-cs"/>
        </a:defRPr>
      </a:lvl1pPr>
      <a:lvl2pPr marL="684729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214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7700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4186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CF2628D3-FA02-42E5-858B-833CA237883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1547820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9FE188B4-5A35-413B-A5C1-4F63EEE577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2" y="830640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5172EF3-7B69-40FD-B4F1-82495D14F100}"/>
              </a:ext>
            </a:extLst>
          </p:cNvPr>
          <p:cNvSpPr txBox="1">
            <a:spLocks/>
          </p:cNvSpPr>
          <p:nvPr/>
        </p:nvSpPr>
        <p:spPr>
          <a:xfrm>
            <a:off x="906723" y="3654580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Giảng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dẫn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5" name="Text">
            <a:extLst>
              <a:ext uri="{FF2B5EF4-FFF2-40B4-BE49-F238E27FC236}">
                <a16:creationId xmlns:a16="http://schemas.microsoft.com/office/drawing/2014/main" id="{C8156651-C034-4F4C-BCE5-6A25CA6915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347456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Đặng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Hoài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Phương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D099C6A-05C5-42C3-8B72-D987F42199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347456" y="4582929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Phạm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Ngọc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D4A6ECE0-DDE9-4453-BCD0-AB2E353CDAD8}"/>
              </a:ext>
            </a:extLst>
          </p:cNvPr>
          <p:cNvSpPr txBox="1">
            <a:spLocks/>
          </p:cNvSpPr>
          <p:nvPr/>
        </p:nvSpPr>
        <p:spPr>
          <a:xfrm>
            <a:off x="6166807" y="3644392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Sinh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thực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hiện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9" name="Text">
            <a:extLst>
              <a:ext uri="{FF2B5EF4-FFF2-40B4-BE49-F238E27FC236}">
                <a16:creationId xmlns:a16="http://schemas.microsoft.com/office/drawing/2014/main" id="{137A0915-FBAC-45FB-86BB-F97A937368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5430595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Hoàng Quang Hùng</a:t>
            </a:r>
          </a:p>
        </p:txBody>
      </p:sp>
      <p:sp>
        <p:nvSpPr>
          <p:cNvPr id="60" name="Text">
            <a:extLst>
              <a:ext uri="{FF2B5EF4-FFF2-40B4-BE49-F238E27FC236}">
                <a16:creationId xmlns:a16="http://schemas.microsoft.com/office/drawing/2014/main" id="{4191E074-240B-4DFC-BB10-3A4ED7CDB0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5430595" y="4598033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Huỳnh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Phú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1" name="Text">
            <a:extLst>
              <a:ext uri="{FF2B5EF4-FFF2-40B4-BE49-F238E27FC236}">
                <a16:creationId xmlns:a16="http://schemas.microsoft.com/office/drawing/2014/main" id="{7E3689E8-D87D-4D2C-8B08-E590E7B015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5430595" y="5022587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Vũ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Xuân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Nguyên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đăng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nhập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EBF25-D619-4F85-9706-CFD8BA5E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1752454"/>
            <a:ext cx="743014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3919C-24FD-4A3F-B17C-4557861A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5" y="1189102"/>
            <a:ext cx="9425837" cy="5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diện 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A3B6B-4F31-43D9-8D98-9EA0E7B4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5" y="1342808"/>
            <a:ext cx="9182589" cy="50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9D418-AA54-48B0-A591-5EC18CE2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8" y="1383984"/>
            <a:ext cx="9028144" cy="50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0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51D7F-6861-4806-BCE4-B29D24BA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84" y="1363048"/>
            <a:ext cx="9137632" cy="50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8233-2FCC-4F3F-8DFF-D48FAA84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8" y="1336431"/>
            <a:ext cx="9068884" cy="50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xem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chi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A350B136-8512-45E9-B405-EBAB1611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07" y="990600"/>
            <a:ext cx="6192785" cy="57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in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2" name="Picture 2" descr="No description available.">
            <a:extLst>
              <a:ext uri="{FF2B5EF4-FFF2-40B4-BE49-F238E27FC236}">
                <a16:creationId xmlns:a16="http://schemas.microsoft.com/office/drawing/2014/main" id="{B1D9560D-CEB6-4D6C-AED4-6F302851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29" y="1170688"/>
            <a:ext cx="4281942" cy="558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87F0-A6D9-44B6-9493-C879B543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3" y="1372176"/>
            <a:ext cx="936438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A9D49-92EF-4D7C-84C5-A0D324F4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32212"/>
            <a:ext cx="934532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8754044E-28E1-4A1C-B845-FE1A0F099A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83113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E3FB50AA-EB5A-4322-973B-FC87EDB006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0" y="431028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FFF468-44BD-4213-AF97-F745F92BC7C1}"/>
              </a:ext>
            </a:extLst>
          </p:cNvPr>
          <p:cNvSpPr txBox="1">
            <a:spLocks/>
          </p:cNvSpPr>
          <p:nvPr/>
        </p:nvSpPr>
        <p:spPr>
          <a:xfrm>
            <a:off x="2760136" y="2223192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1.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Giới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5773368-3F50-4CED-8324-3A05018F5BA1}"/>
              </a:ext>
            </a:extLst>
          </p:cNvPr>
          <p:cNvSpPr txBox="1">
            <a:spLocks/>
          </p:cNvSpPr>
          <p:nvPr/>
        </p:nvSpPr>
        <p:spPr>
          <a:xfrm>
            <a:off x="2760136" y="2883383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2.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Yêu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cầu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hệ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82CE5C-D0B6-4D9C-AABA-B545078C8B20}"/>
              </a:ext>
            </a:extLst>
          </p:cNvPr>
          <p:cNvSpPr txBox="1">
            <a:spLocks/>
          </p:cNvSpPr>
          <p:nvPr/>
        </p:nvSpPr>
        <p:spPr>
          <a:xfrm>
            <a:off x="2760136" y="354357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3.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sở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dữ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5A1719C-A43D-4985-A96E-97DDCB3B94EC}"/>
              </a:ext>
            </a:extLst>
          </p:cNvPr>
          <p:cNvSpPr txBox="1">
            <a:spLocks/>
          </p:cNvSpPr>
          <p:nvPr/>
        </p:nvSpPr>
        <p:spPr>
          <a:xfrm>
            <a:off x="2760135" y="4196070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4.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118C39E-48C9-4B1D-9493-101461E69EF8}"/>
              </a:ext>
            </a:extLst>
          </p:cNvPr>
          <p:cNvSpPr txBox="1">
            <a:spLocks/>
          </p:cNvSpPr>
          <p:nvPr/>
        </p:nvSpPr>
        <p:spPr>
          <a:xfrm>
            <a:off x="2760134" y="483649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5.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được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953195-2A39-4CE0-A529-1049168ACAF4}"/>
              </a:ext>
            </a:extLst>
          </p:cNvPr>
          <p:cNvSpPr txBox="1">
            <a:spLocks/>
          </p:cNvSpPr>
          <p:nvPr/>
        </p:nvSpPr>
        <p:spPr>
          <a:xfrm>
            <a:off x="2760133" y="5476918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6.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triển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AEA4A-16E7-48B7-A315-2BAD5408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311363"/>
            <a:ext cx="936438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FCEA-CD2A-465D-8AF4-9893AFDB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33051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35EC2-41D6-431F-84DA-5B3D0C49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02906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EA36-6807-485B-9CA5-D08A293E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308153"/>
            <a:ext cx="935485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đặt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phòng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3CFD-E03C-47A1-B45C-020FA23D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40" y="1138742"/>
            <a:ext cx="8251320" cy="5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5F43-4B9E-4544-959D-AC6B8E8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8" y="1130276"/>
            <a:ext cx="9440583" cy="52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7B5FD-AE5E-459B-AB25-6B077C7F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16" y="1348835"/>
            <a:ext cx="8996367" cy="50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vật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tư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1E277-076D-4BE6-8FE8-06CD1CFE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474406"/>
            <a:ext cx="945011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697A3-7162-423C-ABBF-584B8F78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255823"/>
            <a:ext cx="744006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tài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khoản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BFBA-2960-47C2-B9D7-FCD0B387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68" y="1326382"/>
            <a:ext cx="3741264" cy="52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Giới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kê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doanh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154A-68A6-4B5C-A8D8-F55FEAF9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273179"/>
            <a:ext cx="979306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được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đầy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đủ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6" y="375873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Giao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tạp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rối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mắt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4" y="425165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quen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81FC2-21DF-4359-A6D1-2CC8F7F381CE}"/>
              </a:ext>
            </a:extLst>
          </p:cNvPr>
          <p:cNvSpPr txBox="1"/>
          <p:nvPr/>
        </p:nvSpPr>
        <p:spPr>
          <a:xfrm>
            <a:off x="1044130" y="3163179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Nhược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FF7DC-0795-4DD7-99E8-AA304AA2F169}"/>
              </a:ext>
            </a:extLst>
          </p:cNvPr>
          <p:cNvSpPr txBox="1"/>
          <p:nvPr/>
        </p:nvSpPr>
        <p:spPr>
          <a:xfrm>
            <a:off x="1044124" y="222920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với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CSDL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ổn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Hướng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phát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triển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492863" y="1905479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chóng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492863" y="2694251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Trau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chuốt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giúp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dùng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A179-4A69-4CA4-B3C7-988E0BC368F3}"/>
              </a:ext>
            </a:extLst>
          </p:cNvPr>
          <p:cNvSpPr txBox="1"/>
          <p:nvPr/>
        </p:nvSpPr>
        <p:spPr>
          <a:xfrm>
            <a:off x="1492863" y="3483023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website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Demo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Text">
            <a:extLst>
              <a:ext uri="{FF2B5EF4-FFF2-40B4-BE49-F238E27FC236}">
                <a16:creationId xmlns:a16="http://schemas.microsoft.com/office/drawing/2014/main" id="{E3C03E06-8B99-4051-870B-DA66CAC3D1F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09916" y="3234664"/>
            <a:ext cx="6972168" cy="69175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800" dirty="0">
                <a:solidFill>
                  <a:schemeClr val="bg1"/>
                </a:solidFill>
                <a:latin typeface="Nexa Bold" panose="02000000000000000000" pitchFamily="50" charset="0"/>
              </a:rPr>
              <a:t>THANK YOU</a:t>
            </a:r>
            <a:endParaRPr lang="id-ID" sz="88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12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959468" y="1462020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máy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959467" y="213502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cung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cấp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khoản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959467" y="3144092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viết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ngôn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C#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theo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3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sở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SQL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ADF137-B5C3-49B2-B6B3-2033A6AD9B31}"/>
              </a:ext>
            </a:extLst>
          </p:cNvPr>
          <p:cNvSpPr txBox="1"/>
          <p:nvPr/>
        </p:nvSpPr>
        <p:spPr>
          <a:xfrm>
            <a:off x="959466" y="415315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việc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3856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Yêu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cầu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nghiệp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vụ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nghiệp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quyền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nhất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Cập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9" y="292743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check 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check out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9" y="3753278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D836C-45F8-47B3-8411-E682A8AFD65C}"/>
              </a:ext>
            </a:extLst>
          </p:cNvPr>
          <p:cNvSpPr txBox="1"/>
          <p:nvPr/>
        </p:nvSpPr>
        <p:spPr>
          <a:xfrm>
            <a:off x="1044128" y="4209787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sự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3FD5-821D-41AA-A6DF-0CB81C8146F5}"/>
              </a:ext>
            </a:extLst>
          </p:cNvPr>
          <p:cNvSpPr txBox="1"/>
          <p:nvPr/>
        </p:nvSpPr>
        <p:spPr>
          <a:xfrm>
            <a:off x="1044128" y="4666296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buồng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Cơ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sở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dữ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2BEB91A-1846-4837-BCF6-935EE1BB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94" y="497188"/>
            <a:ext cx="8560035" cy="58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giao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diện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Theme">
  <a:themeElements>
    <a:clrScheme name="Theme 0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F8402"/>
      </a:accent5>
      <a:accent6>
        <a:srgbClr val="FFAE00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601</Words>
  <Application>Microsoft Office PowerPoint</Application>
  <PresentationFormat>Widescreen</PresentationFormat>
  <Paragraphs>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Nexa Bold</vt:lpstr>
      <vt:lpstr>Nexa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free business powerpoint templates</dc:title>
  <dc:creator/>
  <cp:lastModifiedBy>Hùng Hoàng Quang</cp:lastModifiedBy>
  <cp:revision>127</cp:revision>
  <dcterms:created xsi:type="dcterms:W3CDTF">2019-01-07T09:07:28Z</dcterms:created>
  <dcterms:modified xsi:type="dcterms:W3CDTF">2021-08-15T03:08:47Z</dcterms:modified>
</cp:coreProperties>
</file>