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Bold" panose="020B0604020202020204" charset="0"/>
      <p:regular r:id="rId25"/>
    </p:embeddedFont>
    <p:embeddedFont>
      <p:font typeface="Muli Extra Light" panose="020B0604020202020204" charset="0"/>
      <p:regular r:id="rId26"/>
    </p:embeddedFont>
    <p:embeddedFont>
      <p:font typeface="Muli Regular" panose="020B0604020202020204" charset="0"/>
      <p:regular r:id="rId27"/>
    </p:embeddedFont>
    <p:embeddedFont>
      <p:font typeface="Muli Regular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59181" y="7031334"/>
            <a:ext cx="6511333" cy="651133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977005" y="-3546217"/>
            <a:ext cx="6294579" cy="629457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831293" y="1416733"/>
            <a:ext cx="14625413" cy="1655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3"/>
              </a:lnSpc>
              <a:spcBef>
                <a:spcPct val="0"/>
              </a:spcBef>
            </a:pPr>
            <a:r>
              <a:rPr lang="en-US" sz="9674">
                <a:solidFill>
                  <a:srgbClr val="FFFFFF"/>
                </a:solidFill>
                <a:latin typeface="Muli Regular"/>
              </a:rPr>
              <a:t>XỬ LÝ TÍN HIỆU SỐ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9660" y="8490202"/>
            <a:ext cx="11251416" cy="116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Sinh viên thực hiện: Hoàng Quang Hùng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 Light"/>
              </a:rPr>
              <a:t>Lớp: 19TCLC_DT2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31293" y="4130278"/>
            <a:ext cx="14625413" cy="174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uli Regular"/>
              </a:rPr>
              <a:t>Phân biệt nguyên âm và khoảng lặng dùng đặc trưng trên miền thời gian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1552" y="6170186"/>
            <a:ext cx="15304895" cy="8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uli Regular"/>
              </a:rPr>
              <a:t>Tìm tần số cơ bản của tín hiệu dựa trên phổ biên độ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D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81447" y="1956664"/>
            <a:ext cx="5965603" cy="35091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79084" y="733455"/>
            <a:ext cx="11970330" cy="63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5A4594"/>
                </a:solidFill>
                <a:latin typeface="Montserrat Bold"/>
              </a:rPr>
              <a:t>NHẬN XÉT CHUNG: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0266" y="687733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Sai số trung bình tương đối cao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0266" y="6343990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Phương pháp STE dùng tốt trong trường hợp phân biệt nguyên âm và khoảng lặng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0266" y="741068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Do một số đoạn có lẫn hơi thở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266" y="794403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Chưa phân biệt được một số khung với năng lượng STE rất thấp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0266" y="1883770"/>
            <a:ext cx="17327468" cy="65194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Tính F0 dựa vào phổ biên độ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1698" b="11698"/>
          <a:stretch>
            <a:fillRect/>
          </a:stretch>
        </p:blipFill>
        <p:spPr>
          <a:xfrm>
            <a:off x="471768" y="3033246"/>
            <a:ext cx="17327468" cy="11949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 Bold"/>
              </a:rPr>
              <a:t>Cách chọn đỉnh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1768" y="2140957"/>
            <a:ext cx="17327468" cy="69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Muli Regular"/>
              </a:rPr>
              <a:t>- Sử dụng hàm find_peaks()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1768" y="4558636"/>
            <a:ext cx="17327468" cy="69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Muli Regular"/>
              </a:rPr>
              <a:t>- Khoảng cách giữa 2 đỉnh tối thiểu là 10 điểm FFT (53.846 Hz)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1768" y="5425381"/>
            <a:ext cx="17327468" cy="69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Muli Regular"/>
              </a:rPr>
              <a:t>-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Độ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lồi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đỉnh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tối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thiểu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8.5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30FE3-2825-4A9F-98E3-9B9D159DEDFD}"/>
              </a:ext>
            </a:extLst>
          </p:cNvPr>
          <p:cNvSpPr txBox="1"/>
          <p:nvPr/>
        </p:nvSpPr>
        <p:spPr>
          <a:xfrm>
            <a:off x="441951" y="6292126"/>
            <a:ext cx="17327468" cy="66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Muli Regular"/>
              </a:rPr>
              <a:t>-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uli Regular"/>
              </a:rPr>
              <a:t>điểm</a:t>
            </a:r>
            <a:r>
              <a:rPr lang="en-US" sz="4000" dirty="0">
                <a:solidFill>
                  <a:srgbClr val="000000"/>
                </a:solidFill>
                <a:latin typeface="Muli Regular"/>
              </a:rPr>
              <a:t> N = 2^13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26245" y="4531102"/>
            <a:ext cx="8480372" cy="127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KẾT QUẢ BÀI 2 THU ĐƯỢC TRÊN TÍN HIỆU KIỂM THỬ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55741" y="2559576"/>
            <a:ext cx="3871187" cy="51678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30FTN.wav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7514" y="1757464"/>
            <a:ext cx="16044612" cy="9693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357" y="2726826"/>
            <a:ext cx="18007285" cy="14792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384072" y="4527533"/>
            <a:ext cx="5763571" cy="19285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tương đối chính xác so với phần mềm wavesurfer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Vẫn còn pitch 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ở nguyên âm đầu tiên không rõ ràng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0977" y="8556396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F0mean sai số nhỏ, F0std sai số rất lớn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42FQT.wav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1763134"/>
            <a:ext cx="16230600" cy="9636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2564" y="2726826"/>
            <a:ext cx="18002873" cy="16375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091150" y="4493326"/>
            <a:ext cx="6054286" cy="203367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tương đối chính xác so với phần mềm wavesurfer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Vẫn còn pitch 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mất những phần phía sau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0977" y="8556396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F0mean sai số rất nhỏ, F0std sai số tương đối lớn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44MMT.wav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2068" y="1798969"/>
            <a:ext cx="15765362" cy="9278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797" y="2726826"/>
            <a:ext cx="17950406" cy="17129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935661" y="4573320"/>
            <a:ext cx="6183542" cy="210856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chính xác so với phần mềm wavesurfer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Vẫn còn pitch 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F0mean sai số rất nhỏ, F0std sai số tương đối lớn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45MDV.wav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5826" y="2032548"/>
            <a:ext cx="15911420" cy="8784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03869" y="2910991"/>
            <a:ext cx="17915334" cy="15367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067109" y="4632963"/>
            <a:ext cx="6036593" cy="205845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Đường F0 chính xác so với phần mềm wavesurfer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Có rất ít pitch 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F0mean sai số rất nhỏ, F0std sai số tương đối nhỏ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D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5218" y="2152798"/>
            <a:ext cx="6658061" cy="36472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79084" y="733455"/>
            <a:ext cx="11970330" cy="63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5A4594"/>
                </a:solidFill>
                <a:latin typeface="Montserrat Bold"/>
              </a:rPr>
              <a:t>NHẬN XÉT CHUNG: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45695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Vẫn tồn tại pitch ảo do chưa lọc trung vị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39025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F0 tìm được khá chính xác so với phần mềm wavesurfer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990306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F0mean ~ 2.773%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523655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F0std ~ 60.285%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92360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5A4594"/>
                </a:solidFill>
                <a:latin typeface="Muli Regular"/>
              </a:rPr>
              <a:t>- Một số đoạn không tìm được pitch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7159" y="3851133"/>
            <a:ext cx="10031280" cy="63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CẢM ƠN THẦY ĐÃ LẮNG NGHE!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912681" y="2424868"/>
            <a:ext cx="4705705" cy="5437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88643" y="2596445"/>
            <a:ext cx="12110714" cy="666185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Phân biệt nguyên âm và khoảng lặng theo phương pháp 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" r="578" b="4167"/>
          <a:stretch>
            <a:fillRect/>
          </a:stretch>
        </p:blipFill>
        <p:spPr>
          <a:xfrm>
            <a:off x="3784582" y="1534361"/>
            <a:ext cx="10701840" cy="8229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1768" y="367618"/>
            <a:ext cx="17327468" cy="81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uli Regular"/>
              </a:rPr>
              <a:t>Thuật toán tìm ngưỡng - Tìm kiếm nhị phân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1768" y="8607513"/>
            <a:ext cx="7109497" cy="1156448"/>
            <a:chOff x="0" y="0"/>
            <a:chExt cx="9479329" cy="1541931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r="10308"/>
            <a:stretch>
              <a:fillRect/>
            </a:stretch>
          </p:blipFill>
          <p:spPr>
            <a:xfrm>
              <a:off x="497119" y="0"/>
              <a:ext cx="8982210" cy="1541931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0" y="616924"/>
              <a:ext cx="994237" cy="453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Muli Regular"/>
                </a:rPr>
                <a:t>A =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58137" y="3223396"/>
            <a:ext cx="7801191" cy="479581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86075" y="952223"/>
            <a:ext cx="14416223" cy="1137081"/>
            <a:chOff x="0" y="0"/>
            <a:chExt cx="19221630" cy="15161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Kết quả tìm ngưỡng dựa trên file huấn luyện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59327" y="7186649"/>
            <a:ext cx="3570971" cy="731460"/>
            <a:chOff x="0" y="0"/>
            <a:chExt cx="4761295" cy="975280"/>
          </a:xfrm>
        </p:grpSpPr>
        <p:sp>
          <p:nvSpPr>
            <p:cNvPr id="7" name="TextBox 7"/>
            <p:cNvSpPr txBox="1"/>
            <p:nvPr/>
          </p:nvSpPr>
          <p:spPr>
            <a:xfrm>
              <a:off x="1715901" y="-85725"/>
              <a:ext cx="3045394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Ngưỡng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10800000">
              <a:off x="0" y="487640"/>
              <a:ext cx="1725705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26245" y="4531102"/>
            <a:ext cx="8550409" cy="127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Bold"/>
              </a:rPr>
              <a:t>KẾT QUẢ BÀI 1 THU ĐƯỢC TRÊN TÍN HIỆU KIỂM THỬ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55741" y="2559576"/>
            <a:ext cx="3871187" cy="5167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30FTN.wav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0977" y="1952825"/>
            <a:ext cx="17666046" cy="15673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0977" y="3814577"/>
            <a:ext cx="17666046" cy="180817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tìm được gần như chính xác ở phần đầu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ở phần sau vẫn còn sai lệch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Sai số trung bình thấp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42FQT.wav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0977" y="1934926"/>
            <a:ext cx="17666046" cy="16004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0977" y="3959721"/>
            <a:ext cx="17666046" cy="182466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tìm được gần như chính xác ở phần đầu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ở phần sau sai lệch lớn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Sai số trung bình khá cao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44MMT.wav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0977" y="1917408"/>
            <a:ext cx="17666046" cy="15635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0977" y="3839443"/>
            <a:ext cx="17666046" cy="18289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tìm được gần như chính xác ở phần đầu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ở phần sau vẫn còn sai lệch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Sai số trung bình tương đối thấp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075" y="620383"/>
            <a:ext cx="14416223" cy="1137081"/>
            <a:chOff x="0" y="0"/>
            <a:chExt cx="19221630" cy="151610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03089" cy="1516108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038790" y="184689"/>
              <a:ext cx="17182841" cy="106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672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D242C"/>
                  </a:solidFill>
                  <a:latin typeface="Muli Regular"/>
                </a:rPr>
                <a:t>File 45MMT.wav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0977" y="1982601"/>
            <a:ext cx="17666046" cy="15572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0977" y="3958641"/>
            <a:ext cx="17666046" cy="182680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10977" y="6122763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Nhận xét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0977" y="6956349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tìm được gần như chính xác ở phần đầu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977" y="7489698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Biên ở phần sau sai lệch tương đối lớn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0977" y="8023047"/>
            <a:ext cx="17327468" cy="60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uli Regular"/>
              </a:rPr>
              <a:t>- Sai số trung bình khá cao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541</Words>
  <Application>Microsoft Office PowerPoint</Application>
  <PresentationFormat>Custom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Muli Regular Bold</vt:lpstr>
      <vt:lpstr>Calibri</vt:lpstr>
      <vt:lpstr>Muli Regular</vt:lpstr>
      <vt:lpstr>Montserrat Bold</vt:lpstr>
      <vt:lpstr>Muli Extra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TÍN HIỆU SỐ</dc:title>
  <cp:lastModifiedBy>Hoàng Quang Hùng</cp:lastModifiedBy>
  <cp:revision>2</cp:revision>
  <dcterms:created xsi:type="dcterms:W3CDTF">2006-08-16T00:00:00Z</dcterms:created>
  <dcterms:modified xsi:type="dcterms:W3CDTF">2021-12-17T05:12:55Z</dcterms:modified>
  <dc:identifier>DAEyuJbt3fQ</dc:identifier>
</cp:coreProperties>
</file>