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2" r:id="rId7"/>
    <p:sldId id="261" r:id="rId8"/>
    <p:sldId id="265" r:id="rId9"/>
    <p:sldId id="264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71"/>
    <a:srgbClr val="FFD44B"/>
    <a:srgbClr val="E6E6E6"/>
    <a:srgbClr val="FF8585"/>
    <a:srgbClr val="AFDC7E"/>
    <a:srgbClr val="9148C8"/>
    <a:srgbClr val="00339A"/>
    <a:srgbClr val="008DF6"/>
    <a:srgbClr val="3FCDFF"/>
    <a:srgbClr val="2D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알</a:t>
            </a:r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고</a:t>
            </a:r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즘</a:t>
            </a:r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발</a:t>
            </a:r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표</a:t>
            </a:r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백</a:t>
            </a:r>
            <a:r>
              <a:rPr lang="ko-KR" altLang="en-US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339A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준 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1037</a:t>
            </a:r>
            <a:endParaRPr lang="en-US" altLang="ko-KR" sz="60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발표 시작 </a:t>
            </a:r>
            <a:r>
              <a:rPr lang="ko-KR" altLang="en-US" sz="4000" dirty="0" err="1">
                <a:solidFill>
                  <a:schemeClr val="tx1"/>
                </a:solidFill>
              </a:rPr>
              <a:t>할게용</a:t>
            </a:r>
            <a:r>
              <a:rPr lang="en-US" altLang="ko-KR" sz="4000" dirty="0">
                <a:solidFill>
                  <a:schemeClr val="tx1"/>
                </a:solidFill>
              </a:rPr>
              <a:t>~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56582-2DD7-40CD-9E9C-1AD54AC81905}"/>
              </a:ext>
            </a:extLst>
          </p:cNvPr>
          <p:cNvSpPr txBox="1"/>
          <p:nvPr/>
        </p:nvSpPr>
        <p:spPr>
          <a:xfrm>
            <a:off x="9487152" y="4758243"/>
            <a:ext cx="189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발표자 김수란</a:t>
            </a:r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568316" y="772609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2197541" y="77260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27412" y="778599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FBC5B1-6D64-4444-8AC2-261061B14FBF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백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준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약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F928FF-5751-4381-9C32-521105A6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187"/>
            <a:ext cx="12192000" cy="5639016"/>
          </a:xfrm>
          <a:prstGeom prst="rect">
            <a:avLst/>
          </a:prstGeom>
        </p:spPr>
      </p:pic>
      <p:sp>
        <p:nvSpPr>
          <p:cNvPr id="3" name="폭발: 8pt 2">
            <a:extLst>
              <a:ext uri="{FF2B5EF4-FFF2-40B4-BE49-F238E27FC236}">
                <a16:creationId xmlns:a16="http://schemas.microsoft.com/office/drawing/2014/main" id="{516F572E-86BA-4A5B-807C-AF5EF6F39F83}"/>
              </a:ext>
            </a:extLst>
          </p:cNvPr>
          <p:cNvSpPr/>
          <p:nvPr/>
        </p:nvSpPr>
        <p:spPr>
          <a:xfrm>
            <a:off x="8562065" y="0"/>
            <a:ext cx="3131128" cy="2004289"/>
          </a:xfrm>
          <a:prstGeom prst="irregularSeal1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시간복잡도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1066B4-9898-4AF6-8551-1484F77F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717" y="-1"/>
            <a:ext cx="6582945" cy="69972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3163-F23C-42AF-A973-D675B9E6EEB1}"/>
              </a:ext>
            </a:extLst>
          </p:cNvPr>
          <p:cNvSpPr/>
          <p:nvPr/>
        </p:nvSpPr>
        <p:spPr>
          <a:xfrm>
            <a:off x="1117600" y="4784436"/>
            <a:ext cx="3094182" cy="39716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0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568316" y="772609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2197541" y="77260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27412" y="778599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FBC5B1-6D64-4444-8AC2-261061B14FBF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백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준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약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F928FF-5751-4381-9C32-521105A6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187"/>
            <a:ext cx="12192000" cy="5639016"/>
          </a:xfrm>
          <a:prstGeom prst="rect">
            <a:avLst/>
          </a:prstGeom>
        </p:spPr>
      </p:pic>
      <p:sp>
        <p:nvSpPr>
          <p:cNvPr id="3" name="폭발: 8pt 2">
            <a:extLst>
              <a:ext uri="{FF2B5EF4-FFF2-40B4-BE49-F238E27FC236}">
                <a16:creationId xmlns:a16="http://schemas.microsoft.com/office/drawing/2014/main" id="{516F572E-86BA-4A5B-807C-AF5EF6F39F83}"/>
              </a:ext>
            </a:extLst>
          </p:cNvPr>
          <p:cNvSpPr/>
          <p:nvPr/>
        </p:nvSpPr>
        <p:spPr>
          <a:xfrm>
            <a:off x="8562065" y="0"/>
            <a:ext cx="3131128" cy="2004289"/>
          </a:xfrm>
          <a:prstGeom prst="irregularSeal1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공간복잡도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53163-F23C-42AF-A973-D675B9E6EEB1}"/>
              </a:ext>
            </a:extLst>
          </p:cNvPr>
          <p:cNvSpPr/>
          <p:nvPr/>
        </p:nvSpPr>
        <p:spPr>
          <a:xfrm>
            <a:off x="1117600" y="4784436"/>
            <a:ext cx="3094182" cy="39716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3C98E3-DD74-4D58-957A-91651030B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199" y="1941185"/>
            <a:ext cx="85439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8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NETFLIX] 퀸스 갬빗 (2020)">
            <a:extLst>
              <a:ext uri="{FF2B5EF4-FFF2-40B4-BE49-F238E27FC236}">
                <a16:creationId xmlns:a16="http://schemas.microsoft.com/office/drawing/2014/main" id="{D1158587-95B9-433E-ACD3-1FC62C66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62" y="1653004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백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준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약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936DEC-E8BB-47C1-B815-0C19BD84E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23" y="1250333"/>
            <a:ext cx="8084903" cy="43156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057" y="3920655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950290" y="1260325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이게 문제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입니다</a:t>
            </a:r>
          </a:p>
        </p:txBody>
      </p:sp>
    </p:spTree>
    <p:extLst>
      <p:ext uri="{BB962C8B-B14F-4D97-AF65-F5344CB8AC3E}">
        <p14:creationId xmlns:p14="http://schemas.microsoft.com/office/powerpoint/2010/main" val="391332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568316" y="772609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538236" y="2818021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500315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FBC5B1-6D64-4444-8AC2-261061B14FBF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백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준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약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516F572E-86BA-4A5B-807C-AF5EF6F39F83}"/>
              </a:ext>
            </a:extLst>
          </p:cNvPr>
          <p:cNvSpPr/>
          <p:nvPr/>
        </p:nvSpPr>
        <p:spPr>
          <a:xfrm>
            <a:off x="7313387" y="332509"/>
            <a:ext cx="4662290" cy="5869553"/>
          </a:xfrm>
          <a:prstGeom prst="irregularSeal1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문제에서 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어떤 부분을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읽어내야 할까요</a:t>
            </a:r>
            <a:r>
              <a:rPr lang="en-US" altLang="ko-KR" sz="3200" dirty="0">
                <a:solidFill>
                  <a:schemeClr val="tx1"/>
                </a:solidFill>
              </a:rPr>
              <a:t>?!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734FFE-F039-41AC-B1FB-A4FA5C1FF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68" y="1383588"/>
            <a:ext cx="5876810" cy="1112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1EF7DB-C129-4F0A-B934-B20F18ADB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323" y="3429000"/>
            <a:ext cx="5095095" cy="29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1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0AE03E-53F8-4C93-920D-A477B43B719F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백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준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약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4FB043-FB1C-4312-81BC-945F95F8B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996950"/>
            <a:ext cx="8277225" cy="5067300"/>
          </a:xfrm>
          <a:prstGeom prst="rect">
            <a:avLst/>
          </a:prstGeom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432801" y="3083145"/>
            <a:ext cx="3070132" cy="298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0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0AE03E-53F8-4C93-920D-A477B43B719F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백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준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약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375554" y="2219881"/>
            <a:ext cx="3070132" cy="298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554782E-37AF-4D98-BEC2-208CD6349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926"/>
            <a:ext cx="12192000" cy="56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0AE03E-53F8-4C93-920D-A477B43B719F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백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준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약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366317" y="3710434"/>
            <a:ext cx="3070132" cy="298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FBD3FA-9013-4EBD-8ED8-1C489689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708" y="890814"/>
            <a:ext cx="8067675" cy="5800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BB64DF-B11E-475F-A49D-897F920EB143}"/>
              </a:ext>
            </a:extLst>
          </p:cNvPr>
          <p:cNvSpPr/>
          <p:nvPr/>
        </p:nvSpPr>
        <p:spPr>
          <a:xfrm>
            <a:off x="6974444" y="267028"/>
            <a:ext cx="4616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이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런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풀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이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도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가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능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339A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합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니다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03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568316" y="772609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2197541" y="77260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27412" y="778599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FBC5B1-6D64-4444-8AC2-261061B14FBF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백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준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약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F928FF-5751-4381-9C32-521105A6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187"/>
            <a:ext cx="12192000" cy="5639016"/>
          </a:xfrm>
          <a:prstGeom prst="rect">
            <a:avLst/>
          </a:prstGeom>
        </p:spPr>
      </p:pic>
      <p:sp>
        <p:nvSpPr>
          <p:cNvPr id="3" name="폭발: 8pt 2">
            <a:extLst>
              <a:ext uri="{FF2B5EF4-FFF2-40B4-BE49-F238E27FC236}">
                <a16:creationId xmlns:a16="http://schemas.microsoft.com/office/drawing/2014/main" id="{516F572E-86BA-4A5B-807C-AF5EF6F39F83}"/>
              </a:ext>
            </a:extLst>
          </p:cNvPr>
          <p:cNvSpPr/>
          <p:nvPr/>
        </p:nvSpPr>
        <p:spPr>
          <a:xfrm>
            <a:off x="8562065" y="0"/>
            <a:ext cx="3131128" cy="2004289"/>
          </a:xfrm>
          <a:prstGeom prst="irregularSeal1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시간복잡도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ACB2C7-2E0B-46AA-8D29-98690CD43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836" y="5047240"/>
            <a:ext cx="5555784" cy="14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7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568316" y="772609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2197541" y="77260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27412" y="778599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FBC5B1-6D64-4444-8AC2-261061B14FBF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백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준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약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F928FF-5751-4381-9C32-521105A6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187"/>
            <a:ext cx="12192000" cy="5639016"/>
          </a:xfrm>
          <a:prstGeom prst="rect">
            <a:avLst/>
          </a:prstGeom>
        </p:spPr>
      </p:pic>
      <p:sp>
        <p:nvSpPr>
          <p:cNvPr id="3" name="폭발: 8pt 2">
            <a:extLst>
              <a:ext uri="{FF2B5EF4-FFF2-40B4-BE49-F238E27FC236}">
                <a16:creationId xmlns:a16="http://schemas.microsoft.com/office/drawing/2014/main" id="{516F572E-86BA-4A5B-807C-AF5EF6F39F83}"/>
              </a:ext>
            </a:extLst>
          </p:cNvPr>
          <p:cNvSpPr/>
          <p:nvPr/>
        </p:nvSpPr>
        <p:spPr>
          <a:xfrm>
            <a:off x="8562065" y="0"/>
            <a:ext cx="3131128" cy="2004289"/>
          </a:xfrm>
          <a:prstGeom prst="irregularSeal1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시간복잡도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ACB2C7-2E0B-46AA-8D29-98690CD43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836" y="5047240"/>
            <a:ext cx="5555784" cy="14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2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568316" y="772609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2197541" y="77260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27412" y="778599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FBC5B1-6D64-4444-8AC2-261061B14FBF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백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준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7_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약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516F572E-86BA-4A5B-807C-AF5EF6F39F83}"/>
              </a:ext>
            </a:extLst>
          </p:cNvPr>
          <p:cNvSpPr/>
          <p:nvPr/>
        </p:nvSpPr>
        <p:spPr>
          <a:xfrm>
            <a:off x="8386574" y="-21719"/>
            <a:ext cx="3131128" cy="2004289"/>
          </a:xfrm>
          <a:prstGeom prst="irregularSeal1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시간복잡도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D8D273-8035-4EA5-B129-463DCE3E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62" y="1383588"/>
            <a:ext cx="6952271" cy="499874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49507A-361E-4898-A6BF-E4E8AC71C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289" y="4015653"/>
            <a:ext cx="5314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69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2021-01-24T08:39:34Z</dcterms:created>
  <dcterms:modified xsi:type="dcterms:W3CDTF">2022-08-10T02:50:04Z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