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ink/ink1.xml" ContentType="application/inkml+xml"/>
  <Override PartName="/ppt/ink/ink2.xml" ContentType="application/inkml+xml"/>
  <Override PartName="/ppt/ink/ink3.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3" r:id="rId3"/>
    <p:sldMasterId id="2147483676" r:id="rId4"/>
    <p:sldMasterId id="2147483693" r:id="rId5"/>
    <p:sldMasterId id="2147483706" r:id="rId6"/>
    <p:sldMasterId id="2147483720" r:id="rId7"/>
  </p:sldMasterIdLst>
  <p:notesMasterIdLst>
    <p:notesMasterId r:id="rId9"/>
  </p:notesMasterIdLst>
  <p:handoutMasterIdLst>
    <p:handoutMasterId r:id="rId67"/>
  </p:handoutMasterIdLst>
  <p:sldIdLst>
    <p:sldId id="836" r:id="rId8"/>
    <p:sldId id="994" r:id="rId10"/>
    <p:sldId id="995" r:id="rId11"/>
    <p:sldId id="838" r:id="rId12"/>
    <p:sldId id="979" r:id="rId13"/>
    <p:sldId id="537" r:id="rId14"/>
    <p:sldId id="538" r:id="rId15"/>
    <p:sldId id="986" r:id="rId16"/>
    <p:sldId id="987" r:id="rId17"/>
    <p:sldId id="988" r:id="rId18"/>
    <p:sldId id="989" r:id="rId19"/>
    <p:sldId id="991" r:id="rId20"/>
    <p:sldId id="990" r:id="rId21"/>
    <p:sldId id="996" r:id="rId22"/>
    <p:sldId id="317" r:id="rId23"/>
    <p:sldId id="318" r:id="rId24"/>
    <p:sldId id="1072" r:id="rId25"/>
    <p:sldId id="953" r:id="rId26"/>
    <p:sldId id="303" r:id="rId27"/>
    <p:sldId id="322" r:id="rId28"/>
    <p:sldId id="323" r:id="rId29"/>
    <p:sldId id="321" r:id="rId30"/>
    <p:sldId id="1038" r:id="rId31"/>
    <p:sldId id="888" r:id="rId32"/>
    <p:sldId id="1039" r:id="rId33"/>
    <p:sldId id="1032" r:id="rId34"/>
    <p:sldId id="850" r:id="rId35"/>
    <p:sldId id="889" r:id="rId36"/>
    <p:sldId id="1033" r:id="rId37"/>
    <p:sldId id="1040" r:id="rId38"/>
    <p:sldId id="1075" r:id="rId39"/>
    <p:sldId id="1041" r:id="rId40"/>
    <p:sldId id="1042" r:id="rId41"/>
    <p:sldId id="1043" r:id="rId42"/>
    <p:sldId id="1048" r:id="rId43"/>
    <p:sldId id="1044" r:id="rId44"/>
    <p:sldId id="1045" r:id="rId45"/>
    <p:sldId id="1046" r:id="rId46"/>
    <p:sldId id="1047" r:id="rId47"/>
    <p:sldId id="1049" r:id="rId48"/>
    <p:sldId id="1050" r:id="rId49"/>
    <p:sldId id="1051" r:id="rId50"/>
    <p:sldId id="337" r:id="rId51"/>
    <p:sldId id="1052" r:id="rId52"/>
    <p:sldId id="1053" r:id="rId53"/>
    <p:sldId id="307" r:id="rId54"/>
    <p:sldId id="336" r:id="rId55"/>
    <p:sldId id="354" r:id="rId56"/>
    <p:sldId id="1070" r:id="rId57"/>
    <p:sldId id="1071" r:id="rId58"/>
    <p:sldId id="315" r:id="rId59"/>
    <p:sldId id="316" r:id="rId60"/>
    <p:sldId id="320" r:id="rId61"/>
    <p:sldId id="1054" r:id="rId62"/>
    <p:sldId id="1057" r:id="rId63"/>
    <p:sldId id="1062" r:id="rId64"/>
    <p:sldId id="1073" r:id="rId65"/>
    <p:sldId id="1074"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orient="horz" pos="1392" userDrawn="1">
          <p15:clr>
            <a:srgbClr val="A4A3A4"/>
          </p15:clr>
        </p15:guide>
        <p15:guide id="3" pos="3840" userDrawn="1">
          <p15:clr>
            <a:srgbClr val="A4A3A4"/>
          </p15:clr>
        </p15:guide>
        <p15:guide id="4" pos="192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verick Woo" initials="ma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0000"/>
    <a:srgbClr val="FC5C8B"/>
    <a:srgbClr val="FF3300"/>
    <a:srgbClr val="FF0000"/>
    <a:srgbClr val="0080FF"/>
    <a:srgbClr val="3F5842"/>
    <a:srgbClr val="595A5A"/>
    <a:srgbClr val="A32D1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62" autoAdjust="0"/>
    <p:restoredTop sz="55893" autoAdjust="0"/>
  </p:normalViewPr>
  <p:slideViewPr>
    <p:cSldViewPr snapToObjects="1" showGuides="1">
      <p:cViewPr varScale="1">
        <p:scale>
          <a:sx n="66" d="100"/>
          <a:sy n="66" d="100"/>
        </p:scale>
        <p:origin x="3307" y="53"/>
      </p:cViewPr>
      <p:guideLst>
        <p:guide orient="horz" pos="2880"/>
        <p:guide orient="horz" pos="1392"/>
        <p:guide pos="3840"/>
        <p:guide pos="1920"/>
      </p:guideLst>
    </p:cSldViewPr>
  </p:slideViewPr>
  <p:outlineViewPr>
    <p:cViewPr>
      <p:scale>
        <a:sx n="33" d="100"/>
        <a:sy n="33" d="100"/>
      </p:scale>
      <p:origin x="0" y="0"/>
    </p:cViewPr>
    <p:sldLst>
      <p:sld r:id="rId1" collapse="1"/>
    </p:sldLst>
  </p:outlineViewPr>
  <p:notesTextViewPr>
    <p:cViewPr>
      <p:scale>
        <a:sx n="150" d="100"/>
        <a:sy n="150" d="100"/>
      </p:scale>
      <p:origin x="0" y="0"/>
    </p:cViewPr>
  </p:notesTextViewPr>
  <p:sorterViewPr>
    <p:cViewPr varScale="1">
      <p:scale>
        <a:sx n="100" d="100"/>
        <a:sy n="100" d="100"/>
      </p:scale>
      <p:origin x="0" y="0"/>
    </p:cViewPr>
  </p:sorterViewPr>
  <p:notesViewPr>
    <p:cSldViewPr snapToGrid="0" snapToObjects="1">
      <p:cViewPr varScale="1">
        <p:scale>
          <a:sx n="90" d="100"/>
          <a:sy n="90" d="100"/>
        </p:scale>
        <p:origin x="-3472"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1.xml"/><Relationship Id="rId71" Type="http://schemas.openxmlformats.org/officeDocument/2006/relationships/commentAuthors" Target="commentAuthors.xml"/><Relationship Id="rId70" Type="http://schemas.openxmlformats.org/officeDocument/2006/relationships/tableStyles" Target="tableStyles.xml"/><Relationship Id="rId7" Type="http://schemas.openxmlformats.org/officeDocument/2006/relationships/slideMaster" Target="slideMasters/slideMaster6.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handoutMaster" Target="handoutMasters/handoutMaster1.xml"/><Relationship Id="rId66" Type="http://schemas.openxmlformats.org/officeDocument/2006/relationships/slide" Target="slides/slide58.xml"/><Relationship Id="rId65" Type="http://schemas.openxmlformats.org/officeDocument/2006/relationships/slide" Target="slides/slide57.xml"/><Relationship Id="rId64" Type="http://schemas.openxmlformats.org/officeDocument/2006/relationships/slide" Target="slides/slide56.xml"/><Relationship Id="rId63" Type="http://schemas.openxmlformats.org/officeDocument/2006/relationships/slide" Target="slides/slide55.xml"/><Relationship Id="rId62" Type="http://schemas.openxmlformats.org/officeDocument/2006/relationships/slide" Target="slides/slide54.xml"/><Relationship Id="rId61" Type="http://schemas.openxmlformats.org/officeDocument/2006/relationships/slide" Target="slides/slide53.xml"/><Relationship Id="rId60" Type="http://schemas.openxmlformats.org/officeDocument/2006/relationships/slide" Target="slides/slide52.xml"/><Relationship Id="rId6" Type="http://schemas.openxmlformats.org/officeDocument/2006/relationships/slideMaster" Target="slideMasters/slideMaster5.xml"/><Relationship Id="rId59" Type="http://schemas.openxmlformats.org/officeDocument/2006/relationships/slide" Target="slides/slide51.xml"/><Relationship Id="rId58" Type="http://schemas.openxmlformats.org/officeDocument/2006/relationships/slide" Target="slides/slide50.xml"/><Relationship Id="rId57" Type="http://schemas.openxmlformats.org/officeDocument/2006/relationships/slide" Target="slides/slide49.xml"/><Relationship Id="rId56" Type="http://schemas.openxmlformats.org/officeDocument/2006/relationships/slide" Target="slides/slide48.xml"/><Relationship Id="rId55" Type="http://schemas.openxmlformats.org/officeDocument/2006/relationships/slide" Target="slides/slide47.xml"/><Relationship Id="rId54" Type="http://schemas.openxmlformats.org/officeDocument/2006/relationships/slide" Target="slides/slide46.xml"/><Relationship Id="rId53" Type="http://schemas.openxmlformats.org/officeDocument/2006/relationships/slide" Target="slides/slide45.xml"/><Relationship Id="rId52" Type="http://schemas.openxmlformats.org/officeDocument/2006/relationships/slide" Target="slides/slide44.xml"/><Relationship Id="rId51" Type="http://schemas.openxmlformats.org/officeDocument/2006/relationships/slide" Target="slides/slide43.xml"/><Relationship Id="rId50" Type="http://schemas.openxmlformats.org/officeDocument/2006/relationships/slide" Target="slides/slide42.xml"/><Relationship Id="rId5" Type="http://schemas.openxmlformats.org/officeDocument/2006/relationships/slideMaster" Target="slideMasters/slideMaster4.xml"/><Relationship Id="rId49" Type="http://schemas.openxmlformats.org/officeDocument/2006/relationships/slide" Target="slides/slide41.xml"/><Relationship Id="rId48" Type="http://schemas.openxmlformats.org/officeDocument/2006/relationships/slide" Target="slides/slide40.xml"/><Relationship Id="rId47" Type="http://schemas.openxmlformats.org/officeDocument/2006/relationships/slide" Target="slides/slide39.xml"/><Relationship Id="rId46" Type="http://schemas.openxmlformats.org/officeDocument/2006/relationships/slide" Target="slides/slide38.xml"/><Relationship Id="rId45" Type="http://schemas.openxmlformats.org/officeDocument/2006/relationships/slide" Target="slides/slide37.xml"/><Relationship Id="rId44" Type="http://schemas.openxmlformats.org/officeDocument/2006/relationships/slide" Target="slides/slide36.xml"/><Relationship Id="rId43" Type="http://schemas.openxmlformats.org/officeDocument/2006/relationships/slide" Target="slides/slide35.xml"/><Relationship Id="rId42" Type="http://schemas.openxmlformats.org/officeDocument/2006/relationships/slide" Target="slides/slide34.xml"/><Relationship Id="rId41" Type="http://schemas.openxmlformats.org/officeDocument/2006/relationships/slide" Target="slides/slide33.xml"/><Relationship Id="rId40" Type="http://schemas.openxmlformats.org/officeDocument/2006/relationships/slide" Target="slides/slide32.xml"/><Relationship Id="rId4" Type="http://schemas.openxmlformats.org/officeDocument/2006/relationships/slideMaster" Target="slideMasters/slideMaster3.xml"/><Relationship Id="rId39" Type="http://schemas.openxmlformats.org/officeDocument/2006/relationships/slide" Target="slides/slide31.xml"/><Relationship Id="rId38" Type="http://schemas.openxmlformats.org/officeDocument/2006/relationships/slide" Target="slides/slide30.xml"/><Relationship Id="rId37" Type="http://schemas.openxmlformats.org/officeDocument/2006/relationships/slide" Target="slides/slide29.xml"/><Relationship Id="rId36" Type="http://schemas.openxmlformats.org/officeDocument/2006/relationships/slide" Target="slides/slide28.xml"/><Relationship Id="rId35" Type="http://schemas.openxmlformats.org/officeDocument/2006/relationships/slide" Target="slides/slide27.xml"/><Relationship Id="rId34" Type="http://schemas.openxmlformats.org/officeDocument/2006/relationships/slide" Target="slides/slide26.xml"/><Relationship Id="rId33" Type="http://schemas.openxmlformats.org/officeDocument/2006/relationships/slide" Target="slides/slide25.xml"/><Relationship Id="rId32" Type="http://schemas.openxmlformats.org/officeDocument/2006/relationships/slide" Target="slides/slide24.xml"/><Relationship Id="rId31" Type="http://schemas.openxmlformats.org/officeDocument/2006/relationships/slide" Target="slides/slide23.xml"/><Relationship Id="rId30" Type="http://schemas.openxmlformats.org/officeDocument/2006/relationships/slide" Target="slides/slide22.xml"/><Relationship Id="rId3" Type="http://schemas.openxmlformats.org/officeDocument/2006/relationships/slideMaster" Target="slideMasters/slideMaster2.xml"/><Relationship Id="rId29" Type="http://schemas.openxmlformats.org/officeDocument/2006/relationships/slide" Target="slides/slide21.xml"/><Relationship Id="rId28" Type="http://schemas.openxmlformats.org/officeDocument/2006/relationships/slide" Target="slides/slide20.xml"/><Relationship Id="rId27" Type="http://schemas.openxmlformats.org/officeDocument/2006/relationships/slide" Target="slides/slide19.xml"/><Relationship Id="rId26" Type="http://schemas.openxmlformats.org/officeDocument/2006/relationships/slide" Target="slides/slide18.xml"/><Relationship Id="rId25" Type="http://schemas.openxmlformats.org/officeDocument/2006/relationships/slide" Target="slides/slide17.xml"/><Relationship Id="rId24" Type="http://schemas.openxmlformats.org/officeDocument/2006/relationships/slide" Target="slides/slide16.xml"/><Relationship Id="rId23" Type="http://schemas.openxmlformats.org/officeDocument/2006/relationships/slide" Target="slides/slide15.xml"/><Relationship Id="rId22" Type="http://schemas.openxmlformats.org/officeDocument/2006/relationships/slide" Target="slides/slide14.xml"/><Relationship Id="rId21" Type="http://schemas.openxmlformats.org/officeDocument/2006/relationships/slide" Target="slides/slide13.xml"/><Relationship Id="rId20" Type="http://schemas.openxmlformats.org/officeDocument/2006/relationships/slide" Target="slides/slide12.xml"/><Relationship Id="rId2" Type="http://schemas.openxmlformats.org/officeDocument/2006/relationships/theme" Target="theme/theme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slide" Target="slides/slide2.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281C90-955A-E944-AB32-466E55900D6A}" type="datetime1">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2BF8D97-067E-974E-BD5D-FA8C0988A610}"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3200" units="cm"/>
          <inkml:channel name="Y" type="integer" max="1080" units="cm"/>
        </inkml:traceFormat>
        <inkml:channelProperties>
          <inkml:channelProperty channel="X" name="resolution" value="47.26736" units="1/cm"/>
          <inkml:channelProperty channel="Y" name="resolution" value="28.34646" units="1/cm"/>
        </inkml:channelProperties>
      </inkml:inkSource>
      <inkml:timestamp xml:id="ts0" timeString="2012-02-03T03:54:43"/>
    </inkml:context>
    <inkml:context xml:id="ctx1">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44" units="1/in"/>
          <inkml:channelProperty channel="Y" name="resolution" value="4978.27393" units="1/in"/>
          <inkml:channelProperty channel="F" name="resolution" value="0" units="1/dev"/>
        </inkml:channelProperties>
      </inkml:inkSource>
      <inkml:timestamp xml:id="ts0" timeString="2012-02-03T03:54:49"/>
    </inkml:context>
    <inkml:brush xml:id="br0">
      <inkml:brushProperty name="width" value="0.05292" units="cm"/>
      <inkml:brushProperty name="height" value="0.05292" units="cm"/>
      <inkml:brushProperty name="color" value="#ff0000"/>
    </inkml:brush>
  </inkml:definitions>
  <inkml:trace contextRef="#ctx0" brushRef="#br0">12840 10925</inkml:trace>
  <inkml:trace contextRef="#ctx1" brushRef="#br0">607 9454 6566,'0'0'1857,"0"0"-191,0 0-96,0-20-257,-20 20-609,20 0-159,20 0 160,-20 0-1,19 0-95,-19 0-65,41 0-63,-22 20 95,20-20-95,1 0-97,21-20-31,-23 20-1,22 0 0,0-20-128,20 20-127,-22 0 95,2 0-256,20-21 96,-20 21 0,19 0 32,-21 0 128,2 0-192,0 0-128,-21 0 0,2 0-481,-22 0-160,1 0-31,-20 0-514,21 0-864,-21 0-2210</inkml:trace>
  <inkml:trace contextRef="#ctx1" brushRef="#br0">607 9672 5861,'-20'0'320,"20"0"833,-21 0-512,21 0 864,21 0 577,-21 0-320,20 0-224,18 0-129,3 0-160,-2 21-224,21-21-320,0 0 31,19 0-159,1 0-449,-1 0 160,20 0-192,0 0-64,0 0 129,2 0-97,-3-21-32,1 21-128,-19 0 0,-20 0-161,-2-20-383,-17 20-161,-22 0-448,-19 0-353,19 0-1569,-19 0-4132</inkml:trace>
  <inkml:trace contextRef="#ctx1" brushRef="#br0">1440 9196 8968,'-39'0'352,"18"0"1506,21-21-577,-20 21-704,20 0-97,20 0 1,1 0 191,-2 21 289,20-21-192,2 0-32,19 20-321,19-1-96,1-19-159,-22 20 127,22-1-288,-20 2 64,0-1-64,19 0 32,-40 1-32,21-3 32,-41 1-32,1 2 32,1-1-32,-21 0 64,0 1-32,-21-3 192,1 1 129,-18 2-257,-3-1 128,2 1 64,-2-3 97,3 2 95,-3 1-32,2-2-255,-21 1 31,-19 19 64,19-18-320,1-1-64,19 0 32,1 0-449,18-1-383,1 0-546,1 2-1184,0-1-3876</inkml:trace>
  <inkml:trace contextRef="#ctx1" brushRef="#br0">12298 12930 11242,'19'-40'224,"-19"20"897,0 0 513,0 20-321,-19 0-480,19 0-577,0 0 65,0 20 95,-19 0 96,-1 20-63,20 19-129,-21 1-192,2 20-96,-1-21 96,20 20 257,0-39-257,-19 0 128,19-1-480,0-39 384,0 20 128,0-20 321,0-20-961,19 1 736,-19-22-544,20-18 64,-20-1-64,19 1-97,2-20 161,-1-1-96,-1 1-32,-19 19 256,41 1-64,-22 19-128,1 0 160,-20 40 160,19 0 64,2 0 64,-21 40-95,20 0-1,-1 19 256,-19 1-448,19 39 64,-19-20 0,0 21-64,0-21-32,0 1-160,0-41-288,0 1-481,0-21-96,0-19-1121,0 21-3075</inkml:trace>
  <inkml:trace contextRef="#ctx1" brushRef="#br0">12317 13248 13837,'0'-20'256,"0"20"0,0 0 833,0 0-96,0 0-192,0 0-513,22 0-192,-3 0-96,1 0-448,20 0-1250,-20 20-2370</inkml:trace>
  <inkml:trace contextRef="#ctx1" brushRef="#br0">12794 13029 12395,'0'0'96,"-19"20"1314,-1 0 223,-1 19-159,2 1-289,-1 19-449,1-18-768,-2 18 449,21 1-353,0-21-96,21-19 64,-2-1-384,1-19 223,-1-19 1,2-1 256,-1-19-224,-1-2 288,1-18-384,-20-1 288,21-18-192,-21 18 192,0-20-288,19 1 96,-19 19 32,20 1 128,-20 19 256,0 40 65,0 0-161,0 19 321,0 22-289,-20 18 192,1 1-192,19 19-320,-21 0 160,21-19-640,0-20 160,21 0-225,-21-1-224,0-19-736,19-20-930,-19 0-1344</inkml:trace>
  <inkml:trace contextRef="#ctx1" brushRef="#br0">12914 13108 8808,'20'-39'1858,"-1"39"736,-19 0 161,19 0-737,-19 19-545,0 22-416,22-2-448,-3 0-193,-19 2-96,20-2-288,-20-19 160,19 20-192,2-40 385,-1 20-161,-20-40 32,19-1 225,0 2-353,3-21 96,16 1 32,-18-1-416,1 0 320,-1 0-288,-1 1-544,0 19-385,1 0-865,1 20-96,-21 0-1538,19 0-5540</inkml:trace>
  <inkml:trace contextRef="#ctx1" brushRef="#br0">13827 12592 17936,'39'-40'33,"2"20"735,-41 1 578,0 19 511,0-20-608,0 20-864,0-20-1,0 20-256,-20-20-96,-1 20-160,21 0 320,-20 0-288,1-20 96,0 20-64,-3 0 128,22 0-256,-19 0 288,19 0-288,-19 0 0,19 20 160,-20 0 192,20 0-352,-21 19 128,2 1 192,19 0-32,-20 20-288,20-1 416,-19 1-160,19 19-160,0 1 128,-22-1-32,22 0 32,-19 1 96,19-1-224,-19-20 352,19 1-608,-20-1 576,-1-18-384,21-2 512,-19 2-480,19-22 416,0 1-31,0-20 223,0 21-576,0-21 737,19 18-609,2-18-224,-1 20-577,-1-20-448,0 0-1474,3 21-2850</inkml:trace>
  <inkml:trace contextRef="#ctx1" brushRef="#br0">14145 12969 10313,'19'-39'1153,"-19"19"1122,0 20-578,0 0-576,0 0-288,0 20 192,-19 0-320,-2 39 320,1-19-513,1 19-31,-1 1-65,-1-21-480,2 21 640,-1-40-544,20 19 385,-19-39-289,19 21-32,0-21 160,0-21-128,0 21-320,19-39 256,-19 0-256,20-2-160,-1-18-65,2-1-95,-1 1 160,19 19-33,-18-19 289,-2 19 32,1 20 0,-20 20 416,19 0 513,-19 20-448,0 20 191,0 19-95,0 21 127,0-20-576,-19 18 96,19 2 1,0-20-193,0-21-481,0 1-31,19 0-674,-19-40-191,0 20 256,0-20-897,0-20-2626</inkml:trace>
  <inkml:trace contextRef="#ctx1" brushRef="#br0">14044 13267 13132,'-39'-19'1281,"39"19"-352,0-20 448,0 20 1,0 0-449,20 0-545,20 0-128,-1 0-416,2 0-96,-2 0-929,1 0-1858,-20 0-5670</inkml:trace>
  <inkml:trace contextRef="#ctx1" brushRef="#br0">14463 13347 14733,'0'39'673,"0"-19"256,-22 0 737,3 20-417,0-20-64,19 19-865,-20-19-768,-1 1 512,21-2-833,-19-19-800,19 0-2339</inkml:trace>
  <inkml:trace contextRef="#ctx1" brushRef="#br0">14779 12890 17584,'0'-20'545,"0"20"416,21 0 736,-2-20 33,1 20-417,20 0-768,-1 0-289,2 0-96,17 0-256,-17-20-449,19 20-640,-21 0-705,-20 0-480,22 0-2114</inkml:trace>
  <inkml:trace contextRef="#ctx1" brushRef="#br0">15157 12890 12203,'-39'60'1313,"17"-21"897,-16 1-672,18 0-193,-1-1-832,2 1-225,-1 0-576,1 0 192,-2-1-801,21 1-1474,-20 0-3106</inkml:trace>
  <inkml:trace contextRef="#ctx1" brushRef="#br0">14839 13445 12395,'0'0'2755,"0"0"-1026,0 0 482,0 0-834,19 0 449,-19 0-930,21-19-479,-1 19-417,-1 0 256,1-20-1409,1 20-993,18-20-2915</inkml:trace>
  <inkml:trace contextRef="#ctx1" brushRef="#br0">14800 13466 12363,'0'20'1666,"0"-20"-705,0 0 1377,19 0-833,-19 0-127,39-20-578,-18 20-159,18 0-353,2 0 161,-2 0-834,1 0-864,18 0-865,-17-21-2786</inkml:trace>
  <inkml:trace contextRef="#ctx1" brushRef="#br0">15335 12612 12651,'-20'-40'1154,"20"40"-1315,0-20 1154,20 0 192,1 1 641,-2 19-865,1-20-352,-1 20-609,22 0 608,-22 0-576,1 20 225,-1-20-97,2 39 64,-1 1-32,-1 19 0,-19 1-96,0 40 97,20-1 95,-20 0-544,0 21 416,0-21-32,0-1-32,0 2 64,0-19 321,0-22 31,0 1-64,0-22-191,0 2 351,0 0-63,-20-21-417,1 2 448,-1-1-223,-1-1 63,2-19-608,-20 0 224,18 0 96,-18 0-512,19 0-801,-20-19-1089,20 19-609,20-20-3747</inkml:trace>
  <inkml:trace contextRef="#ctx1" brushRef="#br0">15910 13069 19314,'0'0'769,"0"0"-1154,22 0 1250,-3 0 288,0-20 128,22 20-896,-2 0-193,2 0-448,-3 0-833,1 0-833,21 20-1890</inkml:trace>
  <inkml:trace contextRef="#ctx1" brushRef="#br0">16110 13148 17200,'-60'40'1121,"41"-21"-128,-1 2 352,20-21-864,0 0 95,20 0-416,-1 0-512,22 0-1858,-3 0-2210</inkml:trace>
  <inkml:trace contextRef="#ctx1" brushRef="#br0">16883 12612 14349,'20'0'64,"-20"0"160,-20 0 1282,20 20-257,-19 20-96,-1-1-352,1 1-417,-2 0-512,1 19 416,20-19-544,-19 20 416,0-21-736,19 1-673,0-20-1218,0 19-2465</inkml:trace>
  <inkml:trace contextRef="#ctx1" brushRef="#br0">17220 12592 17040,'41'-20'-257,"-41"40"1122,0 0 64,0 19 1025,-19 1-737,-22 39 224,22-19-704,-41 20-224,21 19-161,-21-20-544,0 1 544,21 0-320,-2-2-32,22-18-288,-1-20-801,20-21-1057,0 2 224,0-21-480,20 0-4421</inkml:trace>
  <inkml:trace contextRef="#ctx1" brushRef="#br0">17242 13049 15278,'19'-40'384,"0"40"289,-19-20 608,20 20-160,1 0-32,-1 0-512,-1 0-513,0 20 641,-19-20-193,22 20-288,-22 0 97,0 19-353,0-19 576,-22 20-576,3 0-32,0-21 160,-22 2 32,2 18 481,20-19-385,-3 0 96,3-1-384,0-19-96,19 21 320,19-1-32,0-20 321,22 19-802,-2-19-31,21 0-865,-19 0-1025,17 0-609,2-19-4900</inkml:trace>
  <inkml:trace contextRef="#ctx1" brushRef="#br0">15951 13287 9096,'0'0'2082,"0"20"-609,0-20 1538,0 0-737,0 0-608,19-20-481,1 20 128,21 0 1,-3-20-770,22 20 353,-21-19-833,2 19 160,-2 0-160,-18 0-576,-2 0-897,1 0-866,-1 0-287,2 19-3107</inkml:trace>
  <inkml:trace contextRef="#ctx1" brushRef="#br0">16011 13129 11755,'0'0'736,"0"0"2115,0 0-545,0-21-416,20 21-673,-1-20-512,22 20-417,-22 0-384,20-19-352,-20 19-2051,22 0-4612</inkml:trace>
</inkml:ink>
</file>

<file path=ppt/ink/ink2.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44" units="1/in"/>
          <inkml:channelProperty channel="Y" name="resolution" value="4978.27393" units="1/in"/>
          <inkml:channelProperty channel="F" name="resolution" value="0" units="1/dev"/>
        </inkml:channelProperties>
      </inkml:inkSource>
      <inkml:timestamp xml:id="ts0" timeString="2012-02-03T03:55:29"/>
    </inkml:context>
    <inkml:brush xml:id="br0">
      <inkml:brushProperty name="width" value="0.05292" units="cm"/>
      <inkml:brushProperty name="height" value="0.05292" units="cm"/>
      <inkml:brushProperty name="color" value="#ff0000"/>
    </inkml:brush>
  </inkml:definitions>
  <inkml:trace contextRef="#ctx0" brushRef="#br0">765 8183 7302,'-40'0'737,"40"0"2306,0 0-1185,-20 0-449,20 0-96,0 0-384,20 0-96,1-20-96,-2 20-97,1 0 65,21 0 0,17 0-225,2-20-224,0 20 257,19-20-321,1 20 192,19-20-256,19 20 33,-17-20-65,17 20 96,-19-20-352,1 20 192,-22 0 32,1 0-192,-19 0-481,-19 0-416,-2 0-160,-39 20-609,19-20-1313,-38 0-3843</inkml:trace>
  <inkml:trace contextRef="#ctx0" brushRef="#br0">884 8282 10217,'-39'20'256,"20"-20"449,19 0 352,0 0 993,0 0-288,19 0-577,20-20-192,1 20-128,20-20-225,20 20 65,-3-20-257,3 1 1,40 19-225,-21 0 64,21 0-128,-21 0-96,0 0 0,0 0 97,-20 0-290,-19 0 194,0 0-642,-21-21-288,2 21-160,-22 0-320,-19 0-1025,0-19-3524</inkml:trace>
  <inkml:trace contextRef="#ctx0" brushRef="#br0">1876 7805 11659,'-19'0'0,"19"0"96,0 0 384,0 0 993,0 0-255,19 0-418,2 0-159,-1 0 0,18 20-129,3 0-224,19 20-63,-21-1-129,21 21 96,-21-20-128,-18-1 0,-2 1 96,1 0 32,-20 0 417,-20-21-1,1 21 33,-22 20-128,3-20-225,-3-1 0,-19-19-192,40 20-64,-18-20 32,16-20-160,3 19-608,0 1-930,-22 20-2306</inkml:trace>
  <inkml:trace contextRef="#ctx0" brushRef="#br0">11684 12672 12972,'0'-40'-545,"0"20"641,0 0 801,0 20 288,0 0-576,0 0-449,0 0 64,-22 20 129,3 19-33,0 1-128,19 20-128,-20 0 32,-1-1-32,2 1 0,-1-1 225,1-19 95,19-20 32,0 0 353,0-20-64,0 0-609,0-20-192,0-20 160,0 0-224,19-19 96,1-1-481,20-20-128,-20 1-95,59-60 479,-19 40 161,20 20 353,-42 19 127,-18 60-64,-20 20 225,0 0 63,0 0-191,0 19-65,0 1 160,-20 39-512,20-19 289,-19 39-354,19-20 290,0 1-257,0-20-289,0-20 33,0-1-545,0 1-800,0-20-1154,0-20-3555</inkml:trace>
  <inkml:trace contextRef="#ctx0" brushRef="#br0">11643 12850 14285,'-19'-39'96,"19"19"673,0 20 96,0 0-33,19 0-383,0 0-353,22-21-96,-21 21 0,20 0-641,-20 0-704,18 21-1602,-16-1-3779</inkml:trace>
  <inkml:trace contextRef="#ctx0" brushRef="#br0">12259 12751 10794,'20'-40'576,"-20"20"-191,0 20 1152,-20 20-160,-1 0 65,2 19-481,-20 2-193,18-2-351,-18 1-225,39 0-128,-20-1 0,20 1-96,0-20 128,20-20 0,-1 20 64,1-40-31,-20 0-322,21-20 97,-2-19 96,1 19-224,-1-19-192,2-21-193,-1 21 0,-1-21 225,0 20 320,22-19 96,-41 39 192,20 21 513,-1-1-321,-19 20 97,0 39-97,-19-19 257,-1 40-417,20-1 129,-19 1-321,-3 0-225,22-1 161,0 1-288,0-21-256,0 1-385,0-20-769,0-20-1313,22 0-2338</inkml:trace>
  <inkml:trace contextRef="#ctx0" brushRef="#br0">12438 12711 7302,'19'-20'4965,"-19"20"-4548,19 20 1697,-19 20-769,0-21-32,0 22-640,0-2-321,0-19-192,0 0 0,0 0 257,0-20-129,22 20 32,-22-20 97,19 0 31,-19-20-192,19-20 161,1 20 63,-1-19-192,3 19 33,-3-1-385,0-18 160,1 19-320,1 0-417,-2 20-896,-19-19-449,20 19-1922</inkml:trace>
  <inkml:trace contextRef="#ctx0" brushRef="#br0">13271 12374 16239,'19'-60'416,"-19"40"161,0 20 448,0-19-160,-19 19-481,0-21 257,-1 21-834,-1 0 610,1 0-449,1 0-128,0-19 224,19 19 320,0 0-448,-22-21 128,22 21-128,0 21-128,0-21 128,0 19 32,-19 21 32,19 0-353,-19 20 706,-1-21-513,20 1 288,-21 19-256,2 1 192,-1 20 96,20-1-32,0-19 320,0-1-320,0 1 289,0-1-65,20-19 33,-20 0-161,0-21 64,0 1-160,0 1-64,0-2-32,0 1-96,0-20 288,19 20-31,2-20-225,-1 0-33,-1 0-735,22 0-802,-22 0-1120,20-20-4261</inkml:trace>
  <inkml:trace contextRef="#ctx0" brushRef="#br0">13490 12711 14317,'19'-20'961,"1"1"-801,-20 19 833,-20 0 288,20 19-192,-19 1-96,19 20-416,-21 0-161,1-1-288,1 1-224,-1 0 160,20 0 0,0-1 0,0-39 65,0 20 95,0-20 0,0 0-32,0-20-256,0-19 224,0 19-320,0-20 128,20-20-256,-1 0 64,1 1-161,1-1 417,-2 1-192,20 19 128,-18 20 96,-1 1 96,-1 19 257,0 19 95,-19 1-160,22 20 161,-22 19-1,19-19-448,-19 20 97,0 0-65,20-21-385,-1 1-287,-19-20-641,21 0-385,-21 0-768,20-20-2979</inkml:trace>
  <inkml:trace contextRef="#ctx0" brushRef="#br0">13490 12830 18097,'-21'0'32,"21"0"1025,21 0-128,-2 0 320,1 0-384,-1 0-641,22 0-96,-22 0-32,22 0-192,-2 0-993,-20 0-449,22 20-1088,-22-20-3652</inkml:trace>
  <inkml:trace contextRef="#ctx0" brushRef="#br0">13866 13009 7975,'41'0'6022,"-22"20"-5157,-19-20 1313,0 0-449,0 20-223,0 0-513,0-1-673,-19 1-160,-1 1 64,20-2-480,-21 1-833,1 0-416,20-1-1698,0-19-5542</inkml:trace>
  <inkml:trace contextRef="#ctx0" brushRef="#br0">14224 12552 15566,'0'0'577,"0"0"512,20 0 192,-20 0-96,0 0-352,19 0-257,1 0-608,1 0 225,18 0-674,-20 0-448,22-20-512,-3 20-1186,-16 0-3234</inkml:trace>
  <inkml:trace contextRef="#ctx0" brushRef="#br0">14383 12691 9929,'-40'79'1281,"20"-58"705,1 18-577,-2 1-63,1-20-834,20 20-416,-19-20-128,19-1-256,0 1-673,-20 0-801,20-20-768,0 20 64,0-20 960,-21 20 1410,21-20 833,-19 20 1185,19-20 256,0 0 480,0 0-736,0 0-321,0 19-351,0-19-257,0 0-321,19 0-448,2 0-31,-1 0-161,-1 0-417,22 0-704,-22 0-1281,1 0-5253</inkml:trace>
  <inkml:trace contextRef="#ctx0" brushRef="#br0">14581 12195 12716,'19'0'192,"3"-20"256,-3 20 833,0 0-256,1 0 160,-1 0-512,2 0-257,-1 20-159,-1-1-161,1 2 32,1 19 160,-21 19 33,0 20 543,0 1-639,0-1-65,0-19 416,-21 19-576,21 21 64,0 19-128,0-20 96,0 1 32,21-22 96,-21-18-95,19-1-33,-19-18 352,0-2 545,0-19-353,-19-1 417,-2-19-640,1 21-97,1-21-192,-1 0 224,-1-21-128,-18 21-576,20-19 384,0 19-1441,19 0-513,0-20-1281,0 20-4036</inkml:trace>
  <inkml:trace contextRef="#ctx0" brushRef="#br0">15137 12791 16367,'0'0'512,"0"-21"930,0 21-257,0 0-32,20 0-160,-1-19-993,2 19 96,-1 0-32,-1 0-320,22 0-961,-22 19-801,20-19-2851</inkml:trace>
  <inkml:trace contextRef="#ctx0" brushRef="#br0">15217 12890 15342,'-60'40'961,"40"-20"-256,20-20 416,-19 0-128,19 0-417,19 0-288,1 0-672,20 0-1666,-1 0-6118</inkml:trace>
  <inkml:trace contextRef="#ctx0" brushRef="#br0">15951 12453 11050,'0'-20'929,"0"20"1409,0 0-192,0-20-897,0 20-608,0 20-385,0-20 257,-19 20-161,19 20-160,-22-20 96,22-1-448,-19 21 160,19-20 0,-19 20-480,19-21-353,0 21-961,-20-20-1409,20 0-3651</inkml:trace>
  <inkml:trace contextRef="#ctx0" brushRef="#br0">16387 12314 14830,'0'0'-193,"0"20"898,-19 0 865,-1 20 95,-1-1-640,2 1 0,-1 0 96,1 19-480,-22 1-481,-19 19 352,21 1-319,-21-1 95,22 1-544,-3-21 448,2 1 0,20-21-576,-3 1-930,3-20-319,0 0-1314,19-20-3587</inkml:trace>
  <inkml:trace contextRef="#ctx0" brushRef="#br0">16308 12910 9769,'0'-20'768,"0"20"674,19-20 576,-19 20-737,21 0-320,-1-20-256,-1 20-129,0 0-31,3 0-193,17 0-256,-20 0 0,2 0 0,-21 20-96,20 0 64,-20 0-224,0 0 480,-20 0-63,20-1-546,-21 1 610,2-20-225,-1 0 32,20 20-480,0-20 544,0 0-160,0 0-96,0 0 32,20 0-417,-1 0 481,2 20 257,-1-20-257,-1 20-417,0 19 449,-19 2 417,0-2-353,-19 0 448,0-18-127,-1-1 576,-1-1-577,2 1 257,-1-20-897,-21 0 608,41 0-736,-19 0-129,0 0-447,19-20-642,0 20 1,0 0-1795,19-19-5796</inkml:trace>
  <inkml:trace contextRef="#ctx0" brushRef="#br0">16645 12969 11498,'0'-19'769,"0"-1"1569,0 20-320,21-20-448,-1 20-545,-1-20-257,22 20-447,-22 20 544,20-20-449,-18 20-192,18 0 161,-20 19-161,1-19-96,-20 20-384,0-1 448,0-19 256,-20 1-384,1 18-96,-1-19-32,-20-1 64,20 22-160,-18-22 256,-3-19-448,22 20 160,-1-20 544,20 20-192,20-20 705,-1 0-481,22 0 353,17 0-449,2-20 1,0 20-129,19 0 64,-40-20-288,21 20-64,-21 0-1057,2 0-929,-22 0-1602</inkml:trace>
  <inkml:trace contextRef="#ctx0" brushRef="#br0">15137 12770 7399,'0'0'864,"0"0"386,0 0 383,0 0-95,20 0-1,-20 0-256,19 0-256,2 0-128,18-19-192,-20 19-129,3 0-159,16 0-257,-18-20 448,1 20-768,-2 0 448,20 0-384,-39 0 160,20 0-160,1-20-192,-21 20-1217,19 0-1474,-19 0-3812</inkml:trace>
  <inkml:trace contextRef="#ctx0" brushRef="#br0">15137 12989 6790,'20'20'1730,"-20"-20"223,19 0 674,2-20-1026,18 20-63,-20-20-545,22 20-353,-22-19-191,22 19-97,-22 0-224,1 0 97,19-20-546,-18 20 353,-21 0-1217,19 0-2306</inkml:trace>
  <inkml:trace contextRef="#ctx0" brushRef="#br0">14085 13148 5893,'0'0'1025,"0"20"0,0-20-96,0 0-256,0-20 31,0 20-63,0 0-97,0 0 33,0 0 224,0 0-97,0 0 97,0 0 32,0 0-161,0 0-255,0 0-129,0 0 321,0 0-33,19 0-159,1-19-33,1 19-96,-2 0-63,20 0-65,-18 0 128,18 0-256,-19 0-64,1 0 64,-2 0-32,1 0-384,-1 0-609,2 0-1762,-21 0-4548</inkml:trace>
  <inkml:trace contextRef="#ctx0" brushRef="#br0">14383 12612 5829,'0'-20'1249,"0"20"0,0 0-192,0 0 321,0 20-65,0-20-224,0 20-64,-21-1-128,21-19-481,-19 21-288,19-2-32,0-19-64,-20 20-96,20 0-512,0 0-2147</inkml:trace>
</inkml:ink>
</file>

<file path=ppt/ink/ink3.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44" units="1/in"/>
          <inkml:channelProperty channel="Y" name="resolution" value="4978.27393" units="1/in"/>
          <inkml:channelProperty channel="F" name="resolution" value="0" units="1/dev"/>
        </inkml:channelProperties>
      </inkml:inkSource>
      <inkml:timestamp xml:id="ts0" timeString="2012-02-03T03:57:07"/>
    </inkml:context>
    <inkml:brush xml:id="br0">
      <inkml:brushProperty name="width" value="0.05292" units="cm"/>
      <inkml:brushProperty name="height" value="0.05292" units="cm"/>
      <inkml:brushProperty name="color" value="#ff0000"/>
    </inkml:brush>
  </inkml:definitions>
  <inkml:trace contextRef="#ctx0" brushRef="#br0">19684 9216 6598,'-22'-20'480,"22"20"2275,0 0-1,0 0-928,0 0-961,0 0-128,22 20 416,-3-1-64,0 1-192,20 20-65,2 0 65,-3-1-416,3 1-97,-2 0-192,2 18 0,-3-17-95,3-2-1,-2 2 0,-18-22 0,-1 22-32,-1-23-64,0 3-449,3-21-640,-3 0-256,-19 20-449,0-20-1184,0 0-3300</inkml:trace>
  <inkml:trace contextRef="#ctx0" brushRef="#br0">20238 9216 5957,'0'-20'1313,"0"-1"705,0 21 865,0 0-1025,-20 0-705,1 21-288,0-1-193,-22 19 321,2 1 128,-21 21-320,-19-3 0,-1 3-129,1-3-223,19 1 127,2-18-415,17-2-33,21-18-128,1-21-224,-2 18-609,21-18-577,0 0-1152,21-18-1250</inkml:trace>
  <inkml:trace contextRef="#ctx0" brushRef="#br0">20517 8758 8327,'19'-40'2819,"1"40"-481,-20 0-608,0-19-417,0 19-256,0 0-224,0 0-417,-20 19-95,1 2 127,-3-2 129,-16 2-193,-3-2 0,2 1-159,1 0 159,16 0-96,3-20-96,19 20 1,0-20-129,0 0 32,0 20 192,19-20-96,3 0 32,-3 0-63,0 19-226,20-19 258,-18 0-289,-1 20 64,-1-20-193,0 0-447,3 20-481,-22-20-33,19 0-287,-19 0-1057,20 20-1923</inkml:trace>
  <inkml:trace contextRef="#ctx0" brushRef="#br0">20278 9036 11915,'0'0'1249,"0"0"929,0 0-32,0-19-865,20 19-352,-1 0-384,3 0-257,-3 0 0,0 0-320,20 0 32,-18 0-128,-1 0-481,18 0-832,-16 0-1025,-22 19-3236</inkml:trace>
  <inkml:trace contextRef="#ctx0" brushRef="#br0">20775 8718 6470,'19'-39'2146,"-19"39"-225,0 0 1058,0 0-769,0-19-800,0 38-1250,0-19 160,-19 20 321,19-1-65,-20 21-127,-1 0-65,1 0-96,1-20-31,0 20 95,-3-21 0,3 21-95,19-20 63,-19-20-32,19 20 0,19-20 321,0 20-225,3-20-63,-3 0-1,20 0-64,-18 0-320,18 0-128,-20-20-513,22 20-864,-22 0-353,-19 0-1345</inkml:trace>
  <inkml:trace contextRef="#ctx0" brushRef="#br0">20914 9356 12940,'19'0'1473,"1"0"1346,-20 0-1122,19 0-479,3 0-578,-3 0 193,20 0 32,-18 0-641,18 0-64,-20 0-64,1 0-96,1 0-320,-2 0-961,1 0-417,-20 0-992,0 0-2884</inkml:trace>
  <inkml:trace contextRef="#ctx0" brushRef="#br0">20893 9475 13708,'0'0'609,"21"0"2114,-2 18-353,20-18-993,-17 0-192,16 0-576,3 0-33,-2-18-383,0 18-161,-18 0-545,18 0-1473,-39 0-1281</inkml:trace>
  <inkml:trace contextRef="#ctx0" brushRef="#br0">21569 9076 6790,'0'-20'352,"0"20"929,0-20 1314,0 20-833,0 0-321,0 0-576,0 0-513,0 0 0,-21 20-31,21 0 255,-20 20 193,1-20-32,19 40-225,-19-21 1,-3 21-1,22 1-320,-19-24 97,19 24-129,-19-22 32,19 21-192,19-21 96,0 2-64,3-2 0,-3-18 0,20 18 96,-18-19-160,18 0 96,2-20-224,-3 0 192,-18 0-256,20 0 128,-1-20 96,-18 0 160,18-1-224,-19-18 160,-1 0 128,22-20-128,-22 18 129,22-17 31,-22-3-64,20 21 0,-18-19 0,-1-1-256,-1 21 128,0-22-32,3 22 32,-22-1-160,0 20-96,0 0-352,0 1-609,0-1-769,-22 20-2691</inkml:trace>
  <inkml:trace contextRef="#ctx0" brushRef="#br0">21350 10110 7943,'0'0'4612,"-19"0"-3587,19 0 1025,0 0-192,0 20-609,-22-2-544,22 3 32,0 18-481,-19-18-128,19-1 96,19-20-544,-19 18-353,22-18-1024,-3 0-1667</inkml:trace>
  <inkml:trace contextRef="#ctx0" brushRef="#br0">21468 9990 11370,'-19'-20'1314,"19"1"-482,0 19 1539,0-21-1635,0 21-672,0 0-416,0 21-993,0-21-1154,0 0-4451</inkml:trace>
  <inkml:trace contextRef="#ctx0" brushRef="#br0">21490 10089 11594,'0'0'2435,"19"0"-1346,0-19 865,1 19-1186,1 0-287,-2 0-353,1-21-128,-1 21-128,22 0-673,-22 0-704,1 0-1218,-20 0-2402</inkml:trace>
  <inkml:trace contextRef="#ctx0" brushRef="#br0">21509 10169 11562,'0'0'161,"0"0"2593,0 0-704,19 0-833,1 0-672,20 0-385,-20 0-96,21 0-128,-22 0-545,0 0-896,22 0-1346,-22 0-2658</inkml:trace>
  <inkml:trace contextRef="#ctx0" brushRef="#br0">22025 9951 13805,'0'0'320,"0"19"1217,-20 1 737,1 1-1056,-3 17-225,3-17 64,19 19-225,-19-2-543,-1-17-161,20-1-160,0-1-737,0 2-416,0-21-449,20 0-1344,-20-21-5350</inkml:trace>
  <inkml:trace contextRef="#ctx0" brushRef="#br0">21846 8619 7847,'0'-20'2883,"0"1"-577,20-1-320,-20 20-289,0-20-255,0 20-513,0 0-321,0 20-448,-20 0 225,1-1 159,-22 1 1,2 21 95,20-2-448,-2-20 33,1 21 31,1-19-32,19-21-96,0 19 96,0-19 33,19 0 63,1 0 64,1 20-63,18-20-97,1 0-128,-1 0-32,0 0-64,2 0-512,-22 20-866,22-20-896,-2 20-769,1-20-7559</inkml:trace>
  <inkml:trace contextRef="#ctx0" brushRef="#br0">22402 9295 10505,'0'0'993,"20"0"2114,-20 0-1697,0 0-97,19 20-224,2 0-224,-21 19-64,20-20-129,-1 22 97,-19 0-449,20-4-128,1 4-64,-21-2-31,19 2-97,1-2-161,-20-18-351,19 18-289,-19-39-736,19 20-385,-19-20-961,0 0-2017</inkml:trace>
  <inkml:trace contextRef="#ctx0" brushRef="#br0">22838 9335 12235,'-19'-20'1570,"0"20"-642,-3 20 706,-16 1-193,18-3-320,-40 1-128,19 22 0,3-21 0,-22 19-288,21-20-417,-2 2-32,22-1-127,-1 1-226,1-21-31,19 0-608,0 18-898,0-18-320,0 0-1665,0 0-5798</inkml:trace>
  <inkml:trace contextRef="#ctx0" brushRef="#br0">22482 9493 6758,'0'0'1922,"0"0"-641,0 0-320,0-18-192,19 18 63,-19 0-159,0 0-96,-19 0 31,19 0-127,0 0-129,0 18-32,0-18 1,0 0 63,-20 0-64,20 19 33,0-19-65,-21 0-32,21 21 128,-19-21-127,19 0-65,-20 20 0,1-20-32,-2 0-96,21 21 257,-20-21-321,1 18 256,19-18-352,0 0 288,-19 0-160,19 20 32,-22-20-32,22 0-160,0 0 160,-19 21 160,19-21-352,0 0 320,-19 0-256,19 19 288,0-19-384,0 0 192,-20 0 96,20 0-96,0 20-128,0-20 288,0 0-192,0 0-128,0 0 128,0 0 32,0 0 128,0 0-288,0 0 224,0 0-96,0 0 224,0 0-384,0 0 384,20 0-192,-20-20 0,0 20-96,19 0 256,-19-19-160,19 19-64,3-21 0,-3 21 224,0-20-128,1 2-160,1 18 128,-2-21 0,20 1 128,-18-1-256,-1 2 128,-1 1 64,22-3 64,-22-19-160,20 19 64,-20 2-32,3 19 0,-3-18 32,1-3-160,-20 21 224,0 0-288,0 0-288,0 0-770,0 0-1344,0 0-4004</inkml:trace>
  <inkml:trace contextRef="#ctx0" brushRef="#br0">22422 9374 5797,'0'0'1794,"0"0"-289,0 0-480,0 0-224,0 0-129,0 0 1,0 0 128,0-18 32,0 18-1,0 0-127,0-21-64,0 21-97,0 0-31,0-20-193,0 20-32,0-20 33,0-1 31,0 21-160,0-19 225,-20 19-97,20-20-64,0 20-192,0-19 256,-19 19-320,19 0 225,0-20-161,0 20-96,0 0 96,0 0 128,0 0-320,0 0 224,0 0 64,0 0-160,0 0-224,0 0 160,0 0 192,0 20-288,0-20 192,19 19 96,-19 1-32,20-1 0,-20 2 128,19-1-128,-19 21 225,21-23-97,-21 22-160,20-20 224,-1 21-192,-19-4 64,0-16-63,20-1-65,-20 19 64,0-19 192,0 1-416,21-2 384,-21-19-160,19 0 0,-19 20-256,0-20-288,0 0-481,0 0-64,0 0-641,0 0-736,0 0-6246</inkml:trace>
  <inkml:trace contextRef="#ctx0" brushRef="#br0">23017 9056 7302,'0'-20'2819,"0"20"-513,0 0-320,0 0-480,0-19-33,0 19-224,0 0-192,0 0-640,0 19-129,0-19 192,-20 20 193,20 0 32,-19 1-417,19 18-32,-19-20-64,19 1-160,0-20-256,0 21 192,0-21-384,19 20-834,-19-20-63,19 0-865,1 19-2146</inkml:trace>
  <inkml:trace contextRef="#ctx0" brushRef="#br0">23057 8898 6918,'0'-20'1762,"0"0"1249,0 20 224,0 0-1089,0 0-321,0 0-639,0-20 159,0 20-256,0 0-417,0 0-575,0 0 95,0 20 192,0-20-288,0 0 192,0 0 225,0 0-65,0 0 97,0-20 128,0 20-417,0 0-160,0 0 32,-19-20-96,19 20 64,0 0-160,0-20-961,0 20-1633,0 0-3236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9EA11A-7C1A-F544-A99B-661F38A45889}" type="datetime1">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45A8A3-9FBB-431D-AAA8-BEEA360F5701}"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317%52</a:t>
            </a:r>
            <a:r>
              <a:rPr lang="en-US" baseline="0" dirty="0"/>
              <a:t> = 5. since 5 and 52 are co-prime .then 317 and 52 are coprime.</a:t>
            </a:r>
            <a:endParaRPr lang="en-US" baseline="0" dirty="0"/>
          </a:p>
          <a:p>
            <a:pPr marL="228600" indent="-228600">
              <a:buAutoNum type="arabicPeriod"/>
            </a:pPr>
            <a:r>
              <a:rPr lang="en-US" baseline="0" dirty="0"/>
              <a:t>determine all number in [2, n -1], whether exist a m, such that </a:t>
            </a:r>
            <a:r>
              <a:rPr lang="en-US" baseline="0" dirty="0" err="1"/>
              <a:t>n%m</a:t>
            </a:r>
            <a:r>
              <a:rPr lang="en-US" baseline="0" dirty="0"/>
              <a:t> ==0</a:t>
            </a:r>
            <a:endParaRPr lang="en-US" baseline="0" dirty="0"/>
          </a:p>
          <a:p>
            <a:pPr marL="228600" indent="-228600">
              <a:buAutoNum type="arabicPeriod"/>
            </a:pPr>
            <a:r>
              <a:rPr lang="en-US" dirty="0" err="1"/>
              <a:t>int</a:t>
            </a:r>
            <a:r>
              <a:rPr lang="en-US" dirty="0"/>
              <a:t> </a:t>
            </a:r>
            <a:r>
              <a:rPr lang="en-US" dirty="0" err="1"/>
              <a:t>isPrime</a:t>
            </a:r>
            <a:r>
              <a:rPr lang="en-US" dirty="0"/>
              <a:t>(</a:t>
            </a:r>
            <a:r>
              <a:rPr lang="en-US" dirty="0" err="1"/>
              <a:t>int</a:t>
            </a:r>
            <a:r>
              <a:rPr lang="en-US" dirty="0"/>
              <a:t> n) {</a:t>
            </a:r>
            <a:endParaRPr lang="en-US" dirty="0"/>
          </a:p>
          <a:p>
            <a:pPr marL="228600" indent="-228600">
              <a:buAutoNum type="arabicPeriod"/>
            </a:pPr>
            <a:r>
              <a:rPr lang="en-US" dirty="0"/>
              <a:t>	</a:t>
            </a:r>
            <a:r>
              <a:rPr lang="en-US" dirty="0" err="1"/>
              <a:t>int</a:t>
            </a:r>
            <a:r>
              <a:rPr lang="en-US" dirty="0"/>
              <a:t> </a:t>
            </a:r>
            <a:r>
              <a:rPr lang="en-US" dirty="0" err="1"/>
              <a:t>i</a:t>
            </a:r>
            <a:r>
              <a:rPr lang="en-US" dirty="0"/>
              <a:t>;</a:t>
            </a:r>
            <a:endParaRPr lang="en-US" dirty="0"/>
          </a:p>
          <a:p>
            <a:pPr marL="228600" indent="-228600">
              <a:buAutoNum type="arabicPeriod"/>
            </a:pPr>
            <a:r>
              <a:rPr lang="en-US" dirty="0"/>
              <a:t>	for (</a:t>
            </a:r>
            <a:r>
              <a:rPr lang="en-US" dirty="0" err="1"/>
              <a:t>i</a:t>
            </a:r>
            <a:r>
              <a:rPr lang="en-US" dirty="0"/>
              <a:t> = 2; </a:t>
            </a:r>
            <a:r>
              <a:rPr lang="en-US" dirty="0" err="1"/>
              <a:t>i</a:t>
            </a:r>
            <a:r>
              <a:rPr lang="en-US" dirty="0"/>
              <a:t> &lt; n; ++</a:t>
            </a:r>
            <a:r>
              <a:rPr lang="en-US" dirty="0" err="1"/>
              <a:t>i</a:t>
            </a:r>
            <a:r>
              <a:rPr lang="en-US" dirty="0"/>
              <a:t>) {</a:t>
            </a:r>
            <a:endParaRPr lang="en-US" dirty="0"/>
          </a:p>
          <a:p>
            <a:pPr marL="228600" indent="-228600">
              <a:buAutoNum type="arabicPeriod"/>
            </a:pPr>
            <a:r>
              <a:rPr lang="en-US" dirty="0"/>
              <a:t>		if (n % </a:t>
            </a:r>
            <a:r>
              <a:rPr lang="en-US" dirty="0" err="1"/>
              <a:t>i</a:t>
            </a:r>
            <a:r>
              <a:rPr lang="en-US" dirty="0"/>
              <a:t> == 0) return 0;</a:t>
            </a:r>
            <a:endParaRPr lang="en-US" dirty="0"/>
          </a:p>
          <a:p>
            <a:pPr marL="228600" indent="-228600">
              <a:buAutoNum type="arabicPeriod"/>
            </a:pPr>
            <a:r>
              <a:rPr lang="en-US" dirty="0"/>
              <a:t>	}</a:t>
            </a:r>
            <a:endParaRPr lang="en-US" dirty="0"/>
          </a:p>
          <a:p>
            <a:pPr marL="228600" indent="-228600">
              <a:buAutoNum type="arabicPeriod"/>
            </a:pPr>
            <a:r>
              <a:rPr lang="en-US" dirty="0"/>
              <a:t>	return 1;</a:t>
            </a:r>
            <a:endParaRPr lang="en-US" dirty="0"/>
          </a:p>
          <a:p>
            <a:pPr marL="228600" indent="-228600">
              <a:buAutoNum type="arabicPeriod"/>
            </a:pPr>
            <a:r>
              <a:rPr lang="en-US" dirty="0"/>
              <a:t>}</a:t>
            </a:r>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p:sp>
      <p:sp>
        <p:nvSpPr>
          <p:cNvPr id="45059" name="Notes Placeholder 2"/>
          <p:cNvSpPr>
            <a:spLocks noGrp="1"/>
          </p:cNvSpPr>
          <p:nvPr>
            <p:ph type="body" idx="1"/>
          </p:nvPr>
        </p:nvSpPr>
        <p:spPr>
          <a:noFill/>
        </p:spPr>
        <p:txBody>
          <a:bodyPr/>
          <a:lstStyle/>
          <a:p>
            <a:endParaRPr lang="en-US">
              <a:latin typeface="Times New Roman" panose="02020603050405020304" charset="0"/>
            </a:endParaRPr>
          </a:p>
        </p:txBody>
      </p:sp>
      <p:sp>
        <p:nvSpPr>
          <p:cNvPr id="45060" name="Slide Number Placeholder 3"/>
          <p:cNvSpPr>
            <a:spLocks noGrp="1"/>
          </p:cNvSpPr>
          <p:nvPr>
            <p:ph type="sldNum" sz="quarter" idx="5"/>
          </p:nvPr>
        </p:nvSpPr>
        <p:spPr>
          <a:noFill/>
        </p:spPr>
        <p:txBody>
          <a:bodyPr/>
          <a:lstStyle>
            <a:lvl1pPr defTabSz="911225" eaLnBrk="0" hangingPunct="0">
              <a:defRPr sz="1900">
                <a:solidFill>
                  <a:schemeClr val="tx1"/>
                </a:solidFill>
                <a:latin typeface="Tahoma" panose="020B0804030504040204" charset="0"/>
                <a:ea typeface="MS PGothic" charset="0"/>
              </a:defRPr>
            </a:lvl1pPr>
            <a:lvl2pPr marL="702945" indent="-270510" defTabSz="911225" eaLnBrk="0" hangingPunct="0">
              <a:defRPr sz="1900">
                <a:solidFill>
                  <a:schemeClr val="tx1"/>
                </a:solidFill>
                <a:latin typeface="Tahoma" panose="020B0804030504040204" charset="0"/>
                <a:ea typeface="MS PGothic" charset="0"/>
              </a:defRPr>
            </a:lvl2pPr>
            <a:lvl3pPr marL="1081405" indent="-216535" defTabSz="911225" eaLnBrk="0" hangingPunct="0">
              <a:defRPr sz="1900">
                <a:solidFill>
                  <a:schemeClr val="tx1"/>
                </a:solidFill>
                <a:latin typeface="Tahoma" panose="020B0804030504040204" charset="0"/>
                <a:ea typeface="MS PGothic" charset="0"/>
              </a:defRPr>
            </a:lvl3pPr>
            <a:lvl4pPr marL="1513840" indent="-216535" defTabSz="911225" eaLnBrk="0" hangingPunct="0">
              <a:defRPr sz="1900">
                <a:solidFill>
                  <a:schemeClr val="tx1"/>
                </a:solidFill>
                <a:latin typeface="Tahoma" panose="020B0804030504040204" charset="0"/>
                <a:ea typeface="MS PGothic" charset="0"/>
              </a:defRPr>
            </a:lvl4pPr>
            <a:lvl5pPr marL="1946275" indent="-216535" defTabSz="911225" eaLnBrk="0" hangingPunct="0">
              <a:defRPr sz="1900">
                <a:solidFill>
                  <a:schemeClr val="tx1"/>
                </a:solidFill>
                <a:latin typeface="Tahoma" panose="020B0804030504040204" charset="0"/>
                <a:ea typeface="MS PGothic" charset="0"/>
              </a:defRPr>
            </a:lvl5pPr>
            <a:lvl6pPr marL="2378710"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6pPr>
            <a:lvl7pPr marL="2811145"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7pPr>
            <a:lvl8pPr marL="3243580"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8pPr>
            <a:lvl9pPr marL="3676015"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9pPr>
          </a:lstStyle>
          <a:p>
            <a:pPr marL="0" marR="0" lvl="0" indent="0" algn="r" defTabSz="911225" rtl="0" eaLnBrk="0" fontAlgn="auto" latinLnBrk="0" hangingPunct="0">
              <a:lnSpc>
                <a:spcPct val="100000"/>
              </a:lnSpc>
              <a:spcBef>
                <a:spcPts val="0"/>
              </a:spcBef>
              <a:spcAft>
                <a:spcPts val="0"/>
              </a:spcAft>
              <a:buClrTx/>
              <a:buSzTx/>
              <a:buFontTx/>
              <a:buNone/>
              <a:defRPr/>
            </a:pPr>
            <a:fld id="{5CBC5FE0-28B5-4A4D-B323-AF2ECF581611}" type="slidenum">
              <a:rPr kumimoji="0" lang="en-US" sz="1200" b="0" i="0" u="none" strike="noStrike" kern="1200" cap="none" spc="0" normalizeH="0" baseline="0" noProof="0">
                <a:ln>
                  <a:noFill/>
                </a:ln>
                <a:solidFill>
                  <a:srgbClr val="4F81BD"/>
                </a:solidFill>
                <a:effectLst/>
                <a:uLnTx/>
                <a:uFillTx/>
                <a:latin typeface="Tahoma" panose="020B0804030504040204" charset="0"/>
                <a:ea typeface="MS PGothic" charset="0"/>
                <a:cs typeface="+mn-cs"/>
              </a:rPr>
            </a:fld>
            <a:endParaRPr kumimoji="0" lang="en-US" sz="1200" b="0" i="0" u="none" strike="noStrike" kern="1200" cap="none" spc="0" normalizeH="0" baseline="0" noProof="0">
              <a:ln>
                <a:noFill/>
              </a:ln>
              <a:solidFill>
                <a:srgbClr val="4F81BD"/>
              </a:solidFill>
              <a:effectLst/>
              <a:uLnTx/>
              <a:uFillTx/>
              <a:latin typeface="Tahoma" panose="020B0804030504040204" charset="0"/>
              <a:ea typeface="MS PGothic" charset="0"/>
              <a:cs typeface="+mn-cs"/>
            </a:endParaRPr>
          </a:p>
        </p:txBody>
      </p:sp>
      <p:sp>
        <p:nvSpPr>
          <p:cNvPr id="45061" name="Date Placeholder 4"/>
          <p:cNvSpPr>
            <a:spLocks noGrp="1"/>
          </p:cNvSpPr>
          <p:nvPr>
            <p:ph type="dt" sz="quarter" idx="1"/>
          </p:nvPr>
        </p:nvSpPr>
        <p:spPr>
          <a:noFill/>
        </p:spPr>
        <p:txBody>
          <a:bodyPr/>
          <a:lstStyle>
            <a:lvl1pPr defTabSz="911225" eaLnBrk="0" hangingPunct="0">
              <a:defRPr sz="1900">
                <a:solidFill>
                  <a:schemeClr val="tx1"/>
                </a:solidFill>
                <a:latin typeface="Tahoma" panose="020B0804030504040204" charset="0"/>
                <a:ea typeface="MS PGothic" charset="0"/>
              </a:defRPr>
            </a:lvl1pPr>
            <a:lvl2pPr marL="702945" indent="-270510" defTabSz="911225" eaLnBrk="0" hangingPunct="0">
              <a:defRPr sz="1900">
                <a:solidFill>
                  <a:schemeClr val="tx1"/>
                </a:solidFill>
                <a:latin typeface="Tahoma" panose="020B0804030504040204" charset="0"/>
                <a:ea typeface="MS PGothic" charset="0"/>
              </a:defRPr>
            </a:lvl2pPr>
            <a:lvl3pPr marL="1081405" indent="-216535" defTabSz="911225" eaLnBrk="0" hangingPunct="0">
              <a:defRPr sz="1900">
                <a:solidFill>
                  <a:schemeClr val="tx1"/>
                </a:solidFill>
                <a:latin typeface="Tahoma" panose="020B0804030504040204" charset="0"/>
                <a:ea typeface="MS PGothic" charset="0"/>
              </a:defRPr>
            </a:lvl3pPr>
            <a:lvl4pPr marL="1513840" indent="-216535" defTabSz="911225" eaLnBrk="0" hangingPunct="0">
              <a:defRPr sz="1900">
                <a:solidFill>
                  <a:schemeClr val="tx1"/>
                </a:solidFill>
                <a:latin typeface="Tahoma" panose="020B0804030504040204" charset="0"/>
                <a:ea typeface="MS PGothic" charset="0"/>
              </a:defRPr>
            </a:lvl4pPr>
            <a:lvl5pPr marL="1946275" indent="-216535" defTabSz="911225" eaLnBrk="0" hangingPunct="0">
              <a:defRPr sz="1900">
                <a:solidFill>
                  <a:schemeClr val="tx1"/>
                </a:solidFill>
                <a:latin typeface="Tahoma" panose="020B0804030504040204" charset="0"/>
                <a:ea typeface="MS PGothic" charset="0"/>
              </a:defRPr>
            </a:lvl5pPr>
            <a:lvl6pPr marL="2378710"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6pPr>
            <a:lvl7pPr marL="2811145"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7pPr>
            <a:lvl8pPr marL="3243580"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8pPr>
            <a:lvl9pPr marL="3676015"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9pPr>
          </a:lstStyle>
          <a:p>
            <a:pPr marL="0" marR="0" lvl="0" indent="0" algn="r" defTabSz="911225" rtl="0" eaLnBrk="0" fontAlgn="auto" latinLnBrk="0" hangingPunct="0">
              <a:lnSpc>
                <a:spcPct val="100000"/>
              </a:lnSpc>
              <a:spcBef>
                <a:spcPts val="0"/>
              </a:spcBef>
              <a:spcAft>
                <a:spcPts val="0"/>
              </a:spcAft>
              <a:buClrTx/>
              <a:buSzTx/>
              <a:buFontTx/>
              <a:buNone/>
              <a:defRPr/>
            </a:pPr>
            <a:fld id="{210E2C27-3DF5-0342-982A-1A902315E55E}" type="datetime1">
              <a:rPr kumimoji="0" lang="en-US" sz="1200" b="0" i="0" u="none" strike="noStrike" kern="1200" cap="none" spc="0" normalizeH="0" baseline="0" noProof="0">
                <a:ln>
                  <a:noFill/>
                </a:ln>
                <a:solidFill>
                  <a:srgbClr val="4F81BD"/>
                </a:solidFill>
                <a:effectLst/>
                <a:uLnTx/>
                <a:uFillTx/>
                <a:latin typeface="Tahoma" panose="020B0804030504040204" charset="0"/>
                <a:ea typeface="MS PGothic" charset="0"/>
                <a:cs typeface="+mn-cs"/>
              </a:rPr>
            </a:fld>
            <a:endParaRPr kumimoji="0" lang="en-US" sz="1200" b="0" i="0" u="none" strike="noStrike" kern="1200" cap="none" spc="0" normalizeH="0" baseline="0" noProof="0">
              <a:ln>
                <a:noFill/>
              </a:ln>
              <a:solidFill>
                <a:srgbClr val="4F81BD"/>
              </a:solidFill>
              <a:effectLst/>
              <a:uLnTx/>
              <a:uFillTx/>
              <a:latin typeface="Tahoma" panose="020B0804030504040204" charset="0"/>
              <a:ea typeface="MS PGothic" charset="0"/>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p:sp>
      <p:sp>
        <p:nvSpPr>
          <p:cNvPr id="45059" name="Notes Placeholder 2"/>
          <p:cNvSpPr>
            <a:spLocks noGrp="1"/>
          </p:cNvSpPr>
          <p:nvPr>
            <p:ph type="body" idx="1"/>
          </p:nvPr>
        </p:nvSpPr>
        <p:spPr>
          <a:noFill/>
        </p:spPr>
        <p:txBody>
          <a:bodyPr/>
          <a:lstStyle/>
          <a:p>
            <a:endParaRPr lang="en-US" dirty="0">
              <a:latin typeface="Times New Roman" panose="02020603050405020304" charset="0"/>
            </a:endParaRPr>
          </a:p>
        </p:txBody>
      </p:sp>
      <p:sp>
        <p:nvSpPr>
          <p:cNvPr id="45060" name="Slide Number Placeholder 3"/>
          <p:cNvSpPr>
            <a:spLocks noGrp="1"/>
          </p:cNvSpPr>
          <p:nvPr>
            <p:ph type="sldNum" sz="quarter" idx="5"/>
          </p:nvPr>
        </p:nvSpPr>
        <p:spPr>
          <a:noFill/>
        </p:spPr>
        <p:txBody>
          <a:bodyPr/>
          <a:lstStyle>
            <a:lvl1pPr defTabSz="911225" eaLnBrk="0" hangingPunct="0">
              <a:defRPr sz="1900">
                <a:solidFill>
                  <a:schemeClr val="tx1"/>
                </a:solidFill>
                <a:latin typeface="Tahoma" panose="020B0804030504040204" charset="0"/>
                <a:ea typeface="MS PGothic" charset="0"/>
              </a:defRPr>
            </a:lvl1pPr>
            <a:lvl2pPr marL="702945" indent="-270510" defTabSz="911225" eaLnBrk="0" hangingPunct="0">
              <a:defRPr sz="1900">
                <a:solidFill>
                  <a:schemeClr val="tx1"/>
                </a:solidFill>
                <a:latin typeface="Tahoma" panose="020B0804030504040204" charset="0"/>
                <a:ea typeface="MS PGothic" charset="0"/>
              </a:defRPr>
            </a:lvl2pPr>
            <a:lvl3pPr marL="1081405" indent="-216535" defTabSz="911225" eaLnBrk="0" hangingPunct="0">
              <a:defRPr sz="1900">
                <a:solidFill>
                  <a:schemeClr val="tx1"/>
                </a:solidFill>
                <a:latin typeface="Tahoma" panose="020B0804030504040204" charset="0"/>
                <a:ea typeface="MS PGothic" charset="0"/>
              </a:defRPr>
            </a:lvl3pPr>
            <a:lvl4pPr marL="1513840" indent="-216535" defTabSz="911225" eaLnBrk="0" hangingPunct="0">
              <a:defRPr sz="1900">
                <a:solidFill>
                  <a:schemeClr val="tx1"/>
                </a:solidFill>
                <a:latin typeface="Tahoma" panose="020B0804030504040204" charset="0"/>
                <a:ea typeface="MS PGothic" charset="0"/>
              </a:defRPr>
            </a:lvl4pPr>
            <a:lvl5pPr marL="1946275" indent="-216535" defTabSz="911225" eaLnBrk="0" hangingPunct="0">
              <a:defRPr sz="1900">
                <a:solidFill>
                  <a:schemeClr val="tx1"/>
                </a:solidFill>
                <a:latin typeface="Tahoma" panose="020B0804030504040204" charset="0"/>
                <a:ea typeface="MS PGothic" charset="0"/>
              </a:defRPr>
            </a:lvl5pPr>
            <a:lvl6pPr marL="2378710"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6pPr>
            <a:lvl7pPr marL="2811145"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7pPr>
            <a:lvl8pPr marL="3243580"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8pPr>
            <a:lvl9pPr marL="3676015"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9pPr>
          </a:lstStyle>
          <a:p>
            <a:pPr marL="0" marR="0" lvl="0" indent="0" algn="r" defTabSz="911225" rtl="0" eaLnBrk="0" fontAlgn="auto" latinLnBrk="0" hangingPunct="0">
              <a:lnSpc>
                <a:spcPct val="100000"/>
              </a:lnSpc>
              <a:spcBef>
                <a:spcPts val="0"/>
              </a:spcBef>
              <a:spcAft>
                <a:spcPts val="0"/>
              </a:spcAft>
              <a:buClrTx/>
              <a:buSzTx/>
              <a:buFontTx/>
              <a:buNone/>
              <a:defRPr/>
            </a:pPr>
            <a:fld id="{5CBC5FE0-28B5-4A4D-B323-AF2ECF581611}" type="slidenum">
              <a:rPr kumimoji="0" lang="en-US" sz="1200" b="0" i="0" u="none" strike="noStrike" kern="1200" cap="none" spc="0" normalizeH="0" baseline="0" noProof="0">
                <a:ln>
                  <a:noFill/>
                </a:ln>
                <a:solidFill>
                  <a:srgbClr val="4F81BD"/>
                </a:solidFill>
                <a:effectLst/>
                <a:uLnTx/>
                <a:uFillTx/>
                <a:latin typeface="Tahoma" panose="020B0804030504040204" charset="0"/>
                <a:ea typeface="MS PGothic" charset="0"/>
                <a:cs typeface="+mn-cs"/>
              </a:rPr>
            </a:fld>
            <a:endParaRPr kumimoji="0" lang="en-US" sz="1200" b="0" i="0" u="none" strike="noStrike" kern="1200" cap="none" spc="0" normalizeH="0" baseline="0" noProof="0">
              <a:ln>
                <a:noFill/>
              </a:ln>
              <a:solidFill>
                <a:srgbClr val="4F81BD"/>
              </a:solidFill>
              <a:effectLst/>
              <a:uLnTx/>
              <a:uFillTx/>
              <a:latin typeface="Tahoma" panose="020B0804030504040204" charset="0"/>
              <a:ea typeface="MS PGothic" charset="0"/>
              <a:cs typeface="+mn-cs"/>
            </a:endParaRPr>
          </a:p>
        </p:txBody>
      </p:sp>
      <p:sp>
        <p:nvSpPr>
          <p:cNvPr id="45061" name="Date Placeholder 4"/>
          <p:cNvSpPr>
            <a:spLocks noGrp="1"/>
          </p:cNvSpPr>
          <p:nvPr>
            <p:ph type="dt" sz="quarter" idx="1"/>
          </p:nvPr>
        </p:nvSpPr>
        <p:spPr>
          <a:noFill/>
        </p:spPr>
        <p:txBody>
          <a:bodyPr/>
          <a:lstStyle>
            <a:lvl1pPr defTabSz="911225" eaLnBrk="0" hangingPunct="0">
              <a:defRPr sz="1900">
                <a:solidFill>
                  <a:schemeClr val="tx1"/>
                </a:solidFill>
                <a:latin typeface="Tahoma" panose="020B0804030504040204" charset="0"/>
                <a:ea typeface="MS PGothic" charset="0"/>
              </a:defRPr>
            </a:lvl1pPr>
            <a:lvl2pPr marL="702945" indent="-270510" defTabSz="911225" eaLnBrk="0" hangingPunct="0">
              <a:defRPr sz="1900">
                <a:solidFill>
                  <a:schemeClr val="tx1"/>
                </a:solidFill>
                <a:latin typeface="Tahoma" panose="020B0804030504040204" charset="0"/>
                <a:ea typeface="MS PGothic" charset="0"/>
              </a:defRPr>
            </a:lvl2pPr>
            <a:lvl3pPr marL="1081405" indent="-216535" defTabSz="911225" eaLnBrk="0" hangingPunct="0">
              <a:defRPr sz="1900">
                <a:solidFill>
                  <a:schemeClr val="tx1"/>
                </a:solidFill>
                <a:latin typeface="Tahoma" panose="020B0804030504040204" charset="0"/>
                <a:ea typeface="MS PGothic" charset="0"/>
              </a:defRPr>
            </a:lvl3pPr>
            <a:lvl4pPr marL="1513840" indent="-216535" defTabSz="911225" eaLnBrk="0" hangingPunct="0">
              <a:defRPr sz="1900">
                <a:solidFill>
                  <a:schemeClr val="tx1"/>
                </a:solidFill>
                <a:latin typeface="Tahoma" panose="020B0804030504040204" charset="0"/>
                <a:ea typeface="MS PGothic" charset="0"/>
              </a:defRPr>
            </a:lvl4pPr>
            <a:lvl5pPr marL="1946275" indent="-216535" defTabSz="911225" eaLnBrk="0" hangingPunct="0">
              <a:defRPr sz="1900">
                <a:solidFill>
                  <a:schemeClr val="tx1"/>
                </a:solidFill>
                <a:latin typeface="Tahoma" panose="020B0804030504040204" charset="0"/>
                <a:ea typeface="MS PGothic" charset="0"/>
              </a:defRPr>
            </a:lvl5pPr>
            <a:lvl6pPr marL="2378710"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6pPr>
            <a:lvl7pPr marL="2811145"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7pPr>
            <a:lvl8pPr marL="3243580"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8pPr>
            <a:lvl9pPr marL="3676015"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9pPr>
          </a:lstStyle>
          <a:p>
            <a:pPr marL="0" marR="0" lvl="0" indent="0" algn="r" defTabSz="911225" rtl="0" eaLnBrk="0" fontAlgn="auto" latinLnBrk="0" hangingPunct="0">
              <a:lnSpc>
                <a:spcPct val="100000"/>
              </a:lnSpc>
              <a:spcBef>
                <a:spcPts val="0"/>
              </a:spcBef>
              <a:spcAft>
                <a:spcPts val="0"/>
              </a:spcAft>
              <a:buClrTx/>
              <a:buSzTx/>
              <a:buFontTx/>
              <a:buNone/>
              <a:defRPr/>
            </a:pPr>
            <a:fld id="{210E2C27-3DF5-0342-982A-1A902315E55E}" type="datetime1">
              <a:rPr kumimoji="0" lang="en-US" sz="1200" b="0" i="0" u="none" strike="noStrike" kern="1200" cap="none" spc="0" normalizeH="0" baseline="0" noProof="0">
                <a:ln>
                  <a:noFill/>
                </a:ln>
                <a:solidFill>
                  <a:srgbClr val="4F81BD"/>
                </a:solidFill>
                <a:effectLst/>
                <a:uLnTx/>
                <a:uFillTx/>
                <a:latin typeface="Tahoma" panose="020B0804030504040204" charset="0"/>
                <a:ea typeface="MS PGothic" charset="0"/>
                <a:cs typeface="+mn-cs"/>
              </a:rPr>
            </a:fld>
            <a:endParaRPr kumimoji="0" lang="en-US" sz="1200" b="0" i="0" u="none" strike="noStrike" kern="1200" cap="none" spc="0" normalizeH="0" baseline="0" noProof="0">
              <a:ln>
                <a:noFill/>
              </a:ln>
              <a:solidFill>
                <a:srgbClr val="4F81BD"/>
              </a:solidFill>
              <a:effectLst/>
              <a:uLnTx/>
              <a:uFillTx/>
              <a:latin typeface="Tahoma" panose="020B0804030504040204" charset="0"/>
              <a:ea typeface="MS PGothic" charset="0"/>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p:sp>
      <p:sp>
        <p:nvSpPr>
          <p:cNvPr id="45059" name="Notes Placeholder 2"/>
          <p:cNvSpPr>
            <a:spLocks noGrp="1"/>
          </p:cNvSpPr>
          <p:nvPr>
            <p:ph type="body" idx="1"/>
          </p:nvPr>
        </p:nvSpPr>
        <p:spPr>
          <a:noFill/>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defRPr/>
            </a:pPr>
            <a:r>
              <a:rPr kumimoji="0" lang="en-US" sz="1200" b="0" i="0" u="none" strike="noStrike" kern="1200" cap="none" spc="0" normalizeH="0" baseline="0" noProof="0" dirty="0">
                <a:ln>
                  <a:noFill/>
                </a:ln>
                <a:solidFill>
                  <a:prstClr val="black"/>
                </a:solidFill>
                <a:effectLst/>
                <a:uLnTx/>
                <a:uFillTx/>
                <a:latin typeface="+mn-lt"/>
                <a:ea typeface="+mn-ea"/>
                <a:cs typeface="+mn-cs"/>
              </a:rPr>
              <a:t>A checksum is a small-sized data block derived from a message for the purpose of detecting errors that may have been introduced during its transmission or storage.</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defRPr/>
            </a:pPr>
            <a:r>
              <a:rPr kumimoji="0" lang="en-US" sz="1200" b="0" i="0" u="none" strike="noStrike" kern="1200" cap="none" spc="0" normalizeH="0" baseline="0" noProof="0" dirty="0">
                <a:ln>
                  <a:noFill/>
                </a:ln>
                <a:solidFill>
                  <a:prstClr val="black"/>
                </a:solidFill>
                <a:effectLst/>
                <a:uLnTx/>
                <a:uFillTx/>
                <a:latin typeface="+mn-lt"/>
                <a:ea typeface="+mn-ea"/>
                <a:cs typeface="+mn-cs"/>
              </a:rPr>
              <a:t>In cryptography, a message authentication code (MAC), sometimes known as a tag, is a short piece of information used to authenticate a message—in other words, to confirm that the message came from the stated sender (its authenticity) and has not been changed. </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defRPr/>
            </a:pPr>
            <a:r>
              <a:rPr kumimoji="0" lang="en-US" sz="1200" b="0" i="0" u="none" strike="noStrike" kern="1200" cap="none" spc="0" normalizeH="0" baseline="0" noProof="0" dirty="0">
                <a:ln>
                  <a:noFill/>
                </a:ln>
                <a:solidFill>
                  <a:prstClr val="black"/>
                </a:solidFill>
                <a:effectLst/>
                <a:uLnTx/>
                <a:uFillTx/>
                <a:latin typeface="+mn-lt"/>
                <a:ea typeface="+mn-ea"/>
                <a:cs typeface="+mn-cs"/>
              </a:rPr>
              <a:t>The MAC value protects both a message's data integrity as well as its authenticity, by allowing verifiers (who also possess the secret key) to detect any changes to the message content.</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endParaRPr lang="en-US" dirty="0">
              <a:latin typeface="Times New Roman" panose="02020603050405020304" charset="0"/>
            </a:endParaRPr>
          </a:p>
        </p:txBody>
      </p:sp>
      <p:sp>
        <p:nvSpPr>
          <p:cNvPr id="45060" name="Slide Number Placeholder 3"/>
          <p:cNvSpPr>
            <a:spLocks noGrp="1"/>
          </p:cNvSpPr>
          <p:nvPr>
            <p:ph type="sldNum" sz="quarter" idx="5"/>
          </p:nvPr>
        </p:nvSpPr>
        <p:spPr>
          <a:noFill/>
        </p:spPr>
        <p:txBody>
          <a:bodyPr/>
          <a:lstStyle>
            <a:lvl1pPr defTabSz="911225" eaLnBrk="0" hangingPunct="0">
              <a:defRPr sz="1900">
                <a:solidFill>
                  <a:schemeClr val="tx1"/>
                </a:solidFill>
                <a:latin typeface="Tahoma" panose="020B0804030504040204" charset="0"/>
                <a:ea typeface="MS PGothic" charset="0"/>
              </a:defRPr>
            </a:lvl1pPr>
            <a:lvl2pPr marL="702945" indent="-270510" defTabSz="911225" eaLnBrk="0" hangingPunct="0">
              <a:defRPr sz="1900">
                <a:solidFill>
                  <a:schemeClr val="tx1"/>
                </a:solidFill>
                <a:latin typeface="Tahoma" panose="020B0804030504040204" charset="0"/>
                <a:ea typeface="MS PGothic" charset="0"/>
              </a:defRPr>
            </a:lvl2pPr>
            <a:lvl3pPr marL="1081405" indent="-216535" defTabSz="911225" eaLnBrk="0" hangingPunct="0">
              <a:defRPr sz="1900">
                <a:solidFill>
                  <a:schemeClr val="tx1"/>
                </a:solidFill>
                <a:latin typeface="Tahoma" panose="020B0804030504040204" charset="0"/>
                <a:ea typeface="MS PGothic" charset="0"/>
              </a:defRPr>
            </a:lvl3pPr>
            <a:lvl4pPr marL="1513840" indent="-216535" defTabSz="911225" eaLnBrk="0" hangingPunct="0">
              <a:defRPr sz="1900">
                <a:solidFill>
                  <a:schemeClr val="tx1"/>
                </a:solidFill>
                <a:latin typeface="Tahoma" panose="020B0804030504040204" charset="0"/>
                <a:ea typeface="MS PGothic" charset="0"/>
              </a:defRPr>
            </a:lvl4pPr>
            <a:lvl5pPr marL="1946275" indent="-216535" defTabSz="911225" eaLnBrk="0" hangingPunct="0">
              <a:defRPr sz="1900">
                <a:solidFill>
                  <a:schemeClr val="tx1"/>
                </a:solidFill>
                <a:latin typeface="Tahoma" panose="020B0804030504040204" charset="0"/>
                <a:ea typeface="MS PGothic" charset="0"/>
              </a:defRPr>
            </a:lvl5pPr>
            <a:lvl6pPr marL="2378710"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6pPr>
            <a:lvl7pPr marL="2811145"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7pPr>
            <a:lvl8pPr marL="3243580"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8pPr>
            <a:lvl9pPr marL="3676015"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9pPr>
          </a:lstStyle>
          <a:p>
            <a:pPr marL="0" marR="0" lvl="0" indent="0" algn="r" defTabSz="911225" rtl="0" eaLnBrk="0" fontAlgn="auto" latinLnBrk="0" hangingPunct="0">
              <a:lnSpc>
                <a:spcPct val="100000"/>
              </a:lnSpc>
              <a:spcBef>
                <a:spcPts val="0"/>
              </a:spcBef>
              <a:spcAft>
                <a:spcPts val="0"/>
              </a:spcAft>
              <a:buClrTx/>
              <a:buSzTx/>
              <a:buFontTx/>
              <a:buNone/>
              <a:defRPr/>
            </a:pPr>
            <a:fld id="{5CBC5FE0-28B5-4A4D-B323-AF2ECF581611}" type="slidenum">
              <a:rPr kumimoji="0" lang="en-US" sz="1200" b="0" i="0" u="none" strike="noStrike" kern="1200" cap="none" spc="0" normalizeH="0" baseline="0" noProof="0">
                <a:ln>
                  <a:noFill/>
                </a:ln>
                <a:solidFill>
                  <a:srgbClr val="4F81BD"/>
                </a:solidFill>
                <a:effectLst/>
                <a:uLnTx/>
                <a:uFillTx/>
                <a:latin typeface="Tahoma" panose="020B0804030504040204" charset="0"/>
                <a:ea typeface="MS PGothic" charset="0"/>
                <a:cs typeface="+mn-cs"/>
              </a:rPr>
            </a:fld>
            <a:endParaRPr kumimoji="0" lang="en-US" sz="1200" b="0" i="0" u="none" strike="noStrike" kern="1200" cap="none" spc="0" normalizeH="0" baseline="0" noProof="0">
              <a:ln>
                <a:noFill/>
              </a:ln>
              <a:solidFill>
                <a:srgbClr val="4F81BD"/>
              </a:solidFill>
              <a:effectLst/>
              <a:uLnTx/>
              <a:uFillTx/>
              <a:latin typeface="Tahoma" panose="020B0804030504040204" charset="0"/>
              <a:ea typeface="MS PGothic" charset="0"/>
              <a:cs typeface="+mn-cs"/>
            </a:endParaRPr>
          </a:p>
        </p:txBody>
      </p:sp>
      <p:sp>
        <p:nvSpPr>
          <p:cNvPr id="45061" name="Date Placeholder 4"/>
          <p:cNvSpPr>
            <a:spLocks noGrp="1"/>
          </p:cNvSpPr>
          <p:nvPr>
            <p:ph type="dt" sz="quarter" idx="1"/>
          </p:nvPr>
        </p:nvSpPr>
        <p:spPr>
          <a:noFill/>
        </p:spPr>
        <p:txBody>
          <a:bodyPr/>
          <a:lstStyle>
            <a:lvl1pPr defTabSz="911225" eaLnBrk="0" hangingPunct="0">
              <a:defRPr sz="1900">
                <a:solidFill>
                  <a:schemeClr val="tx1"/>
                </a:solidFill>
                <a:latin typeface="Tahoma" panose="020B0804030504040204" charset="0"/>
                <a:ea typeface="MS PGothic" charset="0"/>
              </a:defRPr>
            </a:lvl1pPr>
            <a:lvl2pPr marL="702945" indent="-270510" defTabSz="911225" eaLnBrk="0" hangingPunct="0">
              <a:defRPr sz="1900">
                <a:solidFill>
                  <a:schemeClr val="tx1"/>
                </a:solidFill>
                <a:latin typeface="Tahoma" panose="020B0804030504040204" charset="0"/>
                <a:ea typeface="MS PGothic" charset="0"/>
              </a:defRPr>
            </a:lvl2pPr>
            <a:lvl3pPr marL="1081405" indent="-216535" defTabSz="911225" eaLnBrk="0" hangingPunct="0">
              <a:defRPr sz="1900">
                <a:solidFill>
                  <a:schemeClr val="tx1"/>
                </a:solidFill>
                <a:latin typeface="Tahoma" panose="020B0804030504040204" charset="0"/>
                <a:ea typeface="MS PGothic" charset="0"/>
              </a:defRPr>
            </a:lvl3pPr>
            <a:lvl4pPr marL="1513840" indent="-216535" defTabSz="911225" eaLnBrk="0" hangingPunct="0">
              <a:defRPr sz="1900">
                <a:solidFill>
                  <a:schemeClr val="tx1"/>
                </a:solidFill>
                <a:latin typeface="Tahoma" panose="020B0804030504040204" charset="0"/>
                <a:ea typeface="MS PGothic" charset="0"/>
              </a:defRPr>
            </a:lvl4pPr>
            <a:lvl5pPr marL="1946275" indent="-216535" defTabSz="911225" eaLnBrk="0" hangingPunct="0">
              <a:defRPr sz="1900">
                <a:solidFill>
                  <a:schemeClr val="tx1"/>
                </a:solidFill>
                <a:latin typeface="Tahoma" panose="020B0804030504040204" charset="0"/>
                <a:ea typeface="MS PGothic" charset="0"/>
              </a:defRPr>
            </a:lvl5pPr>
            <a:lvl6pPr marL="2378710"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6pPr>
            <a:lvl7pPr marL="2811145"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7pPr>
            <a:lvl8pPr marL="3243580"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8pPr>
            <a:lvl9pPr marL="3676015"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9pPr>
          </a:lstStyle>
          <a:p>
            <a:pPr marL="0" marR="0" lvl="0" indent="0" algn="r" defTabSz="911225" rtl="0" eaLnBrk="0" fontAlgn="auto" latinLnBrk="0" hangingPunct="0">
              <a:lnSpc>
                <a:spcPct val="100000"/>
              </a:lnSpc>
              <a:spcBef>
                <a:spcPts val="0"/>
              </a:spcBef>
              <a:spcAft>
                <a:spcPts val="0"/>
              </a:spcAft>
              <a:buClrTx/>
              <a:buSzTx/>
              <a:buFontTx/>
              <a:buNone/>
              <a:defRPr/>
            </a:pPr>
            <a:fld id="{210E2C27-3DF5-0342-982A-1A902315E55E}" type="datetime1">
              <a:rPr kumimoji="0" lang="en-US" sz="1200" b="0" i="0" u="none" strike="noStrike" kern="1200" cap="none" spc="0" normalizeH="0" baseline="0" noProof="0">
                <a:ln>
                  <a:noFill/>
                </a:ln>
                <a:solidFill>
                  <a:srgbClr val="4F81BD"/>
                </a:solidFill>
                <a:effectLst/>
                <a:uLnTx/>
                <a:uFillTx/>
                <a:latin typeface="Tahoma" panose="020B0804030504040204" charset="0"/>
                <a:ea typeface="MS PGothic" charset="0"/>
                <a:cs typeface="+mn-cs"/>
              </a:rPr>
            </a:fld>
            <a:endParaRPr kumimoji="0" lang="en-US" sz="1200" b="0" i="0" u="none" strike="noStrike" kern="1200" cap="none" spc="0" normalizeH="0" baseline="0" noProof="0">
              <a:ln>
                <a:noFill/>
              </a:ln>
              <a:solidFill>
                <a:srgbClr val="4F81BD"/>
              </a:solidFill>
              <a:effectLst/>
              <a:uLnTx/>
              <a:uFillTx/>
              <a:latin typeface="Tahoma" panose="020B0804030504040204" charset="0"/>
              <a:ea typeface="MS PGothic" charset="0"/>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p:sp>
      <p:sp>
        <p:nvSpPr>
          <p:cNvPr id="45059" name="Notes Placeholder 2"/>
          <p:cNvSpPr>
            <a:spLocks noGrp="1"/>
          </p:cNvSpPr>
          <p:nvPr>
            <p:ph type="body" idx="1"/>
          </p:nvPr>
        </p:nvSpPr>
        <p:spPr>
          <a:noFill/>
        </p:spPr>
        <p:txBody>
          <a:bodyPr/>
          <a:lstStyle/>
          <a:p>
            <a:r>
              <a:rPr lang="en-US" dirty="0">
                <a:latin typeface="Times New Roman" panose="02020603050405020304" charset="0"/>
              </a:rPr>
              <a:t>1. A (digital) signature is created with a private key and verified with the corresponding public key of an asymmetric key-pair.</a:t>
            </a:r>
            <a:endParaRPr lang="en-US" dirty="0">
              <a:latin typeface="Times New Roman" panose="02020603050405020304" charset="0"/>
            </a:endParaRPr>
          </a:p>
        </p:txBody>
      </p:sp>
      <p:sp>
        <p:nvSpPr>
          <p:cNvPr id="45060" name="Slide Number Placeholder 3"/>
          <p:cNvSpPr>
            <a:spLocks noGrp="1"/>
          </p:cNvSpPr>
          <p:nvPr>
            <p:ph type="sldNum" sz="quarter" idx="5"/>
          </p:nvPr>
        </p:nvSpPr>
        <p:spPr>
          <a:noFill/>
        </p:spPr>
        <p:txBody>
          <a:bodyPr/>
          <a:lstStyle>
            <a:lvl1pPr defTabSz="911225" eaLnBrk="0" hangingPunct="0">
              <a:defRPr sz="1900">
                <a:solidFill>
                  <a:schemeClr val="tx1"/>
                </a:solidFill>
                <a:latin typeface="Tahoma" panose="020B0804030504040204" charset="0"/>
                <a:ea typeface="MS PGothic" charset="0"/>
              </a:defRPr>
            </a:lvl1pPr>
            <a:lvl2pPr marL="702945" indent="-270510" defTabSz="911225" eaLnBrk="0" hangingPunct="0">
              <a:defRPr sz="1900">
                <a:solidFill>
                  <a:schemeClr val="tx1"/>
                </a:solidFill>
                <a:latin typeface="Tahoma" panose="020B0804030504040204" charset="0"/>
                <a:ea typeface="MS PGothic" charset="0"/>
              </a:defRPr>
            </a:lvl2pPr>
            <a:lvl3pPr marL="1081405" indent="-216535" defTabSz="911225" eaLnBrk="0" hangingPunct="0">
              <a:defRPr sz="1900">
                <a:solidFill>
                  <a:schemeClr val="tx1"/>
                </a:solidFill>
                <a:latin typeface="Tahoma" panose="020B0804030504040204" charset="0"/>
                <a:ea typeface="MS PGothic" charset="0"/>
              </a:defRPr>
            </a:lvl3pPr>
            <a:lvl4pPr marL="1513840" indent="-216535" defTabSz="911225" eaLnBrk="0" hangingPunct="0">
              <a:defRPr sz="1900">
                <a:solidFill>
                  <a:schemeClr val="tx1"/>
                </a:solidFill>
                <a:latin typeface="Tahoma" panose="020B0804030504040204" charset="0"/>
                <a:ea typeface="MS PGothic" charset="0"/>
              </a:defRPr>
            </a:lvl4pPr>
            <a:lvl5pPr marL="1946275" indent="-216535" defTabSz="911225" eaLnBrk="0" hangingPunct="0">
              <a:defRPr sz="1900">
                <a:solidFill>
                  <a:schemeClr val="tx1"/>
                </a:solidFill>
                <a:latin typeface="Tahoma" panose="020B0804030504040204" charset="0"/>
                <a:ea typeface="MS PGothic" charset="0"/>
              </a:defRPr>
            </a:lvl5pPr>
            <a:lvl6pPr marL="2378710"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6pPr>
            <a:lvl7pPr marL="2811145"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7pPr>
            <a:lvl8pPr marL="3243580"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8pPr>
            <a:lvl9pPr marL="3676015"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9pPr>
          </a:lstStyle>
          <a:p>
            <a:pPr marL="0" marR="0" lvl="0" indent="0" algn="r" defTabSz="911225" rtl="0" eaLnBrk="0" fontAlgn="auto" latinLnBrk="0" hangingPunct="0">
              <a:lnSpc>
                <a:spcPct val="100000"/>
              </a:lnSpc>
              <a:spcBef>
                <a:spcPts val="0"/>
              </a:spcBef>
              <a:spcAft>
                <a:spcPts val="0"/>
              </a:spcAft>
              <a:buClrTx/>
              <a:buSzTx/>
              <a:buFontTx/>
              <a:buNone/>
              <a:defRPr/>
            </a:pPr>
            <a:fld id="{5CBC5FE0-28B5-4A4D-B323-AF2ECF581611}" type="slidenum">
              <a:rPr kumimoji="0" lang="en-US" sz="1200" b="0" i="0" u="none" strike="noStrike" kern="1200" cap="none" spc="0" normalizeH="0" baseline="0" noProof="0">
                <a:ln>
                  <a:noFill/>
                </a:ln>
                <a:solidFill>
                  <a:srgbClr val="4F81BD"/>
                </a:solidFill>
                <a:effectLst/>
                <a:uLnTx/>
                <a:uFillTx/>
                <a:latin typeface="Tahoma" panose="020B0804030504040204" charset="0"/>
                <a:ea typeface="MS PGothic" charset="0"/>
                <a:cs typeface="+mn-cs"/>
              </a:rPr>
            </a:fld>
            <a:endParaRPr kumimoji="0" lang="en-US" sz="1200" b="0" i="0" u="none" strike="noStrike" kern="1200" cap="none" spc="0" normalizeH="0" baseline="0" noProof="0">
              <a:ln>
                <a:noFill/>
              </a:ln>
              <a:solidFill>
                <a:srgbClr val="4F81BD"/>
              </a:solidFill>
              <a:effectLst/>
              <a:uLnTx/>
              <a:uFillTx/>
              <a:latin typeface="Tahoma" panose="020B0804030504040204" charset="0"/>
              <a:ea typeface="MS PGothic" charset="0"/>
              <a:cs typeface="+mn-cs"/>
            </a:endParaRPr>
          </a:p>
        </p:txBody>
      </p:sp>
      <p:sp>
        <p:nvSpPr>
          <p:cNvPr id="45061" name="Date Placeholder 4"/>
          <p:cNvSpPr>
            <a:spLocks noGrp="1"/>
          </p:cNvSpPr>
          <p:nvPr>
            <p:ph type="dt" sz="quarter" idx="1"/>
          </p:nvPr>
        </p:nvSpPr>
        <p:spPr>
          <a:noFill/>
        </p:spPr>
        <p:txBody>
          <a:bodyPr/>
          <a:lstStyle>
            <a:lvl1pPr defTabSz="911225" eaLnBrk="0" hangingPunct="0">
              <a:defRPr sz="1900">
                <a:solidFill>
                  <a:schemeClr val="tx1"/>
                </a:solidFill>
                <a:latin typeface="Tahoma" panose="020B0804030504040204" charset="0"/>
                <a:ea typeface="MS PGothic" charset="0"/>
              </a:defRPr>
            </a:lvl1pPr>
            <a:lvl2pPr marL="702945" indent="-270510" defTabSz="911225" eaLnBrk="0" hangingPunct="0">
              <a:defRPr sz="1900">
                <a:solidFill>
                  <a:schemeClr val="tx1"/>
                </a:solidFill>
                <a:latin typeface="Tahoma" panose="020B0804030504040204" charset="0"/>
                <a:ea typeface="MS PGothic" charset="0"/>
              </a:defRPr>
            </a:lvl2pPr>
            <a:lvl3pPr marL="1081405" indent="-216535" defTabSz="911225" eaLnBrk="0" hangingPunct="0">
              <a:defRPr sz="1900">
                <a:solidFill>
                  <a:schemeClr val="tx1"/>
                </a:solidFill>
                <a:latin typeface="Tahoma" panose="020B0804030504040204" charset="0"/>
                <a:ea typeface="MS PGothic" charset="0"/>
              </a:defRPr>
            </a:lvl3pPr>
            <a:lvl4pPr marL="1513840" indent="-216535" defTabSz="911225" eaLnBrk="0" hangingPunct="0">
              <a:defRPr sz="1900">
                <a:solidFill>
                  <a:schemeClr val="tx1"/>
                </a:solidFill>
                <a:latin typeface="Tahoma" panose="020B0804030504040204" charset="0"/>
                <a:ea typeface="MS PGothic" charset="0"/>
              </a:defRPr>
            </a:lvl4pPr>
            <a:lvl5pPr marL="1946275" indent="-216535" defTabSz="911225" eaLnBrk="0" hangingPunct="0">
              <a:defRPr sz="1900">
                <a:solidFill>
                  <a:schemeClr val="tx1"/>
                </a:solidFill>
                <a:latin typeface="Tahoma" panose="020B0804030504040204" charset="0"/>
                <a:ea typeface="MS PGothic" charset="0"/>
              </a:defRPr>
            </a:lvl5pPr>
            <a:lvl6pPr marL="2378710"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6pPr>
            <a:lvl7pPr marL="2811145"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7pPr>
            <a:lvl8pPr marL="3243580"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8pPr>
            <a:lvl9pPr marL="3676015"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9pPr>
          </a:lstStyle>
          <a:p>
            <a:pPr marL="0" marR="0" lvl="0" indent="0" algn="r" defTabSz="911225" rtl="0" eaLnBrk="0" fontAlgn="auto" latinLnBrk="0" hangingPunct="0">
              <a:lnSpc>
                <a:spcPct val="100000"/>
              </a:lnSpc>
              <a:spcBef>
                <a:spcPts val="0"/>
              </a:spcBef>
              <a:spcAft>
                <a:spcPts val="0"/>
              </a:spcAft>
              <a:buClrTx/>
              <a:buSzTx/>
              <a:buFontTx/>
              <a:buNone/>
              <a:defRPr/>
            </a:pPr>
            <a:fld id="{210E2C27-3DF5-0342-982A-1A902315E55E}" type="datetime1">
              <a:rPr kumimoji="0" lang="en-US" sz="1200" b="0" i="0" u="none" strike="noStrike" kern="1200" cap="none" spc="0" normalizeH="0" baseline="0" noProof="0">
                <a:ln>
                  <a:noFill/>
                </a:ln>
                <a:solidFill>
                  <a:srgbClr val="4F81BD"/>
                </a:solidFill>
                <a:effectLst/>
                <a:uLnTx/>
                <a:uFillTx/>
                <a:latin typeface="Tahoma" panose="020B0804030504040204" charset="0"/>
                <a:ea typeface="MS PGothic" charset="0"/>
                <a:cs typeface="+mn-cs"/>
              </a:rPr>
            </a:fld>
            <a:endParaRPr kumimoji="0" lang="en-US" sz="1200" b="0" i="0" u="none" strike="noStrike" kern="1200" cap="none" spc="0" normalizeH="0" baseline="0" noProof="0">
              <a:ln>
                <a:noFill/>
              </a:ln>
              <a:solidFill>
                <a:srgbClr val="4F81BD"/>
              </a:solidFill>
              <a:effectLst/>
              <a:uLnTx/>
              <a:uFillTx/>
              <a:latin typeface="Tahoma" panose="020B0804030504040204" charset="0"/>
              <a:ea typeface="MS PGothic" charset="0"/>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p:sp>
      <p:sp>
        <p:nvSpPr>
          <p:cNvPr id="45059" name="Notes Placeholder 2"/>
          <p:cNvSpPr>
            <a:spLocks noGrp="1"/>
          </p:cNvSpPr>
          <p:nvPr>
            <p:ph type="body" idx="1"/>
          </p:nvPr>
        </p:nvSpPr>
        <p:spPr>
          <a:noFill/>
        </p:spPr>
        <p:txBody>
          <a:bodyPr/>
          <a:lstStyle/>
          <a:p>
            <a:endParaRPr lang="en-US" dirty="0">
              <a:latin typeface="Times New Roman" panose="02020603050405020304" charset="0"/>
            </a:endParaRPr>
          </a:p>
        </p:txBody>
      </p:sp>
      <p:sp>
        <p:nvSpPr>
          <p:cNvPr id="45060" name="Slide Number Placeholder 3"/>
          <p:cNvSpPr>
            <a:spLocks noGrp="1"/>
          </p:cNvSpPr>
          <p:nvPr>
            <p:ph type="sldNum" sz="quarter" idx="5"/>
          </p:nvPr>
        </p:nvSpPr>
        <p:spPr>
          <a:noFill/>
        </p:spPr>
        <p:txBody>
          <a:bodyPr/>
          <a:lstStyle>
            <a:lvl1pPr defTabSz="911225" eaLnBrk="0" hangingPunct="0">
              <a:defRPr sz="1900">
                <a:solidFill>
                  <a:schemeClr val="tx1"/>
                </a:solidFill>
                <a:latin typeface="Tahoma" panose="020B0804030504040204" charset="0"/>
                <a:ea typeface="MS PGothic" charset="0"/>
              </a:defRPr>
            </a:lvl1pPr>
            <a:lvl2pPr marL="702945" indent="-270510" defTabSz="911225" eaLnBrk="0" hangingPunct="0">
              <a:defRPr sz="1900">
                <a:solidFill>
                  <a:schemeClr val="tx1"/>
                </a:solidFill>
                <a:latin typeface="Tahoma" panose="020B0804030504040204" charset="0"/>
                <a:ea typeface="MS PGothic" charset="0"/>
              </a:defRPr>
            </a:lvl2pPr>
            <a:lvl3pPr marL="1081405" indent="-216535" defTabSz="911225" eaLnBrk="0" hangingPunct="0">
              <a:defRPr sz="1900">
                <a:solidFill>
                  <a:schemeClr val="tx1"/>
                </a:solidFill>
                <a:latin typeface="Tahoma" panose="020B0804030504040204" charset="0"/>
                <a:ea typeface="MS PGothic" charset="0"/>
              </a:defRPr>
            </a:lvl3pPr>
            <a:lvl4pPr marL="1513840" indent="-216535" defTabSz="911225" eaLnBrk="0" hangingPunct="0">
              <a:defRPr sz="1900">
                <a:solidFill>
                  <a:schemeClr val="tx1"/>
                </a:solidFill>
                <a:latin typeface="Tahoma" panose="020B0804030504040204" charset="0"/>
                <a:ea typeface="MS PGothic" charset="0"/>
              </a:defRPr>
            </a:lvl4pPr>
            <a:lvl5pPr marL="1946275" indent="-216535" defTabSz="911225" eaLnBrk="0" hangingPunct="0">
              <a:defRPr sz="1900">
                <a:solidFill>
                  <a:schemeClr val="tx1"/>
                </a:solidFill>
                <a:latin typeface="Tahoma" panose="020B0804030504040204" charset="0"/>
                <a:ea typeface="MS PGothic" charset="0"/>
              </a:defRPr>
            </a:lvl5pPr>
            <a:lvl6pPr marL="2378710"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6pPr>
            <a:lvl7pPr marL="2811145"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7pPr>
            <a:lvl8pPr marL="3243580"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8pPr>
            <a:lvl9pPr marL="3676015"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9pPr>
          </a:lstStyle>
          <a:p>
            <a:pPr marL="0" marR="0" lvl="0" indent="0" algn="r" defTabSz="911225" rtl="0" eaLnBrk="0" fontAlgn="auto" latinLnBrk="0" hangingPunct="0">
              <a:lnSpc>
                <a:spcPct val="100000"/>
              </a:lnSpc>
              <a:spcBef>
                <a:spcPts val="0"/>
              </a:spcBef>
              <a:spcAft>
                <a:spcPts val="0"/>
              </a:spcAft>
              <a:buClrTx/>
              <a:buSzTx/>
              <a:buFontTx/>
              <a:buNone/>
              <a:defRPr/>
            </a:pPr>
            <a:fld id="{5CBC5FE0-28B5-4A4D-B323-AF2ECF581611}" type="slidenum">
              <a:rPr kumimoji="0" lang="en-US" sz="1200" b="0" i="0" u="none" strike="noStrike" kern="1200" cap="none" spc="0" normalizeH="0" baseline="0" noProof="0">
                <a:ln>
                  <a:noFill/>
                </a:ln>
                <a:solidFill>
                  <a:srgbClr val="4F81BD"/>
                </a:solidFill>
                <a:effectLst/>
                <a:uLnTx/>
                <a:uFillTx/>
                <a:latin typeface="Tahoma" panose="020B0804030504040204" charset="0"/>
                <a:ea typeface="MS PGothic" charset="0"/>
                <a:cs typeface="+mn-cs"/>
              </a:rPr>
            </a:fld>
            <a:endParaRPr kumimoji="0" lang="en-US" sz="1200" b="0" i="0" u="none" strike="noStrike" kern="1200" cap="none" spc="0" normalizeH="0" baseline="0" noProof="0">
              <a:ln>
                <a:noFill/>
              </a:ln>
              <a:solidFill>
                <a:srgbClr val="4F81BD"/>
              </a:solidFill>
              <a:effectLst/>
              <a:uLnTx/>
              <a:uFillTx/>
              <a:latin typeface="Tahoma" panose="020B0804030504040204" charset="0"/>
              <a:ea typeface="MS PGothic" charset="0"/>
              <a:cs typeface="+mn-cs"/>
            </a:endParaRPr>
          </a:p>
        </p:txBody>
      </p:sp>
      <p:sp>
        <p:nvSpPr>
          <p:cNvPr id="45061" name="Date Placeholder 4"/>
          <p:cNvSpPr>
            <a:spLocks noGrp="1"/>
          </p:cNvSpPr>
          <p:nvPr>
            <p:ph type="dt" sz="quarter" idx="1"/>
          </p:nvPr>
        </p:nvSpPr>
        <p:spPr>
          <a:noFill/>
        </p:spPr>
        <p:txBody>
          <a:bodyPr/>
          <a:lstStyle>
            <a:lvl1pPr defTabSz="911225" eaLnBrk="0" hangingPunct="0">
              <a:defRPr sz="1900">
                <a:solidFill>
                  <a:schemeClr val="tx1"/>
                </a:solidFill>
                <a:latin typeface="Tahoma" panose="020B0804030504040204" charset="0"/>
                <a:ea typeface="MS PGothic" charset="0"/>
              </a:defRPr>
            </a:lvl1pPr>
            <a:lvl2pPr marL="702945" indent="-270510" defTabSz="911225" eaLnBrk="0" hangingPunct="0">
              <a:defRPr sz="1900">
                <a:solidFill>
                  <a:schemeClr val="tx1"/>
                </a:solidFill>
                <a:latin typeface="Tahoma" panose="020B0804030504040204" charset="0"/>
                <a:ea typeface="MS PGothic" charset="0"/>
              </a:defRPr>
            </a:lvl2pPr>
            <a:lvl3pPr marL="1081405" indent="-216535" defTabSz="911225" eaLnBrk="0" hangingPunct="0">
              <a:defRPr sz="1900">
                <a:solidFill>
                  <a:schemeClr val="tx1"/>
                </a:solidFill>
                <a:latin typeface="Tahoma" panose="020B0804030504040204" charset="0"/>
                <a:ea typeface="MS PGothic" charset="0"/>
              </a:defRPr>
            </a:lvl3pPr>
            <a:lvl4pPr marL="1513840" indent="-216535" defTabSz="911225" eaLnBrk="0" hangingPunct="0">
              <a:defRPr sz="1900">
                <a:solidFill>
                  <a:schemeClr val="tx1"/>
                </a:solidFill>
                <a:latin typeface="Tahoma" panose="020B0804030504040204" charset="0"/>
                <a:ea typeface="MS PGothic" charset="0"/>
              </a:defRPr>
            </a:lvl4pPr>
            <a:lvl5pPr marL="1946275" indent="-216535" defTabSz="911225" eaLnBrk="0" hangingPunct="0">
              <a:defRPr sz="1900">
                <a:solidFill>
                  <a:schemeClr val="tx1"/>
                </a:solidFill>
                <a:latin typeface="Tahoma" panose="020B0804030504040204" charset="0"/>
                <a:ea typeface="MS PGothic" charset="0"/>
              </a:defRPr>
            </a:lvl5pPr>
            <a:lvl6pPr marL="2378710"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6pPr>
            <a:lvl7pPr marL="2811145"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7pPr>
            <a:lvl8pPr marL="3243580"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8pPr>
            <a:lvl9pPr marL="3676015"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9pPr>
          </a:lstStyle>
          <a:p>
            <a:pPr marL="0" marR="0" lvl="0" indent="0" algn="r" defTabSz="911225" rtl="0" eaLnBrk="0" fontAlgn="auto" latinLnBrk="0" hangingPunct="0">
              <a:lnSpc>
                <a:spcPct val="100000"/>
              </a:lnSpc>
              <a:spcBef>
                <a:spcPts val="0"/>
              </a:spcBef>
              <a:spcAft>
                <a:spcPts val="0"/>
              </a:spcAft>
              <a:buClrTx/>
              <a:buSzTx/>
              <a:buFontTx/>
              <a:buNone/>
              <a:defRPr/>
            </a:pPr>
            <a:fld id="{210E2C27-3DF5-0342-982A-1A902315E55E}" type="datetime1">
              <a:rPr kumimoji="0" lang="en-US" sz="1200" b="0" i="0" u="none" strike="noStrike" kern="1200" cap="none" spc="0" normalizeH="0" baseline="0" noProof="0">
                <a:ln>
                  <a:noFill/>
                </a:ln>
                <a:solidFill>
                  <a:srgbClr val="4F81BD"/>
                </a:solidFill>
                <a:effectLst/>
                <a:uLnTx/>
                <a:uFillTx/>
                <a:latin typeface="Tahoma" panose="020B0804030504040204" charset="0"/>
                <a:ea typeface="MS PGothic" charset="0"/>
                <a:cs typeface="+mn-cs"/>
              </a:rPr>
            </a:fld>
            <a:endParaRPr kumimoji="0" lang="en-US" sz="1200" b="0" i="0" u="none" strike="noStrike" kern="1200" cap="none" spc="0" normalizeH="0" baseline="0" noProof="0">
              <a:ln>
                <a:noFill/>
              </a:ln>
              <a:solidFill>
                <a:srgbClr val="4F81BD"/>
              </a:solidFill>
              <a:effectLst/>
              <a:uLnTx/>
              <a:uFillTx/>
              <a:latin typeface="Tahoma" panose="020B0804030504040204" charset="0"/>
              <a:ea typeface="MS PGothic" charset="0"/>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They have a shared key, K, which is not known to the attacker, but know to both of them</a:t>
            </a:r>
            <a:endParaRPr lang="en-US" dirty="0"/>
          </a:p>
          <a:p>
            <a:pPr marL="228600" indent="-228600">
              <a:buAutoNum type="arabicPeriod"/>
            </a:pPr>
            <a:r>
              <a:rPr lang="en-US" dirty="0"/>
              <a:t>Alice use a MAC signing algorithm, we will denote it by S, and it produces a very short tag. The tag could be like 90bits or 100bits or so on.</a:t>
            </a:r>
            <a:endParaRPr lang="en-US" dirty="0"/>
          </a:p>
          <a:p>
            <a:pPr marL="228600" indent="-228600">
              <a:buAutoNum type="arabicPeriod"/>
            </a:pPr>
            <a:r>
              <a:rPr lang="en-US" b="1" dirty="0">
                <a:solidFill>
                  <a:srgbClr val="FF0000"/>
                </a:solidFill>
              </a:rPr>
              <a:t>Even though the message is gigabytes long, the tag is actually very, very short.</a:t>
            </a:r>
            <a:endParaRPr lang="en-US" b="1" dirty="0">
              <a:solidFill>
                <a:srgbClr val="FF0000"/>
              </a:solidFill>
            </a:endParaRPr>
          </a:p>
          <a:p>
            <a:pPr marL="228600" indent="-228600">
              <a:buAutoNum type="arabicPeriod"/>
            </a:pPr>
            <a:r>
              <a:rPr lang="en-US" dirty="0"/>
              <a:t>Then she appends the tag to the message and sends the combination of the two to Bob.</a:t>
            </a:r>
            <a:endParaRPr lang="en-US" dirty="0"/>
          </a:p>
          <a:p>
            <a:pPr marL="228600" indent="-228600">
              <a:buAutoNum type="arabicPeriod"/>
            </a:pPr>
            <a:r>
              <a:rPr lang="en-US" dirty="0"/>
              <a:t>Bob then runs what’s called a MAC verification algorithm on this tag, and it says basically yes or no, depending on whether the message is valid or whether it’s been tampered with.</a:t>
            </a:r>
            <a:endParaRPr lang="en-US" dirty="0"/>
          </a:p>
        </p:txBody>
      </p:sp>
      <p:sp>
        <p:nvSpPr>
          <p:cNvPr id="4" name="Slide Number Placeholder 3"/>
          <p:cNvSpPr>
            <a:spLocks noGrp="1"/>
          </p:cNvSpPr>
          <p:nvPr>
            <p:ph type="sldNum" sz="quarter" idx="5"/>
          </p:nvPr>
        </p:nvSpPr>
        <p:spPr/>
        <p:txBody>
          <a:bodyPr/>
          <a:lstStyle/>
          <a:p>
            <a:fld id="{CC45A8A3-9FBB-431D-AAA8-BEEA360F5701}"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defRPr/>
            </a:pPr>
            <a:r>
              <a:rPr lang="en-US" sz="1200" b="0" i="0" kern="1200" dirty="0">
                <a:solidFill>
                  <a:schemeClr val="tx1"/>
                </a:solidFill>
                <a:effectLst/>
                <a:latin typeface="+mn-lt"/>
                <a:ea typeface="+mn-ea"/>
                <a:cs typeface="+mn-cs"/>
              </a:rPr>
              <a:t>A cyclic redundancy check (CRC) is an error-detecting code commonly used in digital networks and storage devices to detect </a:t>
            </a:r>
            <a:r>
              <a:rPr lang="en-US" sz="1200" b="1" i="0" kern="1200" dirty="0">
                <a:solidFill>
                  <a:schemeClr val="tx1"/>
                </a:solidFill>
                <a:effectLst/>
                <a:latin typeface="+mn-lt"/>
                <a:ea typeface="+mn-ea"/>
                <a:cs typeface="+mn-cs"/>
              </a:rPr>
              <a:t>accidental</a:t>
            </a:r>
            <a:r>
              <a:rPr lang="en-US" sz="1200" b="0" i="0" kern="1200" dirty="0">
                <a:solidFill>
                  <a:schemeClr val="tx1"/>
                </a:solidFill>
                <a:effectLst/>
                <a:latin typeface="+mn-lt"/>
                <a:ea typeface="+mn-ea"/>
                <a:cs typeface="+mn-cs"/>
              </a:rPr>
              <a:t> changes to raw data. </a:t>
            </a:r>
            <a:endParaRPr lang="en-US" dirty="0"/>
          </a:p>
          <a:p>
            <a:pPr marL="228600" indent="-228600">
              <a:buAutoNum type="arabicPeriod"/>
            </a:pPr>
            <a:r>
              <a:rPr lang="en-US" dirty="0"/>
              <a:t>So imagine, instead of using a key to generate the tag, Alice uses a CRC algorithm which is keyless.</a:t>
            </a:r>
            <a:endParaRPr lang="en-US" dirty="0"/>
          </a:p>
          <a:p>
            <a:pPr marL="228600" indent="-228600">
              <a:buAutoNum type="arabicPeriod"/>
            </a:pPr>
            <a:r>
              <a:rPr lang="en-US" dirty="0"/>
              <a:t>Then Bob will basically verify that the CRC is still correct.</a:t>
            </a:r>
            <a:endParaRPr lang="en-US" dirty="0"/>
          </a:p>
          <a:p>
            <a:pPr marL="228600" indent="-228600">
              <a:buAutoNum type="arabicPeriod"/>
            </a:pPr>
            <a:r>
              <a:rPr lang="en-US" dirty="0"/>
              <a:t>The problem with this is very easy for an attacker to defeat. In other words, an attacker can very easily modify the message and tag, and fool Bob into thinking that the new message is a valid one,</a:t>
            </a:r>
            <a:endParaRPr lang="en-US" dirty="0"/>
          </a:p>
          <a:p>
            <a:pPr marL="228600" indent="-228600">
              <a:buAutoNum type="arabicPeriod"/>
            </a:pPr>
            <a:r>
              <a:rPr lang="en-US" dirty="0"/>
              <a:t>Attacker will simply block them, and then he’ll produce his own messages, M’, and compute CRC(M’), and send the concatenation of the two over to Bob.</a:t>
            </a:r>
            <a:endParaRPr lang="en-US" dirty="0"/>
          </a:p>
          <a:p>
            <a:pPr marL="228600" indent="-228600">
              <a:buAutoNum type="arabicPeriod"/>
            </a:pPr>
            <a:r>
              <a:rPr lang="en-US" dirty="0"/>
              <a:t>Bob will run the verification algorithm. Verification will work properly.</a:t>
            </a:r>
            <a:endParaRPr lang="en-US" dirty="0"/>
          </a:p>
          <a:p>
            <a:pPr marL="228600" indent="-228600">
              <a:buAutoNum type="arabicPeriod"/>
            </a:pPr>
            <a:r>
              <a:rPr lang="en-US" dirty="0"/>
              <a:t>The problem is because CRC doesn’t have a key, there is no difference between Alice and attacker. </a:t>
            </a:r>
            <a:endParaRPr lang="en-US" dirty="0"/>
          </a:p>
          <a:p>
            <a:pPr marL="228600" indent="-228600">
              <a:buAutoNum type="arabicPeriod"/>
            </a:pPr>
            <a:r>
              <a:rPr lang="en-US" dirty="0"/>
              <a:t>Once we introduce a key, now Alice can do something that the attacker can’t do. As a result, she might be able to compute a tag that the attacker can’t modify.</a:t>
            </a:r>
            <a:endParaRPr lang="en-US" dirty="0"/>
          </a:p>
          <a:p>
            <a:pPr marL="228600" indent="-228600">
              <a:buAutoNum type="arabicPeriod"/>
            </a:pPr>
            <a:r>
              <a:rPr lang="en-US" dirty="0"/>
              <a:t>So the point to remember is that CRC is designed to detect random errors, not malicious errors</a:t>
            </a: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CC45A8A3-9FBB-431D-AAA8-BEEA360F5701}"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defRPr/>
            </a:pPr>
            <a:r>
              <a:rPr kumimoji="0" lang="en-US" sz="1200" b="0" i="0" u="none" strike="noStrike" kern="1200" cap="none" spc="0" normalizeH="0" baseline="0" noProof="0" dirty="0">
                <a:ln>
                  <a:noFill/>
                </a:ln>
                <a:solidFill>
                  <a:prstClr val="black"/>
                </a:solidFill>
                <a:effectLst/>
                <a:uLnTx/>
                <a:uFillTx/>
                <a:latin typeface="+mn-lt"/>
                <a:ea typeface="+mn-ea"/>
                <a:cs typeface="+mn-cs"/>
              </a:rPr>
              <a:t>As usual, we define security in terms of the attacker’s power. What can the attacker do?</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defRPr/>
            </a:pPr>
            <a:r>
              <a:rPr kumimoji="0" lang="en-US" sz="1200" b="0" i="0" u="none" strike="noStrike" kern="1200" cap="none" spc="0" normalizeH="0" baseline="0" noProof="0" dirty="0">
                <a:ln>
                  <a:noFill/>
                </a:ln>
                <a:solidFill>
                  <a:prstClr val="black"/>
                </a:solidFill>
                <a:effectLst/>
                <a:uLnTx/>
                <a:uFillTx/>
                <a:latin typeface="+mn-lt"/>
                <a:ea typeface="+mn-ea"/>
                <a:cs typeface="+mn-cs"/>
              </a:rPr>
              <a:t>The attacker’s power is what’s called a chosen message attack,. In other words, the attacker can give Alice arbitrary messages of his choice.</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defRPr/>
            </a:pPr>
            <a:r>
              <a:rPr kumimoji="0" lang="en-US" sz="1200" b="0" i="0" u="none" strike="noStrike" kern="1200" cap="none" spc="0" normalizeH="0" baseline="0" noProof="0" dirty="0">
                <a:ln>
                  <a:noFill/>
                </a:ln>
                <a:solidFill>
                  <a:prstClr val="black"/>
                </a:solidFill>
                <a:effectLst/>
                <a:uLnTx/>
                <a:uFillTx/>
                <a:latin typeface="+mn-lt"/>
                <a:ea typeface="+mn-ea"/>
                <a:cs typeface="+mn-cs"/>
              </a:rPr>
              <a:t>You might wonder, why would Alice ever do that?</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defRPr/>
            </a:pPr>
            <a:r>
              <a:rPr kumimoji="0" lang="en-US" sz="1200" b="0" i="0" u="none" strike="noStrike" kern="1200" cap="none" spc="0" normalizeH="0" baseline="0" noProof="0" dirty="0">
                <a:ln>
                  <a:noFill/>
                </a:ln>
                <a:solidFill>
                  <a:prstClr val="black"/>
                </a:solidFill>
                <a:effectLst/>
                <a:uLnTx/>
                <a:uFillTx/>
                <a:latin typeface="+mn-lt"/>
                <a:ea typeface="+mn-ea"/>
                <a:cs typeface="+mn-cs"/>
              </a:rPr>
              <a:t>For example, the attacker might send Alice an email, Alice might want to save the email to disk in a way that will prevent someone from tempering with the disk. So she’ll compute a tag on the message.</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defRPr/>
            </a:pPr>
            <a:r>
              <a:rPr kumimoji="0" lang="en-US" sz="1200" b="0" i="0" u="none" strike="noStrike" kern="1200" cap="none" spc="0" normalizeH="0" baseline="0" noProof="0" dirty="0">
                <a:ln>
                  <a:noFill/>
                </a:ln>
                <a:solidFill>
                  <a:prstClr val="black"/>
                </a:solidFill>
                <a:effectLst/>
                <a:uLnTx/>
                <a:uFillTx/>
                <a:latin typeface="+mn-lt"/>
                <a:ea typeface="+mn-ea"/>
                <a:cs typeface="+mn-cs"/>
              </a:rPr>
              <a:t>Later on, the attacker might steal Alice’s disk.</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defRPr/>
            </a:pPr>
            <a:r>
              <a:rPr kumimoji="0" lang="en-US" sz="1200" b="0" i="0" u="none" strike="noStrike" kern="1200" cap="none" spc="0" normalizeH="0" baseline="0" noProof="0" dirty="0">
                <a:ln>
                  <a:noFill/>
                </a:ln>
                <a:solidFill>
                  <a:prstClr val="black"/>
                </a:solidFill>
                <a:effectLst/>
                <a:uLnTx/>
                <a:uFillTx/>
                <a:latin typeface="+mn-lt"/>
                <a:ea typeface="+mn-ea"/>
                <a:cs typeface="+mn-cs"/>
              </a:rPr>
              <a:t>What he’s trying to do is to produce some new valid message tag there</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defRPr/>
            </a:pPr>
            <a:r>
              <a:rPr kumimoji="0" lang="en-US" sz="1200" b="0" i="0" u="none" strike="noStrike" kern="1200" cap="none" spc="0" normalizeH="0" baseline="0" noProof="0" dirty="0">
                <a:ln>
                  <a:noFill/>
                </a:ln>
                <a:solidFill>
                  <a:prstClr val="black"/>
                </a:solidFill>
                <a:effectLst/>
                <a:uLnTx/>
                <a:uFillTx/>
                <a:latin typeface="+mn-lt"/>
                <a:ea typeface="+mn-ea"/>
                <a:cs typeface="+mn-cs"/>
              </a:rPr>
              <a:t>The existential forgery means that the attacker cannot produce a new message/tag pair, even for a message that’s completely gibberish,</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CC45A8A3-9FBB-431D-AAA8-BEEA360F5701}"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defRPr/>
            </a:pPr>
            <a:r>
              <a:rPr kumimoji="0" lang="en-US" sz="1200" b="0" i="0" u="none" strike="noStrike" kern="1200" cap="none" spc="0" normalizeH="0" baseline="0" noProof="0" dirty="0">
                <a:ln>
                  <a:noFill/>
                </a:ln>
                <a:solidFill>
                  <a:prstClr val="black"/>
                </a:solidFill>
                <a:effectLst/>
                <a:uLnTx/>
                <a:uFillTx/>
                <a:latin typeface="+mn-lt"/>
                <a:ea typeface="+mn-ea"/>
                <a:cs typeface="+mn-cs"/>
              </a:rPr>
              <a:t>In other words, if you choose a key at random, with probability one half, the tag of the message m0 will be same as the tag of the message m1.</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defRPr/>
            </a:pPr>
            <a:r>
              <a:rPr kumimoji="0" lang="en-US" sz="1200" b="0" i="0" u="none" strike="noStrike" kern="1200" cap="none" spc="0" normalizeH="0" baseline="0" noProof="0" dirty="0">
                <a:ln>
                  <a:noFill/>
                </a:ln>
                <a:solidFill>
                  <a:prstClr val="black"/>
                </a:solidFill>
                <a:effectLst/>
                <a:uLnTx/>
                <a:uFillTx/>
                <a:latin typeface="+mn-lt"/>
                <a:ea typeface="+mn-ea"/>
                <a:cs typeface="+mn-cs"/>
              </a:rPr>
              <a:t>Emphasize that the attacker doesn’t know what the tag on m0 and m1 is. All he knows is that the two messages happen to have the same tag with probability one half.</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defRPr/>
            </a:pPr>
            <a:r>
              <a:rPr kumimoji="0" lang="en-US" sz="1200" b="0" i="0" u="none" strike="noStrike" kern="1200" cap="none" spc="0" normalizeH="0" baseline="0" noProof="0" dirty="0">
                <a:ln>
                  <a:noFill/>
                </a:ln>
                <a:solidFill>
                  <a:prstClr val="black"/>
                </a:solidFill>
                <a:effectLst/>
                <a:uLnTx/>
                <a:uFillTx/>
                <a:latin typeface="+mn-lt"/>
                <a:ea typeface="+mn-ea"/>
                <a:cs typeface="+mn-cs"/>
              </a:rPr>
              <a:t>he first get: (m0, T), (m1, T) this is a valid existential forgery. The attacker wins the game with advantage one half.                                                               </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FF38DAD-5F37-4EA5-A798-26ED1E45393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He should just choose a random tag t, output (0, t).</a:t>
            </a:r>
            <a:endParaRPr lang="en-US" dirty="0"/>
          </a:p>
          <a:p>
            <a:pPr marL="228600" indent="-228600">
              <a:buAutoNum type="arabicPeriod"/>
            </a:pPr>
            <a:r>
              <a:rPr lang="en-US" dirty="0"/>
              <a:t>And now with probability of 1/32, this tag will be a valid tag for the message zero.</a:t>
            </a:r>
            <a:endParaRPr lang="en-US" dirty="0"/>
          </a:p>
          <a:p>
            <a:pPr marL="228600" indent="-228600">
              <a:buAutoNum type="arabicPeriod"/>
            </a:pPr>
            <a:r>
              <a:rPr lang="en-US" dirty="0"/>
              <a:t>And so the adversary’s advantage is 1/32, which is non-negligible</a:t>
            </a:r>
            <a:endParaRPr lang="en-US" dirty="0"/>
          </a:p>
          <a:p>
            <a:pPr marL="228600" indent="-228600">
              <a:buAutoNum type="arabicPeriod"/>
            </a:pPr>
            <a:r>
              <a:rPr lang="en-US" dirty="0"/>
              <a:t>So tags cannot be too short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FF38DAD-5F37-4EA5-A798-26ED1E45393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Virus cannot create  </a:t>
            </a:r>
            <a:r>
              <a:rPr lang="en-US" baseline="0" dirty="0"/>
              <a:t> (F’, t’)   that will verify properly.       Note however that virus may try to swap files around.</a:t>
            </a:r>
            <a:endParaRPr lang="en-US" baseline="0" dirty="0"/>
          </a:p>
          <a:p>
            <a:endParaRPr lang="en-US" baseline="0" dirty="0"/>
          </a:p>
          <a:p>
            <a:pPr marL="228600" indent="-228600">
              <a:buAutoNum type="arabicPeriod"/>
            </a:pPr>
            <a:r>
              <a:rPr lang="en-US" baseline="0" dirty="0"/>
              <a:t>See how MAC can be used to protect system files on disk</a:t>
            </a:r>
            <a:endParaRPr lang="en-US" baseline="0" dirty="0"/>
          </a:p>
          <a:p>
            <a:pPr marL="228600" indent="-228600">
              <a:buAutoNum type="arabicPeriod"/>
            </a:pPr>
            <a:r>
              <a:rPr lang="en-US" baseline="0" dirty="0"/>
              <a:t>What the operating system would do is it would compute a tag for that file.</a:t>
            </a:r>
            <a:endParaRPr lang="en-US" baseline="0" dirty="0"/>
          </a:p>
          <a:p>
            <a:pPr marL="228600" indent="-228600">
              <a:buAutoNum type="arabicPeriod"/>
            </a:pPr>
            <a:r>
              <a:rPr lang="en-US" baseline="0" dirty="0"/>
              <a:t>It concatenates the tag, to each one of the files.</a:t>
            </a:r>
            <a:endParaRPr lang="en-US" baseline="0" dirty="0"/>
          </a:p>
          <a:p>
            <a:pPr marL="228600" indent="-228600">
              <a:buAutoNum type="arabicPeriod"/>
            </a:pPr>
            <a:r>
              <a:rPr lang="en-US" baseline="0" dirty="0"/>
              <a:t>The question is whether the user can detect which files were modified?</a:t>
            </a:r>
            <a:endParaRPr lang="en-US" baseline="0" dirty="0"/>
          </a:p>
          <a:p>
            <a:pPr marL="228600" indent="-228600">
              <a:buAutoNum type="arabicPeriod"/>
            </a:pPr>
            <a:r>
              <a:rPr lang="en-US" baseline="0" dirty="0"/>
              <a:t>Check mac for each one of the system files. Secure MAC means malware couldn’t create an (F’, 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FF38DAD-5F37-4EA5-A798-26ED1E45393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Our</a:t>
            </a:r>
            <a:r>
              <a:rPr lang="en-US" baseline="0" dirty="0"/>
              <a:t> first secure MACs</a:t>
            </a:r>
            <a:endParaRPr lang="en-US" baseline="0" dirty="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p:sp>
      <p:sp>
        <p:nvSpPr>
          <p:cNvPr id="45059" name="Notes Placeholder 2"/>
          <p:cNvSpPr>
            <a:spLocks noGrp="1"/>
          </p:cNvSpPr>
          <p:nvPr>
            <p:ph type="body" idx="1"/>
          </p:nvPr>
        </p:nvSpPr>
        <p:spPr>
          <a:noFill/>
        </p:spPr>
        <p:txBody>
          <a:bodyPr/>
          <a:lstStyle/>
          <a:p>
            <a:pPr marL="228600" indent="-228600">
              <a:buAutoNum type="arabicPeriod"/>
            </a:pPr>
            <a:r>
              <a:rPr lang="en-US" dirty="0">
                <a:latin typeface="Times New Roman" panose="02020603050405020304" charset="0"/>
              </a:rPr>
              <a:t>PRFs: The input may be arbitrary, but the output must always look completely random</a:t>
            </a:r>
            <a:endParaRPr lang="en-US" dirty="0">
              <a:latin typeface="Times New Roman" panose="02020603050405020304" charset="0"/>
            </a:endParaRPr>
          </a:p>
          <a:p>
            <a:pPr marL="228600" indent="-228600">
              <a:buAutoNum type="arabicPeriod"/>
            </a:pPr>
            <a:endParaRPr lang="en-US" dirty="0">
              <a:latin typeface="Times New Roman" panose="02020603050405020304" charset="0"/>
            </a:endParaRPr>
          </a:p>
        </p:txBody>
      </p:sp>
      <p:sp>
        <p:nvSpPr>
          <p:cNvPr id="45060" name="Slide Number Placeholder 3"/>
          <p:cNvSpPr>
            <a:spLocks noGrp="1"/>
          </p:cNvSpPr>
          <p:nvPr>
            <p:ph type="sldNum" sz="quarter" idx="5"/>
          </p:nvPr>
        </p:nvSpPr>
        <p:spPr>
          <a:noFill/>
        </p:spPr>
        <p:txBody>
          <a:bodyPr/>
          <a:lstStyle>
            <a:lvl1pPr defTabSz="911225" eaLnBrk="0" hangingPunct="0">
              <a:defRPr sz="1900">
                <a:solidFill>
                  <a:schemeClr val="tx1"/>
                </a:solidFill>
                <a:latin typeface="Tahoma" panose="020B0804030504040204" charset="0"/>
                <a:ea typeface="MS PGothic" charset="0"/>
              </a:defRPr>
            </a:lvl1pPr>
            <a:lvl2pPr marL="702945" indent="-270510" defTabSz="911225" eaLnBrk="0" hangingPunct="0">
              <a:defRPr sz="1900">
                <a:solidFill>
                  <a:schemeClr val="tx1"/>
                </a:solidFill>
                <a:latin typeface="Tahoma" panose="020B0804030504040204" charset="0"/>
                <a:ea typeface="MS PGothic" charset="0"/>
              </a:defRPr>
            </a:lvl2pPr>
            <a:lvl3pPr marL="1081405" indent="-216535" defTabSz="911225" eaLnBrk="0" hangingPunct="0">
              <a:defRPr sz="1900">
                <a:solidFill>
                  <a:schemeClr val="tx1"/>
                </a:solidFill>
                <a:latin typeface="Tahoma" panose="020B0804030504040204" charset="0"/>
                <a:ea typeface="MS PGothic" charset="0"/>
              </a:defRPr>
            </a:lvl3pPr>
            <a:lvl4pPr marL="1513840" indent="-216535" defTabSz="911225" eaLnBrk="0" hangingPunct="0">
              <a:defRPr sz="1900">
                <a:solidFill>
                  <a:schemeClr val="tx1"/>
                </a:solidFill>
                <a:latin typeface="Tahoma" panose="020B0804030504040204" charset="0"/>
                <a:ea typeface="MS PGothic" charset="0"/>
              </a:defRPr>
            </a:lvl4pPr>
            <a:lvl5pPr marL="1946275" indent="-216535" defTabSz="911225" eaLnBrk="0" hangingPunct="0">
              <a:defRPr sz="1900">
                <a:solidFill>
                  <a:schemeClr val="tx1"/>
                </a:solidFill>
                <a:latin typeface="Tahoma" panose="020B0804030504040204" charset="0"/>
                <a:ea typeface="MS PGothic" charset="0"/>
              </a:defRPr>
            </a:lvl5pPr>
            <a:lvl6pPr marL="2378710"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6pPr>
            <a:lvl7pPr marL="2811145"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7pPr>
            <a:lvl8pPr marL="3243580"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8pPr>
            <a:lvl9pPr marL="3676015"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9pPr>
          </a:lstStyle>
          <a:p>
            <a:pPr marL="0" marR="0" lvl="0" indent="0" algn="r" defTabSz="911225" rtl="0" eaLnBrk="0" fontAlgn="auto" latinLnBrk="0" hangingPunct="0">
              <a:lnSpc>
                <a:spcPct val="100000"/>
              </a:lnSpc>
              <a:spcBef>
                <a:spcPts val="0"/>
              </a:spcBef>
              <a:spcAft>
                <a:spcPts val="0"/>
              </a:spcAft>
              <a:buClrTx/>
              <a:buSzTx/>
              <a:buFontTx/>
              <a:buNone/>
              <a:defRPr/>
            </a:pPr>
            <a:fld id="{5CBC5FE0-28B5-4A4D-B323-AF2ECF581611}" type="slidenum">
              <a:rPr kumimoji="0" lang="en-US" sz="1200" b="0" i="0" u="none" strike="noStrike" kern="1200" cap="none" spc="0" normalizeH="0" baseline="0" noProof="0">
                <a:ln>
                  <a:noFill/>
                </a:ln>
                <a:solidFill>
                  <a:srgbClr val="4F81BD"/>
                </a:solidFill>
                <a:effectLst/>
                <a:uLnTx/>
                <a:uFillTx/>
                <a:latin typeface="Tahoma" panose="020B0804030504040204" charset="0"/>
                <a:ea typeface="MS PGothic" charset="0"/>
                <a:cs typeface="+mn-cs"/>
              </a:rPr>
            </a:fld>
            <a:endParaRPr kumimoji="0" lang="en-US" sz="1200" b="0" i="0" u="none" strike="noStrike" kern="1200" cap="none" spc="0" normalizeH="0" baseline="0" noProof="0">
              <a:ln>
                <a:noFill/>
              </a:ln>
              <a:solidFill>
                <a:srgbClr val="4F81BD"/>
              </a:solidFill>
              <a:effectLst/>
              <a:uLnTx/>
              <a:uFillTx/>
              <a:latin typeface="Tahoma" panose="020B0804030504040204" charset="0"/>
              <a:ea typeface="MS PGothic" charset="0"/>
              <a:cs typeface="+mn-cs"/>
            </a:endParaRPr>
          </a:p>
        </p:txBody>
      </p:sp>
      <p:sp>
        <p:nvSpPr>
          <p:cNvPr id="45061" name="Date Placeholder 4"/>
          <p:cNvSpPr>
            <a:spLocks noGrp="1"/>
          </p:cNvSpPr>
          <p:nvPr>
            <p:ph type="dt" sz="quarter" idx="1"/>
          </p:nvPr>
        </p:nvSpPr>
        <p:spPr>
          <a:noFill/>
        </p:spPr>
        <p:txBody>
          <a:bodyPr/>
          <a:lstStyle>
            <a:lvl1pPr defTabSz="911225" eaLnBrk="0" hangingPunct="0">
              <a:defRPr sz="1900">
                <a:solidFill>
                  <a:schemeClr val="tx1"/>
                </a:solidFill>
                <a:latin typeface="Tahoma" panose="020B0804030504040204" charset="0"/>
                <a:ea typeface="MS PGothic" charset="0"/>
              </a:defRPr>
            </a:lvl1pPr>
            <a:lvl2pPr marL="702945" indent="-270510" defTabSz="911225" eaLnBrk="0" hangingPunct="0">
              <a:defRPr sz="1900">
                <a:solidFill>
                  <a:schemeClr val="tx1"/>
                </a:solidFill>
                <a:latin typeface="Tahoma" panose="020B0804030504040204" charset="0"/>
                <a:ea typeface="MS PGothic" charset="0"/>
              </a:defRPr>
            </a:lvl2pPr>
            <a:lvl3pPr marL="1081405" indent="-216535" defTabSz="911225" eaLnBrk="0" hangingPunct="0">
              <a:defRPr sz="1900">
                <a:solidFill>
                  <a:schemeClr val="tx1"/>
                </a:solidFill>
                <a:latin typeface="Tahoma" panose="020B0804030504040204" charset="0"/>
                <a:ea typeface="MS PGothic" charset="0"/>
              </a:defRPr>
            </a:lvl3pPr>
            <a:lvl4pPr marL="1513840" indent="-216535" defTabSz="911225" eaLnBrk="0" hangingPunct="0">
              <a:defRPr sz="1900">
                <a:solidFill>
                  <a:schemeClr val="tx1"/>
                </a:solidFill>
                <a:latin typeface="Tahoma" panose="020B0804030504040204" charset="0"/>
                <a:ea typeface="MS PGothic" charset="0"/>
              </a:defRPr>
            </a:lvl4pPr>
            <a:lvl5pPr marL="1946275" indent="-216535" defTabSz="911225" eaLnBrk="0" hangingPunct="0">
              <a:defRPr sz="1900">
                <a:solidFill>
                  <a:schemeClr val="tx1"/>
                </a:solidFill>
                <a:latin typeface="Tahoma" panose="020B0804030504040204" charset="0"/>
                <a:ea typeface="MS PGothic" charset="0"/>
              </a:defRPr>
            </a:lvl5pPr>
            <a:lvl6pPr marL="2378710"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6pPr>
            <a:lvl7pPr marL="2811145"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7pPr>
            <a:lvl8pPr marL="3243580"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8pPr>
            <a:lvl9pPr marL="3676015"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9pPr>
          </a:lstStyle>
          <a:p>
            <a:pPr marL="0" marR="0" lvl="0" indent="0" algn="r" defTabSz="911225" rtl="0" eaLnBrk="0" fontAlgn="auto" latinLnBrk="0" hangingPunct="0">
              <a:lnSpc>
                <a:spcPct val="100000"/>
              </a:lnSpc>
              <a:spcBef>
                <a:spcPts val="0"/>
              </a:spcBef>
              <a:spcAft>
                <a:spcPts val="0"/>
              </a:spcAft>
              <a:buClrTx/>
              <a:buSzTx/>
              <a:buFontTx/>
              <a:buNone/>
              <a:defRPr/>
            </a:pPr>
            <a:fld id="{210E2C27-3DF5-0342-982A-1A902315E55E}" type="datetime1">
              <a:rPr kumimoji="0" lang="en-US" sz="1200" b="0" i="0" u="none" strike="noStrike" kern="1200" cap="none" spc="0" normalizeH="0" baseline="0" noProof="0">
                <a:ln>
                  <a:noFill/>
                </a:ln>
                <a:solidFill>
                  <a:srgbClr val="4F81BD"/>
                </a:solidFill>
                <a:effectLst/>
                <a:uLnTx/>
                <a:uFillTx/>
                <a:latin typeface="Tahoma" panose="020B0804030504040204" charset="0"/>
                <a:ea typeface="MS PGothic" charset="0"/>
                <a:cs typeface="+mn-cs"/>
              </a:rPr>
            </a:fld>
            <a:endParaRPr kumimoji="0" lang="en-US" sz="1200" b="0" i="0" u="none" strike="noStrike" kern="1200" cap="none" spc="0" normalizeH="0" baseline="0" noProof="0">
              <a:ln>
                <a:noFill/>
              </a:ln>
              <a:solidFill>
                <a:srgbClr val="4F81BD"/>
              </a:solidFill>
              <a:effectLst/>
              <a:uLnTx/>
              <a:uFillTx/>
              <a:latin typeface="Tahoma" panose="020B0804030504040204" charset="0"/>
              <a:ea typeface="MS PGothic" charset="0"/>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defRPr/>
            </a:pPr>
            <a:r>
              <a:rPr kumimoji="0" lang="en-US" sz="1200" b="0" i="0" u="none" strike="noStrike" kern="1200" cap="none" spc="0" normalizeH="0" baseline="0" noProof="0" dirty="0">
                <a:ln>
                  <a:noFill/>
                </a:ln>
                <a:solidFill>
                  <a:prstClr val="black"/>
                </a:solidFill>
                <a:effectLst/>
                <a:uLnTx/>
                <a:uFillTx/>
                <a:latin typeface="+mn-lt"/>
                <a:ea typeface="+mn-ea"/>
                <a:cs typeface="+mn-cs"/>
              </a:rPr>
              <a:t>In other words, the attacker cannot create a new message-tag pair that was not given to him.</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defRPr/>
            </a:pPr>
            <a:r>
              <a:rPr kumimoji="0" lang="en-US" sz="1200" b="0" i="0" u="none" strike="noStrike" kern="1200" cap="none" spc="0" normalizeH="0" baseline="0" noProof="0" dirty="0">
                <a:ln>
                  <a:noFill/>
                </a:ln>
                <a:solidFill>
                  <a:prstClr val="black"/>
                </a:solidFill>
                <a:effectLst/>
                <a:uLnTx/>
                <a:uFillTx/>
                <a:latin typeface="+mn-lt"/>
                <a:ea typeface="+mn-ea"/>
                <a:cs typeface="+mn-cs"/>
              </a:rPr>
              <a:t>The way we sign a message ‘M’ is basically by evaluating the function at the point ‘M’. </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defRPr/>
            </a:pPr>
            <a:r>
              <a:rPr kumimoji="0" lang="en-US" sz="1200" b="0" i="0" u="none" strike="noStrike" kern="1200" cap="none" spc="0" normalizeH="0" baseline="0" noProof="0" dirty="0">
                <a:ln>
                  <a:noFill/>
                </a:ln>
                <a:solidFill>
                  <a:prstClr val="black"/>
                </a:solidFill>
                <a:effectLst/>
                <a:uLnTx/>
                <a:uFillTx/>
                <a:latin typeface="+mn-lt"/>
                <a:ea typeface="+mn-ea"/>
                <a:cs typeface="+mn-cs"/>
              </a:rPr>
              <a:t>Evaluation: by re-computing the function, then checking whether that is equal to the tag given to us, We say yes if so and we reject otherwise.</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For any message,</a:t>
            </a:r>
            <a:r>
              <a:rPr lang="en-US" baseline="0" dirty="0"/>
              <a:t> it only outputs ten bits value.</a:t>
            </a:r>
            <a:endParaRPr lang="en-US" baseline="0" dirty="0"/>
          </a:p>
          <a:p>
            <a:pPr marL="228600" indent="-228600">
              <a:buAutoNum type="arabicPeriod"/>
            </a:pPr>
            <a:r>
              <a:rPr lang="en-US" baseline="0" dirty="0"/>
              <a:t>Tags are two short.</a:t>
            </a:r>
            <a:endParaRPr lang="en-US" baseline="0" dirty="0"/>
          </a:p>
          <a:p>
            <a:pPr marL="228600" indent="-228600">
              <a:buAutoNum type="arabicPeriod"/>
            </a:pPr>
            <a:r>
              <a:rPr lang="en-US" baseline="0" dirty="0"/>
              <a:t>The advantage is definitely negligible </a:t>
            </a:r>
            <a:endParaRPr lang="en-US" baseline="0" dirty="0"/>
          </a:p>
          <a:p>
            <a:pPr marL="228600" indent="-228600">
              <a:buAutoNum type="arabicPeriod"/>
            </a:pPr>
            <a:r>
              <a:rPr lang="en-US" baseline="0" dirty="0"/>
              <a:t>The adversary will successfully forge the MAC on a given message with such probability</a:t>
            </a:r>
            <a:endParaRPr lang="en-US" baseline="0" dirty="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For a truly random function, the value of the function at the point M is independent of its value at the points M1 to MQ.</a:t>
            </a:r>
            <a:endParaRPr lang="en-US" dirty="0"/>
          </a:p>
          <a:p>
            <a:pPr marL="228600" indent="-228600">
              <a:buAutoNum type="arabicPeriod"/>
            </a:pPr>
            <a:r>
              <a:rPr lang="en-US" dirty="0"/>
              <a:t>So</a:t>
            </a:r>
            <a:r>
              <a:rPr lang="en-US" baseline="0" dirty="0"/>
              <a:t> the best the adversary can do at the predicting the value of the function at point M is just guess the value</a:t>
            </a:r>
            <a:endParaRPr lang="en-US" baseline="0" dirty="0"/>
          </a:p>
          <a:p>
            <a:pPr marL="228600" indent="-228600">
              <a:buAutoNum type="arabicPeriod"/>
            </a:pPr>
            <a:r>
              <a:rPr lang="en-US" baseline="0" dirty="0"/>
              <a:t>Because the function capital F is a pseudo random function. The adversary is going to behave the same.</a:t>
            </a:r>
            <a:endParaRPr lang="en-US" baseline="0" dirty="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AES is</a:t>
            </a:r>
            <a:r>
              <a:rPr lang="en-US" baseline="0" dirty="0"/>
              <a:t> a secure PRF</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 simplest of the encryption modes is the Electronic Codebook (ECB) mode.</a:t>
            </a:r>
            <a:endParaRPr lang="en-US" dirty="0"/>
          </a:p>
          <a:p>
            <a:pPr marL="228600" indent="-228600">
              <a:buAutoNum type="arabicPeriod"/>
            </a:pPr>
            <a:r>
              <a:rPr lang="en-US" dirty="0"/>
              <a:t>The message is divided into blocks, and each block is encrypted separately.</a:t>
            </a:r>
            <a:endParaRPr lang="en-US" dirty="0"/>
          </a:p>
          <a:p>
            <a:pPr marL="228600" indent="-228600">
              <a:buAutoNum type="arabicPeriod"/>
            </a:pPr>
            <a:r>
              <a:rPr lang="en-US" dirty="0"/>
              <a:t>The disadvantage of this method is a lack of diffusion. Because ECB encrypts identical plaintext blocks into identical </a:t>
            </a:r>
            <a:r>
              <a:rPr lang="en-US" dirty="0" err="1"/>
              <a:t>ciphertext</a:t>
            </a:r>
            <a:r>
              <a:rPr lang="en-US" dirty="0"/>
              <a:t> blocks, it does not hide </a:t>
            </a:r>
            <a:r>
              <a:rPr lang="en-US" b="1" dirty="0"/>
              <a:t>data patterns </a:t>
            </a:r>
            <a:r>
              <a:rPr lang="en-US" dirty="0"/>
              <a:t>well.</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Encrypt a bitmap image which uses large areas of uniform color</a:t>
            </a:r>
            <a:endParaRPr lang="en-US" dirty="0"/>
          </a:p>
          <a:p>
            <a:pPr marL="228600" indent="-228600">
              <a:buAutoNum type="arabicPeriod"/>
            </a:pPr>
            <a:r>
              <a:rPr lang="en-US" dirty="0"/>
              <a:t>While the color of each individual pixel is encrypted, the overall image may still be discerned, as the pattern of identically colored pixels in the original remains in the encrypted version.</a:t>
            </a:r>
            <a:endParaRPr lang="en-US" dirty="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This way, each </a:t>
            </a:r>
            <a:r>
              <a:rPr lang="en-US" dirty="0" err="1"/>
              <a:t>ciphertext</a:t>
            </a:r>
            <a:r>
              <a:rPr lang="en-US" dirty="0"/>
              <a:t> block depends on all plaintext blocks processed up to that point.</a:t>
            </a:r>
            <a:endParaRPr lang="en-US" dirty="0"/>
          </a:p>
          <a:p>
            <a:pPr marL="228600" indent="-228600">
              <a:buAutoNum type="arabicPeriod"/>
            </a:pPr>
            <a:r>
              <a:rPr lang="en-US" dirty="0"/>
              <a:t> To make each message unique, an initialization vector must be used in the first block.</a:t>
            </a:r>
            <a:endParaRPr lang="en-US" dirty="0"/>
          </a:p>
          <a:p>
            <a:pPr marL="228600" indent="-228600">
              <a:buAutoNum type="arabicPeriod"/>
            </a:pPr>
            <a:r>
              <a:rPr lang="en-US" dirty="0"/>
              <a:t>An initialization vector (IV) is a block of bits that is used by several modes to randomize the encryption and hence to produce distinct ciphertexts even if the same plaintext is encrypted multiple times, without the need for a slower re-keying process</a:t>
            </a:r>
            <a:endParaRPr lang="en-US" dirty="0"/>
          </a:p>
          <a:p>
            <a:pPr marL="228600" indent="-228600">
              <a:buAutoNum type="arabicPeriod"/>
            </a:pPr>
            <a:r>
              <a:rPr lang="en-US" dirty="0"/>
              <a:t>The IV does not need to be kept secret and must be communicated to the receiving party along with the ciphertext.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Its main drawbacks are that encryption is sequential (i.e., it cannot be parallelized)</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p:cNvSpPr>
            <a:spLocks noGrp="1" noChangeArrowheads="1"/>
          </p:cNvSpPr>
          <p:nvPr>
            <p:ph type="dt" sz="quarter" idx="1"/>
          </p:nvPr>
        </p:nvSpPr>
        <p:spPr>
          <a:noFill/>
        </p:spPr>
        <p:txBody>
          <a:bodyPr/>
          <a:lstStyle>
            <a:lvl1pPr defTabSz="914400" eaLnBrk="0" hangingPunct="0">
              <a:defRPr sz="2300">
                <a:solidFill>
                  <a:srgbClr val="FF3300"/>
                </a:solidFill>
                <a:latin typeface="Tahoma" panose="020B0804030504040204" charset="0"/>
                <a:ea typeface="MS PGothic" charset="0"/>
              </a:defRPr>
            </a:lvl1pPr>
            <a:lvl2pPr marL="702945" indent="-270510" defTabSz="914400" eaLnBrk="0" hangingPunct="0">
              <a:defRPr sz="2300">
                <a:solidFill>
                  <a:srgbClr val="FF3300"/>
                </a:solidFill>
                <a:latin typeface="Tahoma" panose="020B0804030504040204" charset="0"/>
                <a:ea typeface="MS PGothic" charset="0"/>
              </a:defRPr>
            </a:lvl2pPr>
            <a:lvl3pPr marL="1081405" indent="-216535" defTabSz="914400" eaLnBrk="0" hangingPunct="0">
              <a:defRPr sz="2300">
                <a:solidFill>
                  <a:srgbClr val="FF3300"/>
                </a:solidFill>
                <a:latin typeface="Tahoma" panose="020B0804030504040204" charset="0"/>
                <a:ea typeface="MS PGothic" charset="0"/>
              </a:defRPr>
            </a:lvl3pPr>
            <a:lvl4pPr marL="1513840" indent="-216535" defTabSz="914400" eaLnBrk="0" hangingPunct="0">
              <a:defRPr sz="2300">
                <a:solidFill>
                  <a:srgbClr val="FF3300"/>
                </a:solidFill>
                <a:latin typeface="Tahoma" panose="020B0804030504040204" charset="0"/>
                <a:ea typeface="MS PGothic" charset="0"/>
              </a:defRPr>
            </a:lvl4pPr>
            <a:lvl5pPr marL="1946275" indent="-216535" defTabSz="914400" eaLnBrk="0" hangingPunct="0">
              <a:defRPr sz="2300">
                <a:solidFill>
                  <a:srgbClr val="FF3300"/>
                </a:solidFill>
                <a:latin typeface="Tahoma" panose="020B0804030504040204" charset="0"/>
                <a:ea typeface="MS PGothic" charset="0"/>
              </a:defRPr>
            </a:lvl5pPr>
            <a:lvl6pPr marL="2378710" indent="-216535" algn="r" defTabSz="914400" eaLnBrk="0" fontAlgn="base" hangingPunct="0">
              <a:spcBef>
                <a:spcPct val="0"/>
              </a:spcBef>
              <a:spcAft>
                <a:spcPct val="0"/>
              </a:spcAft>
              <a:defRPr sz="2300">
                <a:solidFill>
                  <a:srgbClr val="FF3300"/>
                </a:solidFill>
                <a:latin typeface="Tahoma" panose="020B0804030504040204" charset="0"/>
                <a:ea typeface="MS PGothic" charset="0"/>
              </a:defRPr>
            </a:lvl6pPr>
            <a:lvl7pPr marL="2811145" indent="-216535" algn="r" defTabSz="914400" eaLnBrk="0" fontAlgn="base" hangingPunct="0">
              <a:spcBef>
                <a:spcPct val="0"/>
              </a:spcBef>
              <a:spcAft>
                <a:spcPct val="0"/>
              </a:spcAft>
              <a:defRPr sz="2300">
                <a:solidFill>
                  <a:srgbClr val="FF3300"/>
                </a:solidFill>
                <a:latin typeface="Tahoma" panose="020B0804030504040204" charset="0"/>
                <a:ea typeface="MS PGothic" charset="0"/>
              </a:defRPr>
            </a:lvl7pPr>
            <a:lvl8pPr marL="3243580" indent="-216535" algn="r" defTabSz="914400" eaLnBrk="0" fontAlgn="base" hangingPunct="0">
              <a:spcBef>
                <a:spcPct val="0"/>
              </a:spcBef>
              <a:spcAft>
                <a:spcPct val="0"/>
              </a:spcAft>
              <a:defRPr sz="2300">
                <a:solidFill>
                  <a:srgbClr val="FF3300"/>
                </a:solidFill>
                <a:latin typeface="Tahoma" panose="020B0804030504040204" charset="0"/>
                <a:ea typeface="MS PGothic" charset="0"/>
              </a:defRPr>
            </a:lvl8pPr>
            <a:lvl9pPr marL="3676015" indent="-216535" algn="r" defTabSz="914400" eaLnBrk="0" fontAlgn="base" hangingPunct="0">
              <a:spcBef>
                <a:spcPct val="0"/>
              </a:spcBef>
              <a:spcAft>
                <a:spcPct val="0"/>
              </a:spcAft>
              <a:defRPr sz="2300">
                <a:solidFill>
                  <a:srgbClr val="FF3300"/>
                </a:solidFill>
                <a:latin typeface="Tahoma" panose="020B0804030504040204" charset="0"/>
                <a:ea typeface="MS PGothic" charset="0"/>
              </a:defRPr>
            </a:lvl9pPr>
          </a:lstStyle>
          <a:p>
            <a:pPr marL="0" marR="0" lvl="0" indent="0" algn="r" defTabSz="914400" rtl="0" eaLnBrk="0" fontAlgn="auto" latinLnBrk="0" hangingPunct="0">
              <a:lnSpc>
                <a:spcPct val="100000"/>
              </a:lnSpc>
              <a:spcBef>
                <a:spcPts val="0"/>
              </a:spcBef>
              <a:spcAft>
                <a:spcPts val="0"/>
              </a:spcAft>
              <a:buClrTx/>
              <a:buSzTx/>
              <a:buFontTx/>
              <a:buNone/>
              <a:defRPr/>
            </a:pPr>
            <a:fld id="{C28C7F57-1891-9549-A413-5FDD611BDFA0}" type="datetime1">
              <a:rPr kumimoji="0" lang="en-US" sz="1200" b="0" i="0" u="none" strike="noStrike" kern="1200" cap="none" spc="0" normalizeH="0" baseline="0" noProof="0">
                <a:ln>
                  <a:noFill/>
                </a:ln>
                <a:solidFill>
                  <a:srgbClr val="4F81BD"/>
                </a:solidFill>
                <a:effectLst/>
                <a:uLnTx/>
                <a:uFillTx/>
                <a:latin typeface="Tahoma" panose="020B0804030504040204" charset="0"/>
                <a:ea typeface="MS PGothic" charset="0"/>
                <a:cs typeface="+mn-cs"/>
              </a:rPr>
            </a:fld>
            <a:endParaRPr kumimoji="0" lang="en-US" sz="1200" b="0" i="0" u="none" strike="noStrike" kern="1200" cap="none" spc="0" normalizeH="0" baseline="0" noProof="0">
              <a:ln>
                <a:noFill/>
              </a:ln>
              <a:solidFill>
                <a:srgbClr val="4F81BD"/>
              </a:solidFill>
              <a:effectLst/>
              <a:uLnTx/>
              <a:uFillTx/>
              <a:latin typeface="Tahoma" panose="020B0804030504040204" charset="0"/>
              <a:ea typeface="MS PGothic" charset="0"/>
              <a:cs typeface="+mn-cs"/>
            </a:endParaRPr>
          </a:p>
        </p:txBody>
      </p:sp>
      <p:sp>
        <p:nvSpPr>
          <p:cNvPr id="102403" name="Rectangle 7"/>
          <p:cNvSpPr>
            <a:spLocks noGrp="1" noChangeArrowheads="1"/>
          </p:cNvSpPr>
          <p:nvPr>
            <p:ph type="sldNum" sz="quarter" idx="5"/>
          </p:nvPr>
        </p:nvSpPr>
        <p:spPr>
          <a:noFill/>
        </p:spPr>
        <p:txBody>
          <a:bodyPr/>
          <a:lstStyle>
            <a:lvl1pPr defTabSz="914400" eaLnBrk="0" hangingPunct="0">
              <a:defRPr sz="2300">
                <a:solidFill>
                  <a:srgbClr val="FF3300"/>
                </a:solidFill>
                <a:latin typeface="Tahoma" panose="020B0804030504040204" charset="0"/>
                <a:ea typeface="MS PGothic" charset="0"/>
              </a:defRPr>
            </a:lvl1pPr>
            <a:lvl2pPr marL="702945" indent="-270510" defTabSz="914400" eaLnBrk="0" hangingPunct="0">
              <a:defRPr sz="2300">
                <a:solidFill>
                  <a:srgbClr val="FF3300"/>
                </a:solidFill>
                <a:latin typeface="Tahoma" panose="020B0804030504040204" charset="0"/>
                <a:ea typeface="MS PGothic" charset="0"/>
              </a:defRPr>
            </a:lvl2pPr>
            <a:lvl3pPr marL="1081405" indent="-216535" defTabSz="914400" eaLnBrk="0" hangingPunct="0">
              <a:defRPr sz="2300">
                <a:solidFill>
                  <a:srgbClr val="FF3300"/>
                </a:solidFill>
                <a:latin typeface="Tahoma" panose="020B0804030504040204" charset="0"/>
                <a:ea typeface="MS PGothic" charset="0"/>
              </a:defRPr>
            </a:lvl3pPr>
            <a:lvl4pPr marL="1513840" indent="-216535" defTabSz="914400" eaLnBrk="0" hangingPunct="0">
              <a:defRPr sz="2300">
                <a:solidFill>
                  <a:srgbClr val="FF3300"/>
                </a:solidFill>
                <a:latin typeface="Tahoma" panose="020B0804030504040204" charset="0"/>
                <a:ea typeface="MS PGothic" charset="0"/>
              </a:defRPr>
            </a:lvl4pPr>
            <a:lvl5pPr marL="1946275" indent="-216535" defTabSz="914400" eaLnBrk="0" hangingPunct="0">
              <a:defRPr sz="2300">
                <a:solidFill>
                  <a:srgbClr val="FF3300"/>
                </a:solidFill>
                <a:latin typeface="Tahoma" panose="020B0804030504040204" charset="0"/>
                <a:ea typeface="MS PGothic" charset="0"/>
              </a:defRPr>
            </a:lvl5pPr>
            <a:lvl6pPr marL="2378710" indent="-216535" algn="r" defTabSz="914400" eaLnBrk="0" fontAlgn="base" hangingPunct="0">
              <a:spcBef>
                <a:spcPct val="0"/>
              </a:spcBef>
              <a:spcAft>
                <a:spcPct val="0"/>
              </a:spcAft>
              <a:defRPr sz="2300">
                <a:solidFill>
                  <a:srgbClr val="FF3300"/>
                </a:solidFill>
                <a:latin typeface="Tahoma" panose="020B0804030504040204" charset="0"/>
                <a:ea typeface="MS PGothic" charset="0"/>
              </a:defRPr>
            </a:lvl6pPr>
            <a:lvl7pPr marL="2811145" indent="-216535" algn="r" defTabSz="914400" eaLnBrk="0" fontAlgn="base" hangingPunct="0">
              <a:spcBef>
                <a:spcPct val="0"/>
              </a:spcBef>
              <a:spcAft>
                <a:spcPct val="0"/>
              </a:spcAft>
              <a:defRPr sz="2300">
                <a:solidFill>
                  <a:srgbClr val="FF3300"/>
                </a:solidFill>
                <a:latin typeface="Tahoma" panose="020B0804030504040204" charset="0"/>
                <a:ea typeface="MS PGothic" charset="0"/>
              </a:defRPr>
            </a:lvl7pPr>
            <a:lvl8pPr marL="3243580" indent="-216535" algn="r" defTabSz="914400" eaLnBrk="0" fontAlgn="base" hangingPunct="0">
              <a:spcBef>
                <a:spcPct val="0"/>
              </a:spcBef>
              <a:spcAft>
                <a:spcPct val="0"/>
              </a:spcAft>
              <a:defRPr sz="2300">
                <a:solidFill>
                  <a:srgbClr val="FF3300"/>
                </a:solidFill>
                <a:latin typeface="Tahoma" panose="020B0804030504040204" charset="0"/>
                <a:ea typeface="MS PGothic" charset="0"/>
              </a:defRPr>
            </a:lvl8pPr>
            <a:lvl9pPr marL="3676015" indent="-216535" algn="r" defTabSz="914400" eaLnBrk="0" fontAlgn="base" hangingPunct="0">
              <a:spcBef>
                <a:spcPct val="0"/>
              </a:spcBef>
              <a:spcAft>
                <a:spcPct val="0"/>
              </a:spcAft>
              <a:defRPr sz="2300">
                <a:solidFill>
                  <a:srgbClr val="FF3300"/>
                </a:solidFill>
                <a:latin typeface="Tahoma" panose="020B0804030504040204" charset="0"/>
                <a:ea typeface="MS PGothic" charset="0"/>
              </a:defRPr>
            </a:lvl9pPr>
          </a:lstStyle>
          <a:p>
            <a:pPr marL="0" marR="0" lvl="0" indent="0" algn="r" defTabSz="914400" rtl="0" eaLnBrk="0" fontAlgn="auto" latinLnBrk="0" hangingPunct="0">
              <a:lnSpc>
                <a:spcPct val="100000"/>
              </a:lnSpc>
              <a:spcBef>
                <a:spcPts val="0"/>
              </a:spcBef>
              <a:spcAft>
                <a:spcPts val="0"/>
              </a:spcAft>
              <a:buClrTx/>
              <a:buSzTx/>
              <a:buFontTx/>
              <a:buNone/>
              <a:defRPr/>
            </a:pPr>
            <a:fld id="{61014623-71D8-B94E-BF9F-B9E03C77F4AA}" type="slidenum">
              <a:rPr kumimoji="0" lang="en-US" sz="1200" b="0" i="0" u="none" strike="noStrike" kern="1200" cap="none" spc="0" normalizeH="0" baseline="0" noProof="0">
                <a:ln>
                  <a:noFill/>
                </a:ln>
                <a:solidFill>
                  <a:srgbClr val="4F81BD"/>
                </a:solidFill>
                <a:effectLst/>
                <a:uLnTx/>
                <a:uFillTx/>
                <a:latin typeface="Tahoma" panose="020B0804030504040204" charset="0"/>
                <a:ea typeface="MS PGothic" charset="0"/>
                <a:cs typeface="+mn-cs"/>
              </a:rPr>
            </a:fld>
            <a:endParaRPr kumimoji="0" lang="en-US" sz="1200" b="0" i="0" u="none" strike="noStrike" kern="1200" cap="none" spc="0" normalizeH="0" baseline="0" noProof="0">
              <a:ln>
                <a:noFill/>
              </a:ln>
              <a:solidFill>
                <a:srgbClr val="4F81BD"/>
              </a:solidFill>
              <a:effectLst/>
              <a:uLnTx/>
              <a:uFillTx/>
              <a:latin typeface="Tahoma" panose="020B0804030504040204" charset="0"/>
              <a:ea typeface="MS PGothic" charset="0"/>
              <a:cs typeface="+mn-cs"/>
            </a:endParaRPr>
          </a:p>
        </p:txBody>
      </p:sp>
      <p:sp>
        <p:nvSpPr>
          <p:cNvPr id="102404" name="Rectangle 2"/>
          <p:cNvSpPr>
            <a:spLocks noGrp="1" noRot="1" noChangeAspect="1" noChangeArrowheads="1" noTextEdit="1"/>
          </p:cNvSpPr>
          <p:nvPr>
            <p:ph type="sldImg"/>
          </p:nvPr>
        </p:nvSpPr>
        <p:spPr/>
      </p:sp>
      <p:sp>
        <p:nvSpPr>
          <p:cNvPr id="102405" name="Rectangle 3"/>
          <p:cNvSpPr>
            <a:spLocks noGrp="1" noChangeArrowheads="1"/>
          </p:cNvSpPr>
          <p:nvPr>
            <p:ph type="body" idx="1"/>
          </p:nvPr>
        </p:nvSpPr>
        <p:spPr>
          <a:noFill/>
        </p:spPr>
        <p:txBody>
          <a:bodyPr/>
          <a:lstStyle/>
          <a:p>
            <a:endParaRPr lang="en-US" dirty="0">
              <a:latin typeface="Times New Roman" panose="0202060305040502030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p:sp>
      <p:sp>
        <p:nvSpPr>
          <p:cNvPr id="103427" name="Notes Placeholder 2"/>
          <p:cNvSpPr>
            <a:spLocks noGrp="1"/>
          </p:cNvSpPr>
          <p:nvPr>
            <p:ph type="body" idx="1"/>
          </p:nvPr>
        </p:nvSpPr>
        <p:spPr>
          <a:noFill/>
        </p:spPr>
        <p:txBody>
          <a:bodyPr/>
          <a:lstStyle/>
          <a:p>
            <a:endParaRPr lang="en-US">
              <a:latin typeface="Times New Roman" panose="02020603050405020304" charset="0"/>
            </a:endParaRPr>
          </a:p>
        </p:txBody>
      </p:sp>
      <p:sp>
        <p:nvSpPr>
          <p:cNvPr id="103428" name="Date Placeholder 3"/>
          <p:cNvSpPr>
            <a:spLocks noGrp="1"/>
          </p:cNvSpPr>
          <p:nvPr>
            <p:ph type="dt" sz="quarter" idx="1"/>
          </p:nvPr>
        </p:nvSpPr>
        <p:spPr>
          <a:noFill/>
        </p:spPr>
        <p:txBody>
          <a:bodyPr/>
          <a:lstStyle>
            <a:lvl1pPr defTabSz="914400" eaLnBrk="0" hangingPunct="0">
              <a:defRPr sz="2300">
                <a:solidFill>
                  <a:srgbClr val="FF3300"/>
                </a:solidFill>
                <a:latin typeface="Tahoma" panose="020B0804030504040204" charset="0"/>
                <a:ea typeface="MS PGothic" charset="0"/>
              </a:defRPr>
            </a:lvl1pPr>
            <a:lvl2pPr marL="702945" indent="-270510" defTabSz="914400" eaLnBrk="0" hangingPunct="0">
              <a:defRPr sz="2300">
                <a:solidFill>
                  <a:srgbClr val="FF3300"/>
                </a:solidFill>
                <a:latin typeface="Tahoma" panose="020B0804030504040204" charset="0"/>
                <a:ea typeface="MS PGothic" charset="0"/>
              </a:defRPr>
            </a:lvl2pPr>
            <a:lvl3pPr marL="1081405" indent="-216535" defTabSz="914400" eaLnBrk="0" hangingPunct="0">
              <a:defRPr sz="2300">
                <a:solidFill>
                  <a:srgbClr val="FF3300"/>
                </a:solidFill>
                <a:latin typeface="Tahoma" panose="020B0804030504040204" charset="0"/>
                <a:ea typeface="MS PGothic" charset="0"/>
              </a:defRPr>
            </a:lvl3pPr>
            <a:lvl4pPr marL="1513840" indent="-216535" defTabSz="914400" eaLnBrk="0" hangingPunct="0">
              <a:defRPr sz="2300">
                <a:solidFill>
                  <a:srgbClr val="FF3300"/>
                </a:solidFill>
                <a:latin typeface="Tahoma" panose="020B0804030504040204" charset="0"/>
                <a:ea typeface="MS PGothic" charset="0"/>
              </a:defRPr>
            </a:lvl4pPr>
            <a:lvl5pPr marL="1946275" indent="-216535" defTabSz="914400" eaLnBrk="0" hangingPunct="0">
              <a:defRPr sz="2300">
                <a:solidFill>
                  <a:srgbClr val="FF3300"/>
                </a:solidFill>
                <a:latin typeface="Tahoma" panose="020B0804030504040204" charset="0"/>
                <a:ea typeface="MS PGothic" charset="0"/>
              </a:defRPr>
            </a:lvl5pPr>
            <a:lvl6pPr marL="2378710" indent="-216535" algn="r" defTabSz="914400" eaLnBrk="0" fontAlgn="base" hangingPunct="0">
              <a:spcBef>
                <a:spcPct val="0"/>
              </a:spcBef>
              <a:spcAft>
                <a:spcPct val="0"/>
              </a:spcAft>
              <a:defRPr sz="2300">
                <a:solidFill>
                  <a:srgbClr val="FF3300"/>
                </a:solidFill>
                <a:latin typeface="Tahoma" panose="020B0804030504040204" charset="0"/>
                <a:ea typeface="MS PGothic" charset="0"/>
              </a:defRPr>
            </a:lvl6pPr>
            <a:lvl7pPr marL="2811145" indent="-216535" algn="r" defTabSz="914400" eaLnBrk="0" fontAlgn="base" hangingPunct="0">
              <a:spcBef>
                <a:spcPct val="0"/>
              </a:spcBef>
              <a:spcAft>
                <a:spcPct val="0"/>
              </a:spcAft>
              <a:defRPr sz="2300">
                <a:solidFill>
                  <a:srgbClr val="FF3300"/>
                </a:solidFill>
                <a:latin typeface="Tahoma" panose="020B0804030504040204" charset="0"/>
                <a:ea typeface="MS PGothic" charset="0"/>
              </a:defRPr>
            </a:lvl7pPr>
            <a:lvl8pPr marL="3243580" indent="-216535" algn="r" defTabSz="914400" eaLnBrk="0" fontAlgn="base" hangingPunct="0">
              <a:spcBef>
                <a:spcPct val="0"/>
              </a:spcBef>
              <a:spcAft>
                <a:spcPct val="0"/>
              </a:spcAft>
              <a:defRPr sz="2300">
                <a:solidFill>
                  <a:srgbClr val="FF3300"/>
                </a:solidFill>
                <a:latin typeface="Tahoma" panose="020B0804030504040204" charset="0"/>
                <a:ea typeface="MS PGothic" charset="0"/>
              </a:defRPr>
            </a:lvl8pPr>
            <a:lvl9pPr marL="3676015" indent="-216535" algn="r" defTabSz="914400" eaLnBrk="0" fontAlgn="base" hangingPunct="0">
              <a:spcBef>
                <a:spcPct val="0"/>
              </a:spcBef>
              <a:spcAft>
                <a:spcPct val="0"/>
              </a:spcAft>
              <a:defRPr sz="2300">
                <a:solidFill>
                  <a:srgbClr val="FF3300"/>
                </a:solidFill>
                <a:latin typeface="Tahoma" panose="020B0804030504040204" charset="0"/>
                <a:ea typeface="MS PGothic" charset="0"/>
              </a:defRPr>
            </a:lvl9pPr>
          </a:lstStyle>
          <a:p>
            <a:pPr marL="0" marR="0" lvl="0" indent="0" algn="r" defTabSz="914400" rtl="0" eaLnBrk="0" fontAlgn="auto" latinLnBrk="0" hangingPunct="0">
              <a:lnSpc>
                <a:spcPct val="100000"/>
              </a:lnSpc>
              <a:spcBef>
                <a:spcPts val="0"/>
              </a:spcBef>
              <a:spcAft>
                <a:spcPts val="0"/>
              </a:spcAft>
              <a:buClrTx/>
              <a:buSzTx/>
              <a:buFontTx/>
              <a:buNone/>
              <a:defRPr/>
            </a:pPr>
            <a:fld id="{4BC3BC8A-CA88-2E46-B24B-30730D836BE8}" type="datetime1">
              <a:rPr kumimoji="0" lang="en-US" sz="1200" b="0" i="0" u="none" strike="noStrike" kern="1200" cap="none" spc="0" normalizeH="0" baseline="0" noProof="0">
                <a:ln>
                  <a:noFill/>
                </a:ln>
                <a:solidFill>
                  <a:srgbClr val="4F81BD"/>
                </a:solidFill>
                <a:effectLst/>
                <a:uLnTx/>
                <a:uFillTx/>
                <a:latin typeface="Tahoma" panose="020B0804030504040204" charset="0"/>
                <a:ea typeface="MS PGothic" charset="0"/>
                <a:cs typeface="+mn-cs"/>
              </a:rPr>
            </a:fld>
            <a:endParaRPr kumimoji="0" lang="en-US" sz="1200" b="0" i="0" u="none" strike="noStrike" kern="1200" cap="none" spc="0" normalizeH="0" baseline="0" noProof="0">
              <a:ln>
                <a:noFill/>
              </a:ln>
              <a:solidFill>
                <a:srgbClr val="4F81BD"/>
              </a:solidFill>
              <a:effectLst/>
              <a:uLnTx/>
              <a:uFillTx/>
              <a:latin typeface="Tahoma" panose="020B0804030504040204" charset="0"/>
              <a:ea typeface="MS PGothic" charset="0"/>
              <a:cs typeface="+mn-cs"/>
            </a:endParaRPr>
          </a:p>
        </p:txBody>
      </p:sp>
      <p:sp>
        <p:nvSpPr>
          <p:cNvPr id="103429" name="Slide Number Placeholder 4"/>
          <p:cNvSpPr>
            <a:spLocks noGrp="1"/>
          </p:cNvSpPr>
          <p:nvPr>
            <p:ph type="sldNum" sz="quarter" idx="5"/>
          </p:nvPr>
        </p:nvSpPr>
        <p:spPr>
          <a:noFill/>
        </p:spPr>
        <p:txBody>
          <a:bodyPr/>
          <a:lstStyle>
            <a:lvl1pPr defTabSz="914400" eaLnBrk="0" hangingPunct="0">
              <a:defRPr sz="2300">
                <a:solidFill>
                  <a:srgbClr val="FF3300"/>
                </a:solidFill>
                <a:latin typeface="Tahoma" panose="020B0804030504040204" charset="0"/>
                <a:ea typeface="MS PGothic" charset="0"/>
              </a:defRPr>
            </a:lvl1pPr>
            <a:lvl2pPr marL="702945" indent="-270510" defTabSz="914400" eaLnBrk="0" hangingPunct="0">
              <a:defRPr sz="2300">
                <a:solidFill>
                  <a:srgbClr val="FF3300"/>
                </a:solidFill>
                <a:latin typeface="Tahoma" panose="020B0804030504040204" charset="0"/>
                <a:ea typeface="MS PGothic" charset="0"/>
              </a:defRPr>
            </a:lvl2pPr>
            <a:lvl3pPr marL="1081405" indent="-216535" defTabSz="914400" eaLnBrk="0" hangingPunct="0">
              <a:defRPr sz="2300">
                <a:solidFill>
                  <a:srgbClr val="FF3300"/>
                </a:solidFill>
                <a:latin typeface="Tahoma" panose="020B0804030504040204" charset="0"/>
                <a:ea typeface="MS PGothic" charset="0"/>
              </a:defRPr>
            </a:lvl3pPr>
            <a:lvl4pPr marL="1513840" indent="-216535" defTabSz="914400" eaLnBrk="0" hangingPunct="0">
              <a:defRPr sz="2300">
                <a:solidFill>
                  <a:srgbClr val="FF3300"/>
                </a:solidFill>
                <a:latin typeface="Tahoma" panose="020B0804030504040204" charset="0"/>
                <a:ea typeface="MS PGothic" charset="0"/>
              </a:defRPr>
            </a:lvl4pPr>
            <a:lvl5pPr marL="1946275" indent="-216535" defTabSz="914400" eaLnBrk="0" hangingPunct="0">
              <a:defRPr sz="2300">
                <a:solidFill>
                  <a:srgbClr val="FF3300"/>
                </a:solidFill>
                <a:latin typeface="Tahoma" panose="020B0804030504040204" charset="0"/>
                <a:ea typeface="MS PGothic" charset="0"/>
              </a:defRPr>
            </a:lvl5pPr>
            <a:lvl6pPr marL="2378710" indent="-216535" algn="r" defTabSz="914400" eaLnBrk="0" fontAlgn="base" hangingPunct="0">
              <a:spcBef>
                <a:spcPct val="0"/>
              </a:spcBef>
              <a:spcAft>
                <a:spcPct val="0"/>
              </a:spcAft>
              <a:defRPr sz="2300">
                <a:solidFill>
                  <a:srgbClr val="FF3300"/>
                </a:solidFill>
                <a:latin typeface="Tahoma" panose="020B0804030504040204" charset="0"/>
                <a:ea typeface="MS PGothic" charset="0"/>
              </a:defRPr>
            </a:lvl6pPr>
            <a:lvl7pPr marL="2811145" indent="-216535" algn="r" defTabSz="914400" eaLnBrk="0" fontAlgn="base" hangingPunct="0">
              <a:spcBef>
                <a:spcPct val="0"/>
              </a:spcBef>
              <a:spcAft>
                <a:spcPct val="0"/>
              </a:spcAft>
              <a:defRPr sz="2300">
                <a:solidFill>
                  <a:srgbClr val="FF3300"/>
                </a:solidFill>
                <a:latin typeface="Tahoma" panose="020B0804030504040204" charset="0"/>
                <a:ea typeface="MS PGothic" charset="0"/>
              </a:defRPr>
            </a:lvl7pPr>
            <a:lvl8pPr marL="3243580" indent="-216535" algn="r" defTabSz="914400" eaLnBrk="0" fontAlgn="base" hangingPunct="0">
              <a:spcBef>
                <a:spcPct val="0"/>
              </a:spcBef>
              <a:spcAft>
                <a:spcPct val="0"/>
              </a:spcAft>
              <a:defRPr sz="2300">
                <a:solidFill>
                  <a:srgbClr val="FF3300"/>
                </a:solidFill>
                <a:latin typeface="Tahoma" panose="020B0804030504040204" charset="0"/>
                <a:ea typeface="MS PGothic" charset="0"/>
              </a:defRPr>
            </a:lvl8pPr>
            <a:lvl9pPr marL="3676015" indent="-216535" algn="r" defTabSz="914400" eaLnBrk="0" fontAlgn="base" hangingPunct="0">
              <a:spcBef>
                <a:spcPct val="0"/>
              </a:spcBef>
              <a:spcAft>
                <a:spcPct val="0"/>
              </a:spcAft>
              <a:defRPr sz="2300">
                <a:solidFill>
                  <a:srgbClr val="FF3300"/>
                </a:solidFill>
                <a:latin typeface="Tahoma" panose="020B0804030504040204" charset="0"/>
                <a:ea typeface="MS PGothic" charset="0"/>
              </a:defRPr>
            </a:lvl9pPr>
          </a:lstStyle>
          <a:p>
            <a:pPr marL="0" marR="0" lvl="0" indent="0" algn="r" defTabSz="914400" rtl="0" eaLnBrk="0" fontAlgn="auto" latinLnBrk="0" hangingPunct="0">
              <a:lnSpc>
                <a:spcPct val="100000"/>
              </a:lnSpc>
              <a:spcBef>
                <a:spcPts val="0"/>
              </a:spcBef>
              <a:spcAft>
                <a:spcPts val="0"/>
              </a:spcAft>
              <a:buClrTx/>
              <a:buSzTx/>
              <a:buFontTx/>
              <a:buNone/>
              <a:defRPr/>
            </a:pPr>
            <a:fld id="{1E3FAC19-2BC4-B14A-8ADC-FFC4055AD7A7}" type="slidenum">
              <a:rPr kumimoji="0" lang="en-US" sz="1200" b="0" i="0" u="none" strike="noStrike" kern="1200" cap="none" spc="0" normalizeH="0" baseline="0" noProof="0">
                <a:ln>
                  <a:noFill/>
                </a:ln>
                <a:solidFill>
                  <a:srgbClr val="4F81BD"/>
                </a:solidFill>
                <a:effectLst/>
                <a:uLnTx/>
                <a:uFillTx/>
                <a:latin typeface="Tahoma" panose="020B0804030504040204" charset="0"/>
                <a:ea typeface="MS PGothic" charset="0"/>
                <a:cs typeface="+mn-cs"/>
              </a:rPr>
            </a:fld>
            <a:endParaRPr kumimoji="0" lang="en-US" sz="1200" b="0" i="0" u="none" strike="noStrike" kern="1200" cap="none" spc="0" normalizeH="0" baseline="0" noProof="0">
              <a:ln>
                <a:noFill/>
              </a:ln>
              <a:solidFill>
                <a:srgbClr val="4F81BD"/>
              </a:solidFill>
              <a:effectLst/>
              <a:uLnTx/>
              <a:uFillTx/>
              <a:latin typeface="Tahoma" panose="020B0804030504040204" charset="0"/>
              <a:ea typeface="MS PGothic" charset="0"/>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ECBC for</a:t>
            </a:r>
            <a:r>
              <a:rPr lang="en-US" baseline="0" dirty="0"/>
              <a:t> short</a:t>
            </a:r>
            <a:endParaRPr lang="en-US" baseline="0" dirty="0"/>
          </a:p>
          <a:p>
            <a:pPr marL="228600" indent="-228600">
              <a:buAutoNum type="arabicPeriod"/>
            </a:pPr>
            <a:r>
              <a:rPr lang="en-US" baseline="0" dirty="0"/>
              <a:t>We start by taking our message and breaking it into blocks. Encrypt the first block and then feed the results into the XOR with the second block and then feed that into f again…...</a:t>
            </a:r>
            <a:endParaRPr lang="en-US" baseline="0" dirty="0"/>
          </a:p>
          <a:p>
            <a:pPr marL="228600" indent="-228600">
              <a:buAutoNum type="arabicPeriod"/>
            </a:pPr>
            <a:r>
              <a:rPr lang="en-US" dirty="0"/>
              <a:t>Finally, we get</a:t>
            </a:r>
            <a:r>
              <a:rPr lang="en-US" baseline="0" dirty="0"/>
              <a:t> the CBC outputs of this long chain.</a:t>
            </a:r>
            <a:endParaRPr lang="en-US" baseline="0" dirty="0"/>
          </a:p>
          <a:p>
            <a:pPr marL="228600" indent="-228600">
              <a:buAutoNum type="arabicPeriod"/>
            </a:pPr>
            <a:r>
              <a:rPr lang="en-US" baseline="0" dirty="0"/>
              <a:t>Then, I would like to point your attention to the fact that we do one more encryption step. And this step is actually done using an independent key, k1. That’s different and chosen independently of the key K, and finally the output gives us the tag.</a:t>
            </a:r>
            <a:endParaRPr lang="en-US" baseline="0" dirty="0"/>
          </a:p>
          <a:p>
            <a:pPr marL="228600" indent="-228600">
              <a:buAutoNum type="arabicPeriod"/>
            </a:pPr>
            <a:r>
              <a:rPr lang="en-US" baseline="0" dirty="0"/>
              <a:t>So you might be wondering what this last encryption step is for. And I will tell you that the function that’s defined without this last encryption step is called the raw CBC function. </a:t>
            </a:r>
            <a:endParaRPr lang="en-US" baseline="0" dirty="0"/>
          </a:p>
          <a:p>
            <a:pPr marL="228600" indent="-228600">
              <a:buAutoNum type="arabicPeriod"/>
            </a:pPr>
            <a:r>
              <a:rPr lang="en-US" baseline="0" dirty="0"/>
              <a:t>And we will see in a minute, raw CBC is actually not a secure MAC. So the last step is actually critical for making the MAC secure.</a:t>
            </a:r>
            <a:endParaRPr lang="en-US" baseline="0" dirty="0"/>
          </a:p>
          <a:p>
            <a:pPr marL="228600" indent="-228600">
              <a:buAutoNum type="arabicPeriod"/>
            </a:pPr>
            <a:endParaRPr lang="en-US" baseline="0" dirty="0"/>
          </a:p>
          <a:p>
            <a:pPr marL="228600" indent="-228600">
              <a:buAutoNum type="arabicPeriod"/>
            </a:pPr>
            <a:endParaRPr lang="en-US" baseline="0" dirty="0"/>
          </a:p>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FF38DAD-5F37-4EA5-A798-26ED1E45393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 NMAC starts</a:t>
            </a:r>
            <a:r>
              <a:rPr lang="en-US" baseline="0" dirty="0"/>
              <a:t> from PRF that takes inputs in X, but outputs elements in the key space. And remember that for CBC, the output has to be in the set X.</a:t>
            </a:r>
            <a:endParaRPr lang="en-US" baseline="0" dirty="0"/>
          </a:p>
          <a:p>
            <a:pPr marL="228600" indent="-228600">
              <a:buAutoNum type="arabicPeriod"/>
            </a:pPr>
            <a:r>
              <a:rPr lang="en-US" baseline="0" dirty="0"/>
              <a:t>Which takes pairs of keys as inputs, again, can process variable length messages up until L blocks.</a:t>
            </a:r>
            <a:endParaRPr lang="en-US" baseline="0" dirty="0"/>
          </a:p>
          <a:p>
            <a:pPr marL="228600" indent="-228600">
              <a:buAutoNum type="arabicPeriod"/>
            </a:pPr>
            <a:r>
              <a:rPr lang="en-US" dirty="0"/>
              <a:t>What comes out is the key for the next block of NMAC.</a:t>
            </a:r>
            <a:endParaRPr lang="en-US" dirty="0"/>
          </a:p>
          <a:p>
            <a:pPr marL="228600" indent="-228600">
              <a:buAutoNum type="arabicPeriod"/>
            </a:pPr>
            <a:r>
              <a:rPr lang="en-US" dirty="0"/>
              <a:t>Just as before, in fact, if we stop here, the function that we obtain is called cascade function. It is not secure.</a:t>
            </a:r>
            <a:endParaRPr lang="en-US" dirty="0"/>
          </a:p>
          <a:p>
            <a:pPr marL="228600" indent="-228600">
              <a:buAutoNum type="arabicPeriod"/>
            </a:pPr>
            <a:r>
              <a:rPr lang="en-US" dirty="0"/>
              <a:t>To get a secure MAC, what we do is we need to map this element t, into the set X. And so, typically, </a:t>
            </a:r>
            <a:r>
              <a:rPr lang="en-US" b="1" dirty="0"/>
              <a:t>where the block length, X, is much bigger than the key length.</a:t>
            </a:r>
            <a:r>
              <a:rPr lang="en-US" dirty="0"/>
              <a:t> </a:t>
            </a:r>
            <a:r>
              <a:rPr lang="en-US" b="1" dirty="0"/>
              <a:t>What we do is we simply append fixed pad</a:t>
            </a:r>
            <a:r>
              <a:rPr lang="en-US" dirty="0"/>
              <a:t>,  </a:t>
            </a:r>
            <a:endParaRPr lang="en-US" dirty="0"/>
          </a:p>
          <a:p>
            <a:pPr marL="228600" indent="-228600">
              <a:buAutoNum type="arabicPeriod"/>
            </a:pPr>
            <a:r>
              <a:rPr lang="en-US" dirty="0"/>
              <a:t>Finally, the last tag is an element of K which we output as the output of NMAC</a:t>
            </a:r>
            <a:endParaRPr lang="en-US" dirty="0"/>
          </a:p>
          <a:p>
            <a:pPr marL="228600" indent="-228600">
              <a:buAutoNum type="arabicPeriod"/>
            </a:pPr>
            <a:endParaRPr lang="en-US" dirty="0"/>
          </a:p>
          <a:p>
            <a:pPr marL="228600" indent="-228600">
              <a:buAutoNum type="arabicPeriod"/>
            </a:pPr>
            <a:endParaRPr lang="en-US" dirty="0"/>
          </a:p>
          <a:p>
            <a:pPr marL="228600" indent="-228600">
              <a:buAutoNum type="arabicPeriod"/>
            </a:pPr>
            <a:endParaRPr lang="en-US" dirty="0"/>
          </a:p>
          <a:p>
            <a:pPr marL="228600" indent="-228600">
              <a:buAutoNum type="arabicPeriod"/>
            </a:pPr>
            <a:endParaRPr lang="en-US" dirty="0"/>
          </a:p>
          <a:p>
            <a:pPr marL="228600" indent="-228600">
              <a:buAutoNum type="arabicPeriod"/>
            </a:pPr>
            <a:endParaRPr lang="en-US" dirty="0"/>
          </a:p>
          <a:p>
            <a:pPr marL="228600" indent="-228600">
              <a:buAutoNum type="arabicPeriod"/>
            </a:pPr>
            <a:endParaRPr lang="en-US" dirty="0"/>
          </a:p>
          <a:p>
            <a:pPr marL="228600" indent="-228600">
              <a:buAutoNum type="arabicPeriod"/>
            </a:pPr>
            <a:endParaRPr lang="en-US" dirty="0"/>
          </a:p>
          <a:p>
            <a:pPr marL="228600" indent="-228600">
              <a:buAutoNum type="arabicPeriod"/>
            </a:pPr>
            <a:endParaRPr lang="en-US" dirty="0"/>
          </a:p>
          <a:p>
            <a:pPr marL="228600" indent="-228600">
              <a:buAutoNum type="arabicPeriod"/>
            </a:pPr>
            <a:endParaRPr lang="en-US" dirty="0"/>
          </a:p>
          <a:p>
            <a:pPr marL="228600" indent="-228600">
              <a:buAutoNum type="arabicPeriod"/>
            </a:pPr>
            <a:endParaRPr lang="en-US" dirty="0"/>
          </a:p>
          <a:p>
            <a:pPr marL="228600" indent="-228600">
              <a:buAutoNum type="arabicPeriod"/>
            </a:pPr>
            <a:endParaRPr lang="en-US" dirty="0"/>
          </a:p>
          <a:p>
            <a:pPr marL="228600" indent="-228600">
              <a:buAutoNum type="arabicPeriod"/>
            </a:pPr>
            <a:endParaRPr lang="en-US" dirty="0"/>
          </a:p>
          <a:p>
            <a:pPr marL="228600" indent="-228600">
              <a:buAutoNum type="arabicPeriod"/>
            </a:pPr>
            <a:endParaRPr lang="en-US" dirty="0"/>
          </a:p>
          <a:p>
            <a:pPr marL="228600" indent="-228600">
              <a:buAutoNum type="arabicPeriod"/>
            </a:pPr>
            <a:endParaRPr lang="en-US" dirty="0"/>
          </a:p>
          <a:p>
            <a:pPr marL="228600" indent="-228600">
              <a:buAutoNum type="arabicPeriod"/>
            </a:pPr>
            <a:endParaRPr lang="en-US" dirty="0"/>
          </a:p>
          <a:p>
            <a:pPr marL="228600" indent="-228600">
              <a:buAutoNum type="arabicPeriod"/>
            </a:pPr>
            <a:endParaRPr lang="en-US" dirty="0"/>
          </a:p>
          <a:p>
            <a:pPr marL="228600" indent="-228600">
              <a:buAutoNum type="arabicPeriod"/>
            </a:pPr>
            <a:endParaRPr lang="en-US" dirty="0"/>
          </a:p>
          <a:p>
            <a:pPr marL="228600" indent="-228600">
              <a:buAutoNum type="arabicPeriod"/>
            </a:pPr>
            <a:endParaRPr lang="en-US" dirty="0"/>
          </a:p>
          <a:p>
            <a:pPr marL="228600" indent="-228600">
              <a:buAutoNum type="arabicPeriod"/>
            </a:pPr>
            <a:endParaRPr lang="en-US" dirty="0"/>
          </a:p>
          <a:p>
            <a:pPr marL="228600" indent="-228600">
              <a:buAutoNum type="arabicPeriod"/>
            </a:pPr>
            <a:endParaRPr lang="en-US" dirty="0"/>
          </a:p>
          <a:p>
            <a:pPr marL="228600" indent="-228600">
              <a:buAutoNum type="arabicPeriod"/>
            </a:pPr>
            <a:endParaRPr lang="en-US" dirty="0"/>
          </a:p>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FF38DAD-5F37-4EA5-A798-26ED1E45393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CC45A8A3-9FBB-431D-AAA8-BEEA360F5701}" type="slidenum">
              <a:rPr lang="en-US" smtClean="0"/>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 reason is, if you’re given the output of the cascade function applied to a message m.</a:t>
            </a:r>
            <a:endParaRPr lang="en-US" dirty="0"/>
          </a:p>
          <a:p>
            <a:pPr marL="228600" indent="-228600">
              <a:buAutoNum type="arabicPeriod"/>
            </a:pPr>
            <a:r>
              <a:rPr lang="en-US" dirty="0"/>
              <a:t>I can derive from the cascade applied to the message M concatenated W for any message W.</a:t>
            </a:r>
            <a:endParaRPr lang="en-US" dirty="0"/>
          </a:p>
          <a:p>
            <a:pPr marL="228600" indent="-228600">
              <a:buAutoNum type="arabicPeriod"/>
            </a:pPr>
            <a:r>
              <a:rPr lang="en-US" dirty="0"/>
              <a:t>First of all, it should be clear that this is enough to mount an existential forgery because essentially by asking for a tag on m, I obtain the tag on this longer message which I can then output as my forgery.</a:t>
            </a:r>
            <a:endParaRPr lang="en-US" dirty="0"/>
          </a:p>
          <a:p>
            <a:pPr marL="228600" indent="-228600">
              <a:buAutoNum type="arabicPeriod"/>
            </a:pPr>
            <a:r>
              <a:rPr lang="en-US" dirty="0"/>
              <a:t>Mac is insecure because given a MAC in one message, I can produce the MAC in another message.</a:t>
            </a:r>
            <a:endParaRPr lang="en-US" dirty="0"/>
          </a:p>
          <a:p>
            <a:pPr marL="228600" indent="-228600">
              <a:buAutoNum type="arabicPeriod"/>
            </a:pPr>
            <a:r>
              <a:rPr lang="en-US" dirty="0"/>
              <a:t> </a:t>
            </a: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CC45A8A3-9FBB-431D-AAA8-BEEA360F5701}" type="slidenum">
              <a:rPr lang="en-US" smtClean="0"/>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Attacker can add one more block here, then the attacker can take the output of cascade, which is the value t.</a:t>
            </a:r>
            <a:endParaRPr lang="en-US" dirty="0"/>
          </a:p>
          <a:p>
            <a:pPr marL="228600" indent="-228600">
              <a:buAutoNum type="arabicPeriod"/>
            </a:pPr>
            <a:r>
              <a:rPr lang="en-US" dirty="0"/>
              <a:t>And we can simply apply the function F to it again.</a:t>
            </a:r>
            <a:endParaRPr lang="en-US" dirty="0"/>
          </a:p>
          <a:p>
            <a:pPr marL="228600" indent="-228600">
              <a:buAutoNum type="arabicPeriod"/>
            </a:pPr>
            <a:endParaRPr lang="en-US" dirty="0"/>
          </a:p>
          <a:p>
            <a:pPr marL="228600" indent="-228600">
              <a:buAutoNum type="arabicPeriod"/>
            </a:pPr>
            <a:endParaRPr lang="en-US" dirty="0"/>
          </a:p>
          <a:p>
            <a:pPr marL="228600" indent="-228600">
              <a:buAutoNum type="arabicPeriod"/>
            </a:pPr>
            <a:endParaRPr lang="en-US" dirty="0"/>
          </a:p>
          <a:p>
            <a:pPr marL="228600" indent="-228600">
              <a:buAutoNum type="arabicPeriod"/>
            </a:pPr>
            <a:endParaRPr lang="en-US" dirty="0"/>
          </a:p>
          <a:p>
            <a:pPr marL="228600" indent="-228600">
              <a:buAutoNum type="arabicPeriod"/>
            </a:pPr>
            <a:endParaRPr lang="en-US" dirty="0"/>
          </a:p>
          <a:p>
            <a:pPr marL="228600" indent="-228600">
              <a:buAutoNum type="arabicPeriod"/>
            </a:pPr>
            <a:endParaRPr lang="en-US" dirty="0"/>
          </a:p>
          <a:p>
            <a:pPr marL="228600" indent="-228600">
              <a:buAutoNum type="arabicPeriod"/>
            </a:pPr>
            <a:endParaRPr lang="en-US" dirty="0"/>
          </a:p>
          <a:p>
            <a:pPr marL="228600" indent="-228600">
              <a:buAutoNum type="arabicPeriod"/>
            </a:pPr>
            <a:endParaRPr lang="en-US" dirty="0"/>
          </a:p>
          <a:p>
            <a:pPr marL="228600" indent="-228600">
              <a:buAutoNum type="arabicPeriod"/>
            </a:pPr>
            <a:endParaRPr lang="en-US" dirty="0"/>
          </a:p>
          <a:p>
            <a:pPr marL="228600" indent="-228600">
              <a:buAutoNum type="arabicPeriod"/>
            </a:pPr>
            <a:endParaRPr lang="en-US" dirty="0"/>
          </a:p>
          <a:p>
            <a:pPr marL="228600" indent="-228600">
              <a:buAutoNum type="arabicPeriod"/>
            </a:pPr>
            <a:endParaRPr lang="en-US" dirty="0"/>
          </a:p>
          <a:p>
            <a:pPr marL="228600" indent="-228600">
              <a:buAutoNum type="arabicPeriod"/>
            </a:pPr>
            <a:endParaRPr lang="en-US" dirty="0"/>
          </a:p>
          <a:p>
            <a:pPr marL="228600" indent="-228600">
              <a:buAutoNum type="arabicPeriod"/>
            </a:pPr>
            <a:endParaRPr lang="en-US" dirty="0"/>
          </a:p>
          <a:p>
            <a:pPr marL="228600" indent="-228600">
              <a:buAutoNum type="arabicPeriod"/>
            </a:pPr>
            <a:endParaRPr lang="en-US" dirty="0"/>
          </a:p>
          <a:p>
            <a:pPr marL="228600" indent="-228600">
              <a:buAutoNum type="arabicPeriod"/>
            </a:pPr>
            <a:endParaRPr lang="en-US" dirty="0"/>
          </a:p>
          <a:p>
            <a:pPr marL="228600" indent="-228600">
              <a:buAutoNum type="arabicPeriod"/>
            </a:pPr>
            <a:endParaRPr lang="en-US" dirty="0"/>
          </a:p>
          <a:p>
            <a:pPr marL="228600" indent="-228600">
              <a:buAutoNum type="arabicPeriod"/>
            </a:pPr>
            <a:endParaRPr lang="en-US" dirty="0"/>
          </a:p>
          <a:p>
            <a:pPr marL="228600" indent="-228600">
              <a:buAutoNum type="arabicPeriod"/>
            </a:pPr>
            <a:endParaRPr lang="en-US" dirty="0"/>
          </a:p>
          <a:p>
            <a:pPr marL="228600" indent="-228600">
              <a:buAutoNum type="arabicPeriod"/>
            </a:pPr>
            <a:endParaRPr lang="en-US" dirty="0"/>
          </a:p>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FF38DAD-5F37-4EA5-A798-26ED1E45393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Show you that without this extra encryption block, ECBC is insecure</a:t>
            </a:r>
            <a:endParaRPr lang="en-US" dirty="0"/>
          </a:p>
          <a:p>
            <a:pPr marL="228600" indent="-228600">
              <a:buAutoNum type="arabicPeriod"/>
            </a:pPr>
            <a:r>
              <a:rPr lang="en-US" dirty="0"/>
              <a:t>Let’s define a map that uses raw CBC, without the last encryption step</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FF38DAD-5F37-4EA5-A798-26ED1E45393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Now the attacker wants to extend and compute the MAC on some message M, concatenated on with some message W.</a:t>
            </a:r>
            <a:endParaRPr lang="en-US" dirty="0"/>
          </a:p>
          <a:p>
            <a:pPr marL="228600" indent="-228600">
              <a:buAutoNum type="arabicPeriod"/>
            </a:pPr>
            <a:r>
              <a:rPr lang="en-US" b="1" dirty="0"/>
              <a:t>But he doesn’t know what this key K is. And as a result, he doesn’t know what the output of the function is.</a:t>
            </a:r>
            <a:endParaRPr lang="en-US" b="1" dirty="0"/>
          </a:p>
          <a:p>
            <a:pPr marL="228600" indent="-228600">
              <a:buAutoNum type="arabicPeriod"/>
            </a:pPr>
            <a:r>
              <a:rPr lang="en-US" dirty="0"/>
              <a:t>So he simply can’t just depend on block W, and compute the value of raw CBC on N concatenated W.</a:t>
            </a:r>
            <a:endParaRPr lang="en-US" dirty="0"/>
          </a:p>
          <a:p>
            <a:pPr marL="228600" indent="-228600">
              <a:buAutoNum type="arabicPeriod"/>
            </a:pPr>
            <a:r>
              <a:rPr lang="en-US" dirty="0"/>
              <a:t>However, it turns out that he can actually evaluate this function. By using the chosen message attack.</a:t>
            </a:r>
            <a:endParaRPr lang="en-US" dirty="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FF38DAD-5F37-4EA5-A798-26ED1E45393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 attacker starts by requesting the tag on a particular message </a:t>
            </a:r>
            <a:r>
              <a:rPr lang="en-US" i="1" dirty="0"/>
              <a:t>m</a:t>
            </a:r>
            <a:r>
              <a:rPr lang="en-US" dirty="0"/>
              <a:t> that’s a one-block message. </a:t>
            </a:r>
            <a:endParaRPr lang="en-US" dirty="0"/>
          </a:p>
          <a:p>
            <a:pPr marL="228600" indent="-228600">
              <a:buAutoNum type="arabicPeriod"/>
            </a:pPr>
            <a:r>
              <a:rPr lang="en-US" dirty="0"/>
              <a:t>And now I claim that he can define this message m’, which contains two blocks. </a:t>
            </a:r>
            <a:endParaRPr lang="en-US" dirty="0"/>
          </a:p>
          <a:p>
            <a:pPr marL="228600" indent="-228600">
              <a:buAutoNum type="arabicPeriod"/>
            </a:pPr>
            <a:r>
              <a:rPr lang="en-US" dirty="0"/>
              <a:t>And I claim that the value t he just received is a valid tag for this two block message, m’.</a:t>
            </a:r>
            <a:endParaRPr lang="en-US" dirty="0"/>
          </a:p>
          <a:p>
            <a:pPr marL="228600" indent="-228600">
              <a:buAutoNum type="arabicPeriod"/>
            </a:pPr>
            <a:r>
              <a:rPr lang="en-US" dirty="0"/>
              <a:t>So the attacker can produce the valid t for this two block message that he never queried. </a:t>
            </a:r>
            <a:endParaRPr lang="en-US" dirty="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FF38DAD-5F37-4EA5-A798-26ED1E45393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Collision resistance, which plays an important role in providing message integrity.</a:t>
            </a:r>
            <a:endParaRPr lang="en-US" dirty="0"/>
          </a:p>
          <a:p>
            <a:pPr marL="228600" indent="-228600">
              <a:buAutoNum type="arabicPeriod"/>
            </a:pPr>
            <a:r>
              <a:rPr lang="en-US" dirty="0"/>
              <a:t>Our end goal is to describe a very popular MAC algorithm called </a:t>
            </a:r>
            <a:r>
              <a:rPr lang="en-US" dirty="0" err="1"/>
              <a:t>Hmac</a:t>
            </a:r>
            <a:r>
              <a:rPr lang="en-US" dirty="0"/>
              <a:t> that’s widely used in Internet protocols.</a:t>
            </a:r>
            <a:endParaRPr lang="en-US" dirty="0"/>
          </a:p>
          <a:p>
            <a:pPr marL="228600" indent="-228600">
              <a:buAutoNum type="arabicPeriod"/>
            </a:pPr>
            <a:r>
              <a:rPr lang="en-US" dirty="0" err="1"/>
              <a:t>Hmac</a:t>
            </a:r>
            <a:r>
              <a:rPr lang="en-US" dirty="0"/>
              <a:t> itself is built from collision resistant hash functions.</a:t>
            </a:r>
            <a:endParaRPr lang="en-US" dirty="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FF38DAD-5F37-4EA5-A798-26ED1E45393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B3155BC7-DA9E-D345-B79E-35FF663F00A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B3155BC7-DA9E-D345-B79E-35FF663F00A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defRPr/>
            </a:pPr>
            <a:r>
              <a:rPr kumimoji="0" lang="en-US" sz="1200" b="0" i="0" u="none" strike="noStrike" kern="1200" cap="none" spc="0" normalizeH="0" baseline="0" noProof="0" dirty="0">
                <a:ln>
                  <a:noFill/>
                </a:ln>
                <a:solidFill>
                  <a:prstClr val="black"/>
                </a:solidFill>
                <a:effectLst/>
                <a:uLnTx/>
                <a:uFillTx/>
                <a:latin typeface="+mn-lt"/>
                <a:ea typeface="+mn-ea"/>
                <a:cs typeface="+mn-cs"/>
              </a:rPr>
              <a:t>What does it mean for a hash function to be collision resistant.</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defRPr/>
            </a:pPr>
            <a:r>
              <a:rPr kumimoji="0" lang="en-US" sz="1200" b="0" i="0" u="none" strike="noStrike" kern="1200" cap="none" spc="0" normalizeH="0" baseline="0" noProof="0" dirty="0">
                <a:ln>
                  <a:noFill/>
                </a:ln>
                <a:solidFill>
                  <a:prstClr val="black"/>
                </a:solidFill>
                <a:effectLst/>
                <a:uLnTx/>
                <a:uFillTx/>
                <a:latin typeface="+mn-lt"/>
                <a:ea typeface="+mn-ea"/>
                <a:cs typeface="+mn-cs"/>
              </a:rPr>
              <a:t>Collision: for m0 and m1, when we apply the hash function to them they happen to collide and they both map to the same output in the tag space</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defRPr/>
            </a:pPr>
            <a:r>
              <a:rPr kumimoji="0" lang="en-US" sz="1200" b="0" i="0" u="none" strike="noStrike" kern="1200" cap="none" spc="0" normalizeH="0" baseline="0" noProof="0" dirty="0">
                <a:ln>
                  <a:noFill/>
                </a:ln>
                <a:solidFill>
                  <a:prstClr val="black"/>
                </a:solidFill>
                <a:effectLst/>
                <a:uLnTx/>
                <a:uFillTx/>
                <a:latin typeface="+mn-lt"/>
                <a:ea typeface="+mn-ea"/>
                <a:cs typeface="+mn-cs"/>
              </a:rPr>
              <a:t>We say that the function H is collision resistant if it’s hard to find collisions for this function. </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defRPr/>
            </a:pPr>
            <a:r>
              <a:rPr kumimoji="0" lang="en-US" sz="1200" b="0" i="0" u="none" strike="noStrike" kern="1200" cap="none" spc="0" normalizeH="0" baseline="0" noProof="0" dirty="0">
                <a:ln>
                  <a:noFill/>
                </a:ln>
                <a:solidFill>
                  <a:prstClr val="black"/>
                </a:solidFill>
                <a:effectLst/>
                <a:uLnTx/>
                <a:uFillTx/>
                <a:latin typeface="+mn-lt"/>
                <a:ea typeface="+mn-ea"/>
                <a:cs typeface="+mn-cs"/>
              </a:rPr>
              <a:t>This should seem a little bit counterintuitive because we know that the output space is tiny compared to the input space so by the pigeonhole principle there must be lots of messages map to the same outputs, because isn’t enough space in the output space to accommodate all the messages without collisions. </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defRPr/>
            </a:pPr>
            <a:r>
              <a:rPr kumimoji="0" lang="en-US" sz="1200" b="0" i="0" u="none" strike="noStrike" kern="1200" cap="none" spc="0" normalizeH="0" baseline="0" noProof="0" dirty="0">
                <a:ln>
                  <a:noFill/>
                </a:ln>
                <a:solidFill>
                  <a:prstClr val="black"/>
                </a:solidFill>
                <a:effectLst/>
                <a:uLnTx/>
                <a:uFillTx/>
                <a:latin typeface="+mn-lt"/>
                <a:ea typeface="+mn-ea"/>
                <a:cs typeface="+mn-cs"/>
              </a:rPr>
              <a:t>We know that there are lots of collisions and the question is that it is easy to find an efficient algorithm that finds any such collisions.</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defRPr/>
            </a:pPr>
            <a:r>
              <a:rPr kumimoji="0" lang="en-US" sz="1200" b="0" i="0" u="none" strike="noStrike" kern="1200" cap="none" spc="0" normalizeH="0" baseline="0" noProof="0" dirty="0">
                <a:ln>
                  <a:noFill/>
                </a:ln>
                <a:solidFill>
                  <a:prstClr val="black"/>
                </a:solidFill>
                <a:effectLst/>
                <a:uLnTx/>
                <a:uFillTx/>
                <a:latin typeface="+mn-lt"/>
                <a:ea typeface="+mn-ea"/>
                <a:cs typeface="+mn-cs"/>
              </a:rPr>
              <a:t>We say that the function is collision resistant if for all explicit algorithms A, then these algorithms are not able to print a collision for the function H.</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defRPr/>
            </a:pPr>
            <a:r>
              <a:rPr kumimoji="0" lang="en-US" sz="1200" b="0" i="0" u="none" strike="noStrike" kern="1200" cap="none" spc="0" normalizeH="0" baseline="0" noProof="0" dirty="0">
                <a:ln>
                  <a:noFill/>
                </a:ln>
                <a:solidFill>
                  <a:prstClr val="black"/>
                </a:solidFill>
                <a:effectLst/>
                <a:uLnTx/>
                <a:uFillTx/>
                <a:latin typeface="+mn-lt"/>
                <a:ea typeface="+mn-ea"/>
                <a:cs typeface="+mn-cs"/>
              </a:rPr>
              <a:t>A classic example of a collision resistant hash function is sharp 256 which happens to output 256 bits but can take arbitrary large inputs.</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Nobody knows how to find collisions for this particular function.</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CC45A8A3-9FBB-431D-AAA8-BEEA360F5701}" type="slidenum">
              <a:rPr lang="en-US" smtClean="0"/>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Let’s see how we can trivially build a MAC given a collision resistant hash function.</a:t>
            </a:r>
            <a:endParaRPr lang="en-US" dirty="0"/>
          </a:p>
          <a:p>
            <a:pPr marL="228600" indent="-228600">
              <a:buAutoNum type="arabicPeriod"/>
            </a:pPr>
            <a:r>
              <a:rPr lang="en-US" dirty="0"/>
              <a:t>Then we can define a new MAC, by applying the small MAC to the output of the hash function.</a:t>
            </a:r>
            <a:endParaRPr lang="en-US" dirty="0"/>
          </a:p>
          <a:p>
            <a:pPr marL="228600" indent="-228600">
              <a:buAutoNum type="arabicPeriod"/>
            </a:pPr>
            <a:r>
              <a:rPr lang="en-US" dirty="0"/>
              <a:t>And how do we verify a MAC, by rehashing the given message and then checking that a small MAC actually verified under the given tag.</a:t>
            </a:r>
            <a:endParaRPr lang="en-US" dirty="0"/>
          </a:p>
          <a:p>
            <a:pPr marL="228600" indent="-228600">
              <a:buAutoNum type="arabicPeriod"/>
            </a:pPr>
            <a:r>
              <a:rPr lang="en-US" dirty="0"/>
              <a:t>Example, SHA-256 outputs 256 bits outputs, which is 32 bytes so we have to build a mac that can MAC 32 byte messages, by applying two-block CBC. And two-block CBC would expand AES form a PRF on 16 bytes to a PRF on 32 Bytes.</a:t>
            </a:r>
            <a:endParaRPr lang="en-US" dirty="0"/>
          </a:p>
          <a:p>
            <a:pPr marL="228600" indent="-228600">
              <a:buAutoNum type="arabicPeriod"/>
            </a:pPr>
            <a:r>
              <a:rPr lang="en-US" dirty="0"/>
              <a:t>The</a:t>
            </a:r>
            <a:r>
              <a:rPr lang="en-US" baseline="0" dirty="0"/>
              <a:t> MAC example is secure assuming AES is a PRF and SHA-256 is collision resistance.</a:t>
            </a:r>
            <a:endParaRPr lang="en-US" dirty="0"/>
          </a:p>
        </p:txBody>
      </p:sp>
      <p:sp>
        <p:nvSpPr>
          <p:cNvPr id="4" name="Slide Number Placeholder 3"/>
          <p:cNvSpPr>
            <a:spLocks noGrp="1"/>
          </p:cNvSpPr>
          <p:nvPr>
            <p:ph type="sldNum" sz="quarter" idx="5"/>
          </p:nvPr>
        </p:nvSpPr>
        <p:spPr/>
        <p:txBody>
          <a:bodyPr/>
          <a:lstStyle/>
          <a:p>
            <a:fld id="{CC45A8A3-9FBB-431D-AAA8-BEEA360F5701}"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defTabSz="911225" eaLnBrk="0" hangingPunct="0">
              <a:defRPr sz="1900">
                <a:solidFill>
                  <a:schemeClr val="tx1"/>
                </a:solidFill>
                <a:latin typeface="Tahoma" panose="020B0804030504040204" charset="0"/>
                <a:ea typeface="MS PGothic" charset="0"/>
              </a:defRPr>
            </a:lvl1pPr>
            <a:lvl2pPr marL="702945" indent="-270510" defTabSz="911225" eaLnBrk="0" hangingPunct="0">
              <a:defRPr sz="1900">
                <a:solidFill>
                  <a:schemeClr val="tx1"/>
                </a:solidFill>
                <a:latin typeface="Tahoma" panose="020B0804030504040204" charset="0"/>
                <a:ea typeface="MS PGothic" charset="0"/>
              </a:defRPr>
            </a:lvl2pPr>
            <a:lvl3pPr marL="1081405" indent="-216535" defTabSz="911225" eaLnBrk="0" hangingPunct="0">
              <a:defRPr sz="1900">
                <a:solidFill>
                  <a:schemeClr val="tx1"/>
                </a:solidFill>
                <a:latin typeface="Tahoma" panose="020B0804030504040204" charset="0"/>
                <a:ea typeface="MS PGothic" charset="0"/>
              </a:defRPr>
            </a:lvl3pPr>
            <a:lvl4pPr marL="1513840" indent="-216535" defTabSz="911225" eaLnBrk="0" hangingPunct="0">
              <a:defRPr sz="1900">
                <a:solidFill>
                  <a:schemeClr val="tx1"/>
                </a:solidFill>
                <a:latin typeface="Tahoma" panose="020B0804030504040204" charset="0"/>
                <a:ea typeface="MS PGothic" charset="0"/>
              </a:defRPr>
            </a:lvl4pPr>
            <a:lvl5pPr marL="1946275" indent="-216535" defTabSz="911225" eaLnBrk="0" hangingPunct="0">
              <a:defRPr sz="1900">
                <a:solidFill>
                  <a:schemeClr val="tx1"/>
                </a:solidFill>
                <a:latin typeface="Tahoma" panose="020B0804030504040204" charset="0"/>
                <a:ea typeface="MS PGothic" charset="0"/>
              </a:defRPr>
            </a:lvl5pPr>
            <a:lvl6pPr marL="2378710"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6pPr>
            <a:lvl7pPr marL="2811145"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7pPr>
            <a:lvl8pPr marL="3243580"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8pPr>
            <a:lvl9pPr marL="3676015"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9pPr>
          </a:lstStyle>
          <a:p>
            <a:pPr marL="0" marR="0" lvl="0" indent="0" algn="r" defTabSz="911225" rtl="0" eaLnBrk="0" fontAlgn="auto" latinLnBrk="0" hangingPunct="0">
              <a:lnSpc>
                <a:spcPct val="100000"/>
              </a:lnSpc>
              <a:spcBef>
                <a:spcPts val="0"/>
              </a:spcBef>
              <a:spcAft>
                <a:spcPts val="0"/>
              </a:spcAft>
              <a:buClrTx/>
              <a:buSzTx/>
              <a:buFontTx/>
              <a:buNone/>
              <a:defRPr/>
            </a:pPr>
            <a:fld id="{D8ED110D-BF41-C04C-BD1E-905901545FAC}" type="slidenum">
              <a:rPr kumimoji="0" lang="en-US" sz="1200" b="0" i="0" u="none" strike="noStrike" kern="1200" cap="none" spc="0" normalizeH="0" baseline="0" noProof="0">
                <a:ln>
                  <a:noFill/>
                </a:ln>
                <a:solidFill>
                  <a:srgbClr val="4F81BD"/>
                </a:solidFill>
                <a:effectLst/>
                <a:uLnTx/>
                <a:uFillTx/>
                <a:latin typeface="Tahoma" panose="020B0804030504040204" charset="0"/>
                <a:ea typeface="MS PGothic" charset="0"/>
                <a:cs typeface="+mn-cs"/>
              </a:rPr>
            </a:fld>
            <a:endParaRPr kumimoji="0" lang="en-US" sz="1200" b="0" i="0" u="none" strike="noStrike" kern="1200" cap="none" spc="0" normalizeH="0" baseline="0" noProof="0">
              <a:ln>
                <a:noFill/>
              </a:ln>
              <a:solidFill>
                <a:srgbClr val="4F81BD"/>
              </a:solidFill>
              <a:effectLst/>
              <a:uLnTx/>
              <a:uFillTx/>
              <a:latin typeface="Tahoma" panose="020B0804030504040204" charset="0"/>
              <a:ea typeface="MS PGothic" charset="0"/>
              <a:cs typeface="+mn-cs"/>
            </a:endParaRPr>
          </a:p>
        </p:txBody>
      </p:sp>
      <p:sp>
        <p:nvSpPr>
          <p:cNvPr id="41987" name="Rectangle 2"/>
          <p:cNvSpPr>
            <a:spLocks noGrp="1" noRot="1" noChangeAspect="1" noChangeArrowheads="1" noTextEdit="1"/>
          </p:cNvSpPr>
          <p:nvPr>
            <p:ph type="sldImg"/>
          </p:nvPr>
        </p:nvSpPr>
        <p:spPr/>
      </p:sp>
      <p:sp>
        <p:nvSpPr>
          <p:cNvPr id="41988" name="Rectangle 3"/>
          <p:cNvSpPr>
            <a:spLocks noGrp="1" noChangeArrowheads="1"/>
          </p:cNvSpPr>
          <p:nvPr>
            <p:ph type="body" idx="1"/>
          </p:nvPr>
        </p:nvSpPr>
        <p:spPr>
          <a:noFill/>
        </p:spPr>
        <p:txBody>
          <a:bodyPr/>
          <a:lstStyle/>
          <a:p>
            <a:endParaRPr lang="en-US" dirty="0">
              <a:latin typeface="Times New Roman" panose="02020603050405020304" charset="0"/>
            </a:endParaRPr>
          </a:p>
        </p:txBody>
      </p:sp>
      <p:sp>
        <p:nvSpPr>
          <p:cNvPr id="41989" name="Date Placeholder 1"/>
          <p:cNvSpPr>
            <a:spLocks noGrp="1"/>
          </p:cNvSpPr>
          <p:nvPr>
            <p:ph type="dt" sz="quarter" idx="1"/>
          </p:nvPr>
        </p:nvSpPr>
        <p:spPr>
          <a:noFill/>
        </p:spPr>
        <p:txBody>
          <a:bodyPr/>
          <a:lstStyle>
            <a:lvl1pPr defTabSz="911225" eaLnBrk="0" hangingPunct="0">
              <a:defRPr sz="1900">
                <a:solidFill>
                  <a:schemeClr val="tx1"/>
                </a:solidFill>
                <a:latin typeface="Tahoma" panose="020B0804030504040204" charset="0"/>
                <a:ea typeface="MS PGothic" charset="0"/>
              </a:defRPr>
            </a:lvl1pPr>
            <a:lvl2pPr marL="702945" indent="-270510" defTabSz="911225" eaLnBrk="0" hangingPunct="0">
              <a:defRPr sz="1900">
                <a:solidFill>
                  <a:schemeClr val="tx1"/>
                </a:solidFill>
                <a:latin typeface="Tahoma" panose="020B0804030504040204" charset="0"/>
                <a:ea typeface="MS PGothic" charset="0"/>
              </a:defRPr>
            </a:lvl2pPr>
            <a:lvl3pPr marL="1081405" indent="-216535" defTabSz="911225" eaLnBrk="0" hangingPunct="0">
              <a:defRPr sz="1900">
                <a:solidFill>
                  <a:schemeClr val="tx1"/>
                </a:solidFill>
                <a:latin typeface="Tahoma" panose="020B0804030504040204" charset="0"/>
                <a:ea typeface="MS PGothic" charset="0"/>
              </a:defRPr>
            </a:lvl3pPr>
            <a:lvl4pPr marL="1513840" indent="-216535" defTabSz="911225" eaLnBrk="0" hangingPunct="0">
              <a:defRPr sz="1900">
                <a:solidFill>
                  <a:schemeClr val="tx1"/>
                </a:solidFill>
                <a:latin typeface="Tahoma" panose="020B0804030504040204" charset="0"/>
                <a:ea typeface="MS PGothic" charset="0"/>
              </a:defRPr>
            </a:lvl4pPr>
            <a:lvl5pPr marL="1946275" indent="-216535" defTabSz="911225" eaLnBrk="0" hangingPunct="0">
              <a:defRPr sz="1900">
                <a:solidFill>
                  <a:schemeClr val="tx1"/>
                </a:solidFill>
                <a:latin typeface="Tahoma" panose="020B0804030504040204" charset="0"/>
                <a:ea typeface="MS PGothic" charset="0"/>
              </a:defRPr>
            </a:lvl5pPr>
            <a:lvl6pPr marL="2378710"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6pPr>
            <a:lvl7pPr marL="2811145"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7pPr>
            <a:lvl8pPr marL="3243580"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8pPr>
            <a:lvl9pPr marL="3676015"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9pPr>
          </a:lstStyle>
          <a:p>
            <a:pPr marL="0" marR="0" lvl="0" indent="0" algn="r" defTabSz="911225" rtl="0" eaLnBrk="0" fontAlgn="auto" latinLnBrk="0" hangingPunct="0">
              <a:lnSpc>
                <a:spcPct val="100000"/>
              </a:lnSpc>
              <a:spcBef>
                <a:spcPts val="0"/>
              </a:spcBef>
              <a:spcAft>
                <a:spcPts val="0"/>
              </a:spcAft>
              <a:buClrTx/>
              <a:buSzTx/>
              <a:buFontTx/>
              <a:buNone/>
              <a:defRPr/>
            </a:pPr>
            <a:fld id="{612E21CF-3B9A-C14F-BF53-492EF620EA61}" type="datetime1">
              <a:rPr kumimoji="0" lang="en-US" sz="1200" b="0" i="0" u="none" strike="noStrike" kern="1200" cap="none" spc="0" normalizeH="0" baseline="0" noProof="0">
                <a:ln>
                  <a:noFill/>
                </a:ln>
                <a:solidFill>
                  <a:srgbClr val="4F81BD"/>
                </a:solidFill>
                <a:effectLst/>
                <a:uLnTx/>
                <a:uFillTx/>
                <a:latin typeface="Tahoma" panose="020B0804030504040204" charset="0"/>
                <a:ea typeface="MS PGothic" charset="0"/>
                <a:cs typeface="+mn-cs"/>
              </a:rPr>
            </a:fld>
            <a:endParaRPr kumimoji="0" lang="en-US" sz="1200" b="0" i="0" u="none" strike="noStrike" kern="1200" cap="none" spc="0" normalizeH="0" baseline="0" noProof="0">
              <a:ln>
                <a:noFill/>
              </a:ln>
              <a:solidFill>
                <a:srgbClr val="4F81BD"/>
              </a:solidFill>
              <a:effectLst/>
              <a:uLnTx/>
              <a:uFillTx/>
              <a:latin typeface="Tahoma" panose="020B0804030504040204" charset="0"/>
              <a:ea typeface="MS PGothic" charset="0"/>
              <a:cs typeface="+mn-c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I want to</a:t>
            </a:r>
            <a:r>
              <a:rPr lang="en-US" baseline="0" dirty="0"/>
              <a:t> pointed out is that in fact collision resistance is necessary for this construction to work. In fact, collision resistance is not just a made-up term. It really is kind of the essence of why this combined MAC is secure.</a:t>
            </a:r>
            <a:endParaRPr lang="en-US" baseline="0" dirty="0"/>
          </a:p>
          <a:p>
            <a:pPr marL="228600" indent="-228600">
              <a:buAutoNum type="arabicPeriod"/>
            </a:pPr>
            <a:r>
              <a:rPr lang="en-US" baseline="0" dirty="0"/>
              <a:t>Let’s just assume that the hash function H is not collision resistance. In other words, there is an algorithm that can find two distinct messages that happen to map to the same output.</a:t>
            </a:r>
            <a:endParaRPr lang="en-US" baseline="0" dirty="0"/>
          </a:p>
          <a:p>
            <a:pPr marL="228600" indent="-228600">
              <a:buAutoNum type="arabicPeriod"/>
            </a:pPr>
            <a:r>
              <a:rPr lang="en-US" baseline="0" dirty="0"/>
              <a:t>Actually, in the above case, the combined MAC is not going to be secure because what the adversary can do is simply use the chosen message attack to get a tag for m0 and then output the tag of m1 as a forgery and indeed t is also a valid MAC for m1 because H of m1 b happens to be equal to H of m0.</a:t>
            </a:r>
            <a:endParaRPr lang="en-US" baseline="0" dirty="0"/>
          </a:p>
          <a:p>
            <a:pPr marL="228600" indent="-228600">
              <a:buAutoNum type="arabicPeriod"/>
            </a:pPr>
            <a:r>
              <a:rPr lang="en-US" baseline="0" dirty="0"/>
              <a:t>So we see the collision resistance is very useful primitive and that it lets us expand the input space.</a:t>
            </a:r>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 user wants to download the software package and he wants to make sure that he really did get a version of the package that he download. No one modify.</a:t>
            </a:r>
            <a:endParaRPr lang="en-US" dirty="0"/>
          </a:p>
          <a:p>
            <a:pPr marL="228600" indent="-228600">
              <a:buAutoNum type="arabicPeriod"/>
            </a:pPr>
            <a:r>
              <a:rPr lang="en-US" dirty="0"/>
              <a:t>Refer t</a:t>
            </a:r>
            <a:r>
              <a:rPr lang="en-US" baseline="0" dirty="0"/>
              <a:t>o a r</a:t>
            </a:r>
            <a:r>
              <a:rPr lang="en-US" dirty="0"/>
              <a:t>ead-only public space: hold small hashes of these software packages.</a:t>
            </a:r>
            <a:endParaRPr lang="en-US" dirty="0"/>
          </a:p>
          <a:p>
            <a:pPr marL="228600" indent="-228600">
              <a:buAutoNum type="arabicPeriod"/>
            </a:pPr>
            <a:r>
              <a:rPr lang="en-US" dirty="0"/>
              <a:t>Read only space: the attacker cannot</a:t>
            </a:r>
            <a:r>
              <a:rPr lang="en-US" baseline="0" dirty="0"/>
              <a:t> modify the hashes stored in the space</a:t>
            </a:r>
            <a:endParaRPr lang="en-US" dirty="0"/>
          </a:p>
          <a:p>
            <a:pPr marL="228600" indent="-228600">
              <a:buAutoNum type="arabicPeriod"/>
            </a:pPr>
            <a:r>
              <a:rPr lang="en-US" dirty="0"/>
              <a:t>Once he consults this public spaces, he can very easily compute the hash of a package that he download compare it to the value in the public space and if the two match then he know that’s a version of the package you download is in fact a correct one.</a:t>
            </a:r>
            <a:endParaRPr lang="en-US" dirty="0"/>
          </a:p>
          <a:p>
            <a:pPr marL="228600" indent="-228600">
              <a:buAutoNum type="arabicPeriod"/>
            </a:pPr>
            <a:r>
              <a:rPr lang="en-US" dirty="0"/>
              <a:t>Because the function H is collision resistance, the attacker cannot find an f1’ that would have the same hash as f1 and as a result, the attacker cannot modify f1 without being detected. </a:t>
            </a:r>
            <a:endParaRPr lang="en-US" dirty="0"/>
          </a:p>
          <a:p>
            <a:pPr marL="228600" indent="-228600">
              <a:buAutoNum type="arabicPeriod"/>
            </a:pPr>
            <a:r>
              <a:rPr lang="en-US" dirty="0"/>
              <a:t>We saw similar situation with MACs,. In the mac, we need a secret key to verify the individual tags but we didn’t need a resource that</a:t>
            </a:r>
            <a:r>
              <a:rPr lang="en-US" baseline="0" dirty="0"/>
              <a:t> way a read-only public space with collision resistant hash.</a:t>
            </a:r>
            <a:endParaRPr lang="en-US" dirty="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FF38DAD-5F37-4EA5-A798-26ED1E45393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find the opposing</a:t>
            </a:r>
            <a:r>
              <a:rPr lang="en-US" baseline="0" dirty="0"/>
              <a:t> situation</a:t>
            </a:r>
            <a:endParaRPr lang="en-US" baseline="0" dirty="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ChangeArrowheads="1" noTextEdit="1"/>
          </p:cNvSpPr>
          <p:nvPr>
            <p:ph type="sldImg"/>
          </p:nvPr>
        </p:nvSpPr>
        <p:spPr>
          <a:xfrm>
            <a:off x="1143000" y="685800"/>
            <a:ext cx="4572000" cy="3429000"/>
          </a:xfrm>
        </p:spPr>
      </p:sp>
      <p:sp>
        <p:nvSpPr>
          <p:cNvPr id="3789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AutoNum type="arabicPeriod"/>
            </a:pPr>
            <a:endParaRPr lang="zh-CN" altLang="en-US" b="0" i="0" dirty="0">
              <a:solidFill>
                <a:srgbClr val="333333"/>
              </a:solidFill>
              <a:effectLst/>
              <a:latin typeface="Helvetica Neue" panose="02000503000000020004"/>
            </a:endParaRPr>
          </a:p>
        </p:txBody>
      </p:sp>
      <p:sp>
        <p:nvSpPr>
          <p:cNvPr id="3789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宋体" pitchFamily="2" charset="-122"/>
              </a:defRPr>
            </a:lvl1pPr>
            <a:lvl2pPr marL="742950" indent="-285750">
              <a:defRPr>
                <a:solidFill>
                  <a:schemeClr val="tx1"/>
                </a:solidFill>
                <a:latin typeface="Arial" panose="020B0604020202090204" pitchFamily="34" charset="0"/>
                <a:ea typeface="宋体" pitchFamily="2" charset="-122"/>
              </a:defRPr>
            </a:lvl2pPr>
            <a:lvl3pPr marL="1143000" indent="-228600">
              <a:defRPr>
                <a:solidFill>
                  <a:schemeClr val="tx1"/>
                </a:solidFill>
                <a:latin typeface="Arial" panose="020B0604020202090204" pitchFamily="34" charset="0"/>
                <a:ea typeface="宋体" pitchFamily="2" charset="-122"/>
              </a:defRPr>
            </a:lvl3pPr>
            <a:lvl4pPr marL="1600200" indent="-228600">
              <a:defRPr>
                <a:solidFill>
                  <a:schemeClr val="tx1"/>
                </a:solidFill>
                <a:latin typeface="Arial" panose="020B0604020202090204" pitchFamily="34" charset="0"/>
                <a:ea typeface="宋体" pitchFamily="2" charset="-122"/>
              </a:defRPr>
            </a:lvl4pPr>
            <a:lvl5pPr marL="2057400" indent="-22860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110A5717-633A-436B-963E-C4E24B906B88}" type="slidenum">
              <a:rPr kumimoji="0" lang="en-US" altLang="zh-CN" sz="1200" b="0" i="0" u="none" strike="noStrike" kern="1200" cap="none" spc="0" normalizeH="0" baseline="0" noProof="0" smtClean="0">
                <a:ln>
                  <a:noFill/>
                </a:ln>
                <a:solidFill>
                  <a:srgbClr val="000000"/>
                </a:solidFill>
                <a:effectLst/>
                <a:uLnTx/>
                <a:uFillTx/>
                <a:latin typeface="Arial" panose="020B0604020202090204" pitchFamily="34" charset="0"/>
                <a:ea typeface="宋体"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panose="020B0604020202090204" pitchFamily="34" charset="0"/>
              <a:ea typeface="宋体"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ChangeArrowheads="1" noTextEdit="1"/>
          </p:cNvSpPr>
          <p:nvPr>
            <p:ph type="sldImg"/>
          </p:nvPr>
        </p:nvSpPr>
        <p:spPr>
          <a:xfrm>
            <a:off x="1143000" y="685800"/>
            <a:ext cx="4572000" cy="3429000"/>
          </a:xfrm>
        </p:spPr>
      </p:sp>
      <p:sp>
        <p:nvSpPr>
          <p:cNvPr id="3789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AutoNum type="arabicPeriod"/>
            </a:pPr>
            <a:endParaRPr lang="zh-CN" altLang="en-US" b="0" i="0" dirty="0">
              <a:solidFill>
                <a:srgbClr val="333333"/>
              </a:solidFill>
              <a:effectLst/>
              <a:latin typeface="Helvetica Neue" panose="02000503000000020004"/>
            </a:endParaRPr>
          </a:p>
        </p:txBody>
      </p:sp>
      <p:sp>
        <p:nvSpPr>
          <p:cNvPr id="3789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宋体" pitchFamily="2" charset="-122"/>
              </a:defRPr>
            </a:lvl1pPr>
            <a:lvl2pPr marL="742950" indent="-285750">
              <a:defRPr>
                <a:solidFill>
                  <a:schemeClr val="tx1"/>
                </a:solidFill>
                <a:latin typeface="Arial" panose="020B0604020202090204" pitchFamily="34" charset="0"/>
                <a:ea typeface="宋体" pitchFamily="2" charset="-122"/>
              </a:defRPr>
            </a:lvl2pPr>
            <a:lvl3pPr marL="1143000" indent="-228600">
              <a:defRPr>
                <a:solidFill>
                  <a:schemeClr val="tx1"/>
                </a:solidFill>
                <a:latin typeface="Arial" panose="020B0604020202090204" pitchFamily="34" charset="0"/>
                <a:ea typeface="宋体" pitchFamily="2" charset="-122"/>
              </a:defRPr>
            </a:lvl3pPr>
            <a:lvl4pPr marL="1600200" indent="-228600">
              <a:defRPr>
                <a:solidFill>
                  <a:schemeClr val="tx1"/>
                </a:solidFill>
                <a:latin typeface="Arial" panose="020B0604020202090204" pitchFamily="34" charset="0"/>
                <a:ea typeface="宋体" pitchFamily="2" charset="-122"/>
              </a:defRPr>
            </a:lvl4pPr>
            <a:lvl5pPr marL="2057400" indent="-22860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110A5717-633A-436B-963E-C4E24B906B88}" type="slidenum">
              <a:rPr kumimoji="0" lang="en-US" altLang="zh-CN" sz="1200" b="0" i="0" u="none" strike="noStrike" kern="1200" cap="none" spc="0" normalizeH="0" baseline="0" noProof="0" smtClean="0">
                <a:ln>
                  <a:noFill/>
                </a:ln>
                <a:solidFill>
                  <a:srgbClr val="000000"/>
                </a:solidFill>
                <a:effectLst/>
                <a:uLnTx/>
                <a:uFillTx/>
                <a:latin typeface="Arial" panose="020B0604020202090204" pitchFamily="34" charset="0"/>
                <a:ea typeface="宋体"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panose="020B0604020202090204" pitchFamily="34" charset="0"/>
              <a:ea typeface="宋体"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p:sp>
      <p:sp>
        <p:nvSpPr>
          <p:cNvPr id="45059" name="Notes Placeholder 2"/>
          <p:cNvSpPr>
            <a:spLocks noGrp="1"/>
          </p:cNvSpPr>
          <p:nvPr>
            <p:ph type="body" idx="1"/>
          </p:nvPr>
        </p:nvSpPr>
        <p:spPr>
          <a:noFill/>
        </p:spPr>
        <p:txBody>
          <a:bodyPr/>
          <a:lstStyle/>
          <a:p>
            <a:pPr marL="228600" indent="-228600">
              <a:buAutoNum type="arabicPeriod"/>
            </a:pPr>
            <a:endParaRPr lang="en-US" dirty="0">
              <a:latin typeface="Times New Roman" panose="02020603050405020304" charset="0"/>
            </a:endParaRPr>
          </a:p>
          <a:p>
            <a:endParaRPr lang="en-US" dirty="0">
              <a:latin typeface="Times New Roman" panose="02020603050405020304" charset="0"/>
            </a:endParaRPr>
          </a:p>
        </p:txBody>
      </p:sp>
      <p:sp>
        <p:nvSpPr>
          <p:cNvPr id="45060" name="Slide Number Placeholder 3"/>
          <p:cNvSpPr>
            <a:spLocks noGrp="1"/>
          </p:cNvSpPr>
          <p:nvPr>
            <p:ph type="sldNum" sz="quarter" idx="5"/>
          </p:nvPr>
        </p:nvSpPr>
        <p:spPr>
          <a:noFill/>
        </p:spPr>
        <p:txBody>
          <a:bodyPr/>
          <a:lstStyle>
            <a:lvl1pPr defTabSz="911225" eaLnBrk="0" hangingPunct="0">
              <a:defRPr sz="1900">
                <a:solidFill>
                  <a:schemeClr val="tx1"/>
                </a:solidFill>
                <a:latin typeface="Tahoma" panose="020B0804030504040204" charset="0"/>
                <a:ea typeface="MS PGothic" charset="0"/>
              </a:defRPr>
            </a:lvl1pPr>
            <a:lvl2pPr marL="702945" indent="-270510" defTabSz="911225" eaLnBrk="0" hangingPunct="0">
              <a:defRPr sz="1900">
                <a:solidFill>
                  <a:schemeClr val="tx1"/>
                </a:solidFill>
                <a:latin typeface="Tahoma" panose="020B0804030504040204" charset="0"/>
                <a:ea typeface="MS PGothic" charset="0"/>
              </a:defRPr>
            </a:lvl2pPr>
            <a:lvl3pPr marL="1081405" indent="-216535" defTabSz="911225" eaLnBrk="0" hangingPunct="0">
              <a:defRPr sz="1900">
                <a:solidFill>
                  <a:schemeClr val="tx1"/>
                </a:solidFill>
                <a:latin typeface="Tahoma" panose="020B0804030504040204" charset="0"/>
                <a:ea typeface="MS PGothic" charset="0"/>
              </a:defRPr>
            </a:lvl3pPr>
            <a:lvl4pPr marL="1513840" indent="-216535" defTabSz="911225" eaLnBrk="0" hangingPunct="0">
              <a:defRPr sz="1900">
                <a:solidFill>
                  <a:schemeClr val="tx1"/>
                </a:solidFill>
                <a:latin typeface="Tahoma" panose="020B0804030504040204" charset="0"/>
                <a:ea typeface="MS PGothic" charset="0"/>
              </a:defRPr>
            </a:lvl4pPr>
            <a:lvl5pPr marL="1946275" indent="-216535" defTabSz="911225" eaLnBrk="0" hangingPunct="0">
              <a:defRPr sz="1900">
                <a:solidFill>
                  <a:schemeClr val="tx1"/>
                </a:solidFill>
                <a:latin typeface="Tahoma" panose="020B0804030504040204" charset="0"/>
                <a:ea typeface="MS PGothic" charset="0"/>
              </a:defRPr>
            </a:lvl5pPr>
            <a:lvl6pPr marL="2378710"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6pPr>
            <a:lvl7pPr marL="2811145"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7pPr>
            <a:lvl8pPr marL="3243580"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8pPr>
            <a:lvl9pPr marL="3676015"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9pPr>
          </a:lstStyle>
          <a:p>
            <a:pPr marL="0" marR="0" lvl="0" indent="0" algn="r" defTabSz="911225" rtl="0" eaLnBrk="0" fontAlgn="auto" latinLnBrk="0" hangingPunct="0">
              <a:lnSpc>
                <a:spcPct val="100000"/>
              </a:lnSpc>
              <a:spcBef>
                <a:spcPts val="0"/>
              </a:spcBef>
              <a:spcAft>
                <a:spcPts val="0"/>
              </a:spcAft>
              <a:buClrTx/>
              <a:buSzTx/>
              <a:buFontTx/>
              <a:buNone/>
              <a:defRPr/>
            </a:pPr>
            <a:fld id="{5CBC5FE0-28B5-4A4D-B323-AF2ECF581611}" type="slidenum">
              <a:rPr kumimoji="0" lang="en-US" sz="1200" b="0" i="0" u="none" strike="noStrike" kern="1200" cap="none" spc="0" normalizeH="0" baseline="0" noProof="0">
                <a:ln>
                  <a:noFill/>
                </a:ln>
                <a:solidFill>
                  <a:srgbClr val="4F81BD"/>
                </a:solidFill>
                <a:effectLst/>
                <a:uLnTx/>
                <a:uFillTx/>
                <a:latin typeface="Tahoma" panose="020B0804030504040204" charset="0"/>
                <a:ea typeface="MS PGothic" charset="0"/>
                <a:cs typeface="+mn-cs"/>
              </a:rPr>
            </a:fld>
            <a:endParaRPr kumimoji="0" lang="en-US" sz="1200" b="0" i="0" u="none" strike="noStrike" kern="1200" cap="none" spc="0" normalizeH="0" baseline="0" noProof="0">
              <a:ln>
                <a:noFill/>
              </a:ln>
              <a:solidFill>
                <a:srgbClr val="4F81BD"/>
              </a:solidFill>
              <a:effectLst/>
              <a:uLnTx/>
              <a:uFillTx/>
              <a:latin typeface="Tahoma" panose="020B0804030504040204" charset="0"/>
              <a:ea typeface="MS PGothic" charset="0"/>
              <a:cs typeface="+mn-cs"/>
            </a:endParaRPr>
          </a:p>
        </p:txBody>
      </p:sp>
      <p:sp>
        <p:nvSpPr>
          <p:cNvPr id="45061" name="Date Placeholder 4"/>
          <p:cNvSpPr>
            <a:spLocks noGrp="1"/>
          </p:cNvSpPr>
          <p:nvPr>
            <p:ph type="dt" sz="quarter" idx="1"/>
          </p:nvPr>
        </p:nvSpPr>
        <p:spPr>
          <a:noFill/>
        </p:spPr>
        <p:txBody>
          <a:bodyPr/>
          <a:lstStyle>
            <a:lvl1pPr defTabSz="911225" eaLnBrk="0" hangingPunct="0">
              <a:defRPr sz="1900">
                <a:solidFill>
                  <a:schemeClr val="tx1"/>
                </a:solidFill>
                <a:latin typeface="Tahoma" panose="020B0804030504040204" charset="0"/>
                <a:ea typeface="MS PGothic" charset="0"/>
              </a:defRPr>
            </a:lvl1pPr>
            <a:lvl2pPr marL="702945" indent="-270510" defTabSz="911225" eaLnBrk="0" hangingPunct="0">
              <a:defRPr sz="1900">
                <a:solidFill>
                  <a:schemeClr val="tx1"/>
                </a:solidFill>
                <a:latin typeface="Tahoma" panose="020B0804030504040204" charset="0"/>
                <a:ea typeface="MS PGothic" charset="0"/>
              </a:defRPr>
            </a:lvl2pPr>
            <a:lvl3pPr marL="1081405" indent="-216535" defTabSz="911225" eaLnBrk="0" hangingPunct="0">
              <a:defRPr sz="1900">
                <a:solidFill>
                  <a:schemeClr val="tx1"/>
                </a:solidFill>
                <a:latin typeface="Tahoma" panose="020B0804030504040204" charset="0"/>
                <a:ea typeface="MS PGothic" charset="0"/>
              </a:defRPr>
            </a:lvl3pPr>
            <a:lvl4pPr marL="1513840" indent="-216535" defTabSz="911225" eaLnBrk="0" hangingPunct="0">
              <a:defRPr sz="1900">
                <a:solidFill>
                  <a:schemeClr val="tx1"/>
                </a:solidFill>
                <a:latin typeface="Tahoma" panose="020B0804030504040204" charset="0"/>
                <a:ea typeface="MS PGothic" charset="0"/>
              </a:defRPr>
            </a:lvl4pPr>
            <a:lvl5pPr marL="1946275" indent="-216535" defTabSz="911225" eaLnBrk="0" hangingPunct="0">
              <a:defRPr sz="1900">
                <a:solidFill>
                  <a:schemeClr val="tx1"/>
                </a:solidFill>
                <a:latin typeface="Tahoma" panose="020B0804030504040204" charset="0"/>
                <a:ea typeface="MS PGothic" charset="0"/>
              </a:defRPr>
            </a:lvl5pPr>
            <a:lvl6pPr marL="2378710"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6pPr>
            <a:lvl7pPr marL="2811145"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7pPr>
            <a:lvl8pPr marL="3243580"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8pPr>
            <a:lvl9pPr marL="3676015"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9pPr>
          </a:lstStyle>
          <a:p>
            <a:pPr marL="0" marR="0" lvl="0" indent="0" algn="r" defTabSz="911225" rtl="0" eaLnBrk="0" fontAlgn="auto" latinLnBrk="0" hangingPunct="0">
              <a:lnSpc>
                <a:spcPct val="100000"/>
              </a:lnSpc>
              <a:spcBef>
                <a:spcPts val="0"/>
              </a:spcBef>
              <a:spcAft>
                <a:spcPts val="0"/>
              </a:spcAft>
              <a:buClrTx/>
              <a:buSzTx/>
              <a:buFontTx/>
              <a:buNone/>
              <a:defRPr/>
            </a:pPr>
            <a:fld id="{210E2C27-3DF5-0342-982A-1A902315E55E}" type="datetime1">
              <a:rPr kumimoji="0" lang="en-US" sz="1200" b="0" i="0" u="none" strike="noStrike" kern="1200" cap="none" spc="0" normalizeH="0" baseline="0" noProof="0">
                <a:ln>
                  <a:noFill/>
                </a:ln>
                <a:solidFill>
                  <a:srgbClr val="4F81BD"/>
                </a:solidFill>
                <a:effectLst/>
                <a:uLnTx/>
                <a:uFillTx/>
                <a:latin typeface="Tahoma" panose="020B0804030504040204" charset="0"/>
                <a:ea typeface="MS PGothic" charset="0"/>
                <a:cs typeface="+mn-cs"/>
              </a:rPr>
            </a:fld>
            <a:endParaRPr kumimoji="0" lang="en-US" sz="1200" b="0" i="0" u="none" strike="noStrike" kern="1200" cap="none" spc="0" normalizeH="0" baseline="0" noProof="0">
              <a:ln>
                <a:noFill/>
              </a:ln>
              <a:solidFill>
                <a:srgbClr val="4F81BD"/>
              </a:solidFill>
              <a:effectLst/>
              <a:uLnTx/>
              <a:uFillTx/>
              <a:latin typeface="Tahoma" panose="020B0804030504040204" charset="0"/>
              <a:ea typeface="MS PGothic" charset="0"/>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p:sp>
      <p:sp>
        <p:nvSpPr>
          <p:cNvPr id="45059" name="Notes Placeholder 2"/>
          <p:cNvSpPr>
            <a:spLocks noGrp="1"/>
          </p:cNvSpPr>
          <p:nvPr>
            <p:ph type="body" idx="1"/>
          </p:nvPr>
        </p:nvSpPr>
        <p:spPr>
          <a:noFill/>
        </p:spPr>
        <p:txBody>
          <a:bodyPr/>
          <a:lstStyle/>
          <a:p>
            <a:endParaRPr lang="en-US">
              <a:latin typeface="Times New Roman" panose="02020603050405020304" charset="0"/>
            </a:endParaRPr>
          </a:p>
        </p:txBody>
      </p:sp>
      <p:sp>
        <p:nvSpPr>
          <p:cNvPr id="45060" name="Slide Number Placeholder 3"/>
          <p:cNvSpPr>
            <a:spLocks noGrp="1"/>
          </p:cNvSpPr>
          <p:nvPr>
            <p:ph type="sldNum" sz="quarter" idx="5"/>
          </p:nvPr>
        </p:nvSpPr>
        <p:spPr>
          <a:noFill/>
        </p:spPr>
        <p:txBody>
          <a:bodyPr/>
          <a:lstStyle>
            <a:lvl1pPr defTabSz="911225" eaLnBrk="0" hangingPunct="0">
              <a:defRPr sz="1900">
                <a:solidFill>
                  <a:schemeClr val="tx1"/>
                </a:solidFill>
                <a:latin typeface="Tahoma" panose="020B0804030504040204" charset="0"/>
                <a:ea typeface="MS PGothic" charset="0"/>
              </a:defRPr>
            </a:lvl1pPr>
            <a:lvl2pPr marL="702945" indent="-270510" defTabSz="911225" eaLnBrk="0" hangingPunct="0">
              <a:defRPr sz="1900">
                <a:solidFill>
                  <a:schemeClr val="tx1"/>
                </a:solidFill>
                <a:latin typeface="Tahoma" panose="020B0804030504040204" charset="0"/>
                <a:ea typeface="MS PGothic" charset="0"/>
              </a:defRPr>
            </a:lvl2pPr>
            <a:lvl3pPr marL="1081405" indent="-216535" defTabSz="911225" eaLnBrk="0" hangingPunct="0">
              <a:defRPr sz="1900">
                <a:solidFill>
                  <a:schemeClr val="tx1"/>
                </a:solidFill>
                <a:latin typeface="Tahoma" panose="020B0804030504040204" charset="0"/>
                <a:ea typeface="MS PGothic" charset="0"/>
              </a:defRPr>
            </a:lvl3pPr>
            <a:lvl4pPr marL="1513840" indent="-216535" defTabSz="911225" eaLnBrk="0" hangingPunct="0">
              <a:defRPr sz="1900">
                <a:solidFill>
                  <a:schemeClr val="tx1"/>
                </a:solidFill>
                <a:latin typeface="Tahoma" panose="020B0804030504040204" charset="0"/>
                <a:ea typeface="MS PGothic" charset="0"/>
              </a:defRPr>
            </a:lvl4pPr>
            <a:lvl5pPr marL="1946275" indent="-216535" defTabSz="911225" eaLnBrk="0" hangingPunct="0">
              <a:defRPr sz="1900">
                <a:solidFill>
                  <a:schemeClr val="tx1"/>
                </a:solidFill>
                <a:latin typeface="Tahoma" panose="020B0804030504040204" charset="0"/>
                <a:ea typeface="MS PGothic" charset="0"/>
              </a:defRPr>
            </a:lvl5pPr>
            <a:lvl6pPr marL="2378710"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6pPr>
            <a:lvl7pPr marL="2811145"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7pPr>
            <a:lvl8pPr marL="3243580"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8pPr>
            <a:lvl9pPr marL="3676015"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9pPr>
          </a:lstStyle>
          <a:p>
            <a:pPr marL="0" marR="0" lvl="0" indent="0" algn="r" defTabSz="911225" rtl="0" eaLnBrk="0" fontAlgn="auto" latinLnBrk="0" hangingPunct="0">
              <a:lnSpc>
                <a:spcPct val="100000"/>
              </a:lnSpc>
              <a:spcBef>
                <a:spcPts val="0"/>
              </a:spcBef>
              <a:spcAft>
                <a:spcPts val="0"/>
              </a:spcAft>
              <a:buClrTx/>
              <a:buSzTx/>
              <a:buFontTx/>
              <a:buNone/>
              <a:defRPr/>
            </a:pPr>
            <a:fld id="{5CBC5FE0-28B5-4A4D-B323-AF2ECF581611}" type="slidenum">
              <a:rPr kumimoji="0" lang="en-US" sz="1200" b="0" i="0" u="none" strike="noStrike" kern="1200" cap="none" spc="0" normalizeH="0" baseline="0" noProof="0">
                <a:ln>
                  <a:noFill/>
                </a:ln>
                <a:solidFill>
                  <a:srgbClr val="4F81BD"/>
                </a:solidFill>
                <a:effectLst/>
                <a:uLnTx/>
                <a:uFillTx/>
                <a:latin typeface="Tahoma" panose="020B0804030504040204" charset="0"/>
                <a:ea typeface="MS PGothic" charset="0"/>
                <a:cs typeface="+mn-cs"/>
              </a:rPr>
            </a:fld>
            <a:endParaRPr kumimoji="0" lang="en-US" sz="1200" b="0" i="0" u="none" strike="noStrike" kern="1200" cap="none" spc="0" normalizeH="0" baseline="0" noProof="0">
              <a:ln>
                <a:noFill/>
              </a:ln>
              <a:solidFill>
                <a:srgbClr val="4F81BD"/>
              </a:solidFill>
              <a:effectLst/>
              <a:uLnTx/>
              <a:uFillTx/>
              <a:latin typeface="Tahoma" panose="020B0804030504040204" charset="0"/>
              <a:ea typeface="MS PGothic" charset="0"/>
              <a:cs typeface="+mn-cs"/>
            </a:endParaRPr>
          </a:p>
        </p:txBody>
      </p:sp>
      <p:sp>
        <p:nvSpPr>
          <p:cNvPr id="45061" name="Date Placeholder 4"/>
          <p:cNvSpPr>
            <a:spLocks noGrp="1"/>
          </p:cNvSpPr>
          <p:nvPr>
            <p:ph type="dt" sz="quarter" idx="1"/>
          </p:nvPr>
        </p:nvSpPr>
        <p:spPr>
          <a:noFill/>
        </p:spPr>
        <p:txBody>
          <a:bodyPr/>
          <a:lstStyle>
            <a:lvl1pPr defTabSz="911225" eaLnBrk="0" hangingPunct="0">
              <a:defRPr sz="1900">
                <a:solidFill>
                  <a:schemeClr val="tx1"/>
                </a:solidFill>
                <a:latin typeface="Tahoma" panose="020B0804030504040204" charset="0"/>
                <a:ea typeface="MS PGothic" charset="0"/>
              </a:defRPr>
            </a:lvl1pPr>
            <a:lvl2pPr marL="702945" indent="-270510" defTabSz="911225" eaLnBrk="0" hangingPunct="0">
              <a:defRPr sz="1900">
                <a:solidFill>
                  <a:schemeClr val="tx1"/>
                </a:solidFill>
                <a:latin typeface="Tahoma" panose="020B0804030504040204" charset="0"/>
                <a:ea typeface="MS PGothic" charset="0"/>
              </a:defRPr>
            </a:lvl2pPr>
            <a:lvl3pPr marL="1081405" indent="-216535" defTabSz="911225" eaLnBrk="0" hangingPunct="0">
              <a:defRPr sz="1900">
                <a:solidFill>
                  <a:schemeClr val="tx1"/>
                </a:solidFill>
                <a:latin typeface="Tahoma" panose="020B0804030504040204" charset="0"/>
                <a:ea typeface="MS PGothic" charset="0"/>
              </a:defRPr>
            </a:lvl3pPr>
            <a:lvl4pPr marL="1513840" indent="-216535" defTabSz="911225" eaLnBrk="0" hangingPunct="0">
              <a:defRPr sz="1900">
                <a:solidFill>
                  <a:schemeClr val="tx1"/>
                </a:solidFill>
                <a:latin typeface="Tahoma" panose="020B0804030504040204" charset="0"/>
                <a:ea typeface="MS PGothic" charset="0"/>
              </a:defRPr>
            </a:lvl4pPr>
            <a:lvl5pPr marL="1946275" indent="-216535" defTabSz="911225" eaLnBrk="0" hangingPunct="0">
              <a:defRPr sz="1900">
                <a:solidFill>
                  <a:schemeClr val="tx1"/>
                </a:solidFill>
                <a:latin typeface="Tahoma" panose="020B0804030504040204" charset="0"/>
                <a:ea typeface="MS PGothic" charset="0"/>
              </a:defRPr>
            </a:lvl5pPr>
            <a:lvl6pPr marL="2378710"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6pPr>
            <a:lvl7pPr marL="2811145"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7pPr>
            <a:lvl8pPr marL="3243580"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8pPr>
            <a:lvl9pPr marL="3676015" indent="-216535" defTabSz="911225" eaLnBrk="0" fontAlgn="base" hangingPunct="0">
              <a:lnSpc>
                <a:spcPct val="90000"/>
              </a:lnSpc>
              <a:spcBef>
                <a:spcPct val="20000"/>
              </a:spcBef>
              <a:spcAft>
                <a:spcPct val="0"/>
              </a:spcAft>
              <a:buClr>
                <a:schemeClr val="hlink"/>
              </a:buClr>
              <a:buSzPct val="55000"/>
              <a:buFont typeface="Wingdings" panose="05000000000000000000" charset="0"/>
              <a:buChar char="n"/>
              <a:defRPr sz="1900">
                <a:solidFill>
                  <a:schemeClr val="tx1"/>
                </a:solidFill>
                <a:latin typeface="Tahoma" panose="020B0804030504040204" charset="0"/>
                <a:ea typeface="MS PGothic" charset="0"/>
              </a:defRPr>
            </a:lvl9pPr>
          </a:lstStyle>
          <a:p>
            <a:pPr marL="0" marR="0" lvl="0" indent="0" algn="r" defTabSz="911225" rtl="0" eaLnBrk="0" fontAlgn="auto" latinLnBrk="0" hangingPunct="0">
              <a:lnSpc>
                <a:spcPct val="100000"/>
              </a:lnSpc>
              <a:spcBef>
                <a:spcPts val="0"/>
              </a:spcBef>
              <a:spcAft>
                <a:spcPts val="0"/>
              </a:spcAft>
              <a:buClrTx/>
              <a:buSzTx/>
              <a:buFontTx/>
              <a:buNone/>
              <a:defRPr/>
            </a:pPr>
            <a:fld id="{210E2C27-3DF5-0342-982A-1A902315E55E}" type="datetime1">
              <a:rPr kumimoji="0" lang="en-US" sz="1200" b="0" i="0" u="none" strike="noStrike" kern="1200" cap="none" spc="0" normalizeH="0" baseline="0" noProof="0">
                <a:ln>
                  <a:noFill/>
                </a:ln>
                <a:solidFill>
                  <a:srgbClr val="4F81BD"/>
                </a:solidFill>
                <a:effectLst/>
                <a:uLnTx/>
                <a:uFillTx/>
                <a:latin typeface="Tahoma" panose="020B0804030504040204" charset="0"/>
                <a:ea typeface="MS PGothic" charset="0"/>
                <a:cs typeface="+mn-cs"/>
              </a:rPr>
            </a:fld>
            <a:endParaRPr kumimoji="0" lang="en-US" sz="1200" b="0" i="0" u="none" strike="noStrike" kern="1200" cap="none" spc="0" normalizeH="0" baseline="0" noProof="0">
              <a:ln>
                <a:noFill/>
              </a:ln>
              <a:solidFill>
                <a:srgbClr val="4F81BD"/>
              </a:solidFill>
              <a:effectLst/>
              <a:uLnTx/>
              <a:uFillTx/>
              <a:latin typeface="Tahoma" panose="020B0804030504040204" charset="0"/>
              <a:ea typeface="MS PGothic" charset="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7" Type="http://schemas.openxmlformats.org/officeDocument/2006/relationships/tags" Target="../tags/tag109.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7" Type="http://schemas.openxmlformats.org/officeDocument/2006/relationships/tags" Target="../tags/tag115.xml"/><Relationship Id="rId6" Type="http://schemas.openxmlformats.org/officeDocument/2006/relationships/tags" Target="../tags/tag114.xml"/><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685800" y="2130425"/>
            <a:ext cx="7772400" cy="1470025"/>
          </a:xfrm>
        </p:spPr>
        <p:txBody>
          <a:bodyPr/>
          <a:lstStyle>
            <a:lvl1pPr>
              <a:defRPr b="0" i="0">
                <a:solidFill>
                  <a:schemeClr val="tx2"/>
                </a:solidFill>
                <a:latin typeface="+mj-lt"/>
                <a:cs typeface="Calibri"/>
              </a:defRPr>
            </a:lvl1pPr>
          </a:lstStyle>
          <a:p>
            <a:r>
              <a:rPr lang="en-US" dirty="0"/>
              <a:t>Click to edit Master title style</a:t>
            </a:r>
            <a:endParaRPr lang="en-US" dirty="0"/>
          </a:p>
        </p:txBody>
      </p:sp>
      <p:sp>
        <p:nvSpPr>
          <p:cNvPr id="3" name="Subtitle 2"/>
          <p:cNvSpPr>
            <a:spLocks noGrp="1"/>
          </p:cNvSpPr>
          <p:nvPr>
            <p:ph type="subTitle" idx="1"/>
            <p:custDataLst>
              <p:tags r:id="rId3"/>
            </p:custDataLst>
          </p:nvPr>
        </p:nvSpPr>
        <p:spPr>
          <a:xfrm>
            <a:off x="1371600" y="3886200"/>
            <a:ext cx="6400800" cy="1752600"/>
          </a:xfrm>
        </p:spPr>
        <p:txBody>
          <a:bodyPr/>
          <a:lstStyle>
            <a:lvl1pPr marL="0" indent="0" algn="ctr">
              <a:buNone/>
              <a:defRPr b="0" i="0">
                <a:solidFill>
                  <a:srgbClr val="000000"/>
                </a:solidFill>
                <a:latin typeface="+mj-lt"/>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4" name="Date Placeholder 3"/>
          <p:cNvSpPr>
            <a:spLocks noGrp="1"/>
          </p:cNvSpPr>
          <p:nvPr>
            <p:ph type="dt" sz="half" idx="10"/>
            <p:custDataLst>
              <p:tags r:id="rId4"/>
            </p:custDataLst>
          </p:nvPr>
        </p:nvSpPr>
        <p:spPr/>
        <p:txBody>
          <a:bodyPr/>
          <a:lstStyle/>
          <a:p>
            <a:fld id="{5D897E3F-3CA5-164A-9EF2-511D242C7BCE}" type="datetime1">
              <a:rPr lang="en-US" smtClean="0"/>
            </a:fld>
            <a:endParaRPr lang="en-US"/>
          </a:p>
        </p:txBody>
      </p:sp>
      <p:sp>
        <p:nvSpPr>
          <p:cNvPr id="5" name="Footer Placeholder 4"/>
          <p:cNvSpPr>
            <a:spLocks noGrp="1"/>
          </p:cNvSpPr>
          <p:nvPr>
            <p:ph type="ftr" sz="quarter" idx="11"/>
            <p:custDataLst>
              <p:tags r:id="rId5"/>
            </p:custDataLst>
          </p:nvPr>
        </p:nvSpPr>
        <p:spPr/>
        <p:txBody>
          <a:bodyPr/>
          <a:lstStyle/>
          <a:p>
            <a:endParaRPr lang="en-US"/>
          </a:p>
        </p:txBody>
      </p:sp>
      <p:sp>
        <p:nvSpPr>
          <p:cNvPr id="6" name="Slide Number Placeholder 5"/>
          <p:cNvSpPr>
            <a:spLocks noGrp="1"/>
          </p:cNvSpPr>
          <p:nvPr>
            <p:ph type="sldNum" sz="quarter" idx="12"/>
            <p:custDataLst>
              <p:tags r:id="rId6"/>
            </p:custDataLst>
          </p:nvPr>
        </p:nvSpPr>
        <p:spPr/>
        <p:txBody>
          <a:bodyPr/>
          <a:lstStyle/>
          <a:p>
            <a:fld id="{B747839D-A323-47F3-909F-54849939962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custDataLst>
              <p:tags r:id="rId3"/>
            </p:custDataLst>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custDataLst>
              <p:tags r:id="rId4"/>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custDataLst>
              <p:tags r:id="rId5"/>
            </p:custDataLst>
          </p:nvPr>
        </p:nvSpPr>
        <p:spPr/>
        <p:txBody>
          <a:bodyPr/>
          <a:lstStyle/>
          <a:p>
            <a:fld id="{9B7A2700-22D1-754C-9CB3-3037EBDC6A81}" type="datetime1">
              <a:rPr lang="en-US" smtClean="0"/>
            </a:fld>
            <a:endParaRPr lang="en-US"/>
          </a:p>
        </p:txBody>
      </p:sp>
      <p:sp>
        <p:nvSpPr>
          <p:cNvPr id="6" name="Footer Placeholder 5"/>
          <p:cNvSpPr>
            <a:spLocks noGrp="1"/>
          </p:cNvSpPr>
          <p:nvPr>
            <p:ph type="ftr" sz="quarter" idx="11"/>
            <p:custDataLst>
              <p:tags r:id="rId6"/>
            </p:custDataLst>
          </p:nvPr>
        </p:nvSpPr>
        <p:spPr/>
        <p:txBody>
          <a:bodyPr/>
          <a:lstStyle/>
          <a:p>
            <a:endParaRPr lang="en-US"/>
          </a:p>
        </p:txBody>
      </p:sp>
      <p:sp>
        <p:nvSpPr>
          <p:cNvPr id="7" name="Slide Number Placeholder 6"/>
          <p:cNvSpPr>
            <a:spLocks noGrp="1"/>
          </p:cNvSpPr>
          <p:nvPr>
            <p:ph type="sldNum" sz="quarter" idx="12"/>
            <p:custDataLst>
              <p:tags r:id="rId7"/>
            </p:custDataLst>
          </p:nvPr>
        </p:nvSpPr>
        <p:spPr/>
        <p:txBody>
          <a:bodyPr/>
          <a:lstStyle/>
          <a:p>
            <a:fld id="{B747839D-A323-47F3-909F-54849939962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Click to edit Master title style</a:t>
            </a:r>
            <a:endParaRPr lang="en-US" dirty="0"/>
          </a:p>
        </p:txBody>
      </p:sp>
      <p:sp>
        <p:nvSpPr>
          <p:cNvPr id="3" name="Vertical Text Placeholder 2"/>
          <p:cNvSpPr>
            <a:spLocks noGrp="1"/>
          </p:cNvSpPr>
          <p:nvPr>
            <p:ph type="body" orient="vert" idx="1"/>
            <p:custDataLst>
              <p:tags r:id="rId3"/>
            </p:custDataLst>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custDataLst>
              <p:tags r:id="rId4"/>
            </p:custDataLst>
          </p:nvPr>
        </p:nvSpPr>
        <p:spPr/>
        <p:txBody>
          <a:bodyPr/>
          <a:lstStyle/>
          <a:p>
            <a:fld id="{DB4C2E90-9A51-6B4F-BD65-127F87D08F52}" type="datetime1">
              <a:rPr lang="en-US" smtClean="0"/>
            </a:fld>
            <a:endParaRPr lang="en-US"/>
          </a:p>
        </p:txBody>
      </p:sp>
      <p:sp>
        <p:nvSpPr>
          <p:cNvPr id="5" name="Footer Placeholder 4"/>
          <p:cNvSpPr>
            <a:spLocks noGrp="1"/>
          </p:cNvSpPr>
          <p:nvPr>
            <p:ph type="ftr" sz="quarter" idx="11"/>
            <p:custDataLst>
              <p:tags r:id="rId5"/>
            </p:custDataLst>
          </p:nvPr>
        </p:nvSpPr>
        <p:spPr/>
        <p:txBody>
          <a:bodyPr/>
          <a:lstStyle/>
          <a:p>
            <a:endParaRPr lang="en-US"/>
          </a:p>
        </p:txBody>
      </p:sp>
      <p:sp>
        <p:nvSpPr>
          <p:cNvPr id="6" name="Slide Number Placeholder 5"/>
          <p:cNvSpPr>
            <a:spLocks noGrp="1"/>
          </p:cNvSpPr>
          <p:nvPr>
            <p:ph type="sldNum" sz="quarter" idx="12"/>
            <p:custDataLst>
              <p:tags r:id="rId6"/>
            </p:custDataLst>
          </p:nvPr>
        </p:nvSpPr>
        <p:spPr/>
        <p:txBody>
          <a:bodyPr/>
          <a:lstStyle/>
          <a:p>
            <a:fld id="{B747839D-A323-47F3-909F-548499399628}"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2"/>
            </p:custDataLst>
          </p:nvPr>
        </p:nvSpPr>
        <p:spPr>
          <a:xfrm>
            <a:off x="6629400" y="274638"/>
            <a:ext cx="2057400" cy="5851525"/>
          </a:xfrm>
        </p:spPr>
        <p:txBody>
          <a:bodyPr vert="eaVert"/>
          <a:lstStyle/>
          <a:p>
            <a:r>
              <a:rPr lang="en-US" dirty="0"/>
              <a:t>Click to edit Master title style</a:t>
            </a:r>
            <a:endParaRPr lang="en-US" dirty="0"/>
          </a:p>
        </p:txBody>
      </p:sp>
      <p:sp>
        <p:nvSpPr>
          <p:cNvPr id="3" name="Vertical Text Placeholder 2"/>
          <p:cNvSpPr>
            <a:spLocks noGrp="1"/>
          </p:cNvSpPr>
          <p:nvPr>
            <p:ph type="body" orient="vert" idx="1"/>
            <p:custDataLst>
              <p:tags r:id="rId3"/>
            </p:custDataLst>
          </p:nvPr>
        </p:nvSpPr>
        <p:spPr>
          <a:xfrm>
            <a:off x="457200" y="274638"/>
            <a:ext cx="6019800" cy="5851525"/>
          </a:xfrm>
        </p:spPr>
        <p:txBody>
          <a:bodyPr vert="eaVert"/>
          <a:lstStyle>
            <a:lvl1pPr>
              <a:buClr>
                <a:schemeClr val="tx1"/>
              </a:buCl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custDataLst>
              <p:tags r:id="rId4"/>
            </p:custDataLst>
          </p:nvPr>
        </p:nvSpPr>
        <p:spPr/>
        <p:txBody>
          <a:bodyPr/>
          <a:lstStyle/>
          <a:p>
            <a:fld id="{9B4478C8-72BF-0B4A-8D6C-9AD8A1DABA58}" type="datetime1">
              <a:rPr lang="en-US" smtClean="0"/>
            </a:fld>
            <a:endParaRPr lang="en-US"/>
          </a:p>
        </p:txBody>
      </p:sp>
      <p:sp>
        <p:nvSpPr>
          <p:cNvPr id="5" name="Footer Placeholder 4"/>
          <p:cNvSpPr>
            <a:spLocks noGrp="1"/>
          </p:cNvSpPr>
          <p:nvPr>
            <p:ph type="ftr" sz="quarter" idx="11"/>
            <p:custDataLst>
              <p:tags r:id="rId5"/>
            </p:custDataLst>
          </p:nvPr>
        </p:nvSpPr>
        <p:spPr/>
        <p:txBody>
          <a:bodyPr/>
          <a:lstStyle/>
          <a:p>
            <a:endParaRPr lang="en-US"/>
          </a:p>
        </p:txBody>
      </p:sp>
      <p:sp>
        <p:nvSpPr>
          <p:cNvPr id="6" name="Slide Number Placeholder 5"/>
          <p:cNvSpPr>
            <a:spLocks noGrp="1"/>
          </p:cNvSpPr>
          <p:nvPr>
            <p:ph type="sldNum" sz="quarter" idx="12"/>
            <p:custDataLst>
              <p:tags r:id="rId6"/>
            </p:custDataLst>
          </p:nvPr>
        </p:nvSpPr>
        <p:spPr/>
        <p:txBody>
          <a:bodyPr/>
          <a:lstStyle/>
          <a:p>
            <a:fld id="{B747839D-A323-47F3-909F-548499399628}"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lvl1pPr>
              <a:buClr>
                <a:schemeClr val="tx1"/>
              </a:buCl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buClr>
                <a:schemeClr val="tx1"/>
              </a:buCl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5" name="Rectangle 4"/>
          <p:cNvSpPr>
            <a:spLocks noGrp="1" noChangeArrowheads="1"/>
          </p:cNvSpPr>
          <p:nvPr>
            <p:ph type="dt" sz="half" idx="10"/>
          </p:nvPr>
        </p:nvSpPr>
        <p:spPr/>
        <p:txBody>
          <a:bodyPr/>
          <a:lstStyle>
            <a:lvl1pPr>
              <a:defRPr/>
            </a:lvl1pPr>
          </a:lstStyle>
          <a:p>
            <a:pPr>
              <a:defRPr/>
            </a:pPr>
            <a:fld id="{75665EA6-8FCA-AA4E-A480-CDFC77D92121}" type="datetime1">
              <a:rPr lang="en-US" smtClean="0"/>
            </a:fld>
            <a:endParaRPr lang="en-GB"/>
          </a:p>
        </p:txBody>
      </p:sp>
      <p:sp>
        <p:nvSpPr>
          <p:cNvPr id="6" name="Rectangle 5"/>
          <p:cNvSpPr>
            <a:spLocks noGrp="1" noChangeArrowheads="1"/>
          </p:cNvSpPr>
          <p:nvPr>
            <p:ph type="ftr" sz="quarter" idx="11"/>
          </p:nvPr>
        </p:nvSpPr>
        <p:spPr/>
        <p:txBody>
          <a:bodyPr/>
          <a:lstStyle>
            <a:lvl1pPr>
              <a:defRPr/>
            </a:lvl1pPr>
          </a:lstStyle>
          <a:p>
            <a:pPr>
              <a:defRPr/>
            </a:pPr>
            <a:endParaRPr lang="en-GB"/>
          </a:p>
        </p:txBody>
      </p:sp>
      <p:sp>
        <p:nvSpPr>
          <p:cNvPr id="7" name="Rectangle 6"/>
          <p:cNvSpPr>
            <a:spLocks noGrp="1" noChangeArrowheads="1"/>
          </p:cNvSpPr>
          <p:nvPr>
            <p:ph type="sldNum" sz="quarter" idx="12"/>
          </p:nvPr>
        </p:nvSpPr>
        <p:spPr/>
        <p:txBody>
          <a:bodyPr/>
          <a:lstStyle>
            <a:lvl1pPr>
              <a:defRPr/>
            </a:lvl1pPr>
          </a:lstStyle>
          <a:p>
            <a:fld id="{9AD5B71E-FB01-F541-8DE0-7E75CAB5AD6F}" type="slidenum">
              <a:rPr lang="en-GB"/>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685800" y="2130425"/>
            <a:ext cx="7772400" cy="1470025"/>
          </a:xfrm>
        </p:spPr>
        <p:txBody>
          <a:bodyPr/>
          <a:lstStyle>
            <a:lvl1pPr>
              <a:defRPr b="0" i="0">
                <a:solidFill>
                  <a:schemeClr val="tx2"/>
                </a:solidFill>
                <a:latin typeface="+mj-lt"/>
                <a:cs typeface="Calibri"/>
              </a:defRPr>
            </a:lvl1pPr>
          </a:lstStyle>
          <a:p>
            <a:r>
              <a:rPr lang="en-US" dirty="0"/>
              <a:t>Click to edit Master title style</a:t>
            </a:r>
            <a:endParaRPr lang="en-US" dirty="0"/>
          </a:p>
        </p:txBody>
      </p:sp>
      <p:sp>
        <p:nvSpPr>
          <p:cNvPr id="3" name="Subtitle 2"/>
          <p:cNvSpPr>
            <a:spLocks noGrp="1"/>
          </p:cNvSpPr>
          <p:nvPr>
            <p:ph type="subTitle" idx="1"/>
            <p:custDataLst>
              <p:tags r:id="rId3"/>
            </p:custDataLst>
          </p:nvPr>
        </p:nvSpPr>
        <p:spPr>
          <a:xfrm>
            <a:off x="1371600" y="3886200"/>
            <a:ext cx="6400800" cy="1752600"/>
          </a:xfrm>
        </p:spPr>
        <p:txBody>
          <a:bodyPr/>
          <a:lstStyle>
            <a:lvl1pPr marL="0" indent="0" algn="ctr">
              <a:buNone/>
              <a:defRPr b="0" i="0">
                <a:solidFill>
                  <a:srgbClr val="000000"/>
                </a:solidFill>
                <a:latin typeface="+mj-lt"/>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4" name="Date Placeholder 3"/>
          <p:cNvSpPr>
            <a:spLocks noGrp="1"/>
          </p:cNvSpPr>
          <p:nvPr>
            <p:ph type="dt" sz="half" idx="10"/>
            <p:custDataLst>
              <p:tags r:id="rId4"/>
            </p:custDataLst>
          </p:nvPr>
        </p:nvSpPr>
        <p:spPr/>
        <p:txBody>
          <a:bodyPr/>
          <a:lstStyle/>
          <a:p>
            <a:fld id="{AC235233-19B7-EE48-87DF-E74DB1195566}" type="datetime1">
              <a:rPr lang="en-US" smtClean="0"/>
            </a:fld>
            <a:endParaRPr lang="en-US"/>
          </a:p>
        </p:txBody>
      </p:sp>
      <p:sp>
        <p:nvSpPr>
          <p:cNvPr id="5" name="Footer Placeholder 4"/>
          <p:cNvSpPr>
            <a:spLocks noGrp="1"/>
          </p:cNvSpPr>
          <p:nvPr>
            <p:ph type="ftr" sz="quarter" idx="11"/>
            <p:custDataLst>
              <p:tags r:id="rId5"/>
            </p:custDataLst>
          </p:nvPr>
        </p:nvSpPr>
        <p:spPr/>
        <p:txBody>
          <a:bodyPr/>
          <a:lstStyle/>
          <a:p>
            <a:endParaRPr lang="en-US"/>
          </a:p>
        </p:txBody>
      </p:sp>
      <p:sp>
        <p:nvSpPr>
          <p:cNvPr id="6" name="Slide Number Placeholder 5"/>
          <p:cNvSpPr>
            <a:spLocks noGrp="1"/>
          </p:cNvSpPr>
          <p:nvPr>
            <p:ph type="sldNum" sz="quarter" idx="12"/>
            <p:custDataLst>
              <p:tags r:id="rId6"/>
            </p:custDataLst>
          </p:nvPr>
        </p:nvSpPr>
        <p:spPr/>
        <p:txBody>
          <a:bodyPr/>
          <a:lstStyle/>
          <a:p>
            <a:fld id="{B747839D-A323-47F3-909F-548499399628}"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Click to edit Master title style</a:t>
            </a:r>
            <a:endParaRPr lang="en-US" dirty="0"/>
          </a:p>
        </p:txBody>
      </p:sp>
      <p:sp>
        <p:nvSpPr>
          <p:cNvPr id="3" name="Content Placeholder 2"/>
          <p:cNvSpPr>
            <a:spLocks noGrp="1"/>
          </p:cNvSpPr>
          <p:nvPr>
            <p:ph idx="1"/>
            <p:custDataLst>
              <p:tags r:id="rId3"/>
            </p:custDataLst>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custDataLst>
              <p:tags r:id="rId4"/>
            </p:custDataLst>
          </p:nvPr>
        </p:nvSpPr>
        <p:spPr/>
        <p:txBody>
          <a:bodyPr/>
          <a:lstStyle/>
          <a:p>
            <a:fld id="{69B8D633-5D31-BC4E-93E6-1DFEA1644CF5}" type="datetime1">
              <a:rPr lang="en-US" smtClean="0"/>
            </a:fld>
            <a:endParaRPr lang="en-US"/>
          </a:p>
        </p:txBody>
      </p:sp>
      <p:sp>
        <p:nvSpPr>
          <p:cNvPr id="5" name="Footer Placeholder 4"/>
          <p:cNvSpPr>
            <a:spLocks noGrp="1"/>
          </p:cNvSpPr>
          <p:nvPr>
            <p:ph type="ftr" sz="quarter" idx="11"/>
            <p:custDataLst>
              <p:tags r:id="rId5"/>
            </p:custDataLst>
          </p:nvPr>
        </p:nvSpPr>
        <p:spPr/>
        <p:txBody>
          <a:bodyPr/>
          <a:lstStyle/>
          <a:p>
            <a:endParaRPr lang="en-US"/>
          </a:p>
        </p:txBody>
      </p:sp>
      <p:sp>
        <p:nvSpPr>
          <p:cNvPr id="6" name="Slide Number Placeholder 5"/>
          <p:cNvSpPr>
            <a:spLocks noGrp="1"/>
          </p:cNvSpPr>
          <p:nvPr>
            <p:ph type="sldNum" sz="quarter" idx="12"/>
            <p:custDataLst>
              <p:tags r:id="rId6"/>
            </p:custDataLst>
          </p:nvPr>
        </p:nvSpPr>
        <p:spPr/>
        <p:txBody>
          <a:bodyPr/>
          <a:lstStyle/>
          <a:p>
            <a:fld id="{B747839D-A323-47F3-909F-548499399628}"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custDataLst>
              <p:tags r:id="rId2"/>
            </p:custDataLst>
          </p:nvPr>
        </p:nvSpPr>
        <p:spPr>
          <a:xfrm>
            <a:off x="457200" y="3034508"/>
            <a:ext cx="6951274" cy="1308892"/>
          </a:xfrm>
        </p:spPr>
        <p:txBody>
          <a:bodyPr anchor="t"/>
          <a:lstStyle>
            <a:lvl1pPr algn="l">
              <a:defRPr sz="4000" b="1" i="0" cap="none">
                <a:latin typeface="+mj-lt"/>
                <a:cs typeface="Calibri"/>
              </a:defRPr>
            </a:lvl1pPr>
          </a:lstStyle>
          <a:p>
            <a:r>
              <a:rPr lang="en-US" dirty="0"/>
              <a:t>Section Header</a:t>
            </a:r>
            <a:endParaRPr lang="en-US" dirty="0"/>
          </a:p>
        </p:txBody>
      </p:sp>
      <p:sp>
        <p:nvSpPr>
          <p:cNvPr id="3" name="Text Placeholder 2"/>
          <p:cNvSpPr>
            <a:spLocks noGrp="1"/>
          </p:cNvSpPr>
          <p:nvPr>
            <p:ph type="body" idx="1"/>
            <p:custDataLst>
              <p:tags r:id="rId3"/>
            </p:custDataLst>
          </p:nvPr>
        </p:nvSpPr>
        <p:spPr>
          <a:xfrm>
            <a:off x="474134" y="1524000"/>
            <a:ext cx="6951274" cy="1500187"/>
          </a:xfrm>
        </p:spPr>
        <p:txBody>
          <a:bodyPr lIns="0" rIns="0" anchor="b" anchorCtr="0"/>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custDataLst>
              <p:tags r:id="rId4"/>
            </p:custDataLst>
          </p:nvPr>
        </p:nvSpPr>
        <p:spPr/>
        <p:txBody>
          <a:bodyPr/>
          <a:lstStyle/>
          <a:p>
            <a:fld id="{DD792D34-6805-A549-9CC5-921F88D9525D}" type="datetime1">
              <a:rPr lang="en-US" smtClean="0"/>
            </a:fld>
            <a:endParaRPr lang="en-US"/>
          </a:p>
        </p:txBody>
      </p:sp>
      <p:sp>
        <p:nvSpPr>
          <p:cNvPr id="5" name="Footer Placeholder 4"/>
          <p:cNvSpPr>
            <a:spLocks noGrp="1"/>
          </p:cNvSpPr>
          <p:nvPr>
            <p:ph type="ftr" sz="quarter" idx="11"/>
            <p:custDataLst>
              <p:tags r:id="rId5"/>
            </p:custDataLst>
          </p:nvPr>
        </p:nvSpPr>
        <p:spPr/>
        <p:txBody>
          <a:bodyPr/>
          <a:lstStyle/>
          <a:p>
            <a:endParaRPr lang="en-US"/>
          </a:p>
        </p:txBody>
      </p:sp>
      <p:sp>
        <p:nvSpPr>
          <p:cNvPr id="6" name="Slide Number Placeholder 5"/>
          <p:cNvSpPr>
            <a:spLocks noGrp="1"/>
          </p:cNvSpPr>
          <p:nvPr>
            <p:ph type="sldNum" sz="quarter" idx="12"/>
            <p:custDataLst>
              <p:tags r:id="rId6"/>
            </p:custDataLst>
          </p:nvPr>
        </p:nvSpPr>
        <p:spPr/>
        <p:txBody>
          <a:bodyPr/>
          <a:lstStyle/>
          <a:p>
            <a:fld id="{B747839D-A323-47F3-909F-548499399628}"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2">
    <p:spTree>
      <p:nvGrpSpPr>
        <p:cNvPr id="1" name=""/>
        <p:cNvGrpSpPr/>
        <p:nvPr/>
      </p:nvGrpSpPr>
      <p:grpSpPr>
        <a:xfrm>
          <a:off x="0" y="0"/>
          <a:ext cx="0" cy="0"/>
          <a:chOff x="0" y="0"/>
          <a:chExt cx="0" cy="0"/>
        </a:xfrm>
      </p:grpSpPr>
      <p:sp>
        <p:nvSpPr>
          <p:cNvPr id="2" name="Title 1"/>
          <p:cNvSpPr>
            <a:spLocks noGrp="1"/>
          </p:cNvSpPr>
          <p:nvPr>
            <p:ph type="title" hasCustomPrompt="1"/>
            <p:custDataLst>
              <p:tags r:id="rId2"/>
            </p:custDataLst>
          </p:nvPr>
        </p:nvSpPr>
        <p:spPr>
          <a:xfrm>
            <a:off x="1264380" y="2013343"/>
            <a:ext cx="6951274" cy="753670"/>
          </a:xfrm>
        </p:spPr>
        <p:txBody>
          <a:bodyPr anchor="t"/>
          <a:lstStyle>
            <a:lvl1pPr algn="l">
              <a:defRPr sz="4000" b="0" i="0" cap="none">
                <a:latin typeface="+mj-lt"/>
                <a:cs typeface="Calibri"/>
              </a:defRPr>
            </a:lvl1pPr>
          </a:lstStyle>
          <a:p>
            <a:r>
              <a:rPr lang="en-US" dirty="0"/>
              <a:t>Section Header 2</a:t>
            </a:r>
            <a:endParaRPr lang="en-US" dirty="0"/>
          </a:p>
        </p:txBody>
      </p:sp>
      <p:sp>
        <p:nvSpPr>
          <p:cNvPr id="3" name="Text Placeholder 2"/>
          <p:cNvSpPr>
            <a:spLocks noGrp="1"/>
          </p:cNvSpPr>
          <p:nvPr>
            <p:ph type="body" idx="1"/>
            <p:custDataLst>
              <p:tags r:id="rId3"/>
            </p:custDataLst>
          </p:nvPr>
        </p:nvSpPr>
        <p:spPr>
          <a:xfrm>
            <a:off x="1264380" y="2919413"/>
            <a:ext cx="6951274" cy="1500187"/>
          </a:xfrm>
        </p:spPr>
        <p:txBody>
          <a:bodyPr anchor="t"/>
          <a:lstStyle>
            <a:lvl1pPr marL="457200" indent="-457200" algn="l">
              <a:buFont typeface="+mj-lt"/>
              <a:buAutoNum type="arabicPeriod"/>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custDataLst>
              <p:tags r:id="rId4"/>
            </p:custDataLst>
          </p:nvPr>
        </p:nvSpPr>
        <p:spPr/>
        <p:txBody>
          <a:bodyPr/>
          <a:lstStyle/>
          <a:p>
            <a:fld id="{C67FA6C2-E101-8840-BFEC-363DCD8AC0EB}" type="datetime1">
              <a:rPr lang="en-US" smtClean="0"/>
            </a:fld>
            <a:endParaRPr lang="en-US"/>
          </a:p>
        </p:txBody>
      </p:sp>
      <p:sp>
        <p:nvSpPr>
          <p:cNvPr id="5" name="Footer Placeholder 4"/>
          <p:cNvSpPr>
            <a:spLocks noGrp="1"/>
          </p:cNvSpPr>
          <p:nvPr>
            <p:ph type="ftr" sz="quarter" idx="11"/>
            <p:custDataLst>
              <p:tags r:id="rId5"/>
            </p:custDataLst>
          </p:nvPr>
        </p:nvSpPr>
        <p:spPr/>
        <p:txBody>
          <a:bodyPr/>
          <a:lstStyle/>
          <a:p>
            <a:endParaRPr lang="en-US"/>
          </a:p>
        </p:txBody>
      </p:sp>
      <p:sp>
        <p:nvSpPr>
          <p:cNvPr id="6" name="Slide Number Placeholder 5"/>
          <p:cNvSpPr>
            <a:spLocks noGrp="1"/>
          </p:cNvSpPr>
          <p:nvPr>
            <p:ph type="sldNum" sz="quarter" idx="12"/>
            <p:custDataLst>
              <p:tags r:id="rId6"/>
            </p:custDataLst>
          </p:nvPr>
        </p:nvSpPr>
        <p:spPr/>
        <p:txBody>
          <a:bodyPr/>
          <a:lstStyle/>
          <a:p>
            <a:fld id="{B747839D-A323-47F3-909F-548499399628}"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Click to edit Master title style</a:t>
            </a:r>
            <a:endParaRPr lang="en-US" dirty="0"/>
          </a:p>
        </p:txBody>
      </p:sp>
      <p:sp>
        <p:nvSpPr>
          <p:cNvPr id="3" name="Content Placeholder 2"/>
          <p:cNvSpPr>
            <a:spLocks noGrp="1"/>
          </p:cNvSpPr>
          <p:nvPr>
            <p:ph sz="half" idx="1"/>
            <p:custDataLst>
              <p:tags r:id="rId3"/>
            </p:custDataLst>
          </p:nvPr>
        </p:nvSpPr>
        <p:spPr>
          <a:xfrm>
            <a:off x="457200" y="1447800"/>
            <a:ext cx="4038600" cy="4678363"/>
          </a:xfrm>
        </p:spPr>
        <p:txBody>
          <a:bodyPr anchor="t" anchorCtr="0">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custDataLst>
              <p:tags r:id="rId4"/>
            </p:custDataLst>
          </p:nvPr>
        </p:nvSpPr>
        <p:spPr>
          <a:xfrm>
            <a:off x="4648200" y="1447800"/>
            <a:ext cx="4038600" cy="4678363"/>
          </a:xfrm>
        </p:spPr>
        <p:txBody>
          <a:bodyPr anchor="t" anchorCtr="0">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Date Placeholder 7"/>
          <p:cNvSpPr>
            <a:spLocks noGrp="1"/>
          </p:cNvSpPr>
          <p:nvPr>
            <p:ph type="dt" sz="half" idx="10"/>
          </p:nvPr>
        </p:nvSpPr>
        <p:spPr/>
        <p:txBody>
          <a:bodyPr/>
          <a:lstStyle/>
          <a:p>
            <a:fld id="{9CFFF6C6-86B0-FB4C-B839-EA40EEE80E5C}"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B747839D-A323-47F3-909F-548499399628}"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Click to edit Master title style</a:t>
            </a:r>
            <a:endParaRPr lang="en-US" dirty="0"/>
          </a:p>
        </p:txBody>
      </p:sp>
      <p:sp>
        <p:nvSpPr>
          <p:cNvPr id="3" name="Content Placeholder 2"/>
          <p:cNvSpPr>
            <a:spLocks noGrp="1"/>
          </p:cNvSpPr>
          <p:nvPr>
            <p:ph idx="1"/>
            <p:custDataLst>
              <p:tags r:id="rId3"/>
            </p:custDataLst>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custDataLst>
              <p:tags r:id="rId4"/>
            </p:custDataLst>
          </p:nvPr>
        </p:nvSpPr>
        <p:spPr/>
        <p:txBody>
          <a:bodyPr/>
          <a:lstStyle/>
          <a:p>
            <a:fld id="{A7753087-62C0-4F43-A292-A5411B3CCEF1}" type="datetime1">
              <a:rPr lang="en-US" smtClean="0"/>
            </a:fld>
            <a:endParaRPr lang="en-US"/>
          </a:p>
        </p:txBody>
      </p:sp>
      <p:sp>
        <p:nvSpPr>
          <p:cNvPr id="5" name="Footer Placeholder 4"/>
          <p:cNvSpPr>
            <a:spLocks noGrp="1"/>
          </p:cNvSpPr>
          <p:nvPr>
            <p:ph type="ftr" sz="quarter" idx="11"/>
            <p:custDataLst>
              <p:tags r:id="rId5"/>
            </p:custDataLst>
          </p:nvPr>
        </p:nvSpPr>
        <p:spPr/>
        <p:txBody>
          <a:bodyPr/>
          <a:lstStyle/>
          <a:p>
            <a:endParaRPr lang="en-US"/>
          </a:p>
        </p:txBody>
      </p:sp>
      <p:sp>
        <p:nvSpPr>
          <p:cNvPr id="6" name="Slide Number Placeholder 5"/>
          <p:cNvSpPr>
            <a:spLocks noGrp="1"/>
          </p:cNvSpPr>
          <p:nvPr>
            <p:ph type="sldNum" sz="quarter" idx="12"/>
            <p:custDataLst>
              <p:tags r:id="rId6"/>
            </p:custDataLst>
          </p:nvPr>
        </p:nvSpPr>
        <p:spPr/>
        <p:txBody>
          <a:bodyPr/>
          <a:lstStyle/>
          <a:p>
            <a:fld id="{B747839D-A323-47F3-909F-548499399628}"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lvl1pPr>
              <a:defRPr/>
            </a:lvl1pPr>
          </a:lstStyle>
          <a:p>
            <a:r>
              <a:rPr lang="en-US" dirty="0"/>
              <a:t>Click to edit Master title style</a:t>
            </a:r>
            <a:endParaRPr lang="en-US" dirty="0"/>
          </a:p>
        </p:txBody>
      </p:sp>
      <p:sp>
        <p:nvSpPr>
          <p:cNvPr id="3" name="Text Placeholder 2"/>
          <p:cNvSpPr>
            <a:spLocks noGrp="1"/>
          </p:cNvSpPr>
          <p:nvPr>
            <p:ph type="body" idx="1"/>
            <p:custDataLst>
              <p:tags r:id="rId3"/>
            </p:custDataLst>
          </p:nvPr>
        </p:nvSpPr>
        <p:spPr>
          <a:xfrm>
            <a:off x="457200" y="1535113"/>
            <a:ext cx="4040188" cy="446087"/>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custDataLst>
              <p:tags r:id="rId4"/>
            </p:custDataLst>
          </p:nvPr>
        </p:nvSpPr>
        <p:spPr>
          <a:xfrm>
            <a:off x="457200" y="1981200"/>
            <a:ext cx="4040188" cy="414496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custDataLst>
              <p:tags r:id="rId5"/>
            </p:custDataLst>
          </p:nvPr>
        </p:nvSpPr>
        <p:spPr>
          <a:xfrm>
            <a:off x="4645025" y="1535113"/>
            <a:ext cx="4041775" cy="446087"/>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custDataLst>
              <p:tags r:id="rId6"/>
            </p:custDataLst>
          </p:nvPr>
        </p:nvSpPr>
        <p:spPr>
          <a:xfrm>
            <a:off x="4645025" y="1981200"/>
            <a:ext cx="4041775" cy="414496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custDataLst>
              <p:tags r:id="rId7"/>
            </p:custDataLst>
          </p:nvPr>
        </p:nvSpPr>
        <p:spPr/>
        <p:txBody>
          <a:bodyPr/>
          <a:lstStyle/>
          <a:p>
            <a:fld id="{AA25E4DA-168A-8D49-9D25-8B712F21DECE}" type="datetime1">
              <a:rPr lang="en-US" smtClean="0"/>
            </a:fld>
            <a:endParaRPr lang="en-US"/>
          </a:p>
        </p:txBody>
      </p:sp>
      <p:sp>
        <p:nvSpPr>
          <p:cNvPr id="8" name="Footer Placeholder 7"/>
          <p:cNvSpPr>
            <a:spLocks noGrp="1"/>
          </p:cNvSpPr>
          <p:nvPr>
            <p:ph type="ftr" sz="quarter" idx="11"/>
            <p:custDataLst>
              <p:tags r:id="rId8"/>
            </p:custDataLst>
          </p:nvPr>
        </p:nvSpPr>
        <p:spPr/>
        <p:txBody>
          <a:bodyPr/>
          <a:lstStyle/>
          <a:p>
            <a:endParaRPr lang="en-US"/>
          </a:p>
        </p:txBody>
      </p:sp>
      <p:sp>
        <p:nvSpPr>
          <p:cNvPr id="9" name="Slide Number Placeholder 8"/>
          <p:cNvSpPr>
            <a:spLocks noGrp="1"/>
          </p:cNvSpPr>
          <p:nvPr>
            <p:ph type="sldNum" sz="quarter" idx="12"/>
            <p:custDataLst>
              <p:tags r:id="rId9"/>
            </p:custDataLst>
          </p:nvPr>
        </p:nvSpPr>
        <p:spPr/>
        <p:txBody>
          <a:bodyPr/>
          <a:lstStyle/>
          <a:p>
            <a:fld id="{B747839D-A323-47F3-909F-548499399628}"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Click to edit Master title style</a:t>
            </a:r>
            <a:endParaRPr lang="en-US" dirty="0"/>
          </a:p>
        </p:txBody>
      </p:sp>
      <p:sp>
        <p:nvSpPr>
          <p:cNvPr id="3" name="Date Placeholder 2"/>
          <p:cNvSpPr>
            <a:spLocks noGrp="1"/>
          </p:cNvSpPr>
          <p:nvPr>
            <p:ph type="dt" sz="half" idx="10"/>
            <p:custDataLst>
              <p:tags r:id="rId3"/>
            </p:custDataLst>
          </p:nvPr>
        </p:nvSpPr>
        <p:spPr/>
        <p:txBody>
          <a:bodyPr/>
          <a:lstStyle/>
          <a:p>
            <a:fld id="{DF42FEDF-F50E-3C45-B7BC-4B699EDF9FF6}" type="datetime1">
              <a:rPr lang="en-US" smtClean="0"/>
            </a:fld>
            <a:endParaRPr lang="en-US"/>
          </a:p>
        </p:txBody>
      </p:sp>
      <p:sp>
        <p:nvSpPr>
          <p:cNvPr id="4" name="Footer Placeholder 3"/>
          <p:cNvSpPr>
            <a:spLocks noGrp="1"/>
          </p:cNvSpPr>
          <p:nvPr>
            <p:ph type="ftr" sz="quarter" idx="11"/>
            <p:custDataLst>
              <p:tags r:id="rId4"/>
            </p:custDataLst>
          </p:nvPr>
        </p:nvSpPr>
        <p:spPr/>
        <p:txBody>
          <a:bodyPr/>
          <a:lstStyle/>
          <a:p>
            <a:endParaRPr lang="en-US"/>
          </a:p>
        </p:txBody>
      </p:sp>
      <p:sp>
        <p:nvSpPr>
          <p:cNvPr id="5" name="Slide Number Placeholder 4"/>
          <p:cNvSpPr>
            <a:spLocks noGrp="1"/>
          </p:cNvSpPr>
          <p:nvPr>
            <p:ph type="sldNum" sz="quarter" idx="12"/>
            <p:custDataLst>
              <p:tags r:id="rId5"/>
            </p:custDataLst>
          </p:nvPr>
        </p:nvSpPr>
        <p:spPr/>
        <p:txBody>
          <a:bodyPr/>
          <a:lstStyle/>
          <a:p>
            <a:fld id="{B747839D-A323-47F3-909F-548499399628}"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2"/>
            </p:custDataLst>
          </p:nvPr>
        </p:nvSpPr>
        <p:spPr/>
        <p:txBody>
          <a:bodyPr/>
          <a:lstStyle/>
          <a:p>
            <a:fld id="{0099EB78-D139-F84C-9176-C005D5E2661E}" type="datetime1">
              <a:rPr lang="en-US" smtClean="0"/>
            </a:fld>
            <a:endParaRPr lang="en-US"/>
          </a:p>
        </p:txBody>
      </p:sp>
      <p:sp>
        <p:nvSpPr>
          <p:cNvPr id="3" name="Footer Placeholder 2"/>
          <p:cNvSpPr>
            <a:spLocks noGrp="1"/>
          </p:cNvSpPr>
          <p:nvPr>
            <p:ph type="ftr" sz="quarter" idx="11"/>
            <p:custDataLst>
              <p:tags r:id="rId3"/>
            </p:custDataLst>
          </p:nvPr>
        </p:nvSpPr>
        <p:spPr/>
        <p:txBody>
          <a:bodyPr/>
          <a:lstStyle/>
          <a:p>
            <a:endParaRPr lang="en-US"/>
          </a:p>
        </p:txBody>
      </p:sp>
      <p:sp>
        <p:nvSpPr>
          <p:cNvPr id="4" name="Slide Number Placeholder 3"/>
          <p:cNvSpPr>
            <a:spLocks noGrp="1"/>
          </p:cNvSpPr>
          <p:nvPr>
            <p:ph type="sldNum" sz="quarter" idx="12"/>
            <p:custDataLst>
              <p:tags r:id="rId4"/>
            </p:custDataLst>
          </p:nvPr>
        </p:nvSpPr>
        <p:spPr/>
        <p:txBody>
          <a:bodyPr/>
          <a:lstStyle/>
          <a:p>
            <a:fld id="{B747839D-A323-47F3-909F-548499399628}"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273050"/>
            <a:ext cx="3008313" cy="1162050"/>
          </a:xfrm>
        </p:spPr>
        <p:txBody>
          <a:bodyPr anchor="b">
            <a:noAutofit/>
          </a:bodyPr>
          <a:lstStyle>
            <a:lvl1pPr algn="l">
              <a:defRPr sz="4800" b="1"/>
            </a:lvl1pPr>
          </a:lstStyle>
          <a:p>
            <a:r>
              <a:rPr lang="en-US" dirty="0"/>
              <a:t>Click to edit Master title style</a:t>
            </a:r>
            <a:endParaRPr lang="en-US" dirty="0"/>
          </a:p>
        </p:txBody>
      </p:sp>
      <p:sp>
        <p:nvSpPr>
          <p:cNvPr id="3" name="Content Placeholder 2"/>
          <p:cNvSpPr>
            <a:spLocks noGrp="1"/>
          </p:cNvSpPr>
          <p:nvPr>
            <p:ph idx="1"/>
            <p:custDataLst>
              <p:tags r:id="rId3"/>
            </p:custDataLst>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custDataLst>
              <p:tags r:id="rId4"/>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5" name="Date Placeholder 4"/>
          <p:cNvSpPr>
            <a:spLocks noGrp="1"/>
          </p:cNvSpPr>
          <p:nvPr>
            <p:ph type="dt" sz="half" idx="10"/>
            <p:custDataLst>
              <p:tags r:id="rId5"/>
            </p:custDataLst>
          </p:nvPr>
        </p:nvSpPr>
        <p:spPr/>
        <p:txBody>
          <a:bodyPr/>
          <a:lstStyle/>
          <a:p>
            <a:fld id="{B13F476B-8425-2043-ACCE-9F3585722F84}" type="datetime1">
              <a:rPr lang="en-US" smtClean="0"/>
            </a:fld>
            <a:endParaRPr lang="en-US"/>
          </a:p>
        </p:txBody>
      </p:sp>
      <p:sp>
        <p:nvSpPr>
          <p:cNvPr id="6" name="Footer Placeholder 5"/>
          <p:cNvSpPr>
            <a:spLocks noGrp="1"/>
          </p:cNvSpPr>
          <p:nvPr>
            <p:ph type="ftr" sz="quarter" idx="11"/>
            <p:custDataLst>
              <p:tags r:id="rId6"/>
            </p:custDataLst>
          </p:nvPr>
        </p:nvSpPr>
        <p:spPr/>
        <p:txBody>
          <a:bodyPr/>
          <a:lstStyle/>
          <a:p>
            <a:endParaRPr lang="en-US"/>
          </a:p>
        </p:txBody>
      </p:sp>
      <p:sp>
        <p:nvSpPr>
          <p:cNvPr id="7" name="Slide Number Placeholder 6"/>
          <p:cNvSpPr>
            <a:spLocks noGrp="1"/>
          </p:cNvSpPr>
          <p:nvPr>
            <p:ph type="sldNum" sz="quarter" idx="12"/>
            <p:custDataLst>
              <p:tags r:id="rId7"/>
            </p:custDataLst>
          </p:nvPr>
        </p:nvSpPr>
        <p:spPr/>
        <p:txBody>
          <a:bodyPr/>
          <a:lstStyle/>
          <a:p>
            <a:fld id="{B747839D-A323-47F3-909F-548499399628}" type="slidenum">
              <a:rPr lang="en-US" smtClean="0"/>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custDataLst>
              <p:tags r:id="rId3"/>
            </p:custDataLst>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custDataLst>
              <p:tags r:id="rId4"/>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custDataLst>
              <p:tags r:id="rId5"/>
            </p:custDataLst>
          </p:nvPr>
        </p:nvSpPr>
        <p:spPr/>
        <p:txBody>
          <a:bodyPr/>
          <a:lstStyle/>
          <a:p>
            <a:fld id="{35EE967E-5212-9D47-96FE-04B2A38B701F}" type="datetime1">
              <a:rPr lang="en-US" smtClean="0"/>
            </a:fld>
            <a:endParaRPr lang="en-US"/>
          </a:p>
        </p:txBody>
      </p:sp>
      <p:sp>
        <p:nvSpPr>
          <p:cNvPr id="6" name="Footer Placeholder 5"/>
          <p:cNvSpPr>
            <a:spLocks noGrp="1"/>
          </p:cNvSpPr>
          <p:nvPr>
            <p:ph type="ftr" sz="quarter" idx="11"/>
            <p:custDataLst>
              <p:tags r:id="rId6"/>
            </p:custDataLst>
          </p:nvPr>
        </p:nvSpPr>
        <p:spPr/>
        <p:txBody>
          <a:bodyPr/>
          <a:lstStyle/>
          <a:p>
            <a:endParaRPr lang="en-US"/>
          </a:p>
        </p:txBody>
      </p:sp>
      <p:sp>
        <p:nvSpPr>
          <p:cNvPr id="7" name="Slide Number Placeholder 6"/>
          <p:cNvSpPr>
            <a:spLocks noGrp="1"/>
          </p:cNvSpPr>
          <p:nvPr>
            <p:ph type="sldNum" sz="quarter" idx="12"/>
            <p:custDataLst>
              <p:tags r:id="rId7"/>
            </p:custDataLst>
          </p:nvPr>
        </p:nvSpPr>
        <p:spPr/>
        <p:txBody>
          <a:bodyPr/>
          <a:lstStyle/>
          <a:p>
            <a:fld id="{B747839D-A323-47F3-909F-548499399628}" type="slidenum">
              <a:rPr lang="en-US" smtClean="0"/>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Click to edit Master title style</a:t>
            </a:r>
            <a:endParaRPr lang="en-US" dirty="0"/>
          </a:p>
        </p:txBody>
      </p:sp>
      <p:sp>
        <p:nvSpPr>
          <p:cNvPr id="3" name="Vertical Text Placeholder 2"/>
          <p:cNvSpPr>
            <a:spLocks noGrp="1"/>
          </p:cNvSpPr>
          <p:nvPr>
            <p:ph type="body" orient="vert" idx="1"/>
            <p:custDataLst>
              <p:tags r:id="rId3"/>
            </p:custDataLst>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custDataLst>
              <p:tags r:id="rId4"/>
            </p:custDataLst>
          </p:nvPr>
        </p:nvSpPr>
        <p:spPr/>
        <p:txBody>
          <a:bodyPr/>
          <a:lstStyle/>
          <a:p>
            <a:fld id="{1AD7A38E-27C5-0647-BF7E-A9FBC10B381B}" type="datetime1">
              <a:rPr lang="en-US" smtClean="0"/>
            </a:fld>
            <a:endParaRPr lang="en-US"/>
          </a:p>
        </p:txBody>
      </p:sp>
      <p:sp>
        <p:nvSpPr>
          <p:cNvPr id="5" name="Footer Placeholder 4"/>
          <p:cNvSpPr>
            <a:spLocks noGrp="1"/>
          </p:cNvSpPr>
          <p:nvPr>
            <p:ph type="ftr" sz="quarter" idx="11"/>
            <p:custDataLst>
              <p:tags r:id="rId5"/>
            </p:custDataLst>
          </p:nvPr>
        </p:nvSpPr>
        <p:spPr/>
        <p:txBody>
          <a:bodyPr/>
          <a:lstStyle/>
          <a:p>
            <a:endParaRPr lang="en-US"/>
          </a:p>
        </p:txBody>
      </p:sp>
      <p:sp>
        <p:nvSpPr>
          <p:cNvPr id="6" name="Slide Number Placeholder 5"/>
          <p:cNvSpPr>
            <a:spLocks noGrp="1"/>
          </p:cNvSpPr>
          <p:nvPr>
            <p:ph type="sldNum" sz="quarter" idx="12"/>
            <p:custDataLst>
              <p:tags r:id="rId6"/>
            </p:custDataLst>
          </p:nvPr>
        </p:nvSpPr>
        <p:spPr/>
        <p:txBody>
          <a:bodyPr/>
          <a:lstStyle/>
          <a:p>
            <a:fld id="{B747839D-A323-47F3-909F-548499399628}" type="slidenum">
              <a:rPr lang="en-US" smtClean="0"/>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2"/>
            </p:custDataLst>
          </p:nvPr>
        </p:nvSpPr>
        <p:spPr>
          <a:xfrm>
            <a:off x="6629400" y="274638"/>
            <a:ext cx="2057400" cy="5851525"/>
          </a:xfrm>
        </p:spPr>
        <p:txBody>
          <a:bodyPr vert="eaVert"/>
          <a:lstStyle/>
          <a:p>
            <a:r>
              <a:rPr lang="en-US" dirty="0"/>
              <a:t>Click to edit Master title style</a:t>
            </a:r>
            <a:endParaRPr lang="en-US" dirty="0"/>
          </a:p>
        </p:txBody>
      </p:sp>
      <p:sp>
        <p:nvSpPr>
          <p:cNvPr id="3" name="Vertical Text Placeholder 2"/>
          <p:cNvSpPr>
            <a:spLocks noGrp="1"/>
          </p:cNvSpPr>
          <p:nvPr>
            <p:ph type="body" orient="vert" idx="1"/>
            <p:custDataLst>
              <p:tags r:id="rId3"/>
            </p:custDataLst>
          </p:nvPr>
        </p:nvSpPr>
        <p:spPr>
          <a:xfrm>
            <a:off x="457200" y="274638"/>
            <a:ext cx="6019800" cy="5851525"/>
          </a:xfrm>
        </p:spPr>
        <p:txBody>
          <a:bodyPr vert="eaVert"/>
          <a:lstStyle>
            <a:lvl1pPr>
              <a:buClr>
                <a:schemeClr val="tx1"/>
              </a:buCl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custDataLst>
              <p:tags r:id="rId4"/>
            </p:custDataLst>
          </p:nvPr>
        </p:nvSpPr>
        <p:spPr/>
        <p:txBody>
          <a:bodyPr/>
          <a:lstStyle/>
          <a:p>
            <a:fld id="{06A29CE3-60A8-974E-8B65-B97A2A490295}" type="datetime1">
              <a:rPr lang="en-US" smtClean="0"/>
            </a:fld>
            <a:endParaRPr lang="en-US"/>
          </a:p>
        </p:txBody>
      </p:sp>
      <p:sp>
        <p:nvSpPr>
          <p:cNvPr id="5" name="Footer Placeholder 4"/>
          <p:cNvSpPr>
            <a:spLocks noGrp="1"/>
          </p:cNvSpPr>
          <p:nvPr>
            <p:ph type="ftr" sz="quarter" idx="11"/>
            <p:custDataLst>
              <p:tags r:id="rId5"/>
            </p:custDataLst>
          </p:nvPr>
        </p:nvSpPr>
        <p:spPr/>
        <p:txBody>
          <a:bodyPr/>
          <a:lstStyle/>
          <a:p>
            <a:endParaRPr lang="en-US"/>
          </a:p>
        </p:txBody>
      </p:sp>
      <p:sp>
        <p:nvSpPr>
          <p:cNvPr id="6" name="Slide Number Placeholder 5"/>
          <p:cNvSpPr>
            <a:spLocks noGrp="1"/>
          </p:cNvSpPr>
          <p:nvPr>
            <p:ph type="sldNum" sz="quarter" idx="12"/>
            <p:custDataLst>
              <p:tags r:id="rId6"/>
            </p:custDataLst>
          </p:nvPr>
        </p:nvSpPr>
        <p:spPr/>
        <p:txBody>
          <a:bodyPr/>
          <a:lstStyle/>
          <a:p>
            <a:fld id="{B747839D-A323-47F3-909F-548499399628}" type="slidenum">
              <a:rPr lang="en-US" smtClean="0"/>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6426200"/>
            <a:ext cx="762000" cy="406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a:xfrm>
            <a:off x="685800" y="2130426"/>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custDataLst>
              <p:tags r:id="rId2"/>
            </p:custDataLst>
          </p:nvPr>
        </p:nvSpPr>
        <p:spPr>
          <a:xfrm>
            <a:off x="457200" y="3034508"/>
            <a:ext cx="6951274" cy="1308892"/>
          </a:xfrm>
        </p:spPr>
        <p:txBody>
          <a:bodyPr anchor="t"/>
          <a:lstStyle>
            <a:lvl1pPr algn="l">
              <a:defRPr sz="4000" b="1" i="0" cap="none">
                <a:latin typeface="+mj-lt"/>
                <a:cs typeface="Calibri"/>
              </a:defRPr>
            </a:lvl1pPr>
          </a:lstStyle>
          <a:p>
            <a:r>
              <a:rPr lang="en-US" dirty="0"/>
              <a:t>Section Header</a:t>
            </a:r>
            <a:endParaRPr lang="en-US" dirty="0"/>
          </a:p>
        </p:txBody>
      </p:sp>
      <p:sp>
        <p:nvSpPr>
          <p:cNvPr id="3" name="Text Placeholder 2"/>
          <p:cNvSpPr>
            <a:spLocks noGrp="1"/>
          </p:cNvSpPr>
          <p:nvPr>
            <p:ph type="body" idx="1"/>
            <p:custDataLst>
              <p:tags r:id="rId3"/>
            </p:custDataLst>
          </p:nvPr>
        </p:nvSpPr>
        <p:spPr>
          <a:xfrm>
            <a:off x="474134" y="1524000"/>
            <a:ext cx="6951274" cy="1500187"/>
          </a:xfrm>
        </p:spPr>
        <p:txBody>
          <a:bodyPr lIns="0" rIns="0" anchor="b" anchorCtr="0"/>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custDataLst>
              <p:tags r:id="rId4"/>
            </p:custDataLst>
          </p:nvPr>
        </p:nvSpPr>
        <p:spPr/>
        <p:txBody>
          <a:bodyPr/>
          <a:lstStyle/>
          <a:p>
            <a:fld id="{B929AAA3-B25D-CB42-8679-7B736265C5FE}" type="datetime1">
              <a:rPr lang="en-US" smtClean="0"/>
            </a:fld>
            <a:endParaRPr lang="en-US"/>
          </a:p>
        </p:txBody>
      </p:sp>
      <p:sp>
        <p:nvSpPr>
          <p:cNvPr id="5" name="Footer Placeholder 4"/>
          <p:cNvSpPr>
            <a:spLocks noGrp="1"/>
          </p:cNvSpPr>
          <p:nvPr>
            <p:ph type="ftr" sz="quarter" idx="11"/>
            <p:custDataLst>
              <p:tags r:id="rId5"/>
            </p:custDataLst>
          </p:nvPr>
        </p:nvSpPr>
        <p:spPr/>
        <p:txBody>
          <a:bodyPr/>
          <a:lstStyle/>
          <a:p>
            <a:endParaRPr lang="en-US"/>
          </a:p>
        </p:txBody>
      </p:sp>
      <p:sp>
        <p:nvSpPr>
          <p:cNvPr id="6" name="Slide Number Placeholder 5"/>
          <p:cNvSpPr>
            <a:spLocks noGrp="1"/>
          </p:cNvSpPr>
          <p:nvPr>
            <p:ph type="sldNum" sz="quarter" idx="12"/>
            <p:custDataLst>
              <p:tags r:id="rId6"/>
            </p:custDataLst>
          </p:nvPr>
        </p:nvSpPr>
        <p:spPr/>
        <p:txBody>
          <a:bodyPr/>
          <a:lstStyle/>
          <a:p>
            <a:fld id="{B747839D-A323-47F3-909F-548499399628}" type="slidenum">
              <a:rPr lang="en-US" smtClean="0"/>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US" dirty="0"/>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2">
    <p:spTree>
      <p:nvGrpSpPr>
        <p:cNvPr id="1" name=""/>
        <p:cNvGrpSpPr/>
        <p:nvPr/>
      </p:nvGrpSpPr>
      <p:grpSpPr>
        <a:xfrm>
          <a:off x="0" y="0"/>
          <a:ext cx="0" cy="0"/>
          <a:chOff x="0" y="0"/>
          <a:chExt cx="0" cy="0"/>
        </a:xfrm>
      </p:grpSpPr>
      <p:sp>
        <p:nvSpPr>
          <p:cNvPr id="2" name="Title 1"/>
          <p:cNvSpPr>
            <a:spLocks noGrp="1"/>
          </p:cNvSpPr>
          <p:nvPr>
            <p:ph type="title" hasCustomPrompt="1"/>
            <p:custDataLst>
              <p:tags r:id="rId2"/>
            </p:custDataLst>
          </p:nvPr>
        </p:nvSpPr>
        <p:spPr>
          <a:xfrm>
            <a:off x="1264380" y="2013343"/>
            <a:ext cx="6951274" cy="753670"/>
          </a:xfrm>
        </p:spPr>
        <p:txBody>
          <a:bodyPr anchor="t"/>
          <a:lstStyle>
            <a:lvl1pPr algn="l">
              <a:defRPr sz="4000" b="0" i="0" cap="none">
                <a:latin typeface="+mj-lt"/>
                <a:cs typeface="Calibri"/>
              </a:defRPr>
            </a:lvl1pPr>
          </a:lstStyle>
          <a:p>
            <a:r>
              <a:rPr lang="en-US" dirty="0"/>
              <a:t>Section Header 2</a:t>
            </a:r>
            <a:endParaRPr lang="en-US" dirty="0"/>
          </a:p>
        </p:txBody>
      </p:sp>
      <p:sp>
        <p:nvSpPr>
          <p:cNvPr id="3" name="Text Placeholder 2"/>
          <p:cNvSpPr>
            <a:spLocks noGrp="1"/>
          </p:cNvSpPr>
          <p:nvPr>
            <p:ph type="body" idx="1"/>
            <p:custDataLst>
              <p:tags r:id="rId3"/>
            </p:custDataLst>
          </p:nvPr>
        </p:nvSpPr>
        <p:spPr>
          <a:xfrm>
            <a:off x="1264380" y="2919413"/>
            <a:ext cx="6951274" cy="1500187"/>
          </a:xfrm>
        </p:spPr>
        <p:txBody>
          <a:bodyPr anchor="t"/>
          <a:lstStyle>
            <a:lvl1pPr marL="457200" indent="-457200" algn="l">
              <a:buFont typeface="+mj-lt"/>
              <a:buAutoNum type="arabicPeriod"/>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custDataLst>
              <p:tags r:id="rId4"/>
            </p:custDataLst>
          </p:nvPr>
        </p:nvSpPr>
        <p:spPr/>
        <p:txBody>
          <a:bodyPr/>
          <a:lstStyle/>
          <a:p>
            <a:fld id="{B1A13976-32E4-F24C-9071-936DCC237209}" type="datetime1">
              <a:rPr lang="en-US" smtClean="0"/>
            </a:fld>
            <a:endParaRPr lang="en-US"/>
          </a:p>
        </p:txBody>
      </p:sp>
      <p:sp>
        <p:nvSpPr>
          <p:cNvPr id="5" name="Footer Placeholder 4"/>
          <p:cNvSpPr>
            <a:spLocks noGrp="1"/>
          </p:cNvSpPr>
          <p:nvPr>
            <p:ph type="ftr" sz="quarter" idx="11"/>
            <p:custDataLst>
              <p:tags r:id="rId5"/>
            </p:custDataLst>
          </p:nvPr>
        </p:nvSpPr>
        <p:spPr/>
        <p:txBody>
          <a:bodyPr/>
          <a:lstStyle/>
          <a:p>
            <a:endParaRPr lang="en-US"/>
          </a:p>
        </p:txBody>
      </p:sp>
      <p:sp>
        <p:nvSpPr>
          <p:cNvPr id="6" name="Slide Number Placeholder 5"/>
          <p:cNvSpPr>
            <a:spLocks noGrp="1"/>
          </p:cNvSpPr>
          <p:nvPr>
            <p:ph type="sldNum" sz="quarter" idx="12"/>
            <p:custDataLst>
              <p:tags r:id="rId6"/>
            </p:custDataLst>
          </p:nvPr>
        </p:nvSpPr>
        <p:spPr/>
        <p:txBody>
          <a:bodyPr/>
          <a:lstStyle/>
          <a:p>
            <a:fld id="{B747839D-A323-47F3-909F-548499399628}" type="slidenum">
              <a:rPr lang="en-US" smtClean="0"/>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showMasterSp="0"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Click to edit Master title style</a:t>
            </a:r>
            <a:endParaRPr lang="en-US" dirty="0"/>
          </a:p>
        </p:txBody>
      </p:sp>
      <p:sp>
        <p:nvSpPr>
          <p:cNvPr id="3" name="Content Placeholder 2"/>
          <p:cNvSpPr>
            <a:spLocks noGrp="1"/>
          </p:cNvSpPr>
          <p:nvPr>
            <p:ph sz="half" idx="1"/>
            <p:custDataLst>
              <p:tags r:id="rId3"/>
            </p:custDataLst>
          </p:nvPr>
        </p:nvSpPr>
        <p:spPr>
          <a:xfrm>
            <a:off x="457200" y="1447800"/>
            <a:ext cx="4038600" cy="4678363"/>
          </a:xfrm>
        </p:spPr>
        <p:txBody>
          <a:bodyPr anchor="t" anchorCtr="0">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custDataLst>
              <p:tags r:id="rId4"/>
            </p:custDataLst>
          </p:nvPr>
        </p:nvSpPr>
        <p:spPr>
          <a:xfrm>
            <a:off x="4648200" y="1447800"/>
            <a:ext cx="4038600" cy="4678363"/>
          </a:xfrm>
        </p:spPr>
        <p:txBody>
          <a:bodyPr anchor="t" anchorCtr="0">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Date Placeholder 7"/>
          <p:cNvSpPr>
            <a:spLocks noGrp="1"/>
          </p:cNvSpPr>
          <p:nvPr>
            <p:ph type="dt" sz="half" idx="10"/>
          </p:nvPr>
        </p:nvSpPr>
        <p:spPr/>
        <p:txBody>
          <a:bodyPr/>
          <a:lstStyle/>
          <a:p>
            <a:fld id="{6E9EF787-CBC9-FA47-AE68-7B722A1D61A7}"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B747839D-A323-47F3-909F-548499399628}" type="slidenum">
              <a:rPr lang="en-US" smtClean="0"/>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5AD6B370-E42C-364B-8BF5-1DDC07EEF6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fld>
            <a:endParaRPr 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AD6B370-E42C-364B-8BF5-1DDC07EEF6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F71608-911E-CB43-8055-DC398E07F6B4}" type="slidenum">
              <a:rPr lang="en-US" smtClean="0"/>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AD6B370-E42C-364B-8BF5-1DDC07EEF6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F71608-911E-CB43-8055-DC398E07F6B4}" type="slidenum">
              <a:rPr lang="en-US" smtClean="0"/>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5AD6B370-E42C-364B-8BF5-1DDC07EEF6C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F71608-911E-CB43-8055-DC398E07F6B4}" type="slidenum">
              <a:rPr lang="en-US" smtClean="0"/>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5AD6B370-E42C-364B-8BF5-1DDC07EEF6CB}"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F71608-911E-CB43-8055-DC398E07F6B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lvl1pPr>
              <a:defRPr/>
            </a:lvl1pPr>
          </a:lstStyle>
          <a:p>
            <a:r>
              <a:rPr lang="en-US" dirty="0"/>
              <a:t>Click to edit Master title style</a:t>
            </a:r>
            <a:endParaRPr lang="en-US" dirty="0"/>
          </a:p>
        </p:txBody>
      </p:sp>
      <p:sp>
        <p:nvSpPr>
          <p:cNvPr id="3" name="Text Placeholder 2"/>
          <p:cNvSpPr>
            <a:spLocks noGrp="1"/>
          </p:cNvSpPr>
          <p:nvPr>
            <p:ph type="body" idx="1"/>
            <p:custDataLst>
              <p:tags r:id="rId3"/>
            </p:custDataLst>
          </p:nvPr>
        </p:nvSpPr>
        <p:spPr>
          <a:xfrm>
            <a:off x="457200" y="1535113"/>
            <a:ext cx="4040188" cy="446087"/>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custDataLst>
              <p:tags r:id="rId4"/>
            </p:custDataLst>
          </p:nvPr>
        </p:nvSpPr>
        <p:spPr>
          <a:xfrm>
            <a:off x="457200" y="1981200"/>
            <a:ext cx="4040188" cy="414496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custDataLst>
              <p:tags r:id="rId5"/>
            </p:custDataLst>
          </p:nvPr>
        </p:nvSpPr>
        <p:spPr>
          <a:xfrm>
            <a:off x="4645025" y="1535113"/>
            <a:ext cx="4041775" cy="446087"/>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custDataLst>
              <p:tags r:id="rId6"/>
            </p:custDataLst>
          </p:nvPr>
        </p:nvSpPr>
        <p:spPr>
          <a:xfrm>
            <a:off x="4645025" y="1981200"/>
            <a:ext cx="4041775" cy="414496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custDataLst>
              <p:tags r:id="rId7"/>
            </p:custDataLst>
          </p:nvPr>
        </p:nvSpPr>
        <p:spPr/>
        <p:txBody>
          <a:bodyPr/>
          <a:lstStyle/>
          <a:p>
            <a:fld id="{7F80BEF0-355F-354C-84ED-97A232710D8A}" type="datetime1">
              <a:rPr lang="en-US" smtClean="0"/>
            </a:fld>
            <a:endParaRPr lang="en-US"/>
          </a:p>
        </p:txBody>
      </p:sp>
      <p:sp>
        <p:nvSpPr>
          <p:cNvPr id="8" name="Footer Placeholder 7"/>
          <p:cNvSpPr>
            <a:spLocks noGrp="1"/>
          </p:cNvSpPr>
          <p:nvPr>
            <p:ph type="ftr" sz="quarter" idx="11"/>
            <p:custDataLst>
              <p:tags r:id="rId8"/>
            </p:custDataLst>
          </p:nvPr>
        </p:nvSpPr>
        <p:spPr/>
        <p:txBody>
          <a:bodyPr/>
          <a:lstStyle/>
          <a:p>
            <a:endParaRPr lang="en-US"/>
          </a:p>
        </p:txBody>
      </p:sp>
      <p:sp>
        <p:nvSpPr>
          <p:cNvPr id="9" name="Slide Number Placeholder 8"/>
          <p:cNvSpPr>
            <a:spLocks noGrp="1"/>
          </p:cNvSpPr>
          <p:nvPr>
            <p:ph type="sldNum" sz="quarter" idx="12"/>
            <p:custDataLst>
              <p:tags r:id="rId9"/>
            </p:custDataLst>
          </p:nvPr>
        </p:nvSpPr>
        <p:spPr/>
        <p:txBody>
          <a:bodyPr/>
          <a:lstStyle/>
          <a:p>
            <a:fld id="{B747839D-A323-47F3-909F-548499399628}" type="slidenum">
              <a:rPr lang="en-US" smtClean="0"/>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AD6B370-E42C-364B-8BF5-1DDC07EEF6C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F71608-911E-CB43-8055-DC398E07F6B4}" type="slidenum">
              <a:rPr lang="en-US" smtClean="0"/>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D6B370-E42C-364B-8BF5-1DDC07EEF6CB}"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F71608-911E-CB43-8055-DC398E07F6B4}" type="slidenum">
              <a:rPr lang="en-US" smtClean="0"/>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AD6B370-E42C-364B-8BF5-1DDC07EEF6C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AD6B370-E42C-364B-8BF5-1DDC07EEF6C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F71608-911E-CB43-8055-DC398E07F6B4}" type="slidenum">
              <a:rPr lang="en-US" smtClean="0"/>
            </a:fld>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AD6B370-E42C-364B-8BF5-1DDC07EEF6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F71608-911E-CB43-8055-DC398E07F6B4}" type="slidenum">
              <a:rPr lang="en-US" smtClean="0"/>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AD6B370-E42C-364B-8BF5-1DDC07EEF6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F71608-911E-CB43-8055-DC398E07F6B4}" type="slidenum">
              <a:rPr lang="en-US" smtClean="0"/>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x">
  <p:cSld name="5e Title &amp; Content">
    <p:spTree>
      <p:nvGrpSpPr>
        <p:cNvPr id="1" name=""/>
        <p:cNvGrpSpPr/>
        <p:nvPr/>
      </p:nvGrpSpPr>
      <p:grpSpPr>
        <a:xfrm>
          <a:off x="0" y="0"/>
          <a:ext cx="0" cy="0"/>
          <a:chOff x="0" y="0"/>
          <a:chExt cx="0" cy="0"/>
        </a:xfrm>
      </p:grpSpPr>
      <p:sp>
        <p:nvSpPr>
          <p:cNvPr id="32" name="Title Text"/>
          <p:cNvSpPr txBox="1">
            <a:spLocks noGrp="1"/>
          </p:cNvSpPr>
          <p:nvPr>
            <p:ph type="title" hasCustomPrompt="1"/>
          </p:nvPr>
        </p:nvSpPr>
        <p:spPr>
          <a:prstGeom prst="rect">
            <a:avLst/>
          </a:prstGeom>
        </p:spPr>
        <p:txBody>
          <a:bodyPr/>
          <a:lstStyle/>
          <a:p>
            <a:r>
              <a:t>Title Text</a:t>
            </a:r>
          </a:p>
        </p:txBody>
      </p:sp>
      <p:sp>
        <p:nvSpPr>
          <p:cNvPr id="33" name="Body Level One…"/>
          <p:cNvSpPr txBox="1">
            <a:spLocks noGrp="1"/>
          </p:cNvSpPr>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5" name="Content Placeholder 4"/>
          <p:cNvSpPr>
            <a:spLocks noGrp="1"/>
          </p:cNvSpPr>
          <p:nvPr>
            <p:ph sz="quarter" idx="11"/>
          </p:nvPr>
        </p:nvSpPr>
        <p:spPr>
          <a:xfrm>
            <a:off x="622300" y="5448300"/>
            <a:ext cx="7899400" cy="749300"/>
          </a:xfrm>
        </p:spPr>
        <p:txBody>
          <a:bodyPr>
            <a:normAutofit/>
          </a:bodyPr>
          <a:lstStyle>
            <a:lvl1pPr marL="0" indent="0" algn="ctr">
              <a:buNone/>
              <a:defRPr sz="2400"/>
            </a:lvl1pPr>
          </a:lstStyle>
          <a:p>
            <a:pPr lvl="0"/>
            <a:r>
              <a:rPr lang="en-US"/>
              <a:t>Click to edit Master text styles</a:t>
            </a:r>
            <a:endParaRPr lang="en-US"/>
          </a:p>
        </p:txBody>
      </p:sp>
      <p:sp>
        <p:nvSpPr>
          <p:cNvPr id="4" name="Footer Placeholder 1"/>
          <p:cNvSpPr>
            <a:spLocks noGrp="1"/>
          </p:cNvSpPr>
          <p:nvPr>
            <p:ph type="ftr" sz="quarter" idx="12"/>
          </p:nvPr>
        </p:nvSpPr>
        <p:spPr/>
        <p:txBody>
          <a:bodyPr/>
          <a:lstStyle>
            <a:lvl1pPr>
              <a:defRPr/>
            </a:lvl1pPr>
          </a:lstStyle>
          <a:p>
            <a:pPr>
              <a:defRPr/>
            </a:pPr>
            <a:r>
              <a:rPr lang="en-US"/>
              <a:t>© 2015 Pearson Education, Inc., Upper Saddle River, NJ.  All rights reserved.</a:t>
            </a:r>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endParaRPr lang="zh-CN" altLang="en-US"/>
          </a:p>
        </p:txBody>
      </p:sp>
    </p:spTree>
  </p:cSld>
  <p:clrMapOvr>
    <a:masterClrMapping/>
  </p:clrMapOvr>
  <p:transition>
    <p:blinds dir="vert"/>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600202"/>
            <a:ext cx="82296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Click to edit Master title style</a:t>
            </a:r>
            <a:endParaRPr lang="en-US" dirty="0"/>
          </a:p>
        </p:txBody>
      </p:sp>
      <p:sp>
        <p:nvSpPr>
          <p:cNvPr id="3" name="Date Placeholder 2"/>
          <p:cNvSpPr>
            <a:spLocks noGrp="1"/>
          </p:cNvSpPr>
          <p:nvPr>
            <p:ph type="dt" sz="half" idx="10"/>
            <p:custDataLst>
              <p:tags r:id="rId3"/>
            </p:custDataLst>
          </p:nvPr>
        </p:nvSpPr>
        <p:spPr/>
        <p:txBody>
          <a:bodyPr/>
          <a:lstStyle/>
          <a:p>
            <a:fld id="{7CB6372F-EB37-374B-B2F9-0700CBE99DEE}" type="datetime1">
              <a:rPr lang="en-US" smtClean="0"/>
            </a:fld>
            <a:endParaRPr lang="en-US"/>
          </a:p>
        </p:txBody>
      </p:sp>
      <p:sp>
        <p:nvSpPr>
          <p:cNvPr id="4" name="Footer Placeholder 3"/>
          <p:cNvSpPr>
            <a:spLocks noGrp="1"/>
          </p:cNvSpPr>
          <p:nvPr>
            <p:ph type="ftr" sz="quarter" idx="11"/>
            <p:custDataLst>
              <p:tags r:id="rId4"/>
            </p:custDataLst>
          </p:nvPr>
        </p:nvSpPr>
        <p:spPr/>
        <p:txBody>
          <a:bodyPr/>
          <a:lstStyle/>
          <a:p>
            <a:endParaRPr lang="en-US"/>
          </a:p>
        </p:txBody>
      </p:sp>
      <p:sp>
        <p:nvSpPr>
          <p:cNvPr id="5" name="Slide Number Placeholder 4"/>
          <p:cNvSpPr>
            <a:spLocks noGrp="1"/>
          </p:cNvSpPr>
          <p:nvPr>
            <p:ph type="sldNum" sz="quarter" idx="12"/>
            <p:custDataLst>
              <p:tags r:id="rId5"/>
            </p:custDataLst>
          </p:nvPr>
        </p:nvSpPr>
        <p:spPr/>
        <p:txBody>
          <a:bodyPr/>
          <a:lstStyle/>
          <a:p>
            <a:fld id="{B747839D-A323-47F3-909F-548499399628}" type="slidenum">
              <a:rPr lang="en-US" smtClean="0"/>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a:prstGeom prst="rect">
            <a:avLst/>
          </a:prstGeom>
        </p:spPr>
        <p:txBody>
          <a:bodyPr anchor="t"/>
          <a:lstStyle>
            <a:lvl1pPr algn="l">
              <a:defRPr sz="3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endParaRPr lang="zh-CN" altLang="en-US"/>
          </a:p>
        </p:txBody>
      </p:sp>
    </p:spTree>
  </p:cSld>
  <p:clrMapOvr>
    <a:masterClrMapping/>
  </p:clrMapOvr>
  <p:transition>
    <p:blinds dir="vert"/>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blinds dir="vert"/>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blinds dir="vert"/>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Tree>
  </p:cSld>
  <p:clrMapOvr>
    <a:masterClrMapping/>
  </p:clrMapOvr>
  <p:transition>
    <p:blinds dir="vert"/>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blinds dir="vert"/>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a:prstGeom prst="rect">
            <a:avLst/>
          </a:prstGeom>
        </p:spPr>
        <p:txBody>
          <a:bodyPr anchor="b"/>
          <a:lstStyle>
            <a:lvl1pPr algn="l">
              <a:defRPr sz="15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Tree>
  </p:cSld>
  <p:clrMapOvr>
    <a:masterClrMapping/>
  </p:clrMapOvr>
  <p:transition>
    <p:blinds dir="vert"/>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15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Tree>
  </p:cSld>
  <p:clrMapOvr>
    <a:masterClrMapping/>
  </p:clrMapOvr>
  <p:transition>
    <p:blinds dir="vert"/>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600202"/>
            <a:ext cx="82296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blinds dir="vert"/>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40"/>
            <a:ext cx="60198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2"/>
            </p:custDataLst>
          </p:nvPr>
        </p:nvSpPr>
        <p:spPr/>
        <p:txBody>
          <a:bodyPr/>
          <a:lstStyle/>
          <a:p>
            <a:fld id="{E285736A-1ADE-2841-B1DA-F492C68FC2CB}" type="datetime1">
              <a:rPr lang="en-US" smtClean="0"/>
            </a:fld>
            <a:endParaRPr lang="en-US"/>
          </a:p>
        </p:txBody>
      </p:sp>
      <p:sp>
        <p:nvSpPr>
          <p:cNvPr id="3" name="Footer Placeholder 2"/>
          <p:cNvSpPr>
            <a:spLocks noGrp="1"/>
          </p:cNvSpPr>
          <p:nvPr>
            <p:ph type="ftr" sz="quarter" idx="11"/>
            <p:custDataLst>
              <p:tags r:id="rId3"/>
            </p:custDataLst>
          </p:nvPr>
        </p:nvSpPr>
        <p:spPr/>
        <p:txBody>
          <a:bodyPr/>
          <a:lstStyle/>
          <a:p>
            <a:endParaRPr lang="en-US"/>
          </a:p>
        </p:txBody>
      </p:sp>
      <p:sp>
        <p:nvSpPr>
          <p:cNvPr id="4" name="Slide Number Placeholder 3"/>
          <p:cNvSpPr>
            <a:spLocks noGrp="1"/>
          </p:cNvSpPr>
          <p:nvPr>
            <p:ph type="sldNum" sz="quarter" idx="12"/>
            <p:custDataLst>
              <p:tags r:id="rId4"/>
            </p:custDataLst>
          </p:nvPr>
        </p:nvSpPr>
        <p:spPr/>
        <p:txBody>
          <a:bodyPr/>
          <a:lstStyle/>
          <a:p>
            <a:fld id="{B747839D-A323-47F3-909F-54849939962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273050"/>
            <a:ext cx="3008313" cy="1162050"/>
          </a:xfrm>
        </p:spPr>
        <p:txBody>
          <a:bodyPr anchor="b">
            <a:noAutofit/>
          </a:bodyPr>
          <a:lstStyle>
            <a:lvl1pPr algn="l">
              <a:defRPr sz="4800" b="1"/>
            </a:lvl1pPr>
          </a:lstStyle>
          <a:p>
            <a:r>
              <a:rPr lang="en-US" dirty="0"/>
              <a:t>Click to edit Master title style</a:t>
            </a:r>
            <a:endParaRPr lang="en-US" dirty="0"/>
          </a:p>
        </p:txBody>
      </p:sp>
      <p:sp>
        <p:nvSpPr>
          <p:cNvPr id="3" name="Content Placeholder 2"/>
          <p:cNvSpPr>
            <a:spLocks noGrp="1"/>
          </p:cNvSpPr>
          <p:nvPr>
            <p:ph idx="1"/>
            <p:custDataLst>
              <p:tags r:id="rId3"/>
            </p:custDataLst>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custDataLst>
              <p:tags r:id="rId4"/>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5" name="Date Placeholder 4"/>
          <p:cNvSpPr>
            <a:spLocks noGrp="1"/>
          </p:cNvSpPr>
          <p:nvPr>
            <p:ph type="dt" sz="half" idx="10"/>
            <p:custDataLst>
              <p:tags r:id="rId5"/>
            </p:custDataLst>
          </p:nvPr>
        </p:nvSpPr>
        <p:spPr/>
        <p:txBody>
          <a:bodyPr/>
          <a:lstStyle/>
          <a:p>
            <a:fld id="{ACFDE81E-E853-A043-837A-79522EFE5BA0}" type="datetime1">
              <a:rPr lang="en-US" smtClean="0"/>
            </a:fld>
            <a:endParaRPr lang="en-US"/>
          </a:p>
        </p:txBody>
      </p:sp>
      <p:sp>
        <p:nvSpPr>
          <p:cNvPr id="6" name="Footer Placeholder 5"/>
          <p:cNvSpPr>
            <a:spLocks noGrp="1"/>
          </p:cNvSpPr>
          <p:nvPr>
            <p:ph type="ftr" sz="quarter" idx="11"/>
            <p:custDataLst>
              <p:tags r:id="rId6"/>
            </p:custDataLst>
          </p:nvPr>
        </p:nvSpPr>
        <p:spPr/>
        <p:txBody>
          <a:bodyPr/>
          <a:lstStyle/>
          <a:p>
            <a:endParaRPr lang="en-US"/>
          </a:p>
        </p:txBody>
      </p:sp>
      <p:sp>
        <p:nvSpPr>
          <p:cNvPr id="7" name="Slide Number Placeholder 6"/>
          <p:cNvSpPr>
            <a:spLocks noGrp="1"/>
          </p:cNvSpPr>
          <p:nvPr>
            <p:ph type="sldNum" sz="quarter" idx="12"/>
            <p:custDataLst>
              <p:tags r:id="rId7"/>
            </p:custDataLst>
          </p:nvPr>
        </p:nvSpPr>
        <p:spPr/>
        <p:txBody>
          <a:bodyPr/>
          <a:lstStyle/>
          <a:p>
            <a:fld id="{B747839D-A323-47F3-909F-54849939962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tags" Target="../tags/tag65.xml"/><Relationship Id="rId18" Type="http://schemas.openxmlformats.org/officeDocument/2006/relationships/tags" Target="../tags/tag64.xml"/><Relationship Id="rId17" Type="http://schemas.openxmlformats.org/officeDocument/2006/relationships/tags" Target="../tags/tag63.xml"/><Relationship Id="rId16" Type="http://schemas.openxmlformats.org/officeDocument/2006/relationships/tags" Target="../tags/tag62.xml"/><Relationship Id="rId15" Type="http://schemas.openxmlformats.org/officeDocument/2006/relationships/tags" Target="../tags/tag6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8" Type="http://schemas.openxmlformats.org/officeDocument/2006/relationships/theme" Target="../theme/theme2.xml"/><Relationship Id="rId17" Type="http://schemas.openxmlformats.org/officeDocument/2006/relationships/tags" Target="../tags/tag130.xml"/><Relationship Id="rId16" Type="http://schemas.openxmlformats.org/officeDocument/2006/relationships/tags" Target="../tags/tag129.xml"/><Relationship Id="rId15" Type="http://schemas.openxmlformats.org/officeDocument/2006/relationships/tags" Target="../tags/tag128.xml"/><Relationship Id="rId14" Type="http://schemas.openxmlformats.org/officeDocument/2006/relationships/tags" Target="../tags/tag127.xml"/><Relationship Id="rId13" Type="http://schemas.openxmlformats.org/officeDocument/2006/relationships/tags" Target="../tags/tag126.xml"/><Relationship Id="rId12" Type="http://schemas.openxmlformats.org/officeDocument/2006/relationships/slideLayout" Target="../slideLayouts/slideLayout26.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slideLayout" Target="../slideLayouts/slideLayout34.xml"/><Relationship Id="rId7" Type="http://schemas.openxmlformats.org/officeDocument/2006/relationships/slideLayout" Target="../slideLayouts/slideLayout33.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3" Type="http://schemas.openxmlformats.org/officeDocument/2006/relationships/slideLayout" Target="../slideLayouts/slideLayout29.xml"/><Relationship Id="rId2" Type="http://schemas.openxmlformats.org/officeDocument/2006/relationships/slideLayout" Target="../slideLayouts/slideLayout28.xml"/><Relationship Id="rId17" Type="http://schemas.openxmlformats.org/officeDocument/2006/relationships/theme" Target="../theme/theme3.xml"/><Relationship Id="rId16" Type="http://schemas.openxmlformats.org/officeDocument/2006/relationships/slideLayout" Target="../slideLayouts/slideLayout42.xml"/><Relationship Id="rId15" Type="http://schemas.openxmlformats.org/officeDocument/2006/relationships/slideLayout" Target="../slideLayouts/slideLayout41.xml"/><Relationship Id="rId14" Type="http://schemas.openxmlformats.org/officeDocument/2006/relationships/slideLayout" Target="../slideLayouts/slideLayout40.xml"/><Relationship Id="rId13" Type="http://schemas.openxmlformats.org/officeDocument/2006/relationships/slideLayout" Target="../slideLayouts/slideLayout39.xml"/><Relationship Id="rId12" Type="http://schemas.openxmlformats.org/officeDocument/2006/relationships/slideLayout" Target="../slideLayouts/slideLayout38.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51.xml"/><Relationship Id="rId8" Type="http://schemas.openxmlformats.org/officeDocument/2006/relationships/slideLayout" Target="../slideLayouts/slideLayout50.xml"/><Relationship Id="rId7" Type="http://schemas.openxmlformats.org/officeDocument/2006/relationships/slideLayout" Target="../slideLayouts/slideLayout49.xml"/><Relationship Id="rId6" Type="http://schemas.openxmlformats.org/officeDocument/2006/relationships/slideLayout" Target="../slideLayouts/slideLayout48.xml"/><Relationship Id="rId5" Type="http://schemas.openxmlformats.org/officeDocument/2006/relationships/slideLayout" Target="../slideLayouts/slideLayout47.xml"/><Relationship Id="rId4" Type="http://schemas.openxmlformats.org/officeDocument/2006/relationships/slideLayout" Target="../slideLayouts/slideLayout46.xml"/><Relationship Id="rId3" Type="http://schemas.openxmlformats.org/officeDocument/2006/relationships/slideLayout" Target="../slideLayouts/slideLayout45.xml"/><Relationship Id="rId2" Type="http://schemas.openxmlformats.org/officeDocument/2006/relationships/slideLayout" Target="../slideLayouts/slideLayout44.xml"/><Relationship Id="rId14" Type="http://schemas.openxmlformats.org/officeDocument/2006/relationships/theme" Target="../theme/theme4.xml"/><Relationship Id="rId13" Type="http://schemas.openxmlformats.org/officeDocument/2006/relationships/image" Target="../media/image1.jpeg"/><Relationship Id="rId12" Type="http://schemas.openxmlformats.org/officeDocument/2006/relationships/slideLayout" Target="../slideLayouts/slideLayout54.xml"/><Relationship Id="rId11" Type="http://schemas.openxmlformats.org/officeDocument/2006/relationships/slideLayout" Target="../slideLayouts/slideLayout53.xml"/><Relationship Id="rId10" Type="http://schemas.openxmlformats.org/officeDocument/2006/relationships/slideLayout" Target="../slideLayouts/slideLayout52.xml"/><Relationship Id="rId1"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63.xml"/><Relationship Id="rId8" Type="http://schemas.openxmlformats.org/officeDocument/2006/relationships/slideLayout" Target="../slideLayouts/slideLayout62.xml"/><Relationship Id="rId7" Type="http://schemas.openxmlformats.org/officeDocument/2006/relationships/slideLayout" Target="../slideLayouts/slideLayout61.xml"/><Relationship Id="rId6" Type="http://schemas.openxmlformats.org/officeDocument/2006/relationships/slideLayout" Target="../slideLayouts/slideLayout60.xml"/><Relationship Id="rId5" Type="http://schemas.openxmlformats.org/officeDocument/2006/relationships/slideLayout" Target="../slideLayouts/slideLayout59.xml"/><Relationship Id="rId4" Type="http://schemas.openxmlformats.org/officeDocument/2006/relationships/slideLayout" Target="../slideLayouts/slideLayout58.xml"/><Relationship Id="rId3" Type="http://schemas.openxmlformats.org/officeDocument/2006/relationships/slideLayout" Target="../slideLayouts/slideLayout57.xml"/><Relationship Id="rId2" Type="http://schemas.openxmlformats.org/officeDocument/2006/relationships/slideLayout" Target="../slideLayouts/slideLayout56.xml"/><Relationship Id="rId14" Type="http://schemas.openxmlformats.org/officeDocument/2006/relationships/theme" Target="../theme/theme5.xml"/><Relationship Id="rId13" Type="http://schemas.openxmlformats.org/officeDocument/2006/relationships/slideLayout" Target="../slideLayouts/slideLayout67.xml"/><Relationship Id="rId12" Type="http://schemas.openxmlformats.org/officeDocument/2006/relationships/slideLayout" Target="../slideLayouts/slideLayout66.xml"/><Relationship Id="rId11" Type="http://schemas.openxmlformats.org/officeDocument/2006/relationships/slideLayout" Target="../slideLayouts/slideLayout65.xml"/><Relationship Id="rId10" Type="http://schemas.openxmlformats.org/officeDocument/2006/relationships/slideLayout" Target="../slideLayouts/slideLayout64.xml"/><Relationship Id="rId1"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76.xml"/><Relationship Id="rId8" Type="http://schemas.openxmlformats.org/officeDocument/2006/relationships/slideLayout" Target="../slideLayouts/slideLayout75.xml"/><Relationship Id="rId7" Type="http://schemas.openxmlformats.org/officeDocument/2006/relationships/slideLayout" Target="../slideLayouts/slideLayout74.xml"/><Relationship Id="rId6" Type="http://schemas.openxmlformats.org/officeDocument/2006/relationships/slideLayout" Target="../slideLayouts/slideLayout73.xml"/><Relationship Id="rId5" Type="http://schemas.openxmlformats.org/officeDocument/2006/relationships/slideLayout" Target="../slideLayouts/slideLayout72.xml"/><Relationship Id="rId4" Type="http://schemas.openxmlformats.org/officeDocument/2006/relationships/slideLayout" Target="../slideLayouts/slideLayout71.xml"/><Relationship Id="rId3" Type="http://schemas.openxmlformats.org/officeDocument/2006/relationships/slideLayout" Target="../slideLayouts/slideLayout70.xml"/><Relationship Id="rId2" Type="http://schemas.openxmlformats.org/officeDocument/2006/relationships/slideLayout" Target="../slideLayouts/slideLayout69.xml"/><Relationship Id="rId12" Type="http://schemas.openxmlformats.org/officeDocument/2006/relationships/theme" Target="../theme/theme6.xml"/><Relationship Id="rId11" Type="http://schemas.openxmlformats.org/officeDocument/2006/relationships/slideLayout" Target="../slideLayouts/slideLayout78.xml"/><Relationship Id="rId10" Type="http://schemas.openxmlformats.org/officeDocument/2006/relationships/slideLayout" Target="../slideLayouts/slideLayout77.xml"/><Relationship Id="rId1"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5"/>
            </p:custDataLst>
          </p:nvPr>
        </p:nvSpPr>
        <p:spPr>
          <a:xfrm>
            <a:off x="457200" y="152400"/>
            <a:ext cx="8229600" cy="1143000"/>
          </a:xfrm>
          <a:prstGeom prst="rect">
            <a:avLst/>
          </a:prstGeom>
        </p:spPr>
        <p:txBody>
          <a:bodyPr vert="horz" lIns="0" tIns="45720" rIns="0" bIns="45720" rtlCol="0" anchor="ctr">
            <a:normAutofit/>
          </a:bodyPr>
          <a:lstStyle/>
          <a:p>
            <a:r>
              <a:rPr lang="en-US" dirty="0"/>
              <a:t>Click to edit Master title style</a:t>
            </a:r>
            <a:endParaRPr lang="en-US" dirty="0"/>
          </a:p>
        </p:txBody>
      </p:sp>
      <p:sp>
        <p:nvSpPr>
          <p:cNvPr id="3" name="Text Placeholder 2"/>
          <p:cNvSpPr>
            <a:spLocks noGrp="1"/>
          </p:cNvSpPr>
          <p:nvPr>
            <p:ph type="body" idx="1"/>
            <p:custDataLst>
              <p:tags r:id="rId16"/>
            </p:custDataLst>
          </p:nvPr>
        </p:nvSpPr>
        <p:spPr>
          <a:xfrm>
            <a:off x="457200" y="1371600"/>
            <a:ext cx="8229600" cy="4754563"/>
          </a:xfrm>
          <a:prstGeom prst="rect">
            <a:avLst/>
          </a:prstGeom>
        </p:spPr>
        <p:txBody>
          <a:bodyPr vert="horz" lIns="91440" tIns="45720" rIns="91440" bIns="45720" rtlCol="0" anchor="t" anchorCtr="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custDataLst>
              <p:tags r:id="rId17"/>
            </p:custDataLst>
          </p:nvPr>
        </p:nvSpPr>
        <p:spPr>
          <a:xfrm>
            <a:off x="152400" y="6492875"/>
            <a:ext cx="2133600" cy="365125"/>
          </a:xfrm>
          <a:prstGeom prst="rect">
            <a:avLst/>
          </a:prstGeom>
        </p:spPr>
        <p:txBody>
          <a:bodyPr vert="horz" lIns="0" tIns="0" rIns="0" bIns="0" rtlCol="0" anchor="ctr"/>
          <a:lstStyle>
            <a:lvl1pPr algn="l">
              <a:defRPr sz="1200">
                <a:solidFill>
                  <a:schemeClr val="tx1"/>
                </a:solidFill>
                <a:latin typeface="+mj-lt"/>
                <a:cs typeface="Calibri"/>
              </a:defRPr>
            </a:lvl1pPr>
          </a:lstStyle>
          <a:p>
            <a:fld id="{7E982F07-81F3-EC42-BB6D-E954F1703558}" type="datetime1">
              <a:rPr lang="en-US" smtClean="0"/>
            </a:fld>
            <a:endParaRPr lang="en-US" dirty="0"/>
          </a:p>
        </p:txBody>
      </p:sp>
      <p:sp>
        <p:nvSpPr>
          <p:cNvPr id="5" name="Footer Placeholder 4"/>
          <p:cNvSpPr>
            <a:spLocks noGrp="1"/>
          </p:cNvSpPr>
          <p:nvPr>
            <p:ph type="ftr" sz="quarter" idx="3"/>
            <p:custDataLst>
              <p:tags r:id="rId18"/>
            </p:custDataLst>
          </p:nvPr>
        </p:nvSpPr>
        <p:spPr>
          <a:xfrm>
            <a:off x="3124200" y="6492875"/>
            <a:ext cx="2895600" cy="365125"/>
          </a:xfrm>
          <a:prstGeom prst="rect">
            <a:avLst/>
          </a:prstGeom>
        </p:spPr>
        <p:txBody>
          <a:bodyPr vert="horz" lIns="0" tIns="0" rIns="0" bIns="0" rtlCol="0" anchor="ctr"/>
          <a:lstStyle>
            <a:lvl1pPr algn="ctr">
              <a:defRPr sz="1200">
                <a:solidFill>
                  <a:schemeClr val="tx1"/>
                </a:solidFill>
                <a:latin typeface="+mj-lt"/>
                <a:cs typeface="Calibri"/>
              </a:defRPr>
            </a:lvl1pPr>
          </a:lstStyle>
          <a:p>
            <a:endParaRPr lang="en-US" dirty="0"/>
          </a:p>
        </p:txBody>
      </p:sp>
      <p:sp>
        <p:nvSpPr>
          <p:cNvPr id="6" name="Slide Number Placeholder 5"/>
          <p:cNvSpPr>
            <a:spLocks noGrp="1"/>
          </p:cNvSpPr>
          <p:nvPr>
            <p:ph type="sldNum" sz="quarter" idx="4"/>
            <p:custDataLst>
              <p:tags r:id="rId19"/>
            </p:custDataLst>
          </p:nvPr>
        </p:nvSpPr>
        <p:spPr>
          <a:xfrm>
            <a:off x="6858000" y="6492875"/>
            <a:ext cx="2133600" cy="365125"/>
          </a:xfrm>
          <a:prstGeom prst="rect">
            <a:avLst/>
          </a:prstGeom>
        </p:spPr>
        <p:txBody>
          <a:bodyPr vert="horz" lIns="0" tIns="0" rIns="0" bIns="0" rtlCol="0" anchor="ctr"/>
          <a:lstStyle>
            <a:lvl1pPr algn="r">
              <a:defRPr sz="1200">
                <a:solidFill>
                  <a:schemeClr val="tx1"/>
                </a:solidFill>
                <a:latin typeface="+mj-lt"/>
                <a:cs typeface="Calibri"/>
              </a:defRPr>
            </a:lvl1pPr>
          </a:lstStyle>
          <a:p>
            <a:fld id="{B747839D-A323-47F3-909F-548499399628}"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ctr" defTabSz="457200" rtl="0" eaLnBrk="1" latinLnBrk="0" hangingPunct="1">
        <a:spcBef>
          <a:spcPct val="0"/>
        </a:spcBef>
        <a:buNone/>
        <a:defRPr sz="4400" b="0" i="0" kern="1200" spc="-50" normalizeH="0">
          <a:solidFill>
            <a:schemeClr val="tx2"/>
          </a:solidFill>
          <a:latin typeface="+mj-lt"/>
          <a:ea typeface="+mj-ea"/>
          <a:cs typeface="Cambria"/>
        </a:defRPr>
      </a:lvl1pPr>
    </p:titleStyle>
    <p:bodyStyle>
      <a:lvl1pPr marL="292100" indent="-292100" algn="l" defTabSz="457200" rtl="0" eaLnBrk="1" latinLnBrk="0" hangingPunct="1">
        <a:spcBef>
          <a:spcPct val="20000"/>
        </a:spcBef>
        <a:buClr>
          <a:schemeClr val="tx1"/>
        </a:buClr>
        <a:buFont typeface="Arial" panose="020B0604020202090204"/>
        <a:buChar char="•"/>
        <a:defRPr sz="3200" kern="1200">
          <a:solidFill>
            <a:schemeClr val="tx1"/>
          </a:solidFill>
          <a:latin typeface="+mn-lt"/>
          <a:ea typeface="+mn-ea"/>
          <a:cs typeface="Calibri"/>
        </a:defRPr>
      </a:lvl1pPr>
      <a:lvl2pPr marL="635000" indent="-292100" algn="l" defTabSz="457200" rtl="0" eaLnBrk="1" latinLnBrk="0" hangingPunct="1">
        <a:spcBef>
          <a:spcPct val="20000"/>
        </a:spcBef>
        <a:buClr>
          <a:schemeClr val="tx1"/>
        </a:buClr>
        <a:buFont typeface="Arial" panose="020B0604020202090204"/>
        <a:buChar char="–"/>
        <a:defRPr sz="2800" kern="1200">
          <a:solidFill>
            <a:schemeClr val="tx1"/>
          </a:solidFill>
          <a:latin typeface="+mn-lt"/>
          <a:ea typeface="+mn-ea"/>
          <a:cs typeface="Calibri"/>
        </a:defRPr>
      </a:lvl2pPr>
      <a:lvl3pPr marL="914400" indent="-228600" algn="l" defTabSz="457200" rtl="0" eaLnBrk="1" latinLnBrk="0" hangingPunct="1">
        <a:spcBef>
          <a:spcPct val="20000"/>
        </a:spcBef>
        <a:buClr>
          <a:schemeClr val="tx1"/>
        </a:buClr>
        <a:buFont typeface="Arial" panose="020B0604020202090204"/>
        <a:buChar char="•"/>
        <a:defRPr sz="2400" kern="1200">
          <a:solidFill>
            <a:schemeClr val="tx1"/>
          </a:solidFill>
          <a:latin typeface="+mn-lt"/>
          <a:ea typeface="+mn-ea"/>
          <a:cs typeface="Calibri"/>
        </a:defRPr>
      </a:lvl3pPr>
      <a:lvl4pPr marL="1143000" indent="-228600" algn="l" defTabSz="457200" rtl="0" eaLnBrk="1" latinLnBrk="0" hangingPunct="1">
        <a:spcBef>
          <a:spcPct val="20000"/>
        </a:spcBef>
        <a:buClr>
          <a:schemeClr val="tx1"/>
        </a:buClr>
        <a:buFont typeface="Arial" panose="020B0604020202090204"/>
        <a:buChar char="–"/>
        <a:defRPr sz="2000" kern="1200">
          <a:solidFill>
            <a:schemeClr val="tx1"/>
          </a:solidFill>
          <a:latin typeface="+mn-lt"/>
          <a:ea typeface="+mn-ea"/>
          <a:cs typeface="Calibri"/>
        </a:defRPr>
      </a:lvl4pPr>
      <a:lvl5pPr marL="1320800" indent="-177800" algn="l" defTabSz="457200" rtl="0" eaLnBrk="1" latinLnBrk="0" hangingPunct="1">
        <a:spcBef>
          <a:spcPct val="20000"/>
        </a:spcBef>
        <a:buClr>
          <a:schemeClr val="tx1"/>
        </a:buClr>
        <a:buFont typeface="Arial" panose="020B0604020202090204"/>
        <a:buChar char="»"/>
        <a:defRPr sz="2000" kern="1200">
          <a:solidFill>
            <a:schemeClr val="tx1"/>
          </a:solidFill>
          <a:latin typeface="+mn-lt"/>
          <a:ea typeface="+mn-ea"/>
          <a:cs typeface="Calibri"/>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3"/>
            </p:custDataLst>
          </p:nvPr>
        </p:nvSpPr>
        <p:spPr>
          <a:xfrm>
            <a:off x="457200" y="152400"/>
            <a:ext cx="8229600" cy="1143000"/>
          </a:xfrm>
          <a:prstGeom prst="rect">
            <a:avLst/>
          </a:prstGeom>
        </p:spPr>
        <p:txBody>
          <a:bodyPr vert="horz" lIns="0" tIns="45720" rIns="0" bIns="45720" rtlCol="0" anchor="ctr">
            <a:normAutofit/>
          </a:bodyPr>
          <a:lstStyle/>
          <a:p>
            <a:r>
              <a:rPr lang="en-US" dirty="0"/>
              <a:t>Click to edit Master title style</a:t>
            </a:r>
            <a:endParaRPr lang="en-US" dirty="0"/>
          </a:p>
        </p:txBody>
      </p:sp>
      <p:sp>
        <p:nvSpPr>
          <p:cNvPr id="3" name="Text Placeholder 2"/>
          <p:cNvSpPr>
            <a:spLocks noGrp="1"/>
          </p:cNvSpPr>
          <p:nvPr>
            <p:ph type="body" idx="1"/>
            <p:custDataLst>
              <p:tags r:id="rId14"/>
            </p:custDataLst>
          </p:nvPr>
        </p:nvSpPr>
        <p:spPr>
          <a:xfrm>
            <a:off x="457200" y="1371600"/>
            <a:ext cx="8229600" cy="4754563"/>
          </a:xfrm>
          <a:prstGeom prst="rect">
            <a:avLst/>
          </a:prstGeom>
        </p:spPr>
        <p:txBody>
          <a:bodyPr vert="horz" lIns="91440" tIns="45720" rIns="91440" bIns="45720" rtlCol="0" anchor="t" anchorCtr="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custDataLst>
              <p:tags r:id="rId15"/>
            </p:custDataLst>
          </p:nvPr>
        </p:nvSpPr>
        <p:spPr>
          <a:xfrm>
            <a:off x="152400" y="6492875"/>
            <a:ext cx="2133600" cy="365125"/>
          </a:xfrm>
          <a:prstGeom prst="rect">
            <a:avLst/>
          </a:prstGeom>
        </p:spPr>
        <p:txBody>
          <a:bodyPr vert="horz" lIns="0" tIns="0" rIns="0" bIns="0" rtlCol="0" anchor="ctr"/>
          <a:lstStyle>
            <a:lvl1pPr algn="l">
              <a:defRPr sz="1200">
                <a:solidFill>
                  <a:schemeClr val="tx1"/>
                </a:solidFill>
                <a:latin typeface="+mj-lt"/>
                <a:cs typeface="Calibri"/>
              </a:defRPr>
            </a:lvl1pPr>
          </a:lstStyle>
          <a:p>
            <a:fld id="{B4AE290B-9987-5947-8831-BE43DE818284}" type="datetime1">
              <a:rPr lang="en-US" smtClean="0"/>
            </a:fld>
            <a:endParaRPr lang="en-US" dirty="0"/>
          </a:p>
        </p:txBody>
      </p:sp>
      <p:sp>
        <p:nvSpPr>
          <p:cNvPr id="5" name="Footer Placeholder 4"/>
          <p:cNvSpPr>
            <a:spLocks noGrp="1"/>
          </p:cNvSpPr>
          <p:nvPr>
            <p:ph type="ftr" sz="quarter" idx="3"/>
            <p:custDataLst>
              <p:tags r:id="rId16"/>
            </p:custDataLst>
          </p:nvPr>
        </p:nvSpPr>
        <p:spPr>
          <a:xfrm>
            <a:off x="3124200" y="6492875"/>
            <a:ext cx="2895600" cy="365125"/>
          </a:xfrm>
          <a:prstGeom prst="rect">
            <a:avLst/>
          </a:prstGeom>
        </p:spPr>
        <p:txBody>
          <a:bodyPr vert="horz" lIns="0" tIns="0" rIns="0" bIns="0" rtlCol="0" anchor="ctr"/>
          <a:lstStyle>
            <a:lvl1pPr algn="ctr">
              <a:defRPr sz="1200">
                <a:solidFill>
                  <a:schemeClr val="tx1"/>
                </a:solidFill>
                <a:latin typeface="+mj-lt"/>
                <a:cs typeface="Calibri"/>
              </a:defRPr>
            </a:lvl1pPr>
          </a:lstStyle>
          <a:p>
            <a:endParaRPr lang="en-US" dirty="0"/>
          </a:p>
        </p:txBody>
      </p:sp>
      <p:sp>
        <p:nvSpPr>
          <p:cNvPr id="6" name="Slide Number Placeholder 5"/>
          <p:cNvSpPr>
            <a:spLocks noGrp="1"/>
          </p:cNvSpPr>
          <p:nvPr>
            <p:ph type="sldNum" sz="quarter" idx="4"/>
            <p:custDataLst>
              <p:tags r:id="rId17"/>
            </p:custDataLst>
          </p:nvPr>
        </p:nvSpPr>
        <p:spPr>
          <a:xfrm>
            <a:off x="6858000" y="6492875"/>
            <a:ext cx="2133600" cy="365125"/>
          </a:xfrm>
          <a:prstGeom prst="rect">
            <a:avLst/>
          </a:prstGeom>
        </p:spPr>
        <p:txBody>
          <a:bodyPr vert="horz" lIns="0" tIns="0" rIns="0" bIns="0" rtlCol="0" anchor="ctr"/>
          <a:lstStyle>
            <a:lvl1pPr algn="r">
              <a:defRPr sz="1200">
                <a:solidFill>
                  <a:schemeClr val="tx1"/>
                </a:solidFill>
                <a:latin typeface="+mj-lt"/>
                <a:cs typeface="Calibri"/>
              </a:defRPr>
            </a:lvl1pPr>
          </a:lstStyle>
          <a:p>
            <a:fld id="{B747839D-A323-47F3-909F-548499399628}"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hf hdr="0" ftr="0" dt="0"/>
  <p:txStyles>
    <p:titleStyle>
      <a:lvl1pPr algn="ctr" defTabSz="457200" rtl="0" eaLnBrk="1" latinLnBrk="0" hangingPunct="1">
        <a:spcBef>
          <a:spcPct val="0"/>
        </a:spcBef>
        <a:buNone/>
        <a:defRPr sz="4400" b="0" i="0" kern="1200" spc="-50" normalizeH="0">
          <a:solidFill>
            <a:schemeClr val="tx2"/>
          </a:solidFill>
          <a:latin typeface="+mj-lt"/>
          <a:ea typeface="+mj-ea"/>
          <a:cs typeface="Cambria"/>
        </a:defRPr>
      </a:lvl1pPr>
    </p:titleStyle>
    <p:bodyStyle>
      <a:lvl1pPr marL="292100" indent="-292100" algn="l" defTabSz="457200" rtl="0" eaLnBrk="1" latinLnBrk="0" hangingPunct="1">
        <a:spcBef>
          <a:spcPct val="20000"/>
        </a:spcBef>
        <a:buClr>
          <a:schemeClr val="tx1"/>
        </a:buClr>
        <a:buFont typeface="Arial" panose="020B0604020202090204"/>
        <a:buChar char="•"/>
        <a:defRPr sz="3200" kern="1200">
          <a:solidFill>
            <a:schemeClr val="tx1"/>
          </a:solidFill>
          <a:latin typeface="+mn-lt"/>
          <a:ea typeface="+mn-ea"/>
          <a:cs typeface="Calibri"/>
        </a:defRPr>
      </a:lvl1pPr>
      <a:lvl2pPr marL="635000" indent="-292100" algn="l" defTabSz="457200" rtl="0" eaLnBrk="1" latinLnBrk="0" hangingPunct="1">
        <a:spcBef>
          <a:spcPct val="20000"/>
        </a:spcBef>
        <a:buClr>
          <a:schemeClr val="tx1"/>
        </a:buClr>
        <a:buFont typeface="Arial" panose="020B0604020202090204"/>
        <a:buChar char="–"/>
        <a:defRPr sz="2800" kern="1200">
          <a:solidFill>
            <a:schemeClr val="tx1"/>
          </a:solidFill>
          <a:latin typeface="+mn-lt"/>
          <a:ea typeface="+mn-ea"/>
          <a:cs typeface="Calibri"/>
        </a:defRPr>
      </a:lvl2pPr>
      <a:lvl3pPr marL="914400" indent="-228600" algn="l" defTabSz="457200" rtl="0" eaLnBrk="1" latinLnBrk="0" hangingPunct="1">
        <a:spcBef>
          <a:spcPct val="20000"/>
        </a:spcBef>
        <a:buClr>
          <a:schemeClr val="tx1"/>
        </a:buClr>
        <a:buFont typeface="Arial" panose="020B0604020202090204"/>
        <a:buChar char="•"/>
        <a:defRPr sz="2400" kern="1200">
          <a:solidFill>
            <a:schemeClr val="tx1"/>
          </a:solidFill>
          <a:latin typeface="+mn-lt"/>
          <a:ea typeface="+mn-ea"/>
          <a:cs typeface="Calibri"/>
        </a:defRPr>
      </a:lvl3pPr>
      <a:lvl4pPr marL="1143000" indent="-228600" algn="l" defTabSz="457200" rtl="0" eaLnBrk="1" latinLnBrk="0" hangingPunct="1">
        <a:spcBef>
          <a:spcPct val="20000"/>
        </a:spcBef>
        <a:buClr>
          <a:schemeClr val="tx1"/>
        </a:buClr>
        <a:buFont typeface="Arial" panose="020B0604020202090204"/>
        <a:buChar char="–"/>
        <a:defRPr sz="2000" kern="1200">
          <a:solidFill>
            <a:schemeClr val="tx1"/>
          </a:solidFill>
          <a:latin typeface="+mn-lt"/>
          <a:ea typeface="+mn-ea"/>
          <a:cs typeface="Calibri"/>
        </a:defRPr>
      </a:lvl4pPr>
      <a:lvl5pPr marL="1320800" indent="-177800" algn="l" defTabSz="457200" rtl="0" eaLnBrk="1" latinLnBrk="0" hangingPunct="1">
        <a:spcBef>
          <a:spcPct val="20000"/>
        </a:spcBef>
        <a:buClr>
          <a:schemeClr val="tx1"/>
        </a:buClr>
        <a:buFont typeface="Arial" panose="020B0604020202090204"/>
        <a:buChar char="»"/>
        <a:defRPr sz="2000" kern="1200">
          <a:solidFill>
            <a:schemeClr val="tx1"/>
          </a:solidFill>
          <a:latin typeface="+mn-lt"/>
          <a:ea typeface="+mn-ea"/>
          <a:cs typeface="Calibri"/>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5400"/>
            <a:ext cx="8229600" cy="1143000"/>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457200" y="1397000"/>
            <a:ext cx="8229600" cy="5461000"/>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
        <p:nvSpPr>
          <p:cNvPr id="7" name="TextBox 6"/>
          <p:cNvSpPr txBox="1"/>
          <p:nvPr userDrawn="1"/>
        </p:nvSpPr>
        <p:spPr>
          <a:xfrm>
            <a:off x="8495978" y="6589889"/>
            <a:ext cx="699230" cy="230832"/>
          </a:xfrm>
          <a:prstGeom prst="rect">
            <a:avLst/>
          </a:prstGeom>
          <a:noFill/>
        </p:spPr>
        <p:txBody>
          <a:bodyPr wrap="none" rtlCol="0">
            <a:spAutoFit/>
          </a:bodyPr>
          <a:lstStyle/>
          <a:p>
            <a:r>
              <a:rPr lang="en-US" sz="900" dirty="0"/>
              <a:t>Dan Boneh</a:t>
            </a:r>
            <a:endParaRPr lang="en-US" sz="900" dirty="0"/>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fld>
            <a:endParaRPr lang="en-US" dirty="0">
              <a:solidFill>
                <a:prstClr val="black">
                  <a:tint val="75000"/>
                </a:prstClr>
              </a:solidFill>
            </a:endParaRPr>
          </a:p>
        </p:txBody>
      </p:sp>
      <p:sp>
        <p:nvSpPr>
          <p:cNvPr id="12" name="TextBox 11"/>
          <p:cNvSpPr txBox="1"/>
          <p:nvPr userDrawn="1"/>
        </p:nvSpPr>
        <p:spPr>
          <a:xfrm>
            <a:off x="9372599" y="889000"/>
            <a:ext cx="1293496" cy="523220"/>
          </a:xfrm>
          <a:prstGeom prst="rect">
            <a:avLst/>
          </a:prstGeom>
          <a:noFill/>
        </p:spPr>
        <p:txBody>
          <a:bodyPr wrap="none" rtlCol="0">
            <a:spAutoFit/>
          </a:bodyPr>
          <a:lstStyle/>
          <a:p>
            <a:r>
              <a:rPr lang="en-US" sz="1400" dirty="0">
                <a:solidFill>
                  <a:prstClr val="black"/>
                </a:solidFill>
              </a:rPr>
              <a:t>Template</a:t>
            </a:r>
            <a:endParaRPr lang="en-US" sz="1400" dirty="0">
              <a:solidFill>
                <a:prstClr val="black"/>
              </a:solidFill>
            </a:endParaRPr>
          </a:p>
          <a:p>
            <a:r>
              <a:rPr lang="en-US" sz="1400" dirty="0">
                <a:solidFill>
                  <a:prstClr val="black"/>
                </a:solidFill>
              </a:rPr>
              <a:t>vertLeftWhite2</a:t>
            </a:r>
            <a:endParaRPr lang="en-US" sz="1400" dirty="0">
              <a:solidFill>
                <a:prstClr val="black"/>
              </a:solidFill>
            </a:endParaRPr>
          </a:p>
        </p:txBody>
      </p:sp>
      <p:pic>
        <p:nvPicPr>
          <p:cNvPr id="13"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1" y="4389120"/>
            <a:ext cx="254471" cy="341376"/>
          </a:xfrm>
          <a:prstGeom prst="rect">
            <a:avLst/>
          </a:prstGeom>
          <a:noFill/>
        </p:spPr>
      </p:pic>
      <p:pic>
        <p:nvPicPr>
          <p:cNvPr id="14"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1" y="3779520"/>
            <a:ext cx="254471" cy="341376"/>
          </a:xfrm>
          <a:prstGeom prst="rect">
            <a:avLst/>
          </a:prstGeom>
          <a:noFill/>
        </p:spPr>
      </p:pic>
      <p:pic>
        <p:nvPicPr>
          <p:cNvPr id="15"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1" y="4998720"/>
            <a:ext cx="254471" cy="341376"/>
          </a:xfrm>
          <a:prstGeom prst="rect">
            <a:avLst/>
          </a:prstGeom>
          <a:noFill/>
        </p:spPr>
      </p:pic>
      <p:pic>
        <p:nvPicPr>
          <p:cNvPr id="16"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1" y="5608320"/>
            <a:ext cx="254471" cy="341376"/>
          </a:xfrm>
          <a:prstGeom prst="rect">
            <a:avLst/>
          </a:prstGeom>
          <a:noFill/>
        </p:spPr>
      </p:pic>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6B370-E42C-364B-8BF5-1DDC07EEF6CB}"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F71608-911E-CB43-8055-DC398E07F6B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blinds dir="vert"/>
  </p:transition>
  <p:hf hdr="0" ftr="0" dt="0"/>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panose="020B0604020202090204" pitchFamily="34" charset="0"/>
          <a:ea typeface="宋体" pitchFamily="2" charset="-122"/>
        </a:defRPr>
      </a:lvl2pPr>
      <a:lvl3pPr algn="ctr" rtl="0" eaLnBrk="0" fontAlgn="base" hangingPunct="0">
        <a:spcBef>
          <a:spcPct val="0"/>
        </a:spcBef>
        <a:spcAft>
          <a:spcPct val="0"/>
        </a:spcAft>
        <a:defRPr sz="3300">
          <a:solidFill>
            <a:schemeClr val="tx2"/>
          </a:solidFill>
          <a:latin typeface="Arial" panose="020B0604020202090204" pitchFamily="34" charset="0"/>
          <a:ea typeface="宋体" pitchFamily="2" charset="-122"/>
        </a:defRPr>
      </a:lvl3pPr>
      <a:lvl4pPr algn="ctr" rtl="0" eaLnBrk="0" fontAlgn="base" hangingPunct="0">
        <a:spcBef>
          <a:spcPct val="0"/>
        </a:spcBef>
        <a:spcAft>
          <a:spcPct val="0"/>
        </a:spcAft>
        <a:defRPr sz="3300">
          <a:solidFill>
            <a:schemeClr val="tx2"/>
          </a:solidFill>
          <a:latin typeface="Arial" panose="020B0604020202090204" pitchFamily="34" charset="0"/>
          <a:ea typeface="宋体" pitchFamily="2" charset="-122"/>
        </a:defRPr>
      </a:lvl4pPr>
      <a:lvl5pPr algn="ctr" rtl="0" eaLnBrk="0" fontAlgn="base" hangingPunct="0">
        <a:spcBef>
          <a:spcPct val="0"/>
        </a:spcBef>
        <a:spcAft>
          <a:spcPct val="0"/>
        </a:spcAft>
        <a:defRPr sz="3300">
          <a:solidFill>
            <a:schemeClr val="tx2"/>
          </a:solidFill>
          <a:latin typeface="Arial" panose="020B0604020202090204" pitchFamily="34" charset="0"/>
          <a:ea typeface="宋体" pitchFamily="2" charset="-122"/>
        </a:defRPr>
      </a:lvl5pPr>
      <a:lvl6pPr marL="342900" algn="ctr" rtl="0" fontAlgn="base">
        <a:spcBef>
          <a:spcPct val="0"/>
        </a:spcBef>
        <a:spcAft>
          <a:spcPct val="0"/>
        </a:spcAft>
        <a:defRPr sz="3300">
          <a:solidFill>
            <a:schemeClr val="tx2"/>
          </a:solidFill>
          <a:latin typeface="Arial" panose="020B0604020202090204" pitchFamily="34" charset="0"/>
          <a:ea typeface="宋体" pitchFamily="2" charset="-122"/>
        </a:defRPr>
      </a:lvl6pPr>
      <a:lvl7pPr marL="685800" algn="ctr" rtl="0" fontAlgn="base">
        <a:spcBef>
          <a:spcPct val="0"/>
        </a:spcBef>
        <a:spcAft>
          <a:spcPct val="0"/>
        </a:spcAft>
        <a:defRPr sz="3300">
          <a:solidFill>
            <a:schemeClr val="tx2"/>
          </a:solidFill>
          <a:latin typeface="Arial" panose="020B0604020202090204" pitchFamily="34" charset="0"/>
          <a:ea typeface="宋体" pitchFamily="2" charset="-122"/>
        </a:defRPr>
      </a:lvl7pPr>
      <a:lvl8pPr marL="1028700" algn="ctr" rtl="0" fontAlgn="base">
        <a:spcBef>
          <a:spcPct val="0"/>
        </a:spcBef>
        <a:spcAft>
          <a:spcPct val="0"/>
        </a:spcAft>
        <a:defRPr sz="3300">
          <a:solidFill>
            <a:schemeClr val="tx2"/>
          </a:solidFill>
          <a:latin typeface="Arial" panose="020B0604020202090204" pitchFamily="34" charset="0"/>
          <a:ea typeface="宋体" pitchFamily="2" charset="-122"/>
        </a:defRPr>
      </a:lvl8pPr>
      <a:lvl9pPr marL="1371600" algn="ctr" rtl="0" fontAlgn="base">
        <a:spcBef>
          <a:spcPct val="0"/>
        </a:spcBef>
        <a:spcAft>
          <a:spcPct val="0"/>
        </a:spcAft>
        <a:defRPr sz="3300">
          <a:solidFill>
            <a:schemeClr val="tx2"/>
          </a:solidFill>
          <a:latin typeface="Arial" panose="020B0604020202090204" pitchFamily="34" charset="0"/>
          <a:ea typeface="宋体" pitchFamily="2" charset="-122"/>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530" indent="-214630" algn="l" rtl="0" eaLnBrk="0" fontAlgn="base" hangingPunct="0">
        <a:spcBef>
          <a:spcPct val="20000"/>
        </a:spcBef>
        <a:spcAft>
          <a:spcPct val="0"/>
        </a:spcAft>
        <a:buChar char="–"/>
        <a:defRPr sz="2100">
          <a:solidFill>
            <a:schemeClr val="tx1"/>
          </a:solidFill>
          <a:latin typeface="+mn-lt"/>
          <a:ea typeface="+mn-ea"/>
        </a:defRPr>
      </a:lvl2pPr>
      <a:lvl3pPr marL="857250" indent="-171450" algn="l" rtl="0" eaLnBrk="0" fontAlgn="base" hangingPunct="0">
        <a:spcBef>
          <a:spcPct val="20000"/>
        </a:spcBef>
        <a:spcAft>
          <a:spcPct val="0"/>
        </a:spcAft>
        <a:buChar char="•"/>
        <a:defRPr sz="1800">
          <a:solidFill>
            <a:schemeClr val="tx1"/>
          </a:solidFill>
          <a:latin typeface="+mn-lt"/>
          <a:ea typeface="+mn-ea"/>
        </a:defRPr>
      </a:lvl3pPr>
      <a:lvl4pPr marL="1200150" indent="-171450" algn="l" rtl="0" eaLnBrk="0" fontAlgn="base" hangingPunct="0">
        <a:spcBef>
          <a:spcPct val="20000"/>
        </a:spcBef>
        <a:spcAft>
          <a:spcPct val="0"/>
        </a:spcAft>
        <a:buChar char="–"/>
        <a:defRPr sz="1500">
          <a:solidFill>
            <a:schemeClr val="tx1"/>
          </a:solidFill>
          <a:latin typeface="+mn-lt"/>
          <a:ea typeface="+mn-ea"/>
        </a:defRPr>
      </a:lvl4pPr>
      <a:lvl5pPr marL="1543050" indent="-171450" algn="l" rtl="0" eaLnBrk="0" fontAlgn="base" hangingPunct="0">
        <a:spcBef>
          <a:spcPct val="20000"/>
        </a:spcBef>
        <a:spcAft>
          <a:spcPct val="0"/>
        </a:spcAft>
        <a:buChar char="»"/>
        <a:defRPr sz="1500">
          <a:solidFill>
            <a:schemeClr val="tx1"/>
          </a:solidFill>
          <a:latin typeface="+mn-lt"/>
          <a:ea typeface="+mn-ea"/>
        </a:defRPr>
      </a:lvl5pPr>
      <a:lvl6pPr marL="1885950" indent="-171450" algn="l" rtl="0" fontAlgn="base">
        <a:spcBef>
          <a:spcPct val="20000"/>
        </a:spcBef>
        <a:spcAft>
          <a:spcPct val="0"/>
        </a:spcAft>
        <a:buChar char="»"/>
        <a:defRPr sz="1500">
          <a:solidFill>
            <a:schemeClr val="tx1"/>
          </a:solidFill>
          <a:latin typeface="+mn-lt"/>
          <a:ea typeface="+mn-ea"/>
        </a:defRPr>
      </a:lvl6pPr>
      <a:lvl7pPr marL="2228850" indent="-171450" algn="l" rtl="0" fontAlgn="base">
        <a:spcBef>
          <a:spcPct val="20000"/>
        </a:spcBef>
        <a:spcAft>
          <a:spcPct val="0"/>
        </a:spcAft>
        <a:buChar char="»"/>
        <a:defRPr sz="1500">
          <a:solidFill>
            <a:schemeClr val="tx1"/>
          </a:solidFill>
          <a:latin typeface="+mn-lt"/>
          <a:ea typeface="+mn-ea"/>
        </a:defRPr>
      </a:lvl7pPr>
      <a:lvl8pPr marL="2571750" indent="-171450" algn="l" rtl="0" fontAlgn="base">
        <a:spcBef>
          <a:spcPct val="20000"/>
        </a:spcBef>
        <a:spcAft>
          <a:spcPct val="0"/>
        </a:spcAft>
        <a:buChar char="»"/>
        <a:defRPr sz="1500">
          <a:solidFill>
            <a:schemeClr val="tx1"/>
          </a:solidFill>
          <a:latin typeface="+mn-lt"/>
          <a:ea typeface="+mn-ea"/>
        </a:defRPr>
      </a:lvl8pPr>
      <a:lvl9pPr marL="2914650" indent="-171450" algn="l" rtl="0" fontAlgn="base">
        <a:spcBef>
          <a:spcPct val="20000"/>
        </a:spcBef>
        <a:spcAft>
          <a:spcPct val="0"/>
        </a:spcAft>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3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8.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6.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44.xml"/><Relationship Id="rId2" Type="http://schemas.openxmlformats.org/officeDocument/2006/relationships/image" Target="../media/image15.png"/><Relationship Id="rId1" Type="http://schemas.openxmlformats.org/officeDocument/2006/relationships/customXml" Target="../ink/ink1.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44.xml"/><Relationship Id="rId2" Type="http://schemas.openxmlformats.org/officeDocument/2006/relationships/image" Target="../media/image16.png"/><Relationship Id="rId1" Type="http://schemas.openxmlformats.org/officeDocument/2006/relationships/customXml" Target="../ink/ink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6.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2.xml"/><Relationship Id="rId2" Type="http://schemas.openxmlformats.org/officeDocument/2006/relationships/image" Target="../media/image20.jpeg"/><Relationship Id="rId1" Type="http://schemas.openxmlformats.org/officeDocument/2006/relationships/image" Target="../media/image19.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2.xml"/><Relationship Id="rId2" Type="http://schemas.openxmlformats.org/officeDocument/2006/relationships/image" Target="../media/image19.jpeg"/><Relationship Id="rId1"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28.xml"/><Relationship Id="rId2" Type="http://schemas.openxmlformats.org/officeDocument/2006/relationships/image" Target="../media/image24.png"/><Relationship Id="rId1" Type="http://schemas.openxmlformats.org/officeDocument/2006/relationships/customXml" Target="../ink/ink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8.xml"/><Relationship Id="rId1" Type="http://schemas.openxmlformats.org/officeDocument/2006/relationships/image" Target="../media/image25.jpe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56.xml"/><Relationship Id="rId1" Type="http://schemas.openxmlformats.org/officeDocument/2006/relationships/image" Target="../media/image2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69.xml"/><Relationship Id="rId6" Type="http://schemas.openxmlformats.org/officeDocument/2006/relationships/image" Target="../media/image5.png"/><Relationship Id="rId5" Type="http://schemas.openxmlformats.org/officeDocument/2006/relationships/image" Target="../media/image10.emf"/><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69.xml"/><Relationship Id="rId6" Type="http://schemas.openxmlformats.org/officeDocument/2006/relationships/image" Target="../media/image5.png"/><Relationship Id="rId5" Type="http://schemas.openxmlformats.org/officeDocument/2006/relationships/image" Target="../media/image10.emf"/><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685800" y="2107148"/>
            <a:ext cx="7772400" cy="1702852"/>
          </a:xfrm>
        </p:spPr>
        <p:txBody>
          <a:bodyPr>
            <a:noAutofit/>
          </a:bodyPr>
          <a:lstStyle/>
          <a:p>
            <a:pPr algn="l">
              <a:spcBef>
                <a:spcPts val="0"/>
              </a:spcBef>
            </a:pPr>
            <a:r>
              <a:rPr lang="en-US" sz="3600" b="1" dirty="0"/>
              <a:t>Message Authentication Codes (MACs) and Hashes</a:t>
            </a:r>
            <a:endParaRPr lang="en-US" sz="3600" b="1" dirty="0">
              <a:solidFill>
                <a:schemeClr val="tx1">
                  <a:lumMod val="65000"/>
                  <a:lumOff val="35000"/>
                </a:schemeClr>
              </a:solidFill>
            </a:endParaRPr>
          </a:p>
        </p:txBody>
      </p:sp>
      <p:sp>
        <p:nvSpPr>
          <p:cNvPr id="5" name="TextBox 4"/>
          <p:cNvSpPr txBox="1"/>
          <p:nvPr/>
        </p:nvSpPr>
        <p:spPr>
          <a:xfrm>
            <a:off x="6947850" y="4572000"/>
            <a:ext cx="1510350" cy="461665"/>
          </a:xfrm>
          <a:prstGeom prst="rect">
            <a:avLst/>
          </a:prstGeom>
          <a:noFill/>
        </p:spPr>
        <p:txBody>
          <a:bodyPr wrap="none" rtlCol="0">
            <a:spAutoFit/>
          </a:bodyPr>
          <a:lstStyle/>
          <a:p>
            <a:pPr algn="r"/>
            <a:r>
              <a:rPr lang="en-US" sz="2400" b="1" dirty="0" err="1"/>
              <a:t>Zaobo</a:t>
            </a:r>
            <a:r>
              <a:rPr lang="en-US" sz="2400" b="1" dirty="0"/>
              <a:t> He</a:t>
            </a:r>
            <a:endParaRPr 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fontScale="90000"/>
          </a:bodyPr>
          <a:lstStyle/>
          <a:p>
            <a:r>
              <a:rPr lang="en-US" dirty="0">
                <a:latin typeface="Calibri" charset="0"/>
              </a:rPr>
              <a:t>Public-Key Encryption for Authentication</a:t>
            </a:r>
            <a:endParaRPr lang="en-US" dirty="0">
              <a:latin typeface="Calibri" charset="0"/>
            </a:endParaRPr>
          </a:p>
        </p:txBody>
      </p:sp>
      <p:sp>
        <p:nvSpPr>
          <p:cNvPr id="19459" name="Content Placeholder 2"/>
          <p:cNvSpPr>
            <a:spLocks noGrp="1"/>
          </p:cNvSpPr>
          <p:nvPr>
            <p:ph idx="1"/>
          </p:nvPr>
        </p:nvSpPr>
        <p:spPr>
          <a:xfrm>
            <a:off x="457200" y="1371601"/>
            <a:ext cx="8229600" cy="762000"/>
          </a:xfrm>
        </p:spPr>
        <p:txBody>
          <a:bodyPr/>
          <a:lstStyle/>
          <a:p>
            <a:r>
              <a:rPr lang="en-US" dirty="0">
                <a:latin typeface="Calibri" charset="0"/>
              </a:rPr>
              <a:t>Provides both confidentiality and authenticity:</a:t>
            </a:r>
            <a:endParaRPr lang="en-US" dirty="0">
              <a:latin typeface="Calibri" charset="0"/>
            </a:endParaRPr>
          </a:p>
        </p:txBody>
      </p:sp>
      <p:sp>
        <p:nvSpPr>
          <p:cNvPr id="6" name="Slide Number Placeholder 5"/>
          <p:cNvSpPr>
            <a:spLocks noGrp="1"/>
          </p:cNvSpPr>
          <p:nvPr>
            <p:ph type="sldNum" sz="quarter" idx="12"/>
          </p:nvPr>
        </p:nvSpPr>
        <p:spPr/>
        <p:txBody>
          <a:bodyPr/>
          <a:lstStyle>
            <a:lvl1pPr eaLnBrk="0" hangingPunct="0">
              <a:defRPr sz="2000">
                <a:solidFill>
                  <a:schemeClr val="tx1"/>
                </a:solidFill>
                <a:latin typeface="Tahoma" panose="020B0804030504040204" charset="0"/>
                <a:ea typeface="MS PGothic" charset="0"/>
              </a:defRPr>
            </a:lvl1pPr>
            <a:lvl2pPr marL="742950" indent="-285750" eaLnBrk="0" hangingPunct="0">
              <a:defRPr sz="2000">
                <a:solidFill>
                  <a:schemeClr val="tx1"/>
                </a:solidFill>
                <a:latin typeface="Tahoma" panose="020B0804030504040204" charset="0"/>
                <a:ea typeface="MS PGothic" charset="0"/>
              </a:defRPr>
            </a:lvl2pPr>
            <a:lvl3pPr marL="1143000" indent="-228600" eaLnBrk="0" hangingPunct="0">
              <a:defRPr sz="2000">
                <a:solidFill>
                  <a:schemeClr val="tx1"/>
                </a:solidFill>
                <a:latin typeface="Tahoma" panose="020B0804030504040204" charset="0"/>
                <a:ea typeface="MS PGothic" charset="0"/>
              </a:defRPr>
            </a:lvl3pPr>
            <a:lvl4pPr marL="1600200" indent="-228600" eaLnBrk="0" hangingPunct="0">
              <a:defRPr sz="2000">
                <a:solidFill>
                  <a:schemeClr val="tx1"/>
                </a:solidFill>
                <a:latin typeface="Tahoma" panose="020B0804030504040204" charset="0"/>
                <a:ea typeface="MS PGothic" charset="0"/>
              </a:defRPr>
            </a:lvl4pPr>
            <a:lvl5pPr marL="2057400" indent="-228600" eaLnBrk="0" hangingPunct="0">
              <a:defRPr sz="2000">
                <a:solidFill>
                  <a:schemeClr val="tx1"/>
                </a:solidFill>
                <a:latin typeface="Tahoma" panose="020B0804030504040204" charset="0"/>
                <a:ea typeface="MS PGothic" charset="0"/>
              </a:defRPr>
            </a:lvl5pPr>
            <a:lvl6pPr marL="2514600" indent="-228600" eaLnBrk="0" fontAlgn="base" hangingPunct="0">
              <a:lnSpc>
                <a:spcPct val="90000"/>
              </a:lnSpc>
              <a:spcBef>
                <a:spcPct val="20000"/>
              </a:spcBef>
              <a:spcAft>
                <a:spcPct val="0"/>
              </a:spcAft>
              <a:buClr>
                <a:schemeClr val="hlink"/>
              </a:buClr>
              <a:buSzPct val="55000"/>
              <a:buFont typeface="Wingdings" panose="05000000000000000000" charset="0"/>
              <a:buChar char="n"/>
              <a:defRPr sz="2000">
                <a:solidFill>
                  <a:schemeClr val="tx1"/>
                </a:solidFill>
                <a:latin typeface="Tahoma" panose="020B0804030504040204" charset="0"/>
                <a:ea typeface="MS PGothic" charset="0"/>
              </a:defRPr>
            </a:lvl6pPr>
            <a:lvl7pPr marL="2971800" indent="-228600" eaLnBrk="0" fontAlgn="base" hangingPunct="0">
              <a:lnSpc>
                <a:spcPct val="90000"/>
              </a:lnSpc>
              <a:spcBef>
                <a:spcPct val="20000"/>
              </a:spcBef>
              <a:spcAft>
                <a:spcPct val="0"/>
              </a:spcAft>
              <a:buClr>
                <a:schemeClr val="hlink"/>
              </a:buClr>
              <a:buSzPct val="55000"/>
              <a:buFont typeface="Wingdings" panose="05000000000000000000" charset="0"/>
              <a:buChar char="n"/>
              <a:defRPr sz="2000">
                <a:solidFill>
                  <a:schemeClr val="tx1"/>
                </a:solidFill>
                <a:latin typeface="Tahoma" panose="020B0804030504040204" charset="0"/>
                <a:ea typeface="MS PGothic" charset="0"/>
              </a:defRPr>
            </a:lvl7pPr>
            <a:lvl8pPr marL="3429000" indent="-228600" eaLnBrk="0" fontAlgn="base" hangingPunct="0">
              <a:lnSpc>
                <a:spcPct val="90000"/>
              </a:lnSpc>
              <a:spcBef>
                <a:spcPct val="20000"/>
              </a:spcBef>
              <a:spcAft>
                <a:spcPct val="0"/>
              </a:spcAft>
              <a:buClr>
                <a:schemeClr val="hlink"/>
              </a:buClr>
              <a:buSzPct val="55000"/>
              <a:buFont typeface="Wingdings" panose="05000000000000000000" charset="0"/>
              <a:buChar char="n"/>
              <a:defRPr sz="2000">
                <a:solidFill>
                  <a:schemeClr val="tx1"/>
                </a:solidFill>
                <a:latin typeface="Tahoma" panose="020B0804030504040204" charset="0"/>
                <a:ea typeface="MS PGothic" charset="0"/>
              </a:defRPr>
            </a:lvl8pPr>
            <a:lvl9pPr marL="3886200" indent="-228600" eaLnBrk="0" fontAlgn="base" hangingPunct="0">
              <a:lnSpc>
                <a:spcPct val="90000"/>
              </a:lnSpc>
              <a:spcBef>
                <a:spcPct val="20000"/>
              </a:spcBef>
              <a:spcAft>
                <a:spcPct val="0"/>
              </a:spcAft>
              <a:buClr>
                <a:schemeClr val="hlink"/>
              </a:buClr>
              <a:buSzPct val="55000"/>
              <a:buFont typeface="Wingdings" panose="05000000000000000000" charset="0"/>
              <a:buChar char="n"/>
              <a:defRPr sz="2000">
                <a:solidFill>
                  <a:schemeClr val="tx1"/>
                </a:solidFill>
                <a:latin typeface="Tahoma" panose="020B0804030504040204" charset="0"/>
                <a:ea typeface="MS PGothic" charset="0"/>
              </a:defRPr>
            </a:lvl9pPr>
          </a:lstStyle>
          <a:p>
            <a:pPr marL="0" marR="0" lvl="0" indent="0" algn="r" defTabSz="914400" rtl="0" eaLnBrk="1" fontAlgn="auto" latinLnBrk="0" hangingPunct="1">
              <a:lnSpc>
                <a:spcPct val="100000"/>
              </a:lnSpc>
              <a:spcBef>
                <a:spcPts val="0"/>
              </a:spcBef>
              <a:spcAft>
                <a:spcPts val="0"/>
              </a:spcAft>
              <a:buClrTx/>
              <a:buSzTx/>
              <a:buFont typeface="Wingdings" panose="05000000000000000000" charset="0"/>
              <a:buChar char="n"/>
              <a:defRPr/>
            </a:pPr>
            <a:fld id="{FF34FC30-2C84-054F-A959-6268CED10B78}" type="slidenum">
              <a:rPr kumimoji="0" lang="en-US" sz="1200" b="0" i="0" u="none" strike="noStrike" kern="1200" cap="none" spc="0" normalizeH="0" baseline="0" noProof="0">
                <a:ln>
                  <a:noFill/>
                </a:ln>
                <a:solidFill>
                  <a:srgbClr val="898989"/>
                </a:solidFill>
                <a:effectLst/>
                <a:uLnTx/>
                <a:uFillTx/>
                <a:latin typeface="Tahoma" panose="020B0804030504040204" charset="0"/>
                <a:ea typeface="MS PGothic" charset="0"/>
              </a:rPr>
            </a:fld>
            <a:endParaRPr kumimoji="0" lang="en-US" sz="1200" b="0" i="0" u="none" strike="noStrike" kern="1200" cap="none" spc="0" normalizeH="0" baseline="0" noProof="0">
              <a:ln>
                <a:noFill/>
              </a:ln>
              <a:solidFill>
                <a:srgbClr val="898989"/>
              </a:solidFill>
              <a:effectLst/>
              <a:uLnTx/>
              <a:uFillTx/>
              <a:latin typeface="Tahoma" panose="020B0804030504040204" charset="0"/>
              <a:ea typeface="MS PGothic" charset="0"/>
            </a:endParaRPr>
          </a:p>
        </p:txBody>
      </p:sp>
      <p:sp>
        <p:nvSpPr>
          <p:cNvPr id="29" name="Rectangle 28"/>
          <p:cNvSpPr/>
          <p:nvPr/>
        </p:nvSpPr>
        <p:spPr>
          <a:xfrm>
            <a:off x="63500" y="2565399"/>
            <a:ext cx="2800350" cy="2844801"/>
          </a:xfrm>
          <a:prstGeom prst="rect">
            <a:avLst/>
          </a:prstGeom>
          <a:solidFill>
            <a:srgbClr val="1F497D">
              <a:lumMod val="20000"/>
              <a:lumOff val="80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Franklin Gothic Book"/>
              <a:ea typeface="华文楷体" panose="02010600040101010101" pitchFamily="2" charset="-122"/>
              <a:cs typeface="+mn-cs"/>
            </a:endParaRPr>
          </a:p>
        </p:txBody>
      </p:sp>
      <p:sp>
        <p:nvSpPr>
          <p:cNvPr id="30" name="TextBox 29"/>
          <p:cNvSpPr txBox="1"/>
          <p:nvPr/>
        </p:nvSpPr>
        <p:spPr>
          <a:xfrm>
            <a:off x="736600" y="2133600"/>
            <a:ext cx="812800" cy="369332"/>
          </a:xfrm>
          <a:prstGeom prst="rect">
            <a:avLst/>
          </a:prstGeom>
          <a:noFill/>
        </p:spPr>
        <p:txBody>
          <a:bodyPr wrap="square" rtlCol="0">
            <a:spAutoFit/>
          </a:bodyPr>
          <a:lstStyle/>
          <a:p>
            <a:pPr defTabSz="457200">
              <a:defRPr/>
            </a:pPr>
            <a:r>
              <a:rPr lang="en-US" altLang="zh-CN" dirty="0">
                <a:solidFill>
                  <a:prstClr val="black"/>
                </a:solidFill>
                <a:latin typeface="Constantia" panose="02030602050306030303" pitchFamily="18" charset="0"/>
                <a:ea typeface="华文楷体" panose="02010600040101010101" pitchFamily="2" charset="-122"/>
              </a:rPr>
              <a:t>Part A</a:t>
            </a:r>
            <a:endParaRPr lang="zh-CN" altLang="en-US" dirty="0">
              <a:solidFill>
                <a:prstClr val="black"/>
              </a:solidFill>
              <a:latin typeface="Constantia" panose="02030602050306030303" pitchFamily="18" charset="0"/>
              <a:ea typeface="华文楷体" panose="02010600040101010101" pitchFamily="2" charset="-122"/>
            </a:endParaRPr>
          </a:p>
        </p:txBody>
      </p:sp>
      <p:sp>
        <p:nvSpPr>
          <p:cNvPr id="31" name="TextBox 30"/>
          <p:cNvSpPr txBox="1"/>
          <p:nvPr/>
        </p:nvSpPr>
        <p:spPr>
          <a:xfrm>
            <a:off x="140250" y="2709066"/>
            <a:ext cx="1587500" cy="369332"/>
          </a:xfrm>
          <a:prstGeom prst="rect">
            <a:avLst/>
          </a:prstGeom>
          <a:noFill/>
        </p:spPr>
        <p:txBody>
          <a:bodyPr wrap="square" rtlCol="0">
            <a:spAutoFit/>
          </a:bodyPr>
          <a:lstStyle/>
          <a:p>
            <a:pPr defTabSz="457200">
              <a:defRPr/>
            </a:pPr>
            <a:r>
              <a:rPr lang="en-US" altLang="zh-CN" dirty="0">
                <a:solidFill>
                  <a:prstClr val="black"/>
                </a:solidFill>
                <a:latin typeface="Constantia" panose="02030602050306030303" pitchFamily="18" charset="0"/>
                <a:ea typeface="华文楷体" panose="02010600040101010101" pitchFamily="2" charset="-122"/>
              </a:rPr>
              <a:t>A’s private key</a:t>
            </a:r>
            <a:endParaRPr lang="zh-CN" altLang="en-US" dirty="0">
              <a:solidFill>
                <a:prstClr val="black"/>
              </a:solidFill>
              <a:latin typeface="Constantia" panose="02030602050306030303" pitchFamily="18" charset="0"/>
              <a:ea typeface="华文楷体" panose="02010600040101010101" pitchFamily="2" charset="-122"/>
            </a:endParaRPr>
          </a:p>
        </p:txBody>
      </p:sp>
      <p:sp>
        <p:nvSpPr>
          <p:cNvPr id="32" name="TextBox 31"/>
          <p:cNvSpPr txBox="1"/>
          <p:nvPr/>
        </p:nvSpPr>
        <p:spPr>
          <a:xfrm>
            <a:off x="1758950" y="2754150"/>
            <a:ext cx="596900" cy="369332"/>
          </a:xfrm>
          <a:prstGeom prst="rect">
            <a:avLst/>
          </a:prstGeom>
          <a:solidFill>
            <a:srgbClr val="FDFFA9"/>
          </a:solidFill>
          <a:ln>
            <a:solidFill>
              <a:sysClr val="windowText" lastClr="000000"/>
            </a:solid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rPr>
              <a:t>PR</a:t>
            </a:r>
            <a:r>
              <a:rPr kumimoji="0" lang="en-US" altLang="zh-CN" sz="1800" b="0" i="0" u="none" strike="noStrike" kern="0" cap="none" spc="0" normalizeH="0" baseline="-25000" noProof="0" dirty="0">
                <a:ln>
                  <a:noFill/>
                </a:ln>
                <a:solidFill>
                  <a:prstClr val="black"/>
                </a:solidFill>
                <a:effectLst/>
                <a:uLnTx/>
                <a:uFillTx/>
                <a:latin typeface="Constantia" panose="02030602050306030303" pitchFamily="18" charset="0"/>
                <a:ea typeface="华文楷体" panose="02010600040101010101" pitchFamily="2" charset="-122"/>
              </a:rPr>
              <a:t>A</a:t>
            </a:r>
            <a:endParaRPr kumimoji="0" lang="zh-CN" altLang="en-US" sz="1800" b="0" i="0" u="none" strike="noStrike" kern="0" cap="none" spc="0" normalizeH="0" baseline="-25000" noProof="0" dirty="0">
              <a:ln>
                <a:noFill/>
              </a:ln>
              <a:solidFill>
                <a:prstClr val="black"/>
              </a:solidFill>
              <a:effectLst/>
              <a:uLnTx/>
              <a:uFillTx/>
              <a:latin typeface="Constantia" panose="02030602050306030303" pitchFamily="18" charset="0"/>
              <a:ea typeface="华文楷体" panose="02010600040101010101" pitchFamily="2" charset="-122"/>
            </a:endParaRPr>
          </a:p>
        </p:txBody>
      </p:sp>
      <p:sp>
        <p:nvSpPr>
          <p:cNvPr id="33" name="TextBox 32"/>
          <p:cNvSpPr txBox="1"/>
          <p:nvPr/>
        </p:nvSpPr>
        <p:spPr>
          <a:xfrm>
            <a:off x="2914650" y="2671762"/>
            <a:ext cx="1587500" cy="369332"/>
          </a:xfrm>
          <a:prstGeom prst="rect">
            <a:avLst/>
          </a:prstGeom>
          <a:noFill/>
        </p:spPr>
        <p:txBody>
          <a:bodyPr wrap="square" rtlCol="0">
            <a:spAutoFit/>
          </a:bodyPr>
          <a:lstStyle/>
          <a:p>
            <a:pPr defTabSz="457200">
              <a:defRPr/>
            </a:pPr>
            <a:r>
              <a:rPr lang="en-US" altLang="zh-CN" dirty="0">
                <a:solidFill>
                  <a:prstClr val="black"/>
                </a:solidFill>
                <a:latin typeface="Constantia" panose="02030602050306030303" pitchFamily="18" charset="0"/>
                <a:ea typeface="华文楷体" panose="02010600040101010101" pitchFamily="2" charset="-122"/>
              </a:rPr>
              <a:t>A’s public key</a:t>
            </a:r>
            <a:endParaRPr lang="zh-CN" altLang="en-US" dirty="0">
              <a:solidFill>
                <a:prstClr val="black"/>
              </a:solidFill>
              <a:latin typeface="Constantia" panose="02030602050306030303" pitchFamily="18" charset="0"/>
              <a:ea typeface="华文楷体" panose="02010600040101010101" pitchFamily="2" charset="-122"/>
            </a:endParaRPr>
          </a:p>
        </p:txBody>
      </p:sp>
      <p:sp>
        <p:nvSpPr>
          <p:cNvPr id="34" name="TextBox 33"/>
          <p:cNvSpPr txBox="1"/>
          <p:nvPr/>
        </p:nvSpPr>
        <p:spPr>
          <a:xfrm>
            <a:off x="3727450" y="3148568"/>
            <a:ext cx="596900" cy="369332"/>
          </a:xfrm>
          <a:prstGeom prst="rect">
            <a:avLst/>
          </a:prstGeom>
          <a:solidFill>
            <a:srgbClr val="FDFFA9"/>
          </a:solidFill>
          <a:ln>
            <a:solidFill>
              <a:sysClr val="windowText" lastClr="000000"/>
            </a:solid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rPr>
              <a:t>PU</a:t>
            </a:r>
            <a:r>
              <a:rPr kumimoji="0" lang="en-US" altLang="zh-CN" sz="1800" b="0" i="0" u="none" strike="noStrike" kern="0" cap="none" spc="0" normalizeH="0" baseline="-25000" noProof="0" dirty="0">
                <a:ln>
                  <a:noFill/>
                </a:ln>
                <a:solidFill>
                  <a:prstClr val="black"/>
                </a:solidFill>
                <a:effectLst/>
                <a:uLnTx/>
                <a:uFillTx/>
                <a:latin typeface="Constantia" panose="02030602050306030303" pitchFamily="18" charset="0"/>
                <a:ea typeface="华文楷体" panose="02010600040101010101" pitchFamily="2" charset="-122"/>
              </a:rPr>
              <a:t>A</a:t>
            </a:r>
            <a:endParaRPr kumimoji="0" lang="zh-CN" altLang="en-US" sz="1800" b="0" i="0" u="none" strike="noStrike" kern="0" cap="none" spc="0" normalizeH="0" baseline="-25000" noProof="0" dirty="0">
              <a:ln>
                <a:noFill/>
              </a:ln>
              <a:solidFill>
                <a:prstClr val="black"/>
              </a:solidFill>
              <a:effectLst/>
              <a:uLnTx/>
              <a:uFillTx/>
              <a:latin typeface="Constantia" panose="02030602050306030303" pitchFamily="18" charset="0"/>
              <a:ea typeface="华文楷体" panose="02010600040101010101" pitchFamily="2" charset="-122"/>
            </a:endParaRPr>
          </a:p>
        </p:txBody>
      </p:sp>
      <p:sp>
        <p:nvSpPr>
          <p:cNvPr id="35" name="Rectangle 34"/>
          <p:cNvSpPr/>
          <p:nvPr/>
        </p:nvSpPr>
        <p:spPr>
          <a:xfrm>
            <a:off x="6121400" y="2565399"/>
            <a:ext cx="3022600" cy="2957641"/>
          </a:xfrm>
          <a:prstGeom prst="rect">
            <a:avLst/>
          </a:prstGeom>
          <a:solidFill>
            <a:srgbClr val="1F497D">
              <a:lumMod val="20000"/>
              <a:lumOff val="80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Franklin Gothic Book"/>
              <a:ea typeface="华文楷体" panose="02010600040101010101" pitchFamily="2" charset="-122"/>
              <a:cs typeface="+mn-cs"/>
            </a:endParaRPr>
          </a:p>
        </p:txBody>
      </p:sp>
      <p:sp>
        <p:nvSpPr>
          <p:cNvPr id="36" name="TextBox 35"/>
          <p:cNvSpPr txBox="1"/>
          <p:nvPr/>
        </p:nvSpPr>
        <p:spPr>
          <a:xfrm>
            <a:off x="7264400" y="2133600"/>
            <a:ext cx="812800" cy="369332"/>
          </a:xfrm>
          <a:prstGeom prst="rect">
            <a:avLst/>
          </a:prstGeom>
          <a:noFill/>
        </p:spPr>
        <p:txBody>
          <a:bodyPr wrap="square" rtlCol="0">
            <a:spAutoFit/>
          </a:bodyPr>
          <a:lstStyle/>
          <a:p>
            <a:pPr defTabSz="457200">
              <a:defRPr/>
            </a:pPr>
            <a:r>
              <a:rPr lang="en-US" altLang="zh-CN" dirty="0">
                <a:solidFill>
                  <a:prstClr val="black"/>
                </a:solidFill>
                <a:latin typeface="Constantia" panose="02030602050306030303" pitchFamily="18" charset="0"/>
                <a:ea typeface="华文楷体" panose="02010600040101010101" pitchFamily="2" charset="-122"/>
              </a:rPr>
              <a:t>Part B</a:t>
            </a:r>
            <a:endParaRPr lang="zh-CN" altLang="en-US" dirty="0">
              <a:solidFill>
                <a:prstClr val="black"/>
              </a:solidFill>
              <a:latin typeface="Constantia" panose="02030602050306030303" pitchFamily="18" charset="0"/>
              <a:ea typeface="华文楷体" panose="02010600040101010101" pitchFamily="2" charset="-122"/>
            </a:endParaRPr>
          </a:p>
        </p:txBody>
      </p:sp>
      <p:sp>
        <p:nvSpPr>
          <p:cNvPr id="37" name="TextBox 36"/>
          <p:cNvSpPr txBox="1"/>
          <p:nvPr/>
        </p:nvSpPr>
        <p:spPr>
          <a:xfrm>
            <a:off x="6229350" y="2709066"/>
            <a:ext cx="1587500" cy="369332"/>
          </a:xfrm>
          <a:prstGeom prst="rect">
            <a:avLst/>
          </a:prstGeom>
          <a:noFill/>
        </p:spPr>
        <p:txBody>
          <a:bodyPr wrap="square" rtlCol="0">
            <a:spAutoFit/>
          </a:bodyPr>
          <a:lstStyle/>
          <a:p>
            <a:pPr defTabSz="457200">
              <a:defRPr/>
            </a:pPr>
            <a:r>
              <a:rPr lang="en-US" altLang="zh-CN" dirty="0">
                <a:solidFill>
                  <a:prstClr val="black"/>
                </a:solidFill>
                <a:latin typeface="Constantia" panose="02030602050306030303" pitchFamily="18" charset="0"/>
                <a:ea typeface="华文楷体" panose="02010600040101010101" pitchFamily="2" charset="-122"/>
              </a:rPr>
              <a:t>B’s private key</a:t>
            </a:r>
            <a:endParaRPr lang="zh-CN" altLang="en-US" dirty="0">
              <a:solidFill>
                <a:prstClr val="black"/>
              </a:solidFill>
              <a:latin typeface="Constantia" panose="02030602050306030303" pitchFamily="18" charset="0"/>
              <a:ea typeface="华文楷体" panose="02010600040101010101" pitchFamily="2" charset="-122"/>
            </a:endParaRPr>
          </a:p>
        </p:txBody>
      </p:sp>
      <p:sp>
        <p:nvSpPr>
          <p:cNvPr id="38" name="TextBox 37"/>
          <p:cNvSpPr txBox="1"/>
          <p:nvPr/>
        </p:nvSpPr>
        <p:spPr>
          <a:xfrm>
            <a:off x="7840511" y="2755041"/>
            <a:ext cx="596900" cy="369332"/>
          </a:xfrm>
          <a:prstGeom prst="rect">
            <a:avLst/>
          </a:prstGeom>
          <a:solidFill>
            <a:srgbClr val="FFC000"/>
          </a:solidFill>
          <a:ln>
            <a:solidFill>
              <a:sysClr val="windowText" lastClr="000000"/>
            </a:solid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rPr>
              <a:t>PR</a:t>
            </a:r>
            <a:r>
              <a:rPr kumimoji="0" lang="en-US" altLang="zh-CN" sz="1800" b="0" i="0" u="none" strike="noStrike" kern="0" cap="none" spc="0" normalizeH="0" baseline="-25000" noProof="0" dirty="0">
                <a:ln>
                  <a:noFill/>
                </a:ln>
                <a:solidFill>
                  <a:prstClr val="black"/>
                </a:solidFill>
                <a:effectLst/>
                <a:uLnTx/>
                <a:uFillTx/>
                <a:latin typeface="Constantia" panose="02030602050306030303" pitchFamily="18" charset="0"/>
                <a:ea typeface="华文楷体" panose="02010600040101010101" pitchFamily="2" charset="-122"/>
              </a:rPr>
              <a:t>B</a:t>
            </a:r>
            <a:endParaRPr kumimoji="0" lang="zh-CN" altLang="en-US" sz="1800" b="0" i="0" u="none" strike="noStrike" kern="0" cap="none" spc="0" normalizeH="0" baseline="-25000" noProof="0" dirty="0">
              <a:ln>
                <a:noFill/>
              </a:ln>
              <a:solidFill>
                <a:prstClr val="black"/>
              </a:solidFill>
              <a:effectLst/>
              <a:uLnTx/>
              <a:uFillTx/>
              <a:latin typeface="Constantia" panose="02030602050306030303" pitchFamily="18" charset="0"/>
              <a:ea typeface="华文楷体" panose="02010600040101010101" pitchFamily="2" charset="-122"/>
            </a:endParaRPr>
          </a:p>
        </p:txBody>
      </p:sp>
      <p:sp>
        <p:nvSpPr>
          <p:cNvPr id="39" name="TextBox 38"/>
          <p:cNvSpPr txBox="1"/>
          <p:nvPr/>
        </p:nvSpPr>
        <p:spPr>
          <a:xfrm>
            <a:off x="4641850" y="2671762"/>
            <a:ext cx="1587500" cy="369332"/>
          </a:xfrm>
          <a:prstGeom prst="rect">
            <a:avLst/>
          </a:prstGeom>
          <a:noFill/>
        </p:spPr>
        <p:txBody>
          <a:bodyPr wrap="square" rtlCol="0">
            <a:spAutoFit/>
          </a:bodyPr>
          <a:lstStyle/>
          <a:p>
            <a:pPr defTabSz="457200">
              <a:defRPr/>
            </a:pPr>
            <a:r>
              <a:rPr lang="en-US" altLang="zh-CN" dirty="0">
                <a:solidFill>
                  <a:prstClr val="black"/>
                </a:solidFill>
                <a:latin typeface="Constantia" panose="02030602050306030303" pitchFamily="18" charset="0"/>
                <a:ea typeface="华文楷体" panose="02010600040101010101" pitchFamily="2" charset="-122"/>
              </a:rPr>
              <a:t>B’s public key</a:t>
            </a:r>
            <a:endParaRPr lang="zh-CN" altLang="en-US" dirty="0">
              <a:solidFill>
                <a:prstClr val="black"/>
              </a:solidFill>
              <a:latin typeface="Constantia" panose="02030602050306030303" pitchFamily="18" charset="0"/>
              <a:ea typeface="华文楷体" panose="02010600040101010101" pitchFamily="2" charset="-122"/>
            </a:endParaRPr>
          </a:p>
        </p:txBody>
      </p:sp>
      <p:sp>
        <p:nvSpPr>
          <p:cNvPr id="40" name="TextBox 39"/>
          <p:cNvSpPr txBox="1"/>
          <p:nvPr/>
        </p:nvSpPr>
        <p:spPr>
          <a:xfrm>
            <a:off x="5435600" y="3148568"/>
            <a:ext cx="596900" cy="369332"/>
          </a:xfrm>
          <a:prstGeom prst="rect">
            <a:avLst/>
          </a:prstGeom>
          <a:solidFill>
            <a:srgbClr val="FFC000"/>
          </a:solidFill>
          <a:ln>
            <a:solidFill>
              <a:sysClr val="windowText" lastClr="000000"/>
            </a:solid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rPr>
              <a:t>PU</a:t>
            </a:r>
            <a:r>
              <a:rPr kumimoji="0" lang="en-US" altLang="zh-CN" sz="1800" b="0" i="0" u="none" strike="noStrike" kern="0" cap="none" spc="0" normalizeH="0" baseline="-25000" noProof="0" dirty="0">
                <a:ln>
                  <a:noFill/>
                </a:ln>
                <a:solidFill>
                  <a:prstClr val="black"/>
                </a:solidFill>
                <a:effectLst/>
                <a:uLnTx/>
                <a:uFillTx/>
                <a:latin typeface="Constantia" panose="02030602050306030303" pitchFamily="18" charset="0"/>
                <a:ea typeface="华文楷体" panose="02010600040101010101" pitchFamily="2" charset="-122"/>
              </a:rPr>
              <a:t>B</a:t>
            </a:r>
            <a:endParaRPr kumimoji="0" lang="zh-CN" altLang="en-US" sz="1800" b="0" i="0" u="none" strike="noStrike" kern="0" cap="none" spc="0" normalizeH="0" baseline="-25000" noProof="0" dirty="0">
              <a:ln>
                <a:noFill/>
              </a:ln>
              <a:solidFill>
                <a:prstClr val="black"/>
              </a:solidFill>
              <a:effectLst/>
              <a:uLnTx/>
              <a:uFillTx/>
              <a:latin typeface="Constantia" panose="02030602050306030303" pitchFamily="18" charset="0"/>
              <a:ea typeface="华文楷体" panose="02010600040101010101" pitchFamily="2" charset="-122"/>
            </a:endParaRPr>
          </a:p>
        </p:txBody>
      </p:sp>
      <p:sp>
        <p:nvSpPr>
          <p:cNvPr id="41" name="TextBox 40"/>
          <p:cNvSpPr txBox="1"/>
          <p:nvPr/>
        </p:nvSpPr>
        <p:spPr>
          <a:xfrm>
            <a:off x="1181100" y="3526310"/>
            <a:ext cx="1587500" cy="646331"/>
          </a:xfrm>
          <a:prstGeom prst="rect">
            <a:avLst/>
          </a:prstGeom>
          <a:noFill/>
          <a:ln w="28575">
            <a:solidFill>
              <a:sysClr val="windowText" lastClr="000000"/>
            </a:solid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rPr>
              <a:t>Encrypt with PR</a:t>
            </a:r>
            <a:r>
              <a:rPr kumimoji="0" lang="en-US" altLang="zh-CN" sz="1800" b="0" i="0" u="none" strike="noStrike" kern="0" cap="none" spc="0" normalizeH="0" baseline="-25000" noProof="0" dirty="0">
                <a:ln>
                  <a:noFill/>
                </a:ln>
                <a:solidFill>
                  <a:prstClr val="black"/>
                </a:solidFill>
                <a:effectLst/>
                <a:uLnTx/>
                <a:uFillTx/>
                <a:latin typeface="Constantia" panose="02030602050306030303" pitchFamily="18" charset="0"/>
                <a:ea typeface="华文楷体" panose="02010600040101010101" pitchFamily="2" charset="-122"/>
              </a:rPr>
              <a:t>A</a:t>
            </a:r>
            <a:endParaRPr kumimoji="0" lang="zh-CN" altLang="en-US" sz="1800" b="0" i="0" u="none" strike="noStrike" kern="0" cap="none" spc="0" normalizeH="0" baseline="-25000" noProof="0" dirty="0">
              <a:ln>
                <a:noFill/>
              </a:ln>
              <a:solidFill>
                <a:prstClr val="black"/>
              </a:solidFill>
              <a:effectLst/>
              <a:uLnTx/>
              <a:uFillTx/>
              <a:latin typeface="Constantia" panose="02030602050306030303" pitchFamily="18" charset="0"/>
              <a:ea typeface="华文楷体" panose="02010600040101010101" pitchFamily="2" charset="-122"/>
            </a:endParaRPr>
          </a:p>
        </p:txBody>
      </p:sp>
      <p:pic>
        <p:nvPicPr>
          <p:cNvPr id="42" name="Picture 41"/>
          <p:cNvPicPr>
            <a:picLocks noChangeAspect="1"/>
          </p:cNvPicPr>
          <p:nvPr/>
        </p:nvPicPr>
        <p:blipFill>
          <a:blip r:embed="rId1"/>
          <a:stretch>
            <a:fillRect/>
          </a:stretch>
        </p:blipFill>
        <p:spPr>
          <a:xfrm>
            <a:off x="80063" y="3526310"/>
            <a:ext cx="659025" cy="659025"/>
          </a:xfrm>
          <a:prstGeom prst="rect">
            <a:avLst/>
          </a:prstGeom>
        </p:spPr>
      </p:pic>
      <p:cxnSp>
        <p:nvCxnSpPr>
          <p:cNvPr id="43" name="直接箭头连接符 35"/>
          <p:cNvCxnSpPr/>
          <p:nvPr/>
        </p:nvCxnSpPr>
        <p:spPr>
          <a:xfrm flipH="1">
            <a:off x="719289" y="3879326"/>
            <a:ext cx="429422" cy="0"/>
          </a:xfrm>
          <a:prstGeom prst="straightConnector1">
            <a:avLst/>
          </a:prstGeom>
          <a:noFill/>
          <a:ln w="19050" cap="flat" cmpd="sng" algn="ctr">
            <a:solidFill>
              <a:sysClr val="windowText" lastClr="000000"/>
            </a:solidFill>
            <a:prstDash val="solid"/>
            <a:headEnd type="arrow" w="med" len="med"/>
            <a:tailEnd type="none" w="med" len="med"/>
          </a:ln>
          <a:effectLst/>
        </p:spPr>
      </p:cxnSp>
      <p:cxnSp>
        <p:nvCxnSpPr>
          <p:cNvPr id="44" name="Straight Arrow Connector 43"/>
          <p:cNvCxnSpPr>
            <a:stCxn id="40" idx="2"/>
          </p:cNvCxnSpPr>
          <p:nvPr/>
        </p:nvCxnSpPr>
        <p:spPr>
          <a:xfrm flipH="1">
            <a:off x="2863850" y="3517900"/>
            <a:ext cx="2870200" cy="1310978"/>
          </a:xfrm>
          <a:prstGeom prst="straightConnector1">
            <a:avLst/>
          </a:prstGeom>
          <a:noFill/>
          <a:ln w="12700" cap="flat" cmpd="sng" algn="ctr">
            <a:solidFill>
              <a:sysClr val="windowText" lastClr="000000"/>
            </a:solidFill>
            <a:prstDash val="lgDash"/>
            <a:tailEnd type="triangle"/>
          </a:ln>
          <a:effectLst>
            <a:outerShdw blurRad="40000" dist="20000" dir="5400000" rotWithShape="0">
              <a:srgbClr val="000000">
                <a:alpha val="38000"/>
              </a:srgbClr>
            </a:outerShdw>
          </a:effectLst>
        </p:spPr>
      </p:cxnSp>
      <p:cxnSp>
        <p:nvCxnSpPr>
          <p:cNvPr id="45" name="直接箭头连接符 35"/>
          <p:cNvCxnSpPr>
            <a:stCxn id="52" idx="1"/>
          </p:cNvCxnSpPr>
          <p:nvPr/>
        </p:nvCxnSpPr>
        <p:spPr>
          <a:xfrm flipH="1">
            <a:off x="2888564" y="4981022"/>
            <a:ext cx="3366873" cy="8725"/>
          </a:xfrm>
          <a:prstGeom prst="straightConnector1">
            <a:avLst/>
          </a:prstGeom>
          <a:noFill/>
          <a:ln w="19050" cap="flat" cmpd="sng" algn="ctr">
            <a:solidFill>
              <a:sysClr val="windowText" lastClr="000000"/>
            </a:solidFill>
            <a:prstDash val="solid"/>
            <a:headEnd type="arrow" w="med" len="med"/>
            <a:tailEnd type="none" w="med" len="med"/>
          </a:ln>
          <a:effectLst/>
        </p:spPr>
      </p:cxnSp>
      <p:sp>
        <p:nvSpPr>
          <p:cNvPr id="46" name="TextBox 45"/>
          <p:cNvSpPr txBox="1"/>
          <p:nvPr/>
        </p:nvSpPr>
        <p:spPr>
          <a:xfrm>
            <a:off x="6253011" y="3526309"/>
            <a:ext cx="1587500" cy="646331"/>
          </a:xfrm>
          <a:prstGeom prst="rect">
            <a:avLst/>
          </a:prstGeom>
          <a:noFill/>
          <a:ln w="28575">
            <a:solidFill>
              <a:sysClr val="windowText" lastClr="000000"/>
            </a:solid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rPr>
              <a:t>Decrypt with PR</a:t>
            </a:r>
            <a:r>
              <a:rPr kumimoji="0" lang="en-US" altLang="zh-CN" sz="1800" b="0" i="0" u="none" strike="noStrike" kern="0" cap="none" spc="0" normalizeH="0" baseline="-25000" noProof="0" dirty="0">
                <a:ln>
                  <a:noFill/>
                </a:ln>
                <a:solidFill>
                  <a:prstClr val="black"/>
                </a:solidFill>
                <a:effectLst/>
                <a:uLnTx/>
                <a:uFillTx/>
                <a:latin typeface="Constantia" panose="02030602050306030303" pitchFamily="18" charset="0"/>
                <a:ea typeface="华文楷体" panose="02010600040101010101" pitchFamily="2" charset="-122"/>
              </a:rPr>
              <a:t>B</a:t>
            </a:r>
            <a:endParaRPr kumimoji="0" lang="zh-CN" altLang="en-US" sz="1800" b="0" i="0" u="none" strike="noStrike" kern="0" cap="none" spc="0" normalizeH="0" baseline="-25000" noProof="0" dirty="0">
              <a:ln>
                <a:noFill/>
              </a:ln>
              <a:solidFill>
                <a:prstClr val="black"/>
              </a:solidFill>
              <a:effectLst/>
              <a:uLnTx/>
              <a:uFillTx/>
              <a:latin typeface="Constantia" panose="02030602050306030303" pitchFamily="18" charset="0"/>
              <a:ea typeface="华文楷体" panose="02010600040101010101" pitchFamily="2" charset="-122"/>
            </a:endParaRPr>
          </a:p>
        </p:txBody>
      </p:sp>
      <p:cxnSp>
        <p:nvCxnSpPr>
          <p:cNvPr id="47" name="直接箭头连接符 35"/>
          <p:cNvCxnSpPr/>
          <p:nvPr/>
        </p:nvCxnSpPr>
        <p:spPr>
          <a:xfrm flipH="1">
            <a:off x="7924250" y="4971526"/>
            <a:ext cx="429422" cy="0"/>
          </a:xfrm>
          <a:prstGeom prst="straightConnector1">
            <a:avLst/>
          </a:prstGeom>
          <a:noFill/>
          <a:ln w="19050" cap="flat" cmpd="sng" algn="ctr">
            <a:solidFill>
              <a:sysClr val="windowText" lastClr="000000"/>
            </a:solidFill>
            <a:prstDash val="solid"/>
            <a:headEnd type="arrow" w="med" len="med"/>
            <a:tailEnd type="none" w="med" len="med"/>
          </a:ln>
          <a:effectLst/>
        </p:spPr>
      </p:cxnSp>
      <p:pic>
        <p:nvPicPr>
          <p:cNvPr id="48" name="Picture 47"/>
          <p:cNvPicPr>
            <a:picLocks noChangeAspect="1"/>
          </p:cNvPicPr>
          <p:nvPr/>
        </p:nvPicPr>
        <p:blipFill>
          <a:blip r:embed="rId1"/>
          <a:stretch>
            <a:fillRect/>
          </a:stretch>
        </p:blipFill>
        <p:spPr>
          <a:xfrm>
            <a:off x="8430999" y="4652037"/>
            <a:ext cx="659025" cy="659025"/>
          </a:xfrm>
          <a:prstGeom prst="rect">
            <a:avLst/>
          </a:prstGeom>
        </p:spPr>
      </p:pic>
      <p:cxnSp>
        <p:nvCxnSpPr>
          <p:cNvPr id="49" name="直接箭头连接符 35"/>
          <p:cNvCxnSpPr>
            <a:endCxn id="41" idx="2"/>
          </p:cNvCxnSpPr>
          <p:nvPr/>
        </p:nvCxnSpPr>
        <p:spPr>
          <a:xfrm flipV="1">
            <a:off x="1974850" y="4172641"/>
            <a:ext cx="0" cy="479396"/>
          </a:xfrm>
          <a:prstGeom prst="straightConnector1">
            <a:avLst/>
          </a:prstGeom>
          <a:noFill/>
          <a:ln w="19050" cap="flat" cmpd="sng" algn="ctr">
            <a:solidFill>
              <a:sysClr val="windowText" lastClr="000000"/>
            </a:solidFill>
            <a:prstDash val="solid"/>
            <a:headEnd type="arrow" w="med" len="med"/>
            <a:tailEnd type="none" w="med" len="med"/>
          </a:ln>
          <a:effectLst/>
        </p:spPr>
      </p:cxnSp>
      <p:sp>
        <p:nvSpPr>
          <p:cNvPr id="50" name="TextBox 49"/>
          <p:cNvSpPr txBox="1"/>
          <p:nvPr/>
        </p:nvSpPr>
        <p:spPr>
          <a:xfrm>
            <a:off x="1181100" y="4657857"/>
            <a:ext cx="1587500" cy="646331"/>
          </a:xfrm>
          <a:prstGeom prst="rect">
            <a:avLst/>
          </a:prstGeom>
          <a:noFill/>
          <a:ln w="28575">
            <a:solidFill>
              <a:sysClr val="windowText" lastClr="000000"/>
            </a:solid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rPr>
              <a:t>Encrypt with PU</a:t>
            </a:r>
            <a:r>
              <a:rPr kumimoji="0" lang="en-US" altLang="zh-CN" sz="1800" b="0" i="0" u="none" strike="noStrike" kern="0" cap="none" spc="0" normalizeH="0" baseline="-25000" noProof="0" dirty="0">
                <a:ln>
                  <a:noFill/>
                </a:ln>
                <a:solidFill>
                  <a:prstClr val="black"/>
                </a:solidFill>
                <a:effectLst/>
                <a:uLnTx/>
                <a:uFillTx/>
                <a:latin typeface="Constantia" panose="02030602050306030303" pitchFamily="18" charset="0"/>
                <a:ea typeface="华文楷体" panose="02010600040101010101" pitchFamily="2" charset="-122"/>
              </a:rPr>
              <a:t>B</a:t>
            </a:r>
            <a:endParaRPr kumimoji="0" lang="zh-CN" altLang="en-US" sz="1800" b="0" i="0" u="none" strike="noStrike" kern="0" cap="none" spc="0" normalizeH="0" baseline="-25000" noProof="0" dirty="0">
              <a:ln>
                <a:noFill/>
              </a:ln>
              <a:solidFill>
                <a:prstClr val="black"/>
              </a:solidFill>
              <a:effectLst/>
              <a:uLnTx/>
              <a:uFillTx/>
              <a:latin typeface="Constantia" panose="02030602050306030303" pitchFamily="18" charset="0"/>
              <a:ea typeface="华文楷体" panose="02010600040101010101" pitchFamily="2" charset="-122"/>
            </a:endParaRPr>
          </a:p>
        </p:txBody>
      </p:sp>
      <p:cxnSp>
        <p:nvCxnSpPr>
          <p:cNvPr id="51" name="Straight Arrow Connector 50"/>
          <p:cNvCxnSpPr>
            <a:stCxn id="32" idx="2"/>
            <a:endCxn id="41" idx="0"/>
          </p:cNvCxnSpPr>
          <p:nvPr/>
        </p:nvCxnSpPr>
        <p:spPr>
          <a:xfrm flipH="1">
            <a:off x="1974850" y="3123482"/>
            <a:ext cx="82550" cy="402828"/>
          </a:xfrm>
          <a:prstGeom prst="straightConnector1">
            <a:avLst/>
          </a:prstGeom>
          <a:noFill/>
          <a:ln w="12700" cap="flat" cmpd="sng" algn="ctr">
            <a:solidFill>
              <a:sysClr val="windowText" lastClr="000000"/>
            </a:solidFill>
            <a:prstDash val="lgDash"/>
            <a:tailEnd type="triangle"/>
          </a:ln>
          <a:effectLst>
            <a:outerShdw blurRad="40000" dist="20000" dir="5400000" rotWithShape="0">
              <a:srgbClr val="000000">
                <a:alpha val="38000"/>
              </a:srgbClr>
            </a:outerShdw>
          </a:effectLst>
        </p:spPr>
      </p:cxnSp>
      <p:sp>
        <p:nvSpPr>
          <p:cNvPr id="52" name="TextBox 51"/>
          <p:cNvSpPr txBox="1"/>
          <p:nvPr/>
        </p:nvSpPr>
        <p:spPr>
          <a:xfrm>
            <a:off x="6255437" y="4657856"/>
            <a:ext cx="1587500" cy="646331"/>
          </a:xfrm>
          <a:prstGeom prst="rect">
            <a:avLst/>
          </a:prstGeom>
          <a:noFill/>
          <a:ln w="28575">
            <a:solidFill>
              <a:sysClr val="windowText" lastClr="000000"/>
            </a:solid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rPr>
              <a:t>Decrypt with PU</a:t>
            </a:r>
            <a:r>
              <a:rPr kumimoji="0" lang="en-US" altLang="zh-CN" sz="1800" b="0" i="0" u="none" strike="noStrike" kern="0" cap="none" spc="0" normalizeH="0" baseline="-25000" noProof="0" dirty="0">
                <a:ln>
                  <a:noFill/>
                </a:ln>
                <a:solidFill>
                  <a:prstClr val="black"/>
                </a:solidFill>
                <a:effectLst/>
                <a:uLnTx/>
                <a:uFillTx/>
                <a:latin typeface="Constantia" panose="02030602050306030303" pitchFamily="18" charset="0"/>
                <a:ea typeface="华文楷体" panose="02010600040101010101" pitchFamily="2" charset="-122"/>
              </a:rPr>
              <a:t>A</a:t>
            </a:r>
            <a:endParaRPr kumimoji="0" lang="zh-CN" altLang="en-US" sz="1800" b="0" i="0" u="none" strike="noStrike" kern="0" cap="none" spc="0" normalizeH="0" baseline="-25000" noProof="0" dirty="0">
              <a:ln>
                <a:noFill/>
              </a:ln>
              <a:solidFill>
                <a:prstClr val="black"/>
              </a:solidFill>
              <a:effectLst/>
              <a:uLnTx/>
              <a:uFillTx/>
              <a:latin typeface="Constantia" panose="02030602050306030303" pitchFamily="18" charset="0"/>
              <a:ea typeface="华文楷体" panose="02010600040101010101" pitchFamily="2" charset="-122"/>
            </a:endParaRPr>
          </a:p>
        </p:txBody>
      </p:sp>
      <p:cxnSp>
        <p:nvCxnSpPr>
          <p:cNvPr id="53" name="Straight Arrow Connector 52"/>
          <p:cNvCxnSpPr>
            <a:stCxn id="38" idx="2"/>
          </p:cNvCxnSpPr>
          <p:nvPr/>
        </p:nvCxnSpPr>
        <p:spPr>
          <a:xfrm flipH="1">
            <a:off x="7453161" y="3124373"/>
            <a:ext cx="685800" cy="369332"/>
          </a:xfrm>
          <a:prstGeom prst="straightConnector1">
            <a:avLst/>
          </a:prstGeom>
          <a:noFill/>
          <a:ln w="12700" cap="flat" cmpd="sng" algn="ctr">
            <a:solidFill>
              <a:sysClr val="windowText" lastClr="000000"/>
            </a:solidFill>
            <a:prstDash val="lgDash"/>
            <a:tailEnd type="triangle"/>
          </a:ln>
          <a:effectLst>
            <a:outerShdw blurRad="40000" dist="20000" dir="5400000" rotWithShape="0">
              <a:srgbClr val="000000">
                <a:alpha val="38000"/>
              </a:srgbClr>
            </a:outerShdw>
          </a:effectLst>
        </p:spPr>
      </p:cxnSp>
      <p:cxnSp>
        <p:nvCxnSpPr>
          <p:cNvPr id="78" name="直接箭头连接符 35"/>
          <p:cNvCxnSpPr>
            <a:stCxn id="52" idx="0"/>
            <a:endCxn id="46" idx="2"/>
          </p:cNvCxnSpPr>
          <p:nvPr/>
        </p:nvCxnSpPr>
        <p:spPr>
          <a:xfrm flipH="1" flipV="1">
            <a:off x="7046761" y="4172640"/>
            <a:ext cx="2426" cy="485216"/>
          </a:xfrm>
          <a:prstGeom prst="straightConnector1">
            <a:avLst/>
          </a:prstGeom>
          <a:noFill/>
          <a:ln w="19050" cap="flat" cmpd="sng" algn="ctr">
            <a:solidFill>
              <a:sysClr val="windowText" lastClr="000000"/>
            </a:solidFill>
            <a:prstDash val="solid"/>
            <a:headEnd type="arrow" w="med" len="med"/>
            <a:tailEnd type="none" w="med" len="med"/>
          </a:ln>
          <a:effectLst/>
        </p:spPr>
      </p:cxnSp>
      <p:cxnSp>
        <p:nvCxnSpPr>
          <p:cNvPr id="79" name="Straight Arrow Connector 78"/>
          <p:cNvCxnSpPr>
            <a:stCxn id="34" idx="2"/>
          </p:cNvCxnSpPr>
          <p:nvPr/>
        </p:nvCxnSpPr>
        <p:spPr>
          <a:xfrm>
            <a:off x="4025900" y="3517900"/>
            <a:ext cx="2095500" cy="1310978"/>
          </a:xfrm>
          <a:prstGeom prst="straightConnector1">
            <a:avLst/>
          </a:prstGeom>
          <a:noFill/>
          <a:ln w="12700" cap="flat" cmpd="sng" algn="ctr">
            <a:solidFill>
              <a:sysClr val="windowText" lastClr="000000"/>
            </a:solidFill>
            <a:prstDash val="lgDash"/>
            <a:tailEnd type="triangle"/>
          </a:ln>
          <a:effectLst>
            <a:outerShdw blurRad="40000" dist="20000" dir="5400000" rotWithShape="0">
              <a:srgbClr val="000000">
                <a:alpha val="38000"/>
              </a:srgbClr>
            </a:outerShdw>
          </a:effectLst>
        </p:spPr>
      </p:cxnSp>
      <p:grpSp>
        <p:nvGrpSpPr>
          <p:cNvPr id="80" name="Group 79"/>
          <p:cNvGrpSpPr/>
          <p:nvPr/>
        </p:nvGrpSpPr>
        <p:grpSpPr>
          <a:xfrm>
            <a:off x="4176847" y="4604164"/>
            <a:ext cx="777605" cy="685413"/>
            <a:chOff x="3912868" y="5295680"/>
            <a:chExt cx="1034992" cy="912284"/>
          </a:xfrm>
        </p:grpSpPr>
        <p:pic>
          <p:nvPicPr>
            <p:cNvPr id="81" name="Picture 80"/>
            <p:cNvPicPr>
              <a:picLocks noChangeAspect="1"/>
            </p:cNvPicPr>
            <p:nvPr/>
          </p:nvPicPr>
          <p:blipFill>
            <a:blip r:embed="rId1"/>
            <a:stretch>
              <a:fillRect/>
            </a:stretch>
          </p:blipFill>
          <p:spPr>
            <a:xfrm>
              <a:off x="3912868" y="5295680"/>
              <a:ext cx="857930" cy="857930"/>
            </a:xfrm>
            <a:prstGeom prst="rect">
              <a:avLst/>
            </a:prstGeom>
          </p:spPr>
        </p:pic>
        <p:pic>
          <p:nvPicPr>
            <p:cNvPr id="82" name="Picture 81" descr="A picture containing metalware&#10;&#10;Description generated with high confidence"/>
            <p:cNvPicPr>
              <a:picLocks noChangeAspect="1"/>
            </p:cNvPicPr>
            <p:nvPr/>
          </p:nvPicPr>
          <p:blipFill rotWithShape="1">
            <a:blip r:embed="rId2"/>
            <a:srcRect l="20206" r="18790"/>
            <a:stretch>
              <a:fillRect/>
            </a:stretch>
          </p:blipFill>
          <p:spPr>
            <a:xfrm>
              <a:off x="4562252" y="5694917"/>
              <a:ext cx="385608" cy="513047"/>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circle(in)">
                                      <p:cBhvr>
                                        <p:cTn id="7" dur="20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circle(in)">
                                      <p:cBhvr>
                                        <p:cTn id="18" dur="2000"/>
                                        <p:tgtEl>
                                          <p:spTgt spid="4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blinds(horizontal)">
                                      <p:cBhvr>
                                        <p:cTn id="23" dur="500"/>
                                        <p:tgtEl>
                                          <p:spTgt spid="50"/>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80"/>
                                        </p:tgtEl>
                                        <p:attrNameLst>
                                          <p:attrName>style.visibility</p:attrName>
                                        </p:attrNameLst>
                                      </p:cBhvr>
                                      <p:to>
                                        <p:strVal val="visible"/>
                                      </p:to>
                                    </p:set>
                                    <p:animEffect transition="in" filter="circle(in)">
                                      <p:cBhvr>
                                        <p:cTn id="28" dur="2000"/>
                                        <p:tgtEl>
                                          <p:spTgt spid="80"/>
                                        </p:tgtEl>
                                      </p:cBhvr>
                                    </p:animEffect>
                                  </p:childTnLst>
                                </p:cTn>
                              </p:par>
                              <p:par>
                                <p:cTn id="29" presetID="6" presetClass="entr" presetSubtype="16"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circle(in)">
                                      <p:cBhvr>
                                        <p:cTn id="31" dur="2000"/>
                                        <p:tgtEl>
                                          <p:spTgt spid="45"/>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nodeType="clickEffect">
                                  <p:stCondLst>
                                    <p:cond delay="0"/>
                                  </p:stCondLst>
                                  <p:childTnLst>
                                    <p:set>
                                      <p:cBhvr>
                                        <p:cTn id="35" dur="1" fill="hold">
                                          <p:stCondLst>
                                            <p:cond delay="0"/>
                                          </p:stCondLst>
                                        </p:cTn>
                                        <p:tgtEl>
                                          <p:spTgt spid="79"/>
                                        </p:tgtEl>
                                        <p:attrNameLst>
                                          <p:attrName>style.visibility</p:attrName>
                                        </p:attrNameLst>
                                      </p:cBhvr>
                                      <p:to>
                                        <p:strVal val="visible"/>
                                      </p:to>
                                    </p:set>
                                    <p:animEffect transition="in" filter="circle(in)">
                                      <p:cBhvr>
                                        <p:cTn id="36" dur="2000"/>
                                        <p:tgtEl>
                                          <p:spTgt spid="79"/>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circle(in)">
                                      <p:cBhvr>
                                        <p:cTn id="41" dur="2000"/>
                                        <p:tgtEl>
                                          <p:spTgt spid="53"/>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blinds(horizontal)">
                                      <p:cBhvr>
                                        <p:cTn id="46" dur="500"/>
                                        <p:tgtEl>
                                          <p:spTgt spid="46"/>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6" grpId="0" animBg="1"/>
      <p:bldP spid="50" grpId="0" animBg="1"/>
      <p:bldP spid="5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fontScale="90000"/>
          </a:bodyPr>
          <a:lstStyle/>
          <a:p>
            <a:r>
              <a:rPr lang="en-US" dirty="0">
                <a:latin typeface="Calibri" charset="0"/>
              </a:rPr>
              <a:t>Public-Key Encryption for Authentication</a:t>
            </a:r>
            <a:endParaRPr lang="en-US" dirty="0">
              <a:latin typeface="Calibri" charset="0"/>
            </a:endParaRPr>
          </a:p>
        </p:txBody>
      </p:sp>
      <p:sp>
        <p:nvSpPr>
          <p:cNvPr id="19459" name="Content Placeholder 2"/>
          <p:cNvSpPr>
            <a:spLocks noGrp="1"/>
          </p:cNvSpPr>
          <p:nvPr>
            <p:ph idx="1"/>
          </p:nvPr>
        </p:nvSpPr>
        <p:spPr/>
        <p:txBody>
          <a:bodyPr>
            <a:normAutofit fontScale="92500" lnSpcReduction="10000"/>
          </a:bodyPr>
          <a:lstStyle/>
          <a:p>
            <a:r>
              <a:rPr lang="en-US" dirty="0">
                <a:latin typeface="Times New Roman" panose="02020603050405020304" charset="0"/>
                <a:cs typeface="Times New Roman" panose="02020603050405020304" charset="0"/>
              </a:rPr>
              <a:t>If </a:t>
            </a:r>
            <a:r>
              <a:rPr lang="en-US" dirty="0">
                <a:solidFill>
                  <a:srgbClr val="0000FF"/>
                </a:solidFill>
                <a:latin typeface="Times New Roman" panose="02020603050405020304" charset="0"/>
                <a:cs typeface="Times New Roman" panose="02020603050405020304" charset="0"/>
              </a:rPr>
              <a:t>public-key encryption </a:t>
            </a:r>
            <a:r>
              <a:rPr lang="en-US" dirty="0">
                <a:latin typeface="Times New Roman" panose="02020603050405020304" charset="0"/>
                <a:cs typeface="Times New Roman" panose="02020603050405020304" charset="0"/>
              </a:rPr>
              <a:t>is used:</a:t>
            </a:r>
            <a:endParaRPr lang="en-US" dirty="0">
              <a:latin typeface="Times New Roman" panose="02020603050405020304" charset="0"/>
              <a:cs typeface="Times New Roman" panose="02020603050405020304" charset="0"/>
            </a:endParaRPr>
          </a:p>
          <a:p>
            <a:pPr lvl="1"/>
            <a:r>
              <a:rPr lang="en-US" dirty="0">
                <a:latin typeface="Times New Roman" panose="02020603050405020304" charset="0"/>
                <a:cs typeface="Times New Roman" panose="02020603050405020304" charset="0"/>
              </a:rPr>
              <a:t>Encryption provides </a:t>
            </a:r>
            <a:r>
              <a:rPr lang="en-US" dirty="0">
                <a:solidFill>
                  <a:srgbClr val="FF0000"/>
                </a:solidFill>
                <a:latin typeface="Times New Roman" panose="02020603050405020304" charset="0"/>
                <a:cs typeface="Times New Roman" panose="02020603050405020304" charset="0"/>
              </a:rPr>
              <a:t>no confidence </a:t>
            </a:r>
            <a:r>
              <a:rPr lang="en-US" dirty="0">
                <a:latin typeface="Times New Roman" panose="02020603050405020304" charset="0"/>
                <a:cs typeface="Times New Roman" panose="02020603050405020304" charset="0"/>
              </a:rPr>
              <a:t>of sender, since </a:t>
            </a:r>
            <a:r>
              <a:rPr lang="en-US" dirty="0">
                <a:solidFill>
                  <a:srgbClr val="0000FF"/>
                </a:solidFill>
                <a:latin typeface="Times New Roman" panose="02020603050405020304" charset="0"/>
                <a:cs typeface="Times New Roman" panose="02020603050405020304" charset="0"/>
              </a:rPr>
              <a:t>anyone</a:t>
            </a:r>
            <a:r>
              <a:rPr lang="en-US" dirty="0">
                <a:latin typeface="Times New Roman" panose="02020603050405020304" charset="0"/>
                <a:cs typeface="Times New Roman" panose="02020603050405020304" charset="0"/>
              </a:rPr>
              <a:t> potentially knows </a:t>
            </a:r>
            <a:r>
              <a:rPr lang="en-US" dirty="0">
                <a:solidFill>
                  <a:srgbClr val="0000FF"/>
                </a:solidFill>
                <a:latin typeface="Times New Roman" panose="02020603050405020304" charset="0"/>
                <a:cs typeface="Times New Roman" panose="02020603050405020304" charset="0"/>
              </a:rPr>
              <a:t>public-key</a:t>
            </a:r>
            <a:r>
              <a:rPr lang="en-US" dirty="0">
                <a:latin typeface="Times New Roman" panose="02020603050405020304" charset="0"/>
                <a:cs typeface="Times New Roman" panose="02020603050405020304" charset="0"/>
              </a:rPr>
              <a:t>.</a:t>
            </a:r>
            <a:endParaRPr lang="en-US" dirty="0">
              <a:latin typeface="Times New Roman" panose="02020603050405020304" charset="0"/>
              <a:cs typeface="Times New Roman" panose="02020603050405020304" charset="0"/>
            </a:endParaRPr>
          </a:p>
          <a:p>
            <a:pPr lvl="1"/>
            <a:endParaRPr lang="en-US" dirty="0">
              <a:latin typeface="Times New Roman" panose="02020603050405020304" charset="0"/>
              <a:cs typeface="Times New Roman" panose="02020603050405020304" charset="0"/>
            </a:endParaRPr>
          </a:p>
          <a:p>
            <a:pPr lvl="1"/>
            <a:r>
              <a:rPr lang="en-US" dirty="0">
                <a:latin typeface="Times New Roman" panose="02020603050405020304" charset="0"/>
                <a:cs typeface="Times New Roman" panose="02020603050405020304" charset="0"/>
              </a:rPr>
              <a:t>However, if sender </a:t>
            </a:r>
            <a:r>
              <a:rPr lang="en-US" dirty="0">
                <a:solidFill>
                  <a:srgbClr val="FF0000"/>
                </a:solidFill>
                <a:latin typeface="Times New Roman" panose="02020603050405020304" charset="0"/>
                <a:cs typeface="Times New Roman" panose="02020603050405020304" charset="0"/>
              </a:rPr>
              <a:t>signs</a:t>
            </a:r>
            <a:r>
              <a:rPr lang="en-US" dirty="0">
                <a:latin typeface="Times New Roman" panose="02020603050405020304" charset="0"/>
                <a:cs typeface="Times New Roman" panose="02020603050405020304" charset="0"/>
              </a:rPr>
              <a:t> message using their </a:t>
            </a:r>
            <a:r>
              <a:rPr lang="en-US" dirty="0">
                <a:solidFill>
                  <a:srgbClr val="FF0000"/>
                </a:solidFill>
                <a:latin typeface="Times New Roman" panose="02020603050405020304" charset="0"/>
                <a:cs typeface="Times New Roman" panose="02020603050405020304" charset="0"/>
              </a:rPr>
              <a:t>private-key</a:t>
            </a:r>
            <a:r>
              <a:rPr lang="en-US" dirty="0">
                <a:latin typeface="Times New Roman" panose="02020603050405020304" charset="0"/>
                <a:cs typeface="Times New Roman" panose="02020603050405020304" charset="0"/>
              </a:rPr>
              <a:t>, then </a:t>
            </a:r>
            <a:r>
              <a:rPr lang="en-US" dirty="0">
                <a:solidFill>
                  <a:srgbClr val="FF0000"/>
                </a:solidFill>
                <a:latin typeface="Times New Roman" panose="02020603050405020304" charset="0"/>
                <a:cs typeface="Times New Roman" panose="02020603050405020304" charset="0"/>
              </a:rPr>
              <a:t>encrypts</a:t>
            </a:r>
            <a:r>
              <a:rPr lang="en-US" dirty="0">
                <a:latin typeface="Times New Roman" panose="02020603050405020304" charset="0"/>
                <a:cs typeface="Times New Roman" panose="02020603050405020304" charset="0"/>
              </a:rPr>
              <a:t> with </a:t>
            </a:r>
            <a:r>
              <a:rPr lang="en-US" dirty="0">
                <a:solidFill>
                  <a:srgbClr val="FF0000"/>
                </a:solidFill>
                <a:latin typeface="Times New Roman" panose="02020603050405020304" charset="0"/>
                <a:cs typeface="Times New Roman" panose="02020603050405020304" charset="0"/>
              </a:rPr>
              <a:t>recipient's public key</a:t>
            </a:r>
            <a:r>
              <a:rPr lang="en-US" dirty="0">
                <a:latin typeface="Times New Roman" panose="02020603050405020304" charset="0"/>
                <a:cs typeface="Times New Roman" panose="02020603050405020304" charset="0"/>
              </a:rPr>
              <a:t>, provides both confidentiality and authentication.</a:t>
            </a:r>
            <a:endParaRPr lang="en-US" dirty="0">
              <a:latin typeface="Times New Roman" panose="02020603050405020304" charset="0"/>
              <a:cs typeface="Times New Roman" panose="02020603050405020304" charset="0"/>
            </a:endParaRPr>
          </a:p>
          <a:p>
            <a:pPr lvl="1"/>
            <a:endParaRPr lang="en-US" dirty="0">
              <a:latin typeface="Times New Roman" panose="02020603050405020304" charset="0"/>
              <a:cs typeface="Times New Roman" panose="02020603050405020304" charset="0"/>
            </a:endParaRPr>
          </a:p>
          <a:p>
            <a:pPr lvl="1"/>
            <a:r>
              <a:rPr lang="en-US" dirty="0">
                <a:latin typeface="Times New Roman" panose="02020603050405020304" charset="0"/>
                <a:cs typeface="Times New Roman" panose="02020603050405020304" charset="0"/>
              </a:rPr>
              <a:t>Again, need to </a:t>
            </a:r>
            <a:r>
              <a:rPr lang="en-US" dirty="0">
                <a:solidFill>
                  <a:srgbClr val="FF0000"/>
                </a:solidFill>
                <a:latin typeface="Times New Roman" panose="02020603050405020304" charset="0"/>
                <a:cs typeface="Times New Roman" panose="02020603050405020304" charset="0"/>
              </a:rPr>
              <a:t>recognize</a:t>
            </a:r>
            <a:r>
              <a:rPr lang="en-US" dirty="0">
                <a:latin typeface="Times New Roman" panose="02020603050405020304" charset="0"/>
                <a:cs typeface="Times New Roman" panose="02020603050405020304" charset="0"/>
              </a:rPr>
              <a:t> corrupted messages.</a:t>
            </a:r>
            <a:endParaRPr lang="en-US" dirty="0">
              <a:latin typeface="Times New Roman" panose="02020603050405020304" charset="0"/>
              <a:cs typeface="Times New Roman" panose="02020603050405020304" charset="0"/>
            </a:endParaRPr>
          </a:p>
          <a:p>
            <a:pPr lvl="1"/>
            <a:endParaRPr lang="en-US" dirty="0">
              <a:latin typeface="Times New Roman" panose="02020603050405020304" charset="0"/>
              <a:cs typeface="Times New Roman" panose="02020603050405020304" charset="0"/>
            </a:endParaRPr>
          </a:p>
          <a:p>
            <a:pPr lvl="1"/>
            <a:r>
              <a:rPr lang="en-US" dirty="0">
                <a:latin typeface="Times New Roman" panose="02020603050405020304" charset="0"/>
                <a:cs typeface="Times New Roman" panose="02020603050405020304" charset="0"/>
              </a:rPr>
              <a:t>But at cost of </a:t>
            </a:r>
            <a:r>
              <a:rPr lang="en-US" dirty="0">
                <a:solidFill>
                  <a:srgbClr val="FF0000"/>
                </a:solidFill>
                <a:latin typeface="Times New Roman" panose="02020603050405020304" charset="0"/>
                <a:cs typeface="Times New Roman" panose="02020603050405020304" charset="0"/>
              </a:rPr>
              <a:t>two </a:t>
            </a:r>
            <a:r>
              <a:rPr lang="en-US" dirty="0">
                <a:latin typeface="Times New Roman" panose="02020603050405020304" charset="0"/>
                <a:cs typeface="Times New Roman" panose="02020603050405020304" charset="0"/>
              </a:rPr>
              <a:t>public-key encryptions on message.</a:t>
            </a:r>
            <a:endParaRPr lang="en-US" dirty="0">
              <a:latin typeface="Times New Roman" panose="02020603050405020304" charset="0"/>
              <a:cs typeface="Times New Roman" panose="02020603050405020304" charset="0"/>
            </a:endParaRPr>
          </a:p>
        </p:txBody>
      </p:sp>
      <p:sp>
        <p:nvSpPr>
          <p:cNvPr id="6" name="Slide Number Placeholder 5"/>
          <p:cNvSpPr>
            <a:spLocks noGrp="1"/>
          </p:cNvSpPr>
          <p:nvPr>
            <p:ph type="sldNum" sz="quarter" idx="12"/>
          </p:nvPr>
        </p:nvSpPr>
        <p:spPr/>
        <p:txBody>
          <a:bodyPr/>
          <a:lstStyle>
            <a:lvl1pPr eaLnBrk="0" hangingPunct="0">
              <a:defRPr sz="2000">
                <a:solidFill>
                  <a:schemeClr val="tx1"/>
                </a:solidFill>
                <a:latin typeface="Tahoma" panose="020B0804030504040204" charset="0"/>
                <a:ea typeface="MS PGothic" charset="0"/>
              </a:defRPr>
            </a:lvl1pPr>
            <a:lvl2pPr marL="742950" indent="-285750" eaLnBrk="0" hangingPunct="0">
              <a:defRPr sz="2000">
                <a:solidFill>
                  <a:schemeClr val="tx1"/>
                </a:solidFill>
                <a:latin typeface="Tahoma" panose="020B0804030504040204" charset="0"/>
                <a:ea typeface="MS PGothic" charset="0"/>
              </a:defRPr>
            </a:lvl2pPr>
            <a:lvl3pPr marL="1143000" indent="-228600" eaLnBrk="0" hangingPunct="0">
              <a:defRPr sz="2000">
                <a:solidFill>
                  <a:schemeClr val="tx1"/>
                </a:solidFill>
                <a:latin typeface="Tahoma" panose="020B0804030504040204" charset="0"/>
                <a:ea typeface="MS PGothic" charset="0"/>
              </a:defRPr>
            </a:lvl3pPr>
            <a:lvl4pPr marL="1600200" indent="-228600" eaLnBrk="0" hangingPunct="0">
              <a:defRPr sz="2000">
                <a:solidFill>
                  <a:schemeClr val="tx1"/>
                </a:solidFill>
                <a:latin typeface="Tahoma" panose="020B0804030504040204" charset="0"/>
                <a:ea typeface="MS PGothic" charset="0"/>
              </a:defRPr>
            </a:lvl4pPr>
            <a:lvl5pPr marL="2057400" indent="-228600" eaLnBrk="0" hangingPunct="0">
              <a:defRPr sz="2000">
                <a:solidFill>
                  <a:schemeClr val="tx1"/>
                </a:solidFill>
                <a:latin typeface="Tahoma" panose="020B0804030504040204" charset="0"/>
                <a:ea typeface="MS PGothic" charset="0"/>
              </a:defRPr>
            </a:lvl5pPr>
            <a:lvl6pPr marL="2514600" indent="-228600" eaLnBrk="0" fontAlgn="base" hangingPunct="0">
              <a:lnSpc>
                <a:spcPct val="90000"/>
              </a:lnSpc>
              <a:spcBef>
                <a:spcPct val="20000"/>
              </a:spcBef>
              <a:spcAft>
                <a:spcPct val="0"/>
              </a:spcAft>
              <a:buClr>
                <a:schemeClr val="hlink"/>
              </a:buClr>
              <a:buSzPct val="55000"/>
              <a:buFont typeface="Wingdings" panose="05000000000000000000" charset="0"/>
              <a:buChar char="n"/>
              <a:defRPr sz="2000">
                <a:solidFill>
                  <a:schemeClr val="tx1"/>
                </a:solidFill>
                <a:latin typeface="Tahoma" panose="020B0804030504040204" charset="0"/>
                <a:ea typeface="MS PGothic" charset="0"/>
              </a:defRPr>
            </a:lvl6pPr>
            <a:lvl7pPr marL="2971800" indent="-228600" eaLnBrk="0" fontAlgn="base" hangingPunct="0">
              <a:lnSpc>
                <a:spcPct val="90000"/>
              </a:lnSpc>
              <a:spcBef>
                <a:spcPct val="20000"/>
              </a:spcBef>
              <a:spcAft>
                <a:spcPct val="0"/>
              </a:spcAft>
              <a:buClr>
                <a:schemeClr val="hlink"/>
              </a:buClr>
              <a:buSzPct val="55000"/>
              <a:buFont typeface="Wingdings" panose="05000000000000000000" charset="0"/>
              <a:buChar char="n"/>
              <a:defRPr sz="2000">
                <a:solidFill>
                  <a:schemeClr val="tx1"/>
                </a:solidFill>
                <a:latin typeface="Tahoma" panose="020B0804030504040204" charset="0"/>
                <a:ea typeface="MS PGothic" charset="0"/>
              </a:defRPr>
            </a:lvl7pPr>
            <a:lvl8pPr marL="3429000" indent="-228600" eaLnBrk="0" fontAlgn="base" hangingPunct="0">
              <a:lnSpc>
                <a:spcPct val="90000"/>
              </a:lnSpc>
              <a:spcBef>
                <a:spcPct val="20000"/>
              </a:spcBef>
              <a:spcAft>
                <a:spcPct val="0"/>
              </a:spcAft>
              <a:buClr>
                <a:schemeClr val="hlink"/>
              </a:buClr>
              <a:buSzPct val="55000"/>
              <a:buFont typeface="Wingdings" panose="05000000000000000000" charset="0"/>
              <a:buChar char="n"/>
              <a:defRPr sz="2000">
                <a:solidFill>
                  <a:schemeClr val="tx1"/>
                </a:solidFill>
                <a:latin typeface="Tahoma" panose="020B0804030504040204" charset="0"/>
                <a:ea typeface="MS PGothic" charset="0"/>
              </a:defRPr>
            </a:lvl8pPr>
            <a:lvl9pPr marL="3886200" indent="-228600" eaLnBrk="0" fontAlgn="base" hangingPunct="0">
              <a:lnSpc>
                <a:spcPct val="90000"/>
              </a:lnSpc>
              <a:spcBef>
                <a:spcPct val="20000"/>
              </a:spcBef>
              <a:spcAft>
                <a:spcPct val="0"/>
              </a:spcAft>
              <a:buClr>
                <a:schemeClr val="hlink"/>
              </a:buClr>
              <a:buSzPct val="55000"/>
              <a:buFont typeface="Wingdings" panose="05000000000000000000" charset="0"/>
              <a:buChar char="n"/>
              <a:defRPr sz="2000">
                <a:solidFill>
                  <a:schemeClr val="tx1"/>
                </a:solidFill>
                <a:latin typeface="Tahoma" panose="020B0804030504040204" charset="0"/>
                <a:ea typeface="MS PGothic" charset="0"/>
              </a:defRPr>
            </a:lvl9pPr>
          </a:lstStyle>
          <a:p>
            <a:pPr marL="0" marR="0" lvl="0" indent="0" algn="r" defTabSz="914400" rtl="0" eaLnBrk="1" fontAlgn="auto" latinLnBrk="0" hangingPunct="1">
              <a:lnSpc>
                <a:spcPct val="100000"/>
              </a:lnSpc>
              <a:spcBef>
                <a:spcPts val="0"/>
              </a:spcBef>
              <a:spcAft>
                <a:spcPts val="0"/>
              </a:spcAft>
              <a:buClrTx/>
              <a:buSzTx/>
              <a:buFont typeface="Wingdings" panose="05000000000000000000" charset="0"/>
              <a:buChar char="n"/>
              <a:defRPr/>
            </a:pPr>
            <a:fld id="{FF34FC30-2C84-054F-A959-6268CED10B78}" type="slidenum">
              <a:rPr kumimoji="0" lang="en-US" sz="1200" b="0" i="0" u="none" strike="noStrike" kern="1200" cap="none" spc="0" normalizeH="0" baseline="0" noProof="0">
                <a:ln>
                  <a:noFill/>
                </a:ln>
                <a:solidFill>
                  <a:srgbClr val="898989"/>
                </a:solidFill>
                <a:effectLst/>
                <a:uLnTx/>
                <a:uFillTx/>
                <a:latin typeface="Tahoma" panose="020B0804030504040204" charset="0"/>
                <a:ea typeface="MS PGothic" charset="0"/>
              </a:rPr>
            </a:fld>
            <a:endParaRPr kumimoji="0" lang="en-US" sz="1200" b="0" i="0" u="none" strike="noStrike" kern="1200" cap="none" spc="0" normalizeH="0" baseline="0" noProof="0">
              <a:ln>
                <a:noFill/>
              </a:ln>
              <a:solidFill>
                <a:srgbClr val="898989"/>
              </a:solidFill>
              <a:effectLst/>
              <a:uLnTx/>
              <a:uFillTx/>
              <a:latin typeface="Tahoma" panose="020B0804030504040204" charset="0"/>
              <a:ea typeface="MS PGothic"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4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a:latin typeface="Calibri" charset="0"/>
              </a:rPr>
              <a:t>Message Authentication Code (MAC)</a:t>
            </a:r>
            <a:endParaRPr lang="en-US" dirty="0">
              <a:latin typeface="Calibri" charset="0"/>
            </a:endParaRPr>
          </a:p>
        </p:txBody>
      </p:sp>
      <p:sp>
        <p:nvSpPr>
          <p:cNvPr id="19459" name="Content Placeholder 2"/>
          <p:cNvSpPr>
            <a:spLocks noGrp="1"/>
          </p:cNvSpPr>
          <p:nvPr>
            <p:ph idx="1"/>
          </p:nvPr>
        </p:nvSpPr>
        <p:spPr>
          <a:xfrm>
            <a:off x="457200" y="1371601"/>
            <a:ext cx="8229600" cy="4876799"/>
          </a:xfrm>
        </p:spPr>
        <p:txBody>
          <a:bodyPr>
            <a:normAutofit/>
          </a:bodyPr>
          <a:lstStyle/>
          <a:p>
            <a:r>
              <a:rPr lang="en-US" sz="2800" dirty="0">
                <a:latin typeface="Times New Roman" panose="02020603050405020304" charset="0"/>
                <a:cs typeface="Times New Roman" panose="02020603050405020304" charset="0"/>
              </a:rPr>
              <a:t>A message authentication code (MAC):</a:t>
            </a:r>
            <a:endParaRPr lang="en-US" sz="2800" dirty="0">
              <a:latin typeface="Times New Roman" panose="02020603050405020304" charset="0"/>
              <a:cs typeface="Times New Roman" panose="02020603050405020304" charset="0"/>
            </a:endParaRPr>
          </a:p>
          <a:p>
            <a:pPr lvl="1"/>
            <a:endParaRPr lang="en-US" sz="2400" dirty="0">
              <a:latin typeface="Times New Roman" panose="02020603050405020304" charset="0"/>
              <a:cs typeface="Times New Roman" panose="02020603050405020304" charset="0"/>
            </a:endParaRPr>
          </a:p>
          <a:p>
            <a:pPr lvl="1"/>
            <a:r>
              <a:rPr lang="en-US" sz="2400" dirty="0">
                <a:latin typeface="Times New Roman" panose="02020603050405020304" charset="0"/>
                <a:cs typeface="Times New Roman" panose="02020603050405020304" charset="0"/>
              </a:rPr>
              <a:t>Also known as a cryptographic </a:t>
            </a:r>
            <a:r>
              <a:rPr lang="en-US" sz="2400" dirty="0">
                <a:solidFill>
                  <a:srgbClr val="0000FF"/>
                </a:solidFill>
                <a:latin typeface="Times New Roman" panose="02020603050405020304" charset="0"/>
                <a:cs typeface="Times New Roman" panose="02020603050405020304" charset="0"/>
              </a:rPr>
              <a:t>checksum</a:t>
            </a:r>
            <a:r>
              <a:rPr lang="en-US" sz="2400" dirty="0">
                <a:latin typeface="Times New Roman" panose="02020603050405020304" charset="0"/>
                <a:cs typeface="Times New Roman" panose="02020603050405020304" charset="0"/>
              </a:rPr>
              <a:t>,</a:t>
            </a:r>
            <a:endParaRPr lang="en-US" sz="2400" dirty="0">
              <a:latin typeface="Times New Roman" panose="02020603050405020304" charset="0"/>
              <a:cs typeface="Times New Roman" panose="02020603050405020304" charset="0"/>
            </a:endParaRPr>
          </a:p>
          <a:p>
            <a:pPr lvl="1"/>
            <a:endParaRPr lang="en-US" sz="2400" dirty="0">
              <a:latin typeface="Times New Roman" panose="02020603050405020304" charset="0"/>
              <a:cs typeface="Times New Roman" panose="02020603050405020304" charset="0"/>
            </a:endParaRPr>
          </a:p>
          <a:p>
            <a:pPr lvl="1"/>
            <a:r>
              <a:rPr lang="en-US" sz="2400" dirty="0">
                <a:latin typeface="Times New Roman" panose="02020603050405020304" charset="0"/>
                <a:cs typeface="Times New Roman" panose="02020603050405020304" charset="0"/>
              </a:rPr>
              <a:t>Is an authentication technique involving the use of a secret key to generate </a:t>
            </a:r>
            <a:r>
              <a:rPr lang="en-US" sz="2400" dirty="0">
                <a:solidFill>
                  <a:srgbClr val="0000FF"/>
                </a:solidFill>
                <a:latin typeface="Times New Roman" panose="02020603050405020304" charset="0"/>
                <a:cs typeface="Times New Roman" panose="02020603050405020304" charset="0"/>
              </a:rPr>
              <a:t>a small </a:t>
            </a:r>
            <a:r>
              <a:rPr lang="en-US" sz="2400" b="1" dirty="0">
                <a:solidFill>
                  <a:srgbClr val="0000FF"/>
                </a:solidFill>
                <a:latin typeface="Times New Roman" panose="02020603050405020304" charset="0"/>
                <a:cs typeface="Times New Roman" panose="02020603050405020304" charset="0"/>
              </a:rPr>
              <a:t>fixed</a:t>
            </a:r>
            <a:r>
              <a:rPr lang="en-US" sz="2400" dirty="0">
                <a:solidFill>
                  <a:srgbClr val="0000FF"/>
                </a:solidFill>
                <a:latin typeface="Times New Roman" panose="02020603050405020304" charset="0"/>
                <a:cs typeface="Times New Roman" panose="02020603050405020304" charset="0"/>
              </a:rPr>
              <a:t>-size block of data</a:t>
            </a:r>
            <a:r>
              <a:rPr lang="en-US" sz="2400" dirty="0">
                <a:latin typeface="Times New Roman" panose="02020603050405020304" charset="0"/>
                <a:cs typeface="Times New Roman" panose="02020603050405020304" charset="0"/>
              </a:rPr>
              <a:t>.</a:t>
            </a:r>
            <a:endParaRPr lang="en-US" sz="2400" dirty="0">
              <a:latin typeface="Times New Roman" panose="02020603050405020304" charset="0"/>
              <a:cs typeface="Times New Roman" panose="02020603050405020304" charset="0"/>
            </a:endParaRPr>
          </a:p>
          <a:p>
            <a:pPr lvl="1"/>
            <a:endParaRPr lang="en-US" sz="2400" dirty="0">
              <a:latin typeface="Times New Roman" panose="02020603050405020304" charset="0"/>
              <a:cs typeface="Times New Roman" panose="02020603050405020304" charset="0"/>
            </a:endParaRPr>
          </a:p>
          <a:p>
            <a:pPr lvl="1"/>
            <a:r>
              <a:rPr lang="en-US" sz="2400" dirty="0">
                <a:latin typeface="Times New Roman" panose="02020603050405020304" charset="0"/>
                <a:cs typeface="Times New Roman" panose="02020603050405020304" charset="0"/>
              </a:rPr>
              <a:t>Provide integrity as well as authentication</a:t>
            </a:r>
            <a:endParaRPr lang="en-US" sz="2400" dirty="0">
              <a:latin typeface="Times New Roman" panose="02020603050405020304" charset="0"/>
              <a:cs typeface="Times New Roman" panose="02020603050405020304" charset="0"/>
            </a:endParaRPr>
          </a:p>
          <a:p>
            <a:pPr lvl="1"/>
            <a:endParaRPr lang="en-US" sz="2400" dirty="0">
              <a:latin typeface="Times New Roman" panose="02020603050405020304" charset="0"/>
              <a:cs typeface="Times New Roman" panose="02020603050405020304" charset="0"/>
            </a:endParaRPr>
          </a:p>
          <a:p>
            <a:pPr lvl="1"/>
            <a:r>
              <a:rPr lang="en-US" sz="2400" dirty="0">
                <a:latin typeface="Times New Roman" panose="02020603050405020304" charset="0"/>
                <a:cs typeface="Times New Roman" panose="02020603050405020304" charset="0"/>
              </a:rPr>
              <a:t>A MAC, sometimes known as a </a:t>
            </a:r>
            <a:r>
              <a:rPr lang="en-US" sz="2400" b="1" dirty="0">
                <a:latin typeface="Times New Roman" panose="02020603050405020304" charset="0"/>
                <a:cs typeface="Times New Roman" panose="02020603050405020304" charset="0"/>
              </a:rPr>
              <a:t>tag</a:t>
            </a:r>
            <a:endParaRPr lang="en-US" sz="2400" b="1" dirty="0">
              <a:latin typeface="Times New Roman" panose="02020603050405020304" charset="0"/>
              <a:cs typeface="Times New Roman" panose="02020603050405020304" charset="0"/>
            </a:endParaRPr>
          </a:p>
        </p:txBody>
      </p:sp>
      <p:sp>
        <p:nvSpPr>
          <p:cNvPr id="6" name="Slide Number Placeholder 5"/>
          <p:cNvSpPr>
            <a:spLocks noGrp="1"/>
          </p:cNvSpPr>
          <p:nvPr>
            <p:ph type="sldNum" sz="quarter" idx="12"/>
          </p:nvPr>
        </p:nvSpPr>
        <p:spPr/>
        <p:txBody>
          <a:bodyPr/>
          <a:lstStyle>
            <a:lvl1pPr eaLnBrk="0" hangingPunct="0">
              <a:defRPr sz="2000">
                <a:solidFill>
                  <a:schemeClr val="tx1"/>
                </a:solidFill>
                <a:latin typeface="Tahoma" panose="020B0804030504040204" charset="0"/>
                <a:ea typeface="MS PGothic" charset="0"/>
              </a:defRPr>
            </a:lvl1pPr>
            <a:lvl2pPr marL="742950" indent="-285750" eaLnBrk="0" hangingPunct="0">
              <a:defRPr sz="2000">
                <a:solidFill>
                  <a:schemeClr val="tx1"/>
                </a:solidFill>
                <a:latin typeface="Tahoma" panose="020B0804030504040204" charset="0"/>
                <a:ea typeface="MS PGothic" charset="0"/>
              </a:defRPr>
            </a:lvl2pPr>
            <a:lvl3pPr marL="1143000" indent="-228600" eaLnBrk="0" hangingPunct="0">
              <a:defRPr sz="2000">
                <a:solidFill>
                  <a:schemeClr val="tx1"/>
                </a:solidFill>
                <a:latin typeface="Tahoma" panose="020B0804030504040204" charset="0"/>
                <a:ea typeface="MS PGothic" charset="0"/>
              </a:defRPr>
            </a:lvl3pPr>
            <a:lvl4pPr marL="1600200" indent="-228600" eaLnBrk="0" hangingPunct="0">
              <a:defRPr sz="2000">
                <a:solidFill>
                  <a:schemeClr val="tx1"/>
                </a:solidFill>
                <a:latin typeface="Tahoma" panose="020B0804030504040204" charset="0"/>
                <a:ea typeface="MS PGothic" charset="0"/>
              </a:defRPr>
            </a:lvl4pPr>
            <a:lvl5pPr marL="2057400" indent="-228600" eaLnBrk="0" hangingPunct="0">
              <a:defRPr sz="2000">
                <a:solidFill>
                  <a:schemeClr val="tx1"/>
                </a:solidFill>
                <a:latin typeface="Tahoma" panose="020B0804030504040204" charset="0"/>
                <a:ea typeface="MS PGothic" charset="0"/>
              </a:defRPr>
            </a:lvl5pPr>
            <a:lvl6pPr marL="2514600" indent="-228600" eaLnBrk="0" fontAlgn="base" hangingPunct="0">
              <a:lnSpc>
                <a:spcPct val="90000"/>
              </a:lnSpc>
              <a:spcBef>
                <a:spcPct val="20000"/>
              </a:spcBef>
              <a:spcAft>
                <a:spcPct val="0"/>
              </a:spcAft>
              <a:buClr>
                <a:schemeClr val="hlink"/>
              </a:buClr>
              <a:buSzPct val="55000"/>
              <a:buFont typeface="Wingdings" panose="05000000000000000000" charset="0"/>
              <a:buChar char="n"/>
              <a:defRPr sz="2000">
                <a:solidFill>
                  <a:schemeClr val="tx1"/>
                </a:solidFill>
                <a:latin typeface="Tahoma" panose="020B0804030504040204" charset="0"/>
                <a:ea typeface="MS PGothic" charset="0"/>
              </a:defRPr>
            </a:lvl6pPr>
            <a:lvl7pPr marL="2971800" indent="-228600" eaLnBrk="0" fontAlgn="base" hangingPunct="0">
              <a:lnSpc>
                <a:spcPct val="90000"/>
              </a:lnSpc>
              <a:spcBef>
                <a:spcPct val="20000"/>
              </a:spcBef>
              <a:spcAft>
                <a:spcPct val="0"/>
              </a:spcAft>
              <a:buClr>
                <a:schemeClr val="hlink"/>
              </a:buClr>
              <a:buSzPct val="55000"/>
              <a:buFont typeface="Wingdings" panose="05000000000000000000" charset="0"/>
              <a:buChar char="n"/>
              <a:defRPr sz="2000">
                <a:solidFill>
                  <a:schemeClr val="tx1"/>
                </a:solidFill>
                <a:latin typeface="Tahoma" panose="020B0804030504040204" charset="0"/>
                <a:ea typeface="MS PGothic" charset="0"/>
              </a:defRPr>
            </a:lvl7pPr>
            <a:lvl8pPr marL="3429000" indent="-228600" eaLnBrk="0" fontAlgn="base" hangingPunct="0">
              <a:lnSpc>
                <a:spcPct val="90000"/>
              </a:lnSpc>
              <a:spcBef>
                <a:spcPct val="20000"/>
              </a:spcBef>
              <a:spcAft>
                <a:spcPct val="0"/>
              </a:spcAft>
              <a:buClr>
                <a:schemeClr val="hlink"/>
              </a:buClr>
              <a:buSzPct val="55000"/>
              <a:buFont typeface="Wingdings" panose="05000000000000000000" charset="0"/>
              <a:buChar char="n"/>
              <a:defRPr sz="2000">
                <a:solidFill>
                  <a:schemeClr val="tx1"/>
                </a:solidFill>
                <a:latin typeface="Tahoma" panose="020B0804030504040204" charset="0"/>
                <a:ea typeface="MS PGothic" charset="0"/>
              </a:defRPr>
            </a:lvl8pPr>
            <a:lvl9pPr marL="3886200" indent="-228600" eaLnBrk="0" fontAlgn="base" hangingPunct="0">
              <a:lnSpc>
                <a:spcPct val="90000"/>
              </a:lnSpc>
              <a:spcBef>
                <a:spcPct val="20000"/>
              </a:spcBef>
              <a:spcAft>
                <a:spcPct val="0"/>
              </a:spcAft>
              <a:buClr>
                <a:schemeClr val="hlink"/>
              </a:buClr>
              <a:buSzPct val="55000"/>
              <a:buFont typeface="Wingdings" panose="05000000000000000000" charset="0"/>
              <a:buChar char="n"/>
              <a:defRPr sz="2000">
                <a:solidFill>
                  <a:schemeClr val="tx1"/>
                </a:solidFill>
                <a:latin typeface="Tahoma" panose="020B0804030504040204" charset="0"/>
                <a:ea typeface="MS PGothic" charset="0"/>
              </a:defRPr>
            </a:lvl9pPr>
          </a:lstStyle>
          <a:p>
            <a:pPr marL="0" marR="0" lvl="0" indent="0" algn="r" defTabSz="914400" rtl="0" eaLnBrk="1" fontAlgn="auto" latinLnBrk="0" hangingPunct="1">
              <a:lnSpc>
                <a:spcPct val="100000"/>
              </a:lnSpc>
              <a:spcBef>
                <a:spcPts val="0"/>
              </a:spcBef>
              <a:spcAft>
                <a:spcPts val="0"/>
              </a:spcAft>
              <a:buClrTx/>
              <a:buSzTx/>
              <a:buFont typeface="Wingdings" panose="05000000000000000000" charset="0"/>
              <a:buChar char="n"/>
              <a:defRPr/>
            </a:pPr>
            <a:fld id="{FF34FC30-2C84-054F-A959-6268CED10B78}" type="slidenum">
              <a:rPr kumimoji="0" lang="en-US" sz="1200" b="0" i="0" u="none" strike="noStrike" kern="1200" cap="none" spc="0" normalizeH="0" baseline="0" noProof="0">
                <a:ln>
                  <a:noFill/>
                </a:ln>
                <a:solidFill>
                  <a:srgbClr val="898989"/>
                </a:solidFill>
                <a:effectLst/>
                <a:uLnTx/>
                <a:uFillTx/>
                <a:latin typeface="Tahoma" panose="020B0804030504040204" charset="0"/>
                <a:ea typeface="MS PGothic" charset="0"/>
              </a:rPr>
            </a:fld>
            <a:endParaRPr kumimoji="0" lang="en-US" sz="1200" b="0" i="0" u="none" strike="noStrike" kern="1200" cap="none" spc="0" normalizeH="0" baseline="0" noProof="0">
              <a:ln>
                <a:noFill/>
              </a:ln>
              <a:solidFill>
                <a:srgbClr val="898989"/>
              </a:solidFill>
              <a:effectLst/>
              <a:uLnTx/>
              <a:uFillTx/>
              <a:latin typeface="Tahoma" panose="020B0804030504040204" charset="0"/>
              <a:ea typeface="MS PGothic"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fontScale="90000"/>
          </a:bodyPr>
          <a:lstStyle/>
          <a:p>
            <a:r>
              <a:rPr lang="en-US" dirty="0">
                <a:latin typeface="Times New Roman" panose="02020603050405020304" charset="0"/>
                <a:cs typeface="Times New Roman" panose="02020603050405020304" charset="0"/>
              </a:rPr>
              <a:t>Message Authentication Code (MAC)</a:t>
            </a:r>
            <a:endParaRPr lang="en-US" dirty="0">
              <a:latin typeface="Times New Roman" panose="02020603050405020304" charset="0"/>
              <a:cs typeface="Times New Roman" panose="02020603050405020304" charset="0"/>
            </a:endParaRPr>
          </a:p>
        </p:txBody>
      </p:sp>
      <p:sp>
        <p:nvSpPr>
          <p:cNvPr id="19459" name="Content Placeholder 2"/>
          <p:cNvSpPr>
            <a:spLocks noGrp="1"/>
          </p:cNvSpPr>
          <p:nvPr>
            <p:ph idx="1"/>
          </p:nvPr>
        </p:nvSpPr>
        <p:spPr/>
        <p:txBody>
          <a:bodyPr>
            <a:normAutofit/>
          </a:bodyPr>
          <a:lstStyle/>
          <a:p>
            <a:r>
              <a:rPr lang="en-US" sz="2800" dirty="0">
                <a:latin typeface="Times New Roman" panose="02020603050405020304" charset="0"/>
                <a:cs typeface="Times New Roman" panose="02020603050405020304" charset="0"/>
              </a:rPr>
              <a:t>Generated by an algorithm that creates </a:t>
            </a:r>
            <a:r>
              <a:rPr lang="en-US" sz="2800" b="1" dirty="0">
                <a:solidFill>
                  <a:srgbClr val="0000FF"/>
                </a:solidFill>
                <a:latin typeface="Times New Roman" panose="02020603050405020304" charset="0"/>
                <a:cs typeface="Times New Roman" panose="02020603050405020304" charset="0"/>
              </a:rPr>
              <a:t>a small fixed-sized block</a:t>
            </a:r>
            <a:endParaRPr lang="en-US" sz="2800" b="1" dirty="0">
              <a:solidFill>
                <a:srgbClr val="0000FF"/>
              </a:solidFill>
              <a:latin typeface="Times New Roman" panose="02020603050405020304" charset="0"/>
              <a:cs typeface="Times New Roman" panose="02020603050405020304" charset="0"/>
            </a:endParaRPr>
          </a:p>
          <a:p>
            <a:pPr lvl="1"/>
            <a:r>
              <a:rPr lang="en-US" sz="2400" dirty="0">
                <a:latin typeface="Times New Roman" panose="02020603050405020304" charset="0"/>
                <a:cs typeface="Times New Roman" panose="02020603050405020304" charset="0"/>
              </a:rPr>
              <a:t>Depending on both </a:t>
            </a:r>
            <a:r>
              <a:rPr lang="en-US" sz="2400" dirty="0">
                <a:solidFill>
                  <a:srgbClr val="0000FF"/>
                </a:solidFill>
                <a:latin typeface="Times New Roman" panose="02020603050405020304" charset="0"/>
                <a:cs typeface="Times New Roman" panose="02020603050405020304" charset="0"/>
              </a:rPr>
              <a:t>message </a:t>
            </a:r>
            <a:r>
              <a:rPr lang="en-US" sz="2400" dirty="0">
                <a:latin typeface="Times New Roman" panose="02020603050405020304" charset="0"/>
                <a:cs typeface="Times New Roman" panose="02020603050405020304" charset="0"/>
              </a:rPr>
              <a:t>and </a:t>
            </a:r>
            <a:r>
              <a:rPr lang="en-US" sz="2400" dirty="0">
                <a:solidFill>
                  <a:srgbClr val="0000FF"/>
                </a:solidFill>
                <a:latin typeface="Times New Roman" panose="02020603050405020304" charset="0"/>
                <a:cs typeface="Times New Roman" panose="02020603050405020304" charset="0"/>
              </a:rPr>
              <a:t>some key</a:t>
            </a:r>
            <a:r>
              <a:rPr lang="en-US" sz="2400" dirty="0">
                <a:latin typeface="Times New Roman" panose="02020603050405020304" charset="0"/>
                <a:cs typeface="Times New Roman" panose="02020603050405020304" charset="0"/>
              </a:rPr>
              <a:t>.</a:t>
            </a:r>
            <a:endParaRPr lang="en-US" sz="2400" dirty="0">
              <a:latin typeface="Times New Roman" panose="02020603050405020304" charset="0"/>
              <a:cs typeface="Times New Roman" panose="02020603050405020304" charset="0"/>
            </a:endParaRPr>
          </a:p>
          <a:p>
            <a:pPr lvl="1"/>
            <a:r>
              <a:rPr lang="en-US" sz="2400" dirty="0">
                <a:latin typeface="Times New Roman" panose="02020603050405020304" charset="0"/>
                <a:cs typeface="Times New Roman" panose="02020603050405020304" charset="0"/>
              </a:rPr>
              <a:t>Like encryption although need not be reversible.</a:t>
            </a:r>
            <a:endParaRPr lang="en-US" sz="2400" dirty="0">
              <a:latin typeface="Times New Roman" panose="02020603050405020304" charset="0"/>
              <a:cs typeface="Times New Roman" panose="02020603050405020304" charset="0"/>
            </a:endParaRPr>
          </a:p>
          <a:p>
            <a:pPr lvl="1"/>
            <a:endParaRPr lang="en-US" sz="2400" dirty="0">
              <a:latin typeface="Times New Roman" panose="02020603050405020304" charset="0"/>
              <a:cs typeface="Times New Roman" panose="02020603050405020304" charset="0"/>
            </a:endParaRPr>
          </a:p>
          <a:p>
            <a:pPr marL="342900" lvl="1" indent="0">
              <a:buNone/>
            </a:pPr>
            <a:r>
              <a:rPr lang="en-US" sz="2400" dirty="0">
                <a:latin typeface="Times New Roman" panose="02020603050405020304" charset="0"/>
                <a:cs typeface="Times New Roman" panose="02020603050405020304" charset="0"/>
              </a:rPr>
              <a:t>            </a:t>
            </a:r>
            <a:r>
              <a:rPr lang="en-US" sz="2400" i="1" dirty="0">
                <a:latin typeface="Times New Roman" panose="02020603050405020304" charset="0"/>
                <a:cs typeface="Times New Roman" panose="02020603050405020304" charset="0"/>
              </a:rPr>
              <a:t>T </a:t>
            </a:r>
            <a:r>
              <a:rPr lang="en-US" sz="2400" dirty="0">
                <a:latin typeface="Times New Roman" panose="02020603050405020304" charset="0"/>
                <a:cs typeface="Times New Roman" panose="02020603050405020304" charset="0"/>
              </a:rPr>
              <a:t>= MAC(</a:t>
            </a:r>
            <a:r>
              <a:rPr lang="en-US" sz="2400" i="1" dirty="0">
                <a:latin typeface="Times New Roman" panose="02020603050405020304" charset="0"/>
                <a:cs typeface="Times New Roman" panose="02020603050405020304" charset="0"/>
              </a:rPr>
              <a:t>K</a:t>
            </a:r>
            <a:r>
              <a:rPr lang="en-US" sz="2400" dirty="0">
                <a:latin typeface="Times New Roman" panose="02020603050405020304" charset="0"/>
                <a:cs typeface="Times New Roman" panose="02020603050405020304" charset="0"/>
              </a:rPr>
              <a:t>, </a:t>
            </a:r>
            <a:r>
              <a:rPr lang="en-US" sz="2400" i="1" dirty="0">
                <a:latin typeface="Times New Roman" panose="02020603050405020304" charset="0"/>
                <a:cs typeface="Times New Roman" panose="02020603050405020304" charset="0"/>
              </a:rPr>
              <a:t>M</a:t>
            </a:r>
            <a:r>
              <a:rPr lang="en-US" sz="2400" dirty="0">
                <a:latin typeface="Times New Roman" panose="02020603050405020304" charset="0"/>
                <a:cs typeface="Times New Roman" panose="02020603050405020304" charset="0"/>
              </a:rPr>
              <a:t>)</a:t>
            </a:r>
            <a:endParaRPr lang="en-US" sz="2400" dirty="0">
              <a:latin typeface="Times New Roman" panose="02020603050405020304" charset="0"/>
              <a:cs typeface="Times New Roman" panose="02020603050405020304" charset="0"/>
            </a:endParaRPr>
          </a:p>
          <a:p>
            <a:pPr lvl="1"/>
            <a:endParaRPr lang="en-US" sz="2400" dirty="0">
              <a:latin typeface="Times New Roman" panose="02020603050405020304" charset="0"/>
              <a:cs typeface="Times New Roman" panose="02020603050405020304" charset="0"/>
            </a:endParaRPr>
          </a:p>
          <a:p>
            <a:pPr marL="292100" lvl="1">
              <a:buFont typeface="Arial" panose="020B0604020202090204"/>
              <a:buChar char="•"/>
            </a:pPr>
            <a:r>
              <a:rPr lang="en-US" dirty="0">
                <a:latin typeface="Times New Roman" panose="02020603050405020304" charset="0"/>
                <a:cs typeface="Times New Roman" panose="02020603050405020304" charset="0"/>
              </a:rPr>
              <a:t>Appended to message as a </a:t>
            </a:r>
            <a:r>
              <a:rPr lang="en-US" dirty="0">
                <a:solidFill>
                  <a:srgbClr val="0000FF"/>
                </a:solidFill>
                <a:latin typeface="Times New Roman" panose="02020603050405020304" charset="0"/>
                <a:cs typeface="Times New Roman" panose="02020603050405020304" charset="0"/>
              </a:rPr>
              <a:t>signature</a:t>
            </a:r>
            <a:r>
              <a:rPr lang="en-US" dirty="0">
                <a:latin typeface="Times New Roman" panose="02020603050405020304" charset="0"/>
                <a:cs typeface="Times New Roman" panose="02020603050405020304" charset="0"/>
              </a:rPr>
              <a:t>.</a:t>
            </a:r>
            <a:endParaRPr lang="en-US" dirty="0">
              <a:latin typeface="Times New Roman" panose="02020603050405020304" charset="0"/>
              <a:cs typeface="Times New Roman" panose="02020603050405020304" charset="0"/>
            </a:endParaRPr>
          </a:p>
        </p:txBody>
      </p:sp>
      <p:sp>
        <p:nvSpPr>
          <p:cNvPr id="6" name="Slide Number Placeholder 5"/>
          <p:cNvSpPr>
            <a:spLocks noGrp="1"/>
          </p:cNvSpPr>
          <p:nvPr>
            <p:ph type="sldNum" sz="quarter" idx="12"/>
          </p:nvPr>
        </p:nvSpPr>
        <p:spPr/>
        <p:txBody>
          <a:bodyPr/>
          <a:lstStyle>
            <a:lvl1pPr eaLnBrk="0" hangingPunct="0">
              <a:defRPr sz="2000">
                <a:solidFill>
                  <a:schemeClr val="tx1"/>
                </a:solidFill>
                <a:latin typeface="Tahoma" panose="020B0804030504040204" charset="0"/>
                <a:ea typeface="MS PGothic" charset="0"/>
              </a:defRPr>
            </a:lvl1pPr>
            <a:lvl2pPr marL="742950" indent="-285750" eaLnBrk="0" hangingPunct="0">
              <a:defRPr sz="2000">
                <a:solidFill>
                  <a:schemeClr val="tx1"/>
                </a:solidFill>
                <a:latin typeface="Tahoma" panose="020B0804030504040204" charset="0"/>
                <a:ea typeface="MS PGothic" charset="0"/>
              </a:defRPr>
            </a:lvl2pPr>
            <a:lvl3pPr marL="1143000" indent="-228600" eaLnBrk="0" hangingPunct="0">
              <a:defRPr sz="2000">
                <a:solidFill>
                  <a:schemeClr val="tx1"/>
                </a:solidFill>
                <a:latin typeface="Tahoma" panose="020B0804030504040204" charset="0"/>
                <a:ea typeface="MS PGothic" charset="0"/>
              </a:defRPr>
            </a:lvl3pPr>
            <a:lvl4pPr marL="1600200" indent="-228600" eaLnBrk="0" hangingPunct="0">
              <a:defRPr sz="2000">
                <a:solidFill>
                  <a:schemeClr val="tx1"/>
                </a:solidFill>
                <a:latin typeface="Tahoma" panose="020B0804030504040204" charset="0"/>
                <a:ea typeface="MS PGothic" charset="0"/>
              </a:defRPr>
            </a:lvl4pPr>
            <a:lvl5pPr marL="2057400" indent="-228600" eaLnBrk="0" hangingPunct="0">
              <a:defRPr sz="2000">
                <a:solidFill>
                  <a:schemeClr val="tx1"/>
                </a:solidFill>
                <a:latin typeface="Tahoma" panose="020B0804030504040204" charset="0"/>
                <a:ea typeface="MS PGothic" charset="0"/>
              </a:defRPr>
            </a:lvl5pPr>
            <a:lvl6pPr marL="2514600" indent="-228600" eaLnBrk="0" fontAlgn="base" hangingPunct="0">
              <a:lnSpc>
                <a:spcPct val="90000"/>
              </a:lnSpc>
              <a:spcBef>
                <a:spcPct val="20000"/>
              </a:spcBef>
              <a:spcAft>
                <a:spcPct val="0"/>
              </a:spcAft>
              <a:buClr>
                <a:schemeClr val="hlink"/>
              </a:buClr>
              <a:buSzPct val="55000"/>
              <a:buFont typeface="Wingdings" panose="05000000000000000000" charset="0"/>
              <a:buChar char="n"/>
              <a:defRPr sz="2000">
                <a:solidFill>
                  <a:schemeClr val="tx1"/>
                </a:solidFill>
                <a:latin typeface="Tahoma" panose="020B0804030504040204" charset="0"/>
                <a:ea typeface="MS PGothic" charset="0"/>
              </a:defRPr>
            </a:lvl6pPr>
            <a:lvl7pPr marL="2971800" indent="-228600" eaLnBrk="0" fontAlgn="base" hangingPunct="0">
              <a:lnSpc>
                <a:spcPct val="90000"/>
              </a:lnSpc>
              <a:spcBef>
                <a:spcPct val="20000"/>
              </a:spcBef>
              <a:spcAft>
                <a:spcPct val="0"/>
              </a:spcAft>
              <a:buClr>
                <a:schemeClr val="hlink"/>
              </a:buClr>
              <a:buSzPct val="55000"/>
              <a:buFont typeface="Wingdings" panose="05000000000000000000" charset="0"/>
              <a:buChar char="n"/>
              <a:defRPr sz="2000">
                <a:solidFill>
                  <a:schemeClr val="tx1"/>
                </a:solidFill>
                <a:latin typeface="Tahoma" panose="020B0804030504040204" charset="0"/>
                <a:ea typeface="MS PGothic" charset="0"/>
              </a:defRPr>
            </a:lvl7pPr>
            <a:lvl8pPr marL="3429000" indent="-228600" eaLnBrk="0" fontAlgn="base" hangingPunct="0">
              <a:lnSpc>
                <a:spcPct val="90000"/>
              </a:lnSpc>
              <a:spcBef>
                <a:spcPct val="20000"/>
              </a:spcBef>
              <a:spcAft>
                <a:spcPct val="0"/>
              </a:spcAft>
              <a:buClr>
                <a:schemeClr val="hlink"/>
              </a:buClr>
              <a:buSzPct val="55000"/>
              <a:buFont typeface="Wingdings" panose="05000000000000000000" charset="0"/>
              <a:buChar char="n"/>
              <a:defRPr sz="2000">
                <a:solidFill>
                  <a:schemeClr val="tx1"/>
                </a:solidFill>
                <a:latin typeface="Tahoma" panose="020B0804030504040204" charset="0"/>
                <a:ea typeface="MS PGothic" charset="0"/>
              </a:defRPr>
            </a:lvl8pPr>
            <a:lvl9pPr marL="3886200" indent="-228600" eaLnBrk="0" fontAlgn="base" hangingPunct="0">
              <a:lnSpc>
                <a:spcPct val="90000"/>
              </a:lnSpc>
              <a:spcBef>
                <a:spcPct val="20000"/>
              </a:spcBef>
              <a:spcAft>
                <a:spcPct val="0"/>
              </a:spcAft>
              <a:buClr>
                <a:schemeClr val="hlink"/>
              </a:buClr>
              <a:buSzPct val="55000"/>
              <a:buFont typeface="Wingdings" panose="05000000000000000000" charset="0"/>
              <a:buChar char="n"/>
              <a:defRPr sz="2000">
                <a:solidFill>
                  <a:schemeClr val="tx1"/>
                </a:solidFill>
                <a:latin typeface="Tahoma" panose="020B0804030504040204" charset="0"/>
                <a:ea typeface="MS PGothic" charset="0"/>
              </a:defRPr>
            </a:lvl9pPr>
          </a:lstStyle>
          <a:p>
            <a:pPr marL="0" marR="0" lvl="0" indent="0" algn="r" defTabSz="914400" rtl="0" eaLnBrk="1" fontAlgn="auto" latinLnBrk="0" hangingPunct="1">
              <a:lnSpc>
                <a:spcPct val="100000"/>
              </a:lnSpc>
              <a:spcBef>
                <a:spcPts val="0"/>
              </a:spcBef>
              <a:spcAft>
                <a:spcPts val="0"/>
              </a:spcAft>
              <a:buClrTx/>
              <a:buSzTx/>
              <a:buFont typeface="Wingdings" panose="05000000000000000000" charset="0"/>
              <a:buChar char="n"/>
              <a:defRPr/>
            </a:pPr>
            <a:fld id="{FF34FC30-2C84-054F-A959-6268CED10B78}" type="slidenum">
              <a:rPr kumimoji="0" lang="en-US" sz="1200" b="0" i="0" u="none" strike="noStrike" kern="1200" cap="none" spc="0" normalizeH="0" baseline="0" noProof="0">
                <a:ln>
                  <a:noFill/>
                </a:ln>
                <a:solidFill>
                  <a:srgbClr val="898989"/>
                </a:solidFill>
                <a:effectLst/>
                <a:uLnTx/>
                <a:uFillTx/>
                <a:latin typeface="Times New Roman" panose="02020603050405020304" charset="0"/>
                <a:cs typeface="Times New Roman" panose="02020603050405020304" charset="0"/>
              </a:rPr>
            </a:fld>
            <a:endParaRPr kumimoji="0" lang="en-US" sz="1200" b="0" i="0" u="none" strike="noStrike" kern="1200" cap="none" spc="0" normalizeH="0" baseline="0" noProof="0">
              <a:ln>
                <a:noFill/>
              </a:ln>
              <a:solidFill>
                <a:srgbClr val="898989"/>
              </a:solidFill>
              <a:effectLst/>
              <a:uLnTx/>
              <a:uFillTx/>
              <a:latin typeface="Times New Roman" panose="02020603050405020304" charset="0"/>
              <a:cs typeface="Times New Roman" panose="02020603050405020304" charset="0"/>
            </a:endParaRPr>
          </a:p>
        </p:txBody>
      </p:sp>
      <p:sp>
        <p:nvSpPr>
          <p:cNvPr id="2" name="TextBox 1"/>
          <p:cNvSpPr txBox="1"/>
          <p:nvPr/>
        </p:nvSpPr>
        <p:spPr>
          <a:xfrm>
            <a:off x="6629400" y="3217029"/>
            <a:ext cx="685800" cy="1292662"/>
          </a:xfrm>
          <a:prstGeom prst="rect">
            <a:avLst/>
          </a:prstGeom>
          <a:solidFill>
            <a:schemeClr val="bg1">
              <a:lumMod val="65000"/>
            </a:schemeClr>
          </a:solidFill>
          <a:ln>
            <a:solidFill>
              <a:schemeClr val="tx1"/>
            </a:solidFill>
          </a:ln>
        </p:spPr>
        <p:txBody>
          <a:bodyPr wrap="square" lIns="0" tIns="0" rIns="0" bIns="0" rtlCol="0" anchor="t" anchorCtr="0">
            <a:spAutoFit/>
          </a:bodyPr>
          <a:lstStyle/>
          <a:p>
            <a:pPr algn="ctr"/>
            <a:endParaRPr lang="en-US" sz="2800" dirty="0"/>
          </a:p>
          <a:p>
            <a:pPr algn="ctr"/>
            <a:r>
              <a:rPr lang="en-US" sz="2400" dirty="0"/>
              <a:t>M</a:t>
            </a:r>
            <a:endParaRPr lang="en-US" sz="2400" dirty="0"/>
          </a:p>
          <a:p>
            <a:endParaRPr lang="en-US" sz="3200" dirty="0"/>
          </a:p>
        </p:txBody>
      </p:sp>
      <p:cxnSp>
        <p:nvCxnSpPr>
          <p:cNvPr id="4" name="Straight Arrow Connector 3"/>
          <p:cNvCxnSpPr/>
          <p:nvPr/>
        </p:nvCxnSpPr>
        <p:spPr>
          <a:xfrm>
            <a:off x="7151670" y="3845335"/>
            <a:ext cx="925530" cy="0"/>
          </a:xfrm>
          <a:prstGeom prst="straightConnector1">
            <a:avLst/>
          </a:prstGeom>
          <a:ln w="28575" cap="rnd" cmpd="sng">
            <a:solidFill>
              <a:srgbClr val="0000FF"/>
            </a:solidFill>
            <a:miter lim="800000"/>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8305800" y="2844628"/>
            <a:ext cx="304800" cy="369332"/>
          </a:xfrm>
          <a:prstGeom prst="rect">
            <a:avLst/>
          </a:prstGeom>
          <a:noFill/>
        </p:spPr>
        <p:txBody>
          <a:bodyPr wrap="square" lIns="0" tIns="0" rIns="0" bIns="0" rtlCol="0" anchor="t" anchorCtr="0">
            <a:spAutoFit/>
          </a:bodyPr>
          <a:lstStyle/>
          <a:p>
            <a:r>
              <a:rPr lang="en-US" sz="2400" dirty="0"/>
              <a:t>K</a:t>
            </a:r>
            <a:endParaRPr lang="en-US" sz="2400" dirty="0"/>
          </a:p>
        </p:txBody>
      </p:sp>
      <p:cxnSp>
        <p:nvCxnSpPr>
          <p:cNvPr id="10" name="Straight Arrow Connector 9"/>
          <p:cNvCxnSpPr/>
          <p:nvPr/>
        </p:nvCxnSpPr>
        <p:spPr>
          <a:xfrm>
            <a:off x="8429518" y="3213960"/>
            <a:ext cx="0" cy="443640"/>
          </a:xfrm>
          <a:prstGeom prst="straightConnector1">
            <a:avLst/>
          </a:prstGeom>
          <a:ln w="28575" cap="rnd" cmpd="sng">
            <a:solidFill>
              <a:srgbClr val="0000FF"/>
            </a:solidFill>
            <a:miter lim="800000"/>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8077200" y="3669268"/>
            <a:ext cx="685799" cy="369332"/>
          </a:xfrm>
          <a:prstGeom prst="rect">
            <a:avLst/>
          </a:prstGeom>
          <a:solidFill>
            <a:schemeClr val="accent4">
              <a:lumMod val="60000"/>
              <a:lumOff val="40000"/>
            </a:schemeClr>
          </a:solidFill>
          <a:ln>
            <a:solidFill>
              <a:schemeClr val="tx1"/>
            </a:solidFill>
          </a:ln>
        </p:spPr>
        <p:txBody>
          <a:bodyPr wrap="square" lIns="0" tIns="0" rIns="0" bIns="0" rtlCol="0" anchor="t" anchorCtr="0">
            <a:spAutoFit/>
          </a:bodyPr>
          <a:lstStyle/>
          <a:p>
            <a:pPr algn="ctr"/>
            <a:r>
              <a:rPr lang="en-US" sz="2400" dirty="0"/>
              <a:t>T</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ircle(in)">
                                      <p:cBhvr>
                                        <p:cTn id="21" dur="2000"/>
                                        <p:tgtEl>
                                          <p:spTgt spid="4"/>
                                        </p:tgtEl>
                                      </p:cBhvr>
                                    </p:animEffect>
                                  </p:childTnLst>
                                </p:cTn>
                              </p:par>
                              <p:par>
                                <p:cTn id="22" presetID="6" presetClass="entr" presetSubtype="16"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circle(in)">
                                      <p:cBhvr>
                                        <p:cTn id="24" dur="20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1"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blinds(horizontal)">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50" presetClass="path" presetSubtype="0" accel="50000" decel="50000" fill="hold" grpId="0" nodeType="clickEffect">
                                  <p:stCondLst>
                                    <p:cond delay="0"/>
                                  </p:stCondLst>
                                  <p:childTnLst>
                                    <p:animMotion origin="layout" path="M 0.00417 4.44444E-6 L -0.07708 4.44444E-6 C -0.11389 4.44444E-6 -0.15833 0.03333 -0.15833 0.06064 L -0.15833 0.12152 " pathEditMode="relative" rAng="0" ptsTypes="AAAA">
                                      <p:cBhvr>
                                        <p:cTn id="33" dur="2000" fill="hold"/>
                                        <p:tgtEl>
                                          <p:spTgt spid="14"/>
                                        </p:tgtEl>
                                        <p:attrNameLst>
                                          <p:attrName>ppt_x</p:attrName>
                                          <p:attrName>ppt_y</p:attrName>
                                        </p:attrNameLst>
                                      </p:cBhvr>
                                      <p:rCtr x="-8125" y="60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14" grpId="0" animBg="1"/>
      <p:bldP spid="1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fontScale="90000"/>
          </a:bodyPr>
          <a:lstStyle/>
          <a:p>
            <a:r>
              <a:rPr lang="en-US" dirty="0">
                <a:latin typeface="Times New Roman" panose="02020603050405020304" charset="0"/>
                <a:cs typeface="Times New Roman" panose="02020603050405020304" charset="0"/>
              </a:rPr>
              <a:t>Message Authentication Code (MAC)</a:t>
            </a:r>
            <a:endParaRPr lang="en-US" dirty="0">
              <a:latin typeface="Times New Roman" panose="02020603050405020304" charset="0"/>
              <a:cs typeface="Times New Roman" panose="02020603050405020304" charset="0"/>
            </a:endParaRPr>
          </a:p>
        </p:txBody>
      </p:sp>
      <p:sp>
        <p:nvSpPr>
          <p:cNvPr id="6" name="Slide Number Placeholder 5"/>
          <p:cNvSpPr>
            <a:spLocks noGrp="1"/>
          </p:cNvSpPr>
          <p:nvPr>
            <p:ph type="sldNum" sz="quarter" idx="12"/>
          </p:nvPr>
        </p:nvSpPr>
        <p:spPr/>
        <p:txBody>
          <a:bodyPr/>
          <a:lstStyle>
            <a:lvl1pPr eaLnBrk="0" hangingPunct="0">
              <a:defRPr sz="2000">
                <a:solidFill>
                  <a:schemeClr val="tx1"/>
                </a:solidFill>
                <a:latin typeface="Tahoma" panose="020B0804030504040204" charset="0"/>
                <a:ea typeface="MS PGothic" charset="0"/>
              </a:defRPr>
            </a:lvl1pPr>
            <a:lvl2pPr marL="742950" indent="-285750" eaLnBrk="0" hangingPunct="0">
              <a:defRPr sz="2000">
                <a:solidFill>
                  <a:schemeClr val="tx1"/>
                </a:solidFill>
                <a:latin typeface="Tahoma" panose="020B0804030504040204" charset="0"/>
                <a:ea typeface="MS PGothic" charset="0"/>
              </a:defRPr>
            </a:lvl2pPr>
            <a:lvl3pPr marL="1143000" indent="-228600" eaLnBrk="0" hangingPunct="0">
              <a:defRPr sz="2000">
                <a:solidFill>
                  <a:schemeClr val="tx1"/>
                </a:solidFill>
                <a:latin typeface="Tahoma" panose="020B0804030504040204" charset="0"/>
                <a:ea typeface="MS PGothic" charset="0"/>
              </a:defRPr>
            </a:lvl3pPr>
            <a:lvl4pPr marL="1600200" indent="-228600" eaLnBrk="0" hangingPunct="0">
              <a:defRPr sz="2000">
                <a:solidFill>
                  <a:schemeClr val="tx1"/>
                </a:solidFill>
                <a:latin typeface="Tahoma" panose="020B0804030504040204" charset="0"/>
                <a:ea typeface="MS PGothic" charset="0"/>
              </a:defRPr>
            </a:lvl4pPr>
            <a:lvl5pPr marL="2057400" indent="-228600" eaLnBrk="0" hangingPunct="0">
              <a:defRPr sz="2000">
                <a:solidFill>
                  <a:schemeClr val="tx1"/>
                </a:solidFill>
                <a:latin typeface="Tahoma" panose="020B0804030504040204" charset="0"/>
                <a:ea typeface="MS PGothic" charset="0"/>
              </a:defRPr>
            </a:lvl5pPr>
            <a:lvl6pPr marL="2514600" indent="-228600" eaLnBrk="0" fontAlgn="base" hangingPunct="0">
              <a:lnSpc>
                <a:spcPct val="90000"/>
              </a:lnSpc>
              <a:spcBef>
                <a:spcPct val="20000"/>
              </a:spcBef>
              <a:spcAft>
                <a:spcPct val="0"/>
              </a:spcAft>
              <a:buClr>
                <a:schemeClr val="hlink"/>
              </a:buClr>
              <a:buSzPct val="55000"/>
              <a:buFont typeface="Wingdings" panose="05000000000000000000" charset="0"/>
              <a:buChar char="n"/>
              <a:defRPr sz="2000">
                <a:solidFill>
                  <a:schemeClr val="tx1"/>
                </a:solidFill>
                <a:latin typeface="Tahoma" panose="020B0804030504040204" charset="0"/>
                <a:ea typeface="MS PGothic" charset="0"/>
              </a:defRPr>
            </a:lvl6pPr>
            <a:lvl7pPr marL="2971800" indent="-228600" eaLnBrk="0" fontAlgn="base" hangingPunct="0">
              <a:lnSpc>
                <a:spcPct val="90000"/>
              </a:lnSpc>
              <a:spcBef>
                <a:spcPct val="20000"/>
              </a:spcBef>
              <a:spcAft>
                <a:spcPct val="0"/>
              </a:spcAft>
              <a:buClr>
                <a:schemeClr val="hlink"/>
              </a:buClr>
              <a:buSzPct val="55000"/>
              <a:buFont typeface="Wingdings" panose="05000000000000000000" charset="0"/>
              <a:buChar char="n"/>
              <a:defRPr sz="2000">
                <a:solidFill>
                  <a:schemeClr val="tx1"/>
                </a:solidFill>
                <a:latin typeface="Tahoma" panose="020B0804030504040204" charset="0"/>
                <a:ea typeface="MS PGothic" charset="0"/>
              </a:defRPr>
            </a:lvl7pPr>
            <a:lvl8pPr marL="3429000" indent="-228600" eaLnBrk="0" fontAlgn="base" hangingPunct="0">
              <a:lnSpc>
                <a:spcPct val="90000"/>
              </a:lnSpc>
              <a:spcBef>
                <a:spcPct val="20000"/>
              </a:spcBef>
              <a:spcAft>
                <a:spcPct val="0"/>
              </a:spcAft>
              <a:buClr>
                <a:schemeClr val="hlink"/>
              </a:buClr>
              <a:buSzPct val="55000"/>
              <a:buFont typeface="Wingdings" panose="05000000000000000000" charset="0"/>
              <a:buChar char="n"/>
              <a:defRPr sz="2000">
                <a:solidFill>
                  <a:schemeClr val="tx1"/>
                </a:solidFill>
                <a:latin typeface="Tahoma" panose="020B0804030504040204" charset="0"/>
                <a:ea typeface="MS PGothic" charset="0"/>
              </a:defRPr>
            </a:lvl8pPr>
            <a:lvl9pPr marL="3886200" indent="-228600" eaLnBrk="0" fontAlgn="base" hangingPunct="0">
              <a:lnSpc>
                <a:spcPct val="90000"/>
              </a:lnSpc>
              <a:spcBef>
                <a:spcPct val="20000"/>
              </a:spcBef>
              <a:spcAft>
                <a:spcPct val="0"/>
              </a:spcAft>
              <a:buClr>
                <a:schemeClr val="hlink"/>
              </a:buClr>
              <a:buSzPct val="55000"/>
              <a:buFont typeface="Wingdings" panose="05000000000000000000" charset="0"/>
              <a:buChar char="n"/>
              <a:defRPr sz="2000">
                <a:solidFill>
                  <a:schemeClr val="tx1"/>
                </a:solidFill>
                <a:latin typeface="Tahoma" panose="020B0804030504040204" charset="0"/>
                <a:ea typeface="MS PGothic" charset="0"/>
              </a:defRPr>
            </a:lvl9pPr>
          </a:lstStyle>
          <a:p>
            <a:pPr marL="0" marR="0" lvl="0" indent="0" algn="r" defTabSz="914400" rtl="0" eaLnBrk="1" fontAlgn="auto" latinLnBrk="0" hangingPunct="1">
              <a:lnSpc>
                <a:spcPct val="100000"/>
              </a:lnSpc>
              <a:spcBef>
                <a:spcPts val="0"/>
              </a:spcBef>
              <a:spcAft>
                <a:spcPts val="0"/>
              </a:spcAft>
              <a:buClrTx/>
              <a:buSzTx/>
              <a:buFont typeface="Wingdings" panose="05000000000000000000" charset="0"/>
              <a:buChar char="n"/>
              <a:defRPr/>
            </a:pPr>
            <a:fld id="{FF34FC30-2C84-054F-A959-6268CED10B78}" type="slidenum">
              <a:rPr kumimoji="0" lang="en-US" sz="1200" b="0" i="0" u="none" strike="noStrike" kern="1200" cap="none" spc="0" normalizeH="0" baseline="0" noProof="0">
                <a:ln>
                  <a:noFill/>
                </a:ln>
                <a:solidFill>
                  <a:srgbClr val="898989"/>
                </a:solidFill>
                <a:effectLst/>
                <a:uLnTx/>
                <a:uFillTx/>
                <a:latin typeface="Times New Roman" panose="02020603050405020304" charset="0"/>
                <a:ea typeface="MS PGothic" charset="0"/>
                <a:cs typeface="Times New Roman" panose="02020603050405020304" charset="0"/>
              </a:rPr>
            </a:fld>
            <a:endParaRPr kumimoji="0" lang="en-US" sz="1200" b="0" i="0" u="none" strike="noStrike" kern="1200" cap="none" spc="0" normalizeH="0" baseline="0" noProof="0">
              <a:ln>
                <a:noFill/>
              </a:ln>
              <a:solidFill>
                <a:srgbClr val="898989"/>
              </a:solidFill>
              <a:effectLst/>
              <a:uLnTx/>
              <a:uFillTx/>
              <a:latin typeface="Times New Roman" panose="02020603050405020304" charset="0"/>
              <a:ea typeface="MS PGothic" charset="0"/>
              <a:cs typeface="Times New Roman" panose="02020603050405020304" charset="0"/>
            </a:endParaRPr>
          </a:p>
        </p:txBody>
      </p:sp>
      <p:pic>
        <p:nvPicPr>
          <p:cNvPr id="2" name="Picture 1"/>
          <p:cNvPicPr>
            <a:picLocks noChangeAspect="1"/>
          </p:cNvPicPr>
          <p:nvPr/>
        </p:nvPicPr>
        <p:blipFill rotWithShape="1">
          <a:blip r:embed="rId1" cstate="print">
            <a:extLst>
              <a:ext uri="{28A0092B-C50C-407E-A947-70E740481C1C}">
                <a14:useLocalDpi xmlns:a14="http://schemas.microsoft.com/office/drawing/2010/main" val="0"/>
              </a:ext>
            </a:extLst>
          </a:blip>
          <a:srcRect l="2983" r="3534"/>
          <a:stretch>
            <a:fillRect/>
          </a:stretch>
        </p:blipFill>
        <p:spPr>
          <a:xfrm>
            <a:off x="838199" y="1325366"/>
            <a:ext cx="7494775" cy="4008634"/>
          </a:xfrm>
          <a:prstGeom prst="rect">
            <a:avLst/>
          </a:prstGeom>
        </p:spPr>
      </p:pic>
      <p:sp>
        <p:nvSpPr>
          <p:cNvPr id="8" name="Content Placeholder 2"/>
          <p:cNvSpPr>
            <a:spLocks noGrp="1"/>
          </p:cNvSpPr>
          <p:nvPr>
            <p:ph idx="1"/>
          </p:nvPr>
        </p:nvSpPr>
        <p:spPr>
          <a:xfrm>
            <a:off x="457200" y="5562600"/>
            <a:ext cx="8229600" cy="814129"/>
          </a:xfrm>
        </p:spPr>
        <p:txBody>
          <a:bodyPr>
            <a:noAutofit/>
          </a:bodyPr>
          <a:lstStyle/>
          <a:p>
            <a:pPr marL="292100" lvl="1">
              <a:buFont typeface="Arial" panose="020B0604020202090204"/>
              <a:buChar char="•"/>
            </a:pPr>
            <a:r>
              <a:rPr lang="en-US" sz="2000" dirty="0">
                <a:latin typeface="Times New Roman" panose="02020603050405020304" charset="0"/>
                <a:cs typeface="Times New Roman" panose="02020603050405020304" charset="0"/>
              </a:rPr>
              <a:t>Receiver performs </a:t>
            </a:r>
            <a:r>
              <a:rPr lang="en-US" sz="2000" b="1" dirty="0">
                <a:latin typeface="Times New Roman" panose="02020603050405020304" charset="0"/>
                <a:cs typeface="Times New Roman" panose="02020603050405020304" charset="0"/>
              </a:rPr>
              <a:t>same computation </a:t>
            </a:r>
            <a:r>
              <a:rPr lang="en-US" sz="2000" dirty="0">
                <a:latin typeface="Times New Roman" panose="02020603050405020304" charset="0"/>
                <a:cs typeface="Times New Roman" panose="02020603050405020304" charset="0"/>
              </a:rPr>
              <a:t>on message and </a:t>
            </a:r>
            <a:r>
              <a:rPr lang="en-US" sz="2000" dirty="0">
                <a:solidFill>
                  <a:srgbClr val="0000FF"/>
                </a:solidFill>
                <a:latin typeface="Times New Roman" panose="02020603050405020304" charset="0"/>
                <a:cs typeface="Times New Roman" panose="02020603050405020304" charset="0"/>
              </a:rPr>
              <a:t>checks it matches the MAC</a:t>
            </a:r>
            <a:r>
              <a:rPr lang="en-US" sz="2000" dirty="0">
                <a:latin typeface="Times New Roman" panose="02020603050405020304" charset="0"/>
                <a:cs typeface="Times New Roman" panose="02020603050405020304" charset="0"/>
              </a:rPr>
              <a:t>.</a:t>
            </a:r>
            <a:endParaRPr lang="en-US" sz="2000" dirty="0">
              <a:latin typeface="Times New Roman" panose="02020603050405020304" charset="0"/>
              <a:cs typeface="Times New Roman" panose="02020603050405020304" charset="0"/>
            </a:endParaRPr>
          </a:p>
          <a:p>
            <a:pPr marL="292100" lvl="1">
              <a:buFont typeface="Arial" panose="020B0604020202090204"/>
              <a:buChar char="•"/>
            </a:pPr>
            <a:r>
              <a:rPr lang="en-US" sz="2000" dirty="0">
                <a:latin typeface="Times New Roman" panose="02020603050405020304" charset="0"/>
                <a:cs typeface="Times New Roman" panose="02020603050405020304" charset="0"/>
              </a:rPr>
              <a:t>Provides assurance that message is </a:t>
            </a:r>
            <a:r>
              <a:rPr lang="en-US" sz="2000" dirty="0">
                <a:solidFill>
                  <a:srgbClr val="0000FF"/>
                </a:solidFill>
                <a:latin typeface="Times New Roman" panose="02020603050405020304" charset="0"/>
                <a:cs typeface="Times New Roman" panose="02020603050405020304" charset="0"/>
              </a:rPr>
              <a:t>unaltered</a:t>
            </a:r>
            <a:r>
              <a:rPr lang="en-US" sz="2000" dirty="0">
                <a:latin typeface="Times New Roman" panose="02020603050405020304" charset="0"/>
                <a:cs typeface="Times New Roman" panose="02020603050405020304" charset="0"/>
              </a:rPr>
              <a:t> and </a:t>
            </a:r>
            <a:r>
              <a:rPr lang="en-US" sz="2000" dirty="0">
                <a:solidFill>
                  <a:srgbClr val="0000FF"/>
                </a:solidFill>
                <a:latin typeface="Times New Roman" panose="02020603050405020304" charset="0"/>
                <a:cs typeface="Times New Roman" panose="02020603050405020304" charset="0"/>
              </a:rPr>
              <a:t>comes from sender</a:t>
            </a:r>
            <a:r>
              <a:rPr lang="en-US" sz="2000" dirty="0">
                <a:latin typeface="Times New Roman" panose="02020603050405020304" charset="0"/>
                <a:cs typeface="Times New Roman" panose="02020603050405020304" charset="0"/>
              </a:rPr>
              <a:t>.</a:t>
            </a:r>
            <a:endParaRPr lang="en-US" sz="2000"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t>Message integrity:   MACs</a:t>
            </a:r>
            <a:endParaRPr lang="en-US" dirty="0"/>
          </a:p>
        </p:txBody>
      </p:sp>
      <p:sp>
        <p:nvSpPr>
          <p:cNvPr id="5123" name="Rectangle 3"/>
          <p:cNvSpPr>
            <a:spLocks noGrp="1" noChangeArrowheads="1"/>
          </p:cNvSpPr>
          <p:nvPr>
            <p:ph type="body" idx="1"/>
          </p:nvPr>
        </p:nvSpPr>
        <p:spPr>
          <a:xfrm>
            <a:off x="838200" y="3200399"/>
            <a:ext cx="7696200" cy="1676400"/>
          </a:xfrm>
        </p:spPr>
        <p:txBody>
          <a:bodyPr>
            <a:normAutofit/>
          </a:bodyPr>
          <a:lstStyle/>
          <a:p>
            <a:pPr marL="57150" indent="0">
              <a:spcBef>
                <a:spcPts val="1200"/>
              </a:spcBef>
              <a:buNone/>
              <a:tabLst>
                <a:tab pos="3200400" algn="l"/>
              </a:tabLst>
            </a:pPr>
            <a:r>
              <a:rPr lang="en-US" dirty="0" err="1">
                <a:sym typeface="Symbol" charset="0"/>
              </a:rPr>
              <a:t>Def</a:t>
            </a:r>
            <a:r>
              <a:rPr lang="en-US" dirty="0">
                <a:sym typeface="Symbol" charset="0"/>
              </a:rPr>
              <a:t>:    </a:t>
            </a:r>
            <a:r>
              <a:rPr lang="en-US" b="1" dirty="0">
                <a:sym typeface="Symbol" charset="0"/>
              </a:rPr>
              <a:t>MAC</a:t>
            </a:r>
            <a:r>
              <a:rPr lang="en-US" dirty="0">
                <a:sym typeface="Symbol" charset="0"/>
              </a:rPr>
              <a:t>  I = (S,V)  defined over  (K,M,T) is a pair of </a:t>
            </a:r>
            <a:r>
              <a:rPr lang="en-US" dirty="0" err="1">
                <a:sym typeface="Symbol" charset="0"/>
              </a:rPr>
              <a:t>algs</a:t>
            </a:r>
            <a:r>
              <a:rPr lang="en-US" dirty="0">
                <a:sym typeface="Symbol" charset="0"/>
              </a:rPr>
              <a:t>:	</a:t>
            </a:r>
            <a:endParaRPr lang="en-US" dirty="0">
              <a:sym typeface="Symbol" charset="0"/>
            </a:endParaRPr>
          </a:p>
          <a:p>
            <a:pPr marL="800100" lvl="1">
              <a:spcBef>
                <a:spcPts val="1200"/>
              </a:spcBef>
              <a:tabLst>
                <a:tab pos="3200400" algn="l"/>
              </a:tabLst>
            </a:pPr>
            <a:r>
              <a:rPr lang="en-US" dirty="0">
                <a:sym typeface="Symbol" charset="0"/>
              </a:rPr>
              <a:t>S(</a:t>
            </a:r>
            <a:r>
              <a:rPr lang="en-US" dirty="0" err="1">
                <a:sym typeface="Symbol" charset="0"/>
              </a:rPr>
              <a:t>k,m</a:t>
            </a:r>
            <a:r>
              <a:rPr lang="en-US" dirty="0">
                <a:sym typeface="Symbol" charset="0"/>
              </a:rPr>
              <a:t>) outputs t in T</a:t>
            </a:r>
            <a:endParaRPr lang="en-US" dirty="0">
              <a:sym typeface="Symbol" charset="0"/>
            </a:endParaRPr>
          </a:p>
          <a:p>
            <a:pPr marL="800100" lvl="1">
              <a:spcBef>
                <a:spcPts val="1200"/>
              </a:spcBef>
              <a:tabLst>
                <a:tab pos="3200400" algn="l"/>
              </a:tabLst>
            </a:pPr>
            <a:r>
              <a:rPr lang="en-US" dirty="0">
                <a:sym typeface="Symbol" charset="0"/>
              </a:rPr>
              <a:t>V(</a:t>
            </a:r>
            <a:r>
              <a:rPr lang="en-US" dirty="0" err="1">
                <a:sym typeface="Symbol" charset="0"/>
              </a:rPr>
              <a:t>k,m,t</a:t>
            </a:r>
            <a:r>
              <a:rPr lang="en-US" dirty="0">
                <a:sym typeface="Symbol" charset="0"/>
              </a:rPr>
              <a:t>) outputs `yes</a:t>
            </a:r>
            <a:r>
              <a:rPr lang="ja-JP" altLang="en-US" dirty="0">
                <a:latin typeface="Arial" panose="020B0604020202090204"/>
                <a:sym typeface="Symbol" charset="0"/>
              </a:rPr>
              <a:t>’</a:t>
            </a:r>
            <a:r>
              <a:rPr lang="en-US" dirty="0">
                <a:sym typeface="Symbol" charset="0"/>
              </a:rPr>
              <a:t> or `no</a:t>
            </a:r>
            <a:r>
              <a:rPr lang="ja-JP" altLang="en-US" dirty="0">
                <a:latin typeface="Arial" panose="020B0604020202090204"/>
                <a:sym typeface="Symbol" charset="0"/>
              </a:rPr>
              <a:t>’</a:t>
            </a:r>
            <a:endParaRPr lang="en-US" dirty="0">
              <a:sym typeface="Symbol" charset="0"/>
            </a:endParaRPr>
          </a:p>
        </p:txBody>
      </p:sp>
      <p:sp>
        <p:nvSpPr>
          <p:cNvPr id="5124" name="Rectangle 4"/>
          <p:cNvSpPr>
            <a:spLocks noChangeArrowheads="1"/>
          </p:cNvSpPr>
          <p:nvPr/>
        </p:nvSpPr>
        <p:spPr bwMode="auto">
          <a:xfrm>
            <a:off x="969961" y="1477565"/>
            <a:ext cx="838200" cy="514350"/>
          </a:xfrm>
          <a:prstGeom prst="rect">
            <a:avLst/>
          </a:prstGeom>
          <a:solidFill>
            <a:schemeClr val="accent1"/>
          </a:solidFill>
          <a:ln w="9525">
            <a:solidFill>
              <a:schemeClr val="tx1"/>
            </a:solidFill>
            <a:miter lim="800000"/>
          </a:ln>
          <a:effectLst/>
        </p:spPr>
        <p:txBody>
          <a:bodyPr wrap="none" anchor="ctr"/>
          <a:lstStyle/>
          <a:p>
            <a:pPr algn="ctr"/>
            <a:r>
              <a:rPr lang="en-US">
                <a:solidFill>
                  <a:prstClr val="black"/>
                </a:solidFill>
                <a:latin typeface="Calibri"/>
              </a:rPr>
              <a:t>Alice</a:t>
            </a:r>
            <a:endParaRPr lang="en-US">
              <a:solidFill>
                <a:prstClr val="black"/>
              </a:solidFill>
              <a:latin typeface="Calibri"/>
            </a:endParaRPr>
          </a:p>
        </p:txBody>
      </p:sp>
      <p:sp>
        <p:nvSpPr>
          <p:cNvPr id="5125" name="Rectangle 5"/>
          <p:cNvSpPr>
            <a:spLocks noChangeArrowheads="1"/>
          </p:cNvSpPr>
          <p:nvPr/>
        </p:nvSpPr>
        <p:spPr bwMode="auto">
          <a:xfrm>
            <a:off x="6532561" y="1477565"/>
            <a:ext cx="838200" cy="514350"/>
          </a:xfrm>
          <a:prstGeom prst="rect">
            <a:avLst/>
          </a:prstGeom>
          <a:solidFill>
            <a:schemeClr val="accent1"/>
          </a:solidFill>
          <a:ln w="9525">
            <a:solidFill>
              <a:schemeClr val="tx1"/>
            </a:solidFill>
            <a:miter lim="800000"/>
          </a:ln>
          <a:effectLst/>
        </p:spPr>
        <p:txBody>
          <a:bodyPr wrap="none" anchor="ctr"/>
          <a:lstStyle/>
          <a:p>
            <a:pPr algn="ctr"/>
            <a:r>
              <a:rPr lang="en-US">
                <a:solidFill>
                  <a:prstClr val="black"/>
                </a:solidFill>
                <a:latin typeface="Calibri"/>
              </a:rPr>
              <a:t>Bob</a:t>
            </a:r>
            <a:endParaRPr lang="en-US">
              <a:solidFill>
                <a:prstClr val="black"/>
              </a:solidFill>
              <a:latin typeface="Calibri"/>
            </a:endParaRPr>
          </a:p>
        </p:txBody>
      </p:sp>
      <p:sp>
        <p:nvSpPr>
          <p:cNvPr id="5126" name="Text Box 6"/>
          <p:cNvSpPr txBox="1">
            <a:spLocks noChangeArrowheads="1"/>
          </p:cNvSpPr>
          <p:nvPr/>
        </p:nvSpPr>
        <p:spPr bwMode="auto">
          <a:xfrm>
            <a:off x="1182686" y="1066800"/>
            <a:ext cx="325730" cy="461665"/>
          </a:xfrm>
          <a:prstGeom prst="rect">
            <a:avLst/>
          </a:prstGeom>
          <a:noFill/>
          <a:ln>
            <a:noFill/>
          </a:ln>
          <a:effectLst/>
        </p:spPr>
        <p:txBody>
          <a:bodyPr wrap="none">
            <a:spAutoFit/>
          </a:bodyPr>
          <a:lstStyle/>
          <a:p>
            <a:r>
              <a:rPr lang="en-US" sz="2400">
                <a:solidFill>
                  <a:prstClr val="black"/>
                </a:solidFill>
                <a:latin typeface="Calibri"/>
              </a:rPr>
              <a:t>k</a:t>
            </a:r>
            <a:endParaRPr lang="en-US" sz="2400">
              <a:solidFill>
                <a:prstClr val="black"/>
              </a:solidFill>
              <a:latin typeface="Calibri"/>
            </a:endParaRPr>
          </a:p>
        </p:txBody>
      </p:sp>
      <p:sp>
        <p:nvSpPr>
          <p:cNvPr id="5127" name="Text Box 7"/>
          <p:cNvSpPr txBox="1">
            <a:spLocks noChangeArrowheads="1"/>
          </p:cNvSpPr>
          <p:nvPr/>
        </p:nvSpPr>
        <p:spPr bwMode="auto">
          <a:xfrm>
            <a:off x="6781800" y="1066800"/>
            <a:ext cx="325730" cy="461665"/>
          </a:xfrm>
          <a:prstGeom prst="rect">
            <a:avLst/>
          </a:prstGeom>
          <a:noFill/>
          <a:ln>
            <a:noFill/>
          </a:ln>
          <a:effectLst/>
        </p:spPr>
        <p:txBody>
          <a:bodyPr wrap="none">
            <a:spAutoFit/>
          </a:bodyPr>
          <a:lstStyle/>
          <a:p>
            <a:r>
              <a:rPr lang="en-US" sz="2400">
                <a:solidFill>
                  <a:prstClr val="black"/>
                </a:solidFill>
                <a:latin typeface="Calibri"/>
              </a:rPr>
              <a:t>k</a:t>
            </a:r>
            <a:endParaRPr lang="en-US" sz="2400">
              <a:solidFill>
                <a:prstClr val="black"/>
              </a:solidFill>
              <a:latin typeface="Calibri"/>
            </a:endParaRPr>
          </a:p>
        </p:txBody>
      </p:sp>
      <p:sp>
        <p:nvSpPr>
          <p:cNvPr id="5128" name="Line 8"/>
          <p:cNvSpPr>
            <a:spLocks noChangeShapeType="1"/>
          </p:cNvSpPr>
          <p:nvPr/>
        </p:nvSpPr>
        <p:spPr bwMode="auto">
          <a:xfrm>
            <a:off x="1808161" y="1706165"/>
            <a:ext cx="4648200" cy="0"/>
          </a:xfrm>
          <a:prstGeom prst="line">
            <a:avLst/>
          </a:prstGeom>
          <a:noFill/>
          <a:ln w="9525">
            <a:solidFill>
              <a:schemeClr val="tx1"/>
            </a:solidFill>
            <a:round/>
            <a:tailEnd type="triangle" w="med" len="med"/>
          </a:ln>
          <a:effectLst/>
        </p:spPr>
        <p:txBody>
          <a:bodyPr/>
          <a:lstStyle/>
          <a:p>
            <a:endParaRPr lang="en-US">
              <a:solidFill>
                <a:prstClr val="black"/>
              </a:solidFill>
              <a:latin typeface="Calibri"/>
            </a:endParaRPr>
          </a:p>
        </p:txBody>
      </p:sp>
      <p:sp>
        <p:nvSpPr>
          <p:cNvPr id="5129" name="Rectangle 9"/>
          <p:cNvSpPr>
            <a:spLocks noChangeArrowheads="1"/>
          </p:cNvSpPr>
          <p:nvPr/>
        </p:nvSpPr>
        <p:spPr bwMode="auto">
          <a:xfrm>
            <a:off x="2417761" y="1306115"/>
            <a:ext cx="2590800" cy="285750"/>
          </a:xfrm>
          <a:prstGeom prst="rect">
            <a:avLst/>
          </a:prstGeom>
          <a:solidFill>
            <a:srgbClr val="00CC00"/>
          </a:solidFill>
          <a:ln w="9525">
            <a:solidFill>
              <a:schemeClr val="tx1"/>
            </a:solidFill>
            <a:miter lim="800000"/>
          </a:ln>
          <a:effectLst/>
        </p:spPr>
        <p:txBody>
          <a:bodyPr wrap="none" anchor="ctr"/>
          <a:lstStyle/>
          <a:p>
            <a:pPr algn="ctr"/>
            <a:r>
              <a:rPr lang="en-US" dirty="0">
                <a:solidFill>
                  <a:prstClr val="black"/>
                </a:solidFill>
                <a:latin typeface="Calibri"/>
              </a:rPr>
              <a:t>message  m </a:t>
            </a:r>
            <a:endParaRPr lang="en-US" dirty="0">
              <a:solidFill>
                <a:prstClr val="black"/>
              </a:solidFill>
              <a:latin typeface="Calibri"/>
            </a:endParaRPr>
          </a:p>
        </p:txBody>
      </p:sp>
      <p:sp>
        <p:nvSpPr>
          <p:cNvPr id="5130" name="Rectangle 10"/>
          <p:cNvSpPr>
            <a:spLocks noChangeArrowheads="1"/>
          </p:cNvSpPr>
          <p:nvPr/>
        </p:nvSpPr>
        <p:spPr bwMode="auto">
          <a:xfrm>
            <a:off x="5105400" y="1306115"/>
            <a:ext cx="533400" cy="285750"/>
          </a:xfrm>
          <a:prstGeom prst="rect">
            <a:avLst/>
          </a:prstGeom>
          <a:solidFill>
            <a:schemeClr val="accent6">
              <a:lumMod val="60000"/>
              <a:lumOff val="40000"/>
            </a:schemeClr>
          </a:solidFill>
          <a:ln w="9525">
            <a:solidFill>
              <a:schemeClr val="tx1"/>
            </a:solidFill>
            <a:miter lim="800000"/>
          </a:ln>
          <a:effectLst/>
        </p:spPr>
        <p:txBody>
          <a:bodyPr wrap="none" anchor="ctr"/>
          <a:lstStyle/>
          <a:p>
            <a:pPr algn="ctr"/>
            <a:r>
              <a:rPr lang="en-US">
                <a:solidFill>
                  <a:prstClr val="black"/>
                </a:solidFill>
                <a:latin typeface="Calibri"/>
              </a:rPr>
              <a:t>tag</a:t>
            </a:r>
            <a:endParaRPr lang="en-US">
              <a:solidFill>
                <a:prstClr val="black"/>
              </a:solidFill>
              <a:latin typeface="Calibri"/>
            </a:endParaRPr>
          </a:p>
        </p:txBody>
      </p:sp>
      <p:sp>
        <p:nvSpPr>
          <p:cNvPr id="5131" name="Text Box 11"/>
          <p:cNvSpPr txBox="1">
            <a:spLocks noChangeArrowheads="1"/>
          </p:cNvSpPr>
          <p:nvPr/>
        </p:nvSpPr>
        <p:spPr bwMode="auto">
          <a:xfrm>
            <a:off x="665161" y="2053829"/>
            <a:ext cx="3276600" cy="830997"/>
          </a:xfrm>
          <a:prstGeom prst="rect">
            <a:avLst/>
          </a:prstGeom>
          <a:noFill/>
          <a:ln>
            <a:noFill/>
          </a:ln>
          <a:effectLst/>
        </p:spPr>
        <p:txBody>
          <a:bodyPr>
            <a:spAutoFit/>
          </a:bodyPr>
          <a:lstStyle/>
          <a:p>
            <a:r>
              <a:rPr lang="en-US" sz="2400" b="1" dirty="0">
                <a:solidFill>
                  <a:srgbClr val="000090"/>
                </a:solidFill>
                <a:latin typeface="Calibri"/>
              </a:rPr>
              <a:t>Generate tag:</a:t>
            </a:r>
            <a:endParaRPr lang="en-US" sz="2400" b="1" dirty="0">
              <a:solidFill>
                <a:srgbClr val="000090"/>
              </a:solidFill>
              <a:latin typeface="Calibri"/>
            </a:endParaRPr>
          </a:p>
          <a:p>
            <a:r>
              <a:rPr lang="en-US" sz="2400" b="1" dirty="0">
                <a:solidFill>
                  <a:srgbClr val="000090"/>
                </a:solidFill>
                <a:latin typeface="Calibri"/>
              </a:rPr>
              <a:t>     tag </a:t>
            </a:r>
            <a:r>
              <a:rPr lang="en-US" sz="2400" b="1" dirty="0">
                <a:solidFill>
                  <a:srgbClr val="000090"/>
                </a:solidFill>
                <a:latin typeface="Calibri"/>
                <a:sym typeface="Symbol" charset="0"/>
              </a:rPr>
              <a:t> S(k, m)</a:t>
            </a:r>
            <a:endParaRPr lang="en-US" sz="2400" b="1" dirty="0">
              <a:solidFill>
                <a:srgbClr val="000090"/>
              </a:solidFill>
              <a:latin typeface="Calibri"/>
              <a:sym typeface="Symbol" charset="0"/>
            </a:endParaRPr>
          </a:p>
        </p:txBody>
      </p:sp>
      <p:grpSp>
        <p:nvGrpSpPr>
          <p:cNvPr id="5134" name="Group 14"/>
          <p:cNvGrpSpPr/>
          <p:nvPr/>
        </p:nvGrpSpPr>
        <p:grpSpPr bwMode="auto">
          <a:xfrm>
            <a:off x="5694363" y="2049067"/>
            <a:ext cx="2968626" cy="831057"/>
            <a:chOff x="3504" y="2448"/>
            <a:chExt cx="1870" cy="698"/>
          </a:xfrm>
        </p:grpSpPr>
        <p:sp>
          <p:nvSpPr>
            <p:cNvPr id="5132" name="Text Box 12"/>
            <p:cNvSpPr txBox="1">
              <a:spLocks noChangeArrowheads="1"/>
            </p:cNvSpPr>
            <p:nvPr/>
          </p:nvSpPr>
          <p:spPr bwMode="auto">
            <a:xfrm>
              <a:off x="3504" y="2448"/>
              <a:ext cx="1870" cy="698"/>
            </a:xfrm>
            <a:prstGeom prst="rect">
              <a:avLst/>
            </a:prstGeom>
            <a:noFill/>
            <a:ln>
              <a:noFill/>
            </a:ln>
            <a:effectLst/>
          </p:spPr>
          <p:txBody>
            <a:bodyPr wrap="none">
              <a:spAutoFit/>
            </a:bodyPr>
            <a:lstStyle/>
            <a:p>
              <a:r>
                <a:rPr lang="en-US" sz="2400" b="1" dirty="0">
                  <a:solidFill>
                    <a:srgbClr val="000090"/>
                  </a:solidFill>
                  <a:latin typeface="Calibri"/>
                </a:rPr>
                <a:t>Verify tag:</a:t>
              </a:r>
              <a:endParaRPr lang="en-US" sz="2400" b="1" dirty="0">
                <a:solidFill>
                  <a:srgbClr val="000090"/>
                </a:solidFill>
                <a:latin typeface="Calibri"/>
              </a:endParaRPr>
            </a:p>
            <a:p>
              <a:r>
                <a:rPr lang="en-US" sz="2400" b="1" dirty="0">
                  <a:solidFill>
                    <a:srgbClr val="000090"/>
                  </a:solidFill>
                  <a:latin typeface="Calibri"/>
                </a:rPr>
                <a:t>    V</a:t>
              </a:r>
              <a:r>
                <a:rPr lang="en-US" sz="2400" b="1" dirty="0">
                  <a:solidFill>
                    <a:srgbClr val="000090"/>
                  </a:solidFill>
                  <a:latin typeface="Calibri"/>
                  <a:sym typeface="Symbol" charset="0"/>
                </a:rPr>
                <a:t>(k, m, tag)  = `yes</a:t>
              </a:r>
              <a:r>
                <a:rPr lang="ja-JP" altLang="en-US" sz="2400" b="1" dirty="0">
                  <a:solidFill>
                    <a:srgbClr val="000090"/>
                  </a:solidFill>
                  <a:latin typeface="Arial" panose="020B0604020202090204"/>
                  <a:ea typeface="MS PGothic" panose="020B0600070205080204" pitchFamily="34" charset="-128"/>
                  <a:sym typeface="Symbol" charset="0"/>
                </a:rPr>
                <a:t>’</a:t>
              </a:r>
              <a:endParaRPr lang="en-US" sz="2400" b="1" dirty="0">
                <a:solidFill>
                  <a:srgbClr val="000090"/>
                </a:solidFill>
                <a:latin typeface="Calibri"/>
                <a:sym typeface="Symbol" charset="0"/>
              </a:endParaRPr>
            </a:p>
          </p:txBody>
        </p:sp>
        <p:sp>
          <p:nvSpPr>
            <p:cNvPr id="5133" name="Text Box 13"/>
            <p:cNvSpPr txBox="1">
              <a:spLocks noChangeArrowheads="1"/>
            </p:cNvSpPr>
            <p:nvPr/>
          </p:nvSpPr>
          <p:spPr bwMode="auto">
            <a:xfrm>
              <a:off x="4685" y="2676"/>
              <a:ext cx="184" cy="310"/>
            </a:xfrm>
            <a:prstGeom prst="rect">
              <a:avLst/>
            </a:prstGeom>
            <a:noFill/>
            <a:ln>
              <a:noFill/>
            </a:ln>
            <a:effectLst/>
          </p:spPr>
          <p:txBody>
            <a:bodyPr wrap="none">
              <a:spAutoFit/>
            </a:bodyPr>
            <a:lstStyle/>
            <a:p>
              <a:r>
                <a:rPr lang="en-US" dirty="0">
                  <a:solidFill>
                    <a:prstClr val="black"/>
                  </a:solidFill>
                  <a:latin typeface="Calibri"/>
                </a:rPr>
                <a:t>?</a:t>
              </a:r>
              <a:endParaRPr lang="en-US" dirty="0">
                <a:solidFill>
                  <a:prstClr val="black"/>
                </a:solidFill>
                <a:latin typeface="Calibri"/>
              </a:endParaRPr>
            </a:p>
          </p:txBody>
        </p:sp>
      </p:grpSp>
      <mc:AlternateContent xmlns:mc="http://schemas.openxmlformats.org/markup-compatibility/2006">
        <mc:Choice xmlns:a14="http://schemas.microsoft.com/office/drawing/2010/main" Requires="a14">
          <p:sp>
            <p:nvSpPr>
              <p:cNvPr id="2" name="TextBox 1"/>
              <p:cNvSpPr txBox="1"/>
              <p:nvPr/>
            </p:nvSpPr>
            <p:spPr>
              <a:xfrm>
                <a:off x="3029743" y="4858869"/>
                <a:ext cx="3084514" cy="83099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𝑘</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𝐾</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𝑚</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𝑀</m:t>
                      </m:r>
                    </m:oMath>
                  </m:oMathPara>
                </a14:m>
                <a:endParaRPr lang="en-US" sz="2400" b="0" dirty="0">
                  <a:ea typeface="Cambria Math" panose="02040503050406030204" pitchFamily="18" charset="0"/>
                </a:endParaRPr>
              </a:p>
              <a:p>
                <a:r>
                  <a:rPr lang="en-US" sz="2400" dirty="0"/>
                  <a:t>V(k, m, S(k, m)) = “Yes”</a:t>
                </a:r>
                <a:endParaRPr lang="en-US" sz="2400" dirty="0"/>
              </a:p>
            </p:txBody>
          </p:sp>
        </mc:Choice>
        <mc:Fallback>
          <p:sp>
            <p:nvSpPr>
              <p:cNvPr id="2" name="TextBox 1"/>
              <p:cNvSpPr txBox="1">
                <a:spLocks noRot="1" noChangeAspect="1" noMove="1" noResize="1" noEditPoints="1" noAdjustHandles="1" noChangeArrowheads="1" noChangeShapeType="1" noTextEdit="1"/>
              </p:cNvSpPr>
              <p:nvPr/>
            </p:nvSpPr>
            <p:spPr>
              <a:xfrm>
                <a:off x="3029743" y="4858869"/>
                <a:ext cx="3084514" cy="830997"/>
              </a:xfrm>
              <a:prstGeom prst="rect">
                <a:avLst/>
              </a:prstGeom>
              <a:blipFill rotWithShape="1">
                <a:blip r:embed="rId1"/>
                <a:stretch>
                  <a:fillRect l="-5" t="-58" r="15" b="-45052"/>
                </a:stretch>
              </a:blipFill>
            </p:spPr>
            <p:txBody>
              <a:bodyPr/>
              <a:lstStyle/>
              <a:p>
                <a:r>
                  <a:rPr lang="zh-CN" altLang="en-US">
                    <a:noFill/>
                  </a:rPr>
                  <a:t> </a:t>
                </a:r>
              </a:p>
            </p:txBody>
          </p:sp>
        </mc:Fallback>
      </mc:AlternateContent>
      <p:sp>
        <p:nvSpPr>
          <p:cNvPr id="4" name="文本框 3"/>
          <p:cNvSpPr txBox="1"/>
          <p:nvPr/>
        </p:nvSpPr>
        <p:spPr>
          <a:xfrm>
            <a:off x="665160" y="6096000"/>
            <a:ext cx="8326439" cy="400110"/>
          </a:xfrm>
          <a:prstGeom prst="rect">
            <a:avLst/>
          </a:prstGeom>
          <a:noFill/>
        </p:spPr>
        <p:txBody>
          <a:bodyPr wrap="square">
            <a:spAutoFit/>
          </a:bodyPr>
          <a:lstStyle/>
          <a:p>
            <a:r>
              <a:rPr lang="en-US" altLang="zh-CN" sz="2000" dirty="0">
                <a:solidFill>
                  <a:srgbClr val="FF0000"/>
                </a:solidFill>
              </a:rPr>
              <a:t>Even though the message is gigabytes long, the tag is actually very, very short.</a:t>
            </a:r>
            <a:endParaRPr lang="en-US" altLang="zh-CN"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 grpId="0" animBg="1"/>
      <p:bldP spid="51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115" y="350239"/>
            <a:ext cx="8229600" cy="858838"/>
          </a:xfrm>
        </p:spPr>
        <p:txBody>
          <a:bodyPr>
            <a:normAutofit/>
          </a:bodyPr>
          <a:lstStyle/>
          <a:p>
            <a:r>
              <a:rPr lang="en-US" sz="3600" dirty="0"/>
              <a:t>How about CRC or Parity Check - Keyless</a:t>
            </a:r>
            <a:endParaRPr lang="en-US" sz="3600" dirty="0"/>
          </a:p>
        </p:txBody>
      </p:sp>
      <p:sp>
        <p:nvSpPr>
          <p:cNvPr id="4" name="Rectangle 4"/>
          <p:cNvSpPr>
            <a:spLocks noChangeArrowheads="1"/>
          </p:cNvSpPr>
          <p:nvPr/>
        </p:nvSpPr>
        <p:spPr bwMode="auto">
          <a:xfrm>
            <a:off x="969961" y="1847850"/>
            <a:ext cx="838200" cy="514350"/>
          </a:xfrm>
          <a:prstGeom prst="rect">
            <a:avLst/>
          </a:prstGeom>
          <a:solidFill>
            <a:schemeClr val="accent1"/>
          </a:solidFill>
          <a:ln w="9525">
            <a:solidFill>
              <a:schemeClr val="tx1"/>
            </a:solidFill>
            <a:miter lim="800000"/>
          </a:ln>
          <a:effectLst/>
        </p:spPr>
        <p:txBody>
          <a:bodyPr wrap="none" anchor="ctr"/>
          <a:lstStyle/>
          <a:p>
            <a:pPr algn="ctr"/>
            <a:r>
              <a:rPr lang="en-US">
                <a:solidFill>
                  <a:prstClr val="black"/>
                </a:solidFill>
                <a:latin typeface="Calibri"/>
              </a:rPr>
              <a:t>Alice</a:t>
            </a:r>
            <a:endParaRPr lang="en-US">
              <a:solidFill>
                <a:prstClr val="black"/>
              </a:solidFill>
              <a:latin typeface="Calibri"/>
            </a:endParaRPr>
          </a:p>
        </p:txBody>
      </p:sp>
      <p:sp>
        <p:nvSpPr>
          <p:cNvPr id="5" name="Rectangle 5"/>
          <p:cNvSpPr>
            <a:spLocks noChangeArrowheads="1"/>
          </p:cNvSpPr>
          <p:nvPr/>
        </p:nvSpPr>
        <p:spPr bwMode="auto">
          <a:xfrm>
            <a:off x="6532561" y="1847850"/>
            <a:ext cx="838200" cy="514350"/>
          </a:xfrm>
          <a:prstGeom prst="rect">
            <a:avLst/>
          </a:prstGeom>
          <a:solidFill>
            <a:schemeClr val="accent1"/>
          </a:solidFill>
          <a:ln w="9525">
            <a:solidFill>
              <a:schemeClr val="tx1"/>
            </a:solidFill>
            <a:miter lim="800000"/>
          </a:ln>
          <a:effectLst/>
        </p:spPr>
        <p:txBody>
          <a:bodyPr wrap="none" anchor="ctr"/>
          <a:lstStyle/>
          <a:p>
            <a:pPr algn="ctr"/>
            <a:r>
              <a:rPr lang="en-US">
                <a:solidFill>
                  <a:prstClr val="black"/>
                </a:solidFill>
                <a:latin typeface="Calibri"/>
              </a:rPr>
              <a:t>Bob</a:t>
            </a:r>
            <a:endParaRPr lang="en-US">
              <a:solidFill>
                <a:prstClr val="black"/>
              </a:solidFill>
              <a:latin typeface="Calibri"/>
            </a:endParaRPr>
          </a:p>
        </p:txBody>
      </p:sp>
      <p:sp>
        <p:nvSpPr>
          <p:cNvPr id="8" name="Line 8"/>
          <p:cNvSpPr>
            <a:spLocks noChangeShapeType="1"/>
          </p:cNvSpPr>
          <p:nvPr/>
        </p:nvSpPr>
        <p:spPr bwMode="auto">
          <a:xfrm>
            <a:off x="1808161" y="2076450"/>
            <a:ext cx="4648200" cy="0"/>
          </a:xfrm>
          <a:prstGeom prst="line">
            <a:avLst/>
          </a:prstGeom>
          <a:noFill/>
          <a:ln w="9525">
            <a:solidFill>
              <a:schemeClr val="tx1"/>
            </a:solidFill>
            <a:round/>
            <a:tailEnd type="triangle" w="med" len="med"/>
          </a:ln>
          <a:effectLst/>
        </p:spPr>
        <p:txBody>
          <a:bodyPr/>
          <a:lstStyle/>
          <a:p>
            <a:endParaRPr lang="en-US">
              <a:solidFill>
                <a:prstClr val="black"/>
              </a:solidFill>
              <a:latin typeface="Calibri"/>
            </a:endParaRPr>
          </a:p>
        </p:txBody>
      </p:sp>
      <p:sp>
        <p:nvSpPr>
          <p:cNvPr id="9" name="Rectangle 9"/>
          <p:cNvSpPr>
            <a:spLocks noChangeArrowheads="1"/>
          </p:cNvSpPr>
          <p:nvPr/>
        </p:nvSpPr>
        <p:spPr bwMode="auto">
          <a:xfrm>
            <a:off x="2417761" y="1676400"/>
            <a:ext cx="2590800" cy="285750"/>
          </a:xfrm>
          <a:prstGeom prst="rect">
            <a:avLst/>
          </a:prstGeom>
          <a:solidFill>
            <a:srgbClr val="00CC00"/>
          </a:solidFill>
          <a:ln w="9525">
            <a:solidFill>
              <a:schemeClr val="tx1"/>
            </a:solidFill>
            <a:miter lim="800000"/>
          </a:ln>
          <a:effectLst/>
        </p:spPr>
        <p:txBody>
          <a:bodyPr wrap="none" anchor="ctr"/>
          <a:lstStyle/>
          <a:p>
            <a:pPr algn="ctr"/>
            <a:r>
              <a:rPr lang="en-US" dirty="0">
                <a:solidFill>
                  <a:prstClr val="black"/>
                </a:solidFill>
                <a:latin typeface="Calibri"/>
              </a:rPr>
              <a:t>message  m </a:t>
            </a:r>
            <a:endParaRPr lang="en-US" dirty="0">
              <a:solidFill>
                <a:prstClr val="black"/>
              </a:solidFill>
              <a:latin typeface="Calibri"/>
            </a:endParaRPr>
          </a:p>
        </p:txBody>
      </p:sp>
      <p:sp>
        <p:nvSpPr>
          <p:cNvPr id="10" name="Rectangle 10"/>
          <p:cNvSpPr>
            <a:spLocks noChangeArrowheads="1"/>
          </p:cNvSpPr>
          <p:nvPr/>
        </p:nvSpPr>
        <p:spPr bwMode="auto">
          <a:xfrm>
            <a:off x="5105400" y="1676400"/>
            <a:ext cx="533400" cy="285750"/>
          </a:xfrm>
          <a:prstGeom prst="rect">
            <a:avLst/>
          </a:prstGeom>
          <a:solidFill>
            <a:schemeClr val="accent6">
              <a:lumMod val="60000"/>
              <a:lumOff val="40000"/>
            </a:schemeClr>
          </a:solidFill>
          <a:ln w="9525">
            <a:solidFill>
              <a:schemeClr val="tx1"/>
            </a:solidFill>
            <a:miter lim="800000"/>
          </a:ln>
          <a:effectLst/>
        </p:spPr>
        <p:txBody>
          <a:bodyPr wrap="none" anchor="ctr"/>
          <a:lstStyle/>
          <a:p>
            <a:pPr algn="ctr"/>
            <a:r>
              <a:rPr lang="en-US">
                <a:solidFill>
                  <a:prstClr val="black"/>
                </a:solidFill>
                <a:latin typeface="Calibri"/>
              </a:rPr>
              <a:t>tag</a:t>
            </a:r>
            <a:endParaRPr lang="en-US">
              <a:solidFill>
                <a:prstClr val="black"/>
              </a:solidFill>
              <a:latin typeface="Calibri"/>
            </a:endParaRPr>
          </a:p>
        </p:txBody>
      </p:sp>
      <p:sp>
        <p:nvSpPr>
          <p:cNvPr id="11" name="Text Box 11"/>
          <p:cNvSpPr txBox="1">
            <a:spLocks noChangeArrowheads="1"/>
          </p:cNvSpPr>
          <p:nvPr/>
        </p:nvSpPr>
        <p:spPr bwMode="auto">
          <a:xfrm>
            <a:off x="665161" y="2424114"/>
            <a:ext cx="3276600" cy="830997"/>
          </a:xfrm>
          <a:prstGeom prst="rect">
            <a:avLst/>
          </a:prstGeom>
          <a:noFill/>
          <a:ln>
            <a:noFill/>
          </a:ln>
          <a:effectLst/>
        </p:spPr>
        <p:txBody>
          <a:bodyPr>
            <a:spAutoFit/>
          </a:bodyPr>
          <a:lstStyle/>
          <a:p>
            <a:r>
              <a:rPr lang="en-US" sz="2400" b="1" dirty="0">
                <a:solidFill>
                  <a:srgbClr val="000090"/>
                </a:solidFill>
                <a:latin typeface="Calibri"/>
              </a:rPr>
              <a:t>Generate tag:</a:t>
            </a:r>
            <a:endParaRPr lang="en-US" sz="2400" b="1" dirty="0">
              <a:solidFill>
                <a:srgbClr val="000090"/>
              </a:solidFill>
              <a:latin typeface="Calibri"/>
            </a:endParaRPr>
          </a:p>
          <a:p>
            <a:r>
              <a:rPr lang="en-US" sz="2400" b="1" dirty="0">
                <a:solidFill>
                  <a:srgbClr val="000090"/>
                </a:solidFill>
                <a:latin typeface="Calibri"/>
              </a:rPr>
              <a:t>     tag </a:t>
            </a:r>
            <a:r>
              <a:rPr lang="en-US" sz="2400" b="1" dirty="0">
                <a:solidFill>
                  <a:srgbClr val="000090"/>
                </a:solidFill>
                <a:latin typeface="Calibri"/>
                <a:sym typeface="Symbol" charset="0"/>
              </a:rPr>
              <a:t> CRC(m)</a:t>
            </a:r>
            <a:endParaRPr lang="en-US" sz="2400" b="1" dirty="0">
              <a:solidFill>
                <a:srgbClr val="000090"/>
              </a:solidFill>
              <a:latin typeface="Calibri"/>
              <a:sym typeface="Symbol" charset="0"/>
            </a:endParaRPr>
          </a:p>
        </p:txBody>
      </p:sp>
      <p:grpSp>
        <p:nvGrpSpPr>
          <p:cNvPr id="12" name="Group 14"/>
          <p:cNvGrpSpPr/>
          <p:nvPr/>
        </p:nvGrpSpPr>
        <p:grpSpPr bwMode="auto">
          <a:xfrm>
            <a:off x="5694363" y="2419352"/>
            <a:ext cx="2671763" cy="831057"/>
            <a:chOff x="3504" y="2448"/>
            <a:chExt cx="1683" cy="698"/>
          </a:xfrm>
        </p:grpSpPr>
        <p:sp>
          <p:nvSpPr>
            <p:cNvPr id="13" name="Text Box 12"/>
            <p:cNvSpPr txBox="1">
              <a:spLocks noChangeArrowheads="1"/>
            </p:cNvSpPr>
            <p:nvPr/>
          </p:nvSpPr>
          <p:spPr bwMode="auto">
            <a:xfrm>
              <a:off x="3504" y="2448"/>
              <a:ext cx="1683" cy="698"/>
            </a:xfrm>
            <a:prstGeom prst="rect">
              <a:avLst/>
            </a:prstGeom>
            <a:noFill/>
            <a:ln>
              <a:noFill/>
            </a:ln>
            <a:effectLst/>
          </p:spPr>
          <p:txBody>
            <a:bodyPr wrap="none">
              <a:spAutoFit/>
            </a:bodyPr>
            <a:lstStyle/>
            <a:p>
              <a:r>
                <a:rPr lang="en-US" sz="2400" b="1" dirty="0">
                  <a:solidFill>
                    <a:srgbClr val="000090"/>
                  </a:solidFill>
                  <a:latin typeface="Calibri"/>
                </a:rPr>
                <a:t>Verify tag:</a:t>
              </a:r>
              <a:endParaRPr lang="en-US" sz="2400" b="1" dirty="0">
                <a:solidFill>
                  <a:srgbClr val="000090"/>
                </a:solidFill>
                <a:latin typeface="Calibri"/>
              </a:endParaRPr>
            </a:p>
            <a:p>
              <a:r>
                <a:rPr lang="en-US" sz="2400" b="1" dirty="0">
                  <a:solidFill>
                    <a:srgbClr val="000090"/>
                  </a:solidFill>
                  <a:latin typeface="Calibri"/>
                </a:rPr>
                <a:t>    V</a:t>
              </a:r>
              <a:r>
                <a:rPr lang="en-US" sz="2400" b="1" dirty="0">
                  <a:solidFill>
                    <a:srgbClr val="000090"/>
                  </a:solidFill>
                  <a:latin typeface="Calibri"/>
                  <a:sym typeface="Symbol" charset="0"/>
                </a:rPr>
                <a:t>(m, tag)  = `yes</a:t>
              </a:r>
              <a:r>
                <a:rPr lang="ja-JP" altLang="en-US" sz="2400" b="1" dirty="0">
                  <a:solidFill>
                    <a:srgbClr val="000090"/>
                  </a:solidFill>
                  <a:latin typeface="Arial" panose="020B0604020202090204"/>
                  <a:ea typeface="MS PGothic" panose="020B0600070205080204" pitchFamily="34" charset="-128"/>
                  <a:sym typeface="Symbol" charset="0"/>
                </a:rPr>
                <a:t>’</a:t>
              </a:r>
              <a:endParaRPr lang="en-US" sz="2400" b="1" dirty="0">
                <a:solidFill>
                  <a:srgbClr val="000090"/>
                </a:solidFill>
                <a:latin typeface="Calibri"/>
                <a:sym typeface="Symbol" charset="0"/>
              </a:endParaRPr>
            </a:p>
          </p:txBody>
        </p:sp>
        <p:sp>
          <p:nvSpPr>
            <p:cNvPr id="14" name="Text Box 13"/>
            <p:cNvSpPr txBox="1">
              <a:spLocks noChangeArrowheads="1"/>
            </p:cNvSpPr>
            <p:nvPr/>
          </p:nvSpPr>
          <p:spPr bwMode="auto">
            <a:xfrm>
              <a:off x="4509" y="2676"/>
              <a:ext cx="184" cy="310"/>
            </a:xfrm>
            <a:prstGeom prst="rect">
              <a:avLst/>
            </a:prstGeom>
            <a:noFill/>
            <a:ln>
              <a:noFill/>
            </a:ln>
            <a:effectLst/>
          </p:spPr>
          <p:txBody>
            <a:bodyPr wrap="none">
              <a:spAutoFit/>
            </a:bodyPr>
            <a:lstStyle/>
            <a:p>
              <a:r>
                <a:rPr lang="en-US" dirty="0">
                  <a:solidFill>
                    <a:prstClr val="black"/>
                  </a:solidFill>
                  <a:latin typeface="Calibri"/>
                </a:rPr>
                <a:t>?</a:t>
              </a:r>
              <a:endParaRPr lang="en-US" dirty="0">
                <a:solidFill>
                  <a:prstClr val="black"/>
                </a:solidFill>
                <a:latin typeface="Calibri"/>
              </a:endParaRPr>
            </a:p>
          </p:txBody>
        </p:sp>
      </p:grpSp>
      <p:sp>
        <p:nvSpPr>
          <p:cNvPr id="15" name="文本框 14"/>
          <p:cNvSpPr txBox="1"/>
          <p:nvPr/>
        </p:nvSpPr>
        <p:spPr>
          <a:xfrm>
            <a:off x="471837" y="3658299"/>
            <a:ext cx="8479284" cy="830997"/>
          </a:xfrm>
          <a:prstGeom prst="rect">
            <a:avLst/>
          </a:prstGeom>
          <a:noFill/>
        </p:spPr>
        <p:txBody>
          <a:bodyPr wrap="square">
            <a:spAutoFit/>
          </a:bodyPr>
          <a:lstStyle/>
          <a:p>
            <a:r>
              <a:rPr lang="en-US" altLang="zh-CN" sz="2400" b="1" dirty="0">
                <a:solidFill>
                  <a:srgbClr val="FF0000"/>
                </a:solidFill>
              </a:rPr>
              <a:t>cyclic redundancy check (CRC):  </a:t>
            </a:r>
            <a:r>
              <a:rPr lang="en-US" altLang="zh-CN" sz="2400" b="1" dirty="0"/>
              <a:t>get a short check value attached, based on the remainder of a polynomial division of their contents </a:t>
            </a:r>
            <a:endParaRPr lang="zh-CN" altLang="en-US" sz="2400" b="1" dirty="0"/>
          </a:p>
        </p:txBody>
      </p:sp>
      <p:sp>
        <p:nvSpPr>
          <p:cNvPr id="18" name="文本框 17"/>
          <p:cNvSpPr txBox="1"/>
          <p:nvPr/>
        </p:nvSpPr>
        <p:spPr>
          <a:xfrm>
            <a:off x="543946" y="4641757"/>
            <a:ext cx="8335065" cy="1200329"/>
          </a:xfrm>
          <a:prstGeom prst="rect">
            <a:avLst/>
          </a:prstGeom>
          <a:noFill/>
        </p:spPr>
        <p:txBody>
          <a:bodyPr wrap="square">
            <a:spAutoFit/>
          </a:bodyPr>
          <a:lstStyle/>
          <a:p>
            <a:r>
              <a:rPr lang="en-US" altLang="zh-CN" sz="2400" dirty="0"/>
              <a:t>Example: 6 23 4</a:t>
            </a:r>
            <a:r>
              <a:rPr lang="zh-CN" altLang="en-US" sz="2400" dirty="0"/>
              <a:t>，</a:t>
            </a:r>
            <a:r>
              <a:rPr lang="en-US" altLang="zh-CN" sz="2400" dirty="0"/>
              <a:t>binary code is: 00000110,00010111,00000100.</a:t>
            </a:r>
            <a:endParaRPr lang="en-US" altLang="zh-CN" sz="2400" dirty="0"/>
          </a:p>
          <a:p>
            <a:r>
              <a:rPr lang="en-US" altLang="zh-CN" sz="2400" dirty="0"/>
              <a:t>Divide by 9 (1001), the reminder is: 0001</a:t>
            </a:r>
            <a:endParaRPr lang="en-US" altLang="zh-CN" sz="2400" dirty="0"/>
          </a:p>
          <a:p>
            <a:r>
              <a:rPr lang="en-US" altLang="zh-CN" sz="2400" dirty="0"/>
              <a:t>Then the transmitted data is: 6 23 4 1 </a:t>
            </a:r>
            <a:endParaRPr lang="en-US" altLang="zh-CN" sz="2400" dirty="0"/>
          </a:p>
        </p:txBody>
      </p:sp>
      <p:sp>
        <p:nvSpPr>
          <p:cNvPr id="22" name="文本框 21"/>
          <p:cNvSpPr txBox="1"/>
          <p:nvPr/>
        </p:nvSpPr>
        <p:spPr>
          <a:xfrm>
            <a:off x="471837" y="5994547"/>
            <a:ext cx="8479284" cy="830997"/>
          </a:xfrm>
          <a:prstGeom prst="rect">
            <a:avLst/>
          </a:prstGeom>
          <a:noFill/>
        </p:spPr>
        <p:txBody>
          <a:bodyPr wrap="square">
            <a:spAutoFit/>
          </a:bodyPr>
          <a:lstStyle/>
          <a:p>
            <a:r>
              <a:rPr lang="en-US" altLang="zh-CN" sz="2400" dirty="0"/>
              <a:t>Example: </a:t>
            </a:r>
            <a:r>
              <a:rPr lang="en-US" altLang="zh-CN" sz="2400" b="1" dirty="0"/>
              <a:t>parity check </a:t>
            </a:r>
            <a:r>
              <a:rPr lang="en-US" altLang="zh-CN" sz="2400" dirty="0"/>
              <a:t>code: 0001 1010, for odd parity check, then 0001 1010 0.</a:t>
            </a:r>
            <a:endParaRPr lang="en-US" altLang="zh-CN"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00"/>
            <a:ext cx="8229600" cy="858838"/>
          </a:xfrm>
        </p:spPr>
        <p:txBody>
          <a:bodyPr>
            <a:normAutofit/>
          </a:bodyPr>
          <a:lstStyle/>
          <a:p>
            <a:r>
              <a:rPr lang="en-US" sz="3600" dirty="0"/>
              <a:t>How about CRC</a:t>
            </a:r>
            <a:endParaRPr lang="en-US" sz="3600" dirty="0"/>
          </a:p>
        </p:txBody>
      </p:sp>
      <p:sp>
        <p:nvSpPr>
          <p:cNvPr id="3" name="Content Placeholder 2"/>
          <p:cNvSpPr>
            <a:spLocks noGrp="1"/>
          </p:cNvSpPr>
          <p:nvPr>
            <p:ph idx="1"/>
          </p:nvPr>
        </p:nvSpPr>
        <p:spPr>
          <a:xfrm>
            <a:off x="533400" y="4419600"/>
            <a:ext cx="8229600" cy="1676400"/>
          </a:xfrm>
        </p:spPr>
        <p:txBody>
          <a:bodyPr>
            <a:normAutofit fontScale="85000" lnSpcReduction="10000"/>
          </a:bodyPr>
          <a:lstStyle/>
          <a:p>
            <a:r>
              <a:rPr lang="en-US" sz="2800" dirty="0"/>
              <a:t>Attacker can easily modify message </a:t>
            </a:r>
            <a:r>
              <a:rPr lang="en-US" sz="2800" i="1" dirty="0"/>
              <a:t>m</a:t>
            </a:r>
            <a:r>
              <a:rPr lang="en-US" sz="2800" dirty="0"/>
              <a:t> and re-compute CRC.</a:t>
            </a:r>
            <a:endParaRPr lang="en-US" sz="2800" dirty="0"/>
          </a:p>
          <a:p>
            <a:endParaRPr lang="en-US" sz="2800" dirty="0"/>
          </a:p>
          <a:p>
            <a:r>
              <a:rPr lang="en-US" sz="2800" dirty="0"/>
              <a:t>CRC designed to detect </a:t>
            </a:r>
            <a:r>
              <a:rPr lang="en-US" sz="2800" b="1" dirty="0"/>
              <a:t>random (accidental) </a:t>
            </a:r>
            <a:r>
              <a:rPr lang="en-US" sz="2800" dirty="0"/>
              <a:t>changes to raw data, not </a:t>
            </a:r>
            <a:r>
              <a:rPr lang="en-US" sz="2800" b="1" dirty="0"/>
              <a:t>malicious</a:t>
            </a:r>
            <a:r>
              <a:rPr lang="en-US" sz="2800" dirty="0"/>
              <a:t> errors.</a:t>
            </a:r>
            <a:endParaRPr lang="en-US" sz="2800" dirty="0"/>
          </a:p>
        </p:txBody>
      </p:sp>
      <p:sp>
        <p:nvSpPr>
          <p:cNvPr id="4" name="Rectangle 4"/>
          <p:cNvSpPr>
            <a:spLocks noChangeArrowheads="1"/>
          </p:cNvSpPr>
          <p:nvPr/>
        </p:nvSpPr>
        <p:spPr bwMode="auto">
          <a:xfrm>
            <a:off x="969961" y="2315766"/>
            <a:ext cx="838200" cy="514350"/>
          </a:xfrm>
          <a:prstGeom prst="rect">
            <a:avLst/>
          </a:prstGeom>
          <a:solidFill>
            <a:schemeClr val="accent1"/>
          </a:solidFill>
          <a:ln w="9525">
            <a:solidFill>
              <a:schemeClr val="tx1"/>
            </a:solidFill>
            <a:miter lim="800000"/>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a:ln>
                  <a:noFill/>
                </a:ln>
                <a:solidFill>
                  <a:prstClr val="black"/>
                </a:solidFill>
                <a:effectLst/>
                <a:uLnTx/>
                <a:uFillTx/>
                <a:latin typeface="Calibri"/>
                <a:ea typeface="+mn-ea"/>
                <a:cs typeface="+mn-cs"/>
              </a:rPr>
              <a:t>Alice</a:t>
            </a: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Rectangle 5"/>
          <p:cNvSpPr>
            <a:spLocks noChangeArrowheads="1"/>
          </p:cNvSpPr>
          <p:nvPr/>
        </p:nvSpPr>
        <p:spPr bwMode="auto">
          <a:xfrm>
            <a:off x="6532561" y="2315766"/>
            <a:ext cx="838200" cy="514350"/>
          </a:xfrm>
          <a:prstGeom prst="rect">
            <a:avLst/>
          </a:prstGeom>
          <a:solidFill>
            <a:schemeClr val="accent1"/>
          </a:solidFill>
          <a:ln w="9525">
            <a:solidFill>
              <a:schemeClr val="tx1"/>
            </a:solidFill>
            <a:miter lim="800000"/>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a:ln>
                  <a:noFill/>
                </a:ln>
                <a:solidFill>
                  <a:prstClr val="black"/>
                </a:solidFill>
                <a:effectLst/>
                <a:uLnTx/>
                <a:uFillTx/>
                <a:latin typeface="Calibri"/>
                <a:ea typeface="+mn-ea"/>
                <a:cs typeface="+mn-cs"/>
              </a:rPr>
              <a:t>Bob</a:t>
            </a: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Line 8"/>
          <p:cNvSpPr>
            <a:spLocks noChangeShapeType="1"/>
          </p:cNvSpPr>
          <p:nvPr/>
        </p:nvSpPr>
        <p:spPr bwMode="auto">
          <a:xfrm>
            <a:off x="1808161" y="2544366"/>
            <a:ext cx="4648200" cy="0"/>
          </a:xfrm>
          <a:prstGeom prst="line">
            <a:avLst/>
          </a:prstGeom>
          <a:noFill/>
          <a:ln w="9525">
            <a:solidFill>
              <a:schemeClr val="tx1"/>
            </a:solidFill>
            <a:round/>
            <a:tailEnd type="triangl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Rectangle 9"/>
          <p:cNvSpPr>
            <a:spLocks noChangeArrowheads="1"/>
          </p:cNvSpPr>
          <p:nvPr/>
        </p:nvSpPr>
        <p:spPr bwMode="auto">
          <a:xfrm>
            <a:off x="2417761" y="2144316"/>
            <a:ext cx="2590800" cy="285750"/>
          </a:xfrm>
          <a:prstGeom prst="rect">
            <a:avLst/>
          </a:prstGeom>
          <a:solidFill>
            <a:srgbClr val="00CC00"/>
          </a:solidFill>
          <a:ln w="9525">
            <a:solidFill>
              <a:schemeClr val="tx1"/>
            </a:solidFill>
            <a:miter lim="800000"/>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message  m </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 name="Rectangle 10"/>
          <p:cNvSpPr>
            <a:spLocks noChangeArrowheads="1"/>
          </p:cNvSpPr>
          <p:nvPr/>
        </p:nvSpPr>
        <p:spPr bwMode="auto">
          <a:xfrm>
            <a:off x="5105400" y="2144316"/>
            <a:ext cx="533400" cy="285750"/>
          </a:xfrm>
          <a:prstGeom prst="rect">
            <a:avLst/>
          </a:prstGeom>
          <a:solidFill>
            <a:schemeClr val="accent6">
              <a:lumMod val="60000"/>
              <a:lumOff val="40000"/>
            </a:schemeClr>
          </a:solidFill>
          <a:ln w="9525">
            <a:solidFill>
              <a:schemeClr val="tx1"/>
            </a:solidFill>
            <a:miter lim="800000"/>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a:ln>
                  <a:noFill/>
                </a:ln>
                <a:solidFill>
                  <a:prstClr val="black"/>
                </a:solidFill>
                <a:effectLst/>
                <a:uLnTx/>
                <a:uFillTx/>
                <a:latin typeface="Calibri"/>
                <a:ea typeface="+mn-ea"/>
                <a:cs typeface="+mn-cs"/>
              </a:rPr>
              <a:t>tag</a:t>
            </a: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Text Box 11"/>
          <p:cNvSpPr txBox="1">
            <a:spLocks noChangeArrowheads="1"/>
          </p:cNvSpPr>
          <p:nvPr/>
        </p:nvSpPr>
        <p:spPr bwMode="auto">
          <a:xfrm>
            <a:off x="665161" y="2892030"/>
            <a:ext cx="3276600" cy="830997"/>
          </a:xfrm>
          <a:prstGeom prst="rect">
            <a:avLst/>
          </a:prstGeom>
          <a:noFill/>
          <a:ln>
            <a:noFill/>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noProof="0" dirty="0">
                <a:ln>
                  <a:noFill/>
                </a:ln>
                <a:solidFill>
                  <a:srgbClr val="000090"/>
                </a:solidFill>
                <a:effectLst/>
                <a:uLnTx/>
                <a:uFillTx/>
                <a:latin typeface="Calibri"/>
                <a:ea typeface="+mn-ea"/>
                <a:cs typeface="+mn-cs"/>
              </a:rPr>
              <a:t>Generate tag:</a:t>
            </a:r>
            <a:endParaRPr kumimoji="0" lang="en-US" sz="2400" b="1" i="0" u="none" strike="noStrike" kern="1200" cap="none" spc="0" normalizeH="0" baseline="0" noProof="0" dirty="0">
              <a:ln>
                <a:noFill/>
              </a:ln>
              <a:solidFill>
                <a:srgbClr val="00009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noProof="0" dirty="0">
                <a:ln>
                  <a:noFill/>
                </a:ln>
                <a:solidFill>
                  <a:srgbClr val="000090"/>
                </a:solidFill>
                <a:effectLst/>
                <a:uLnTx/>
                <a:uFillTx/>
                <a:latin typeface="Calibri"/>
                <a:ea typeface="+mn-ea"/>
                <a:cs typeface="+mn-cs"/>
              </a:rPr>
              <a:t>     tag </a:t>
            </a:r>
            <a:r>
              <a:rPr kumimoji="0" lang="en-US" sz="2400" b="1" i="0" u="none" strike="noStrike" kern="1200" cap="none" spc="0" normalizeH="0" baseline="0" noProof="0" dirty="0">
                <a:ln>
                  <a:noFill/>
                </a:ln>
                <a:solidFill>
                  <a:srgbClr val="000090"/>
                </a:solidFill>
                <a:effectLst/>
                <a:uLnTx/>
                <a:uFillTx/>
                <a:latin typeface="Calibri"/>
                <a:ea typeface="+mn-ea"/>
                <a:cs typeface="+mn-cs"/>
                <a:sym typeface="Symbol" charset="0"/>
              </a:rPr>
              <a:t> CRC(m)</a:t>
            </a:r>
            <a:endParaRPr kumimoji="0" lang="en-US" sz="2400" b="1" i="0" u="none" strike="noStrike" kern="1200" cap="none" spc="0" normalizeH="0" baseline="0" noProof="0" dirty="0">
              <a:ln>
                <a:noFill/>
              </a:ln>
              <a:solidFill>
                <a:srgbClr val="000090"/>
              </a:solidFill>
              <a:effectLst/>
              <a:uLnTx/>
              <a:uFillTx/>
              <a:latin typeface="Calibri"/>
              <a:ea typeface="+mn-ea"/>
              <a:cs typeface="+mn-cs"/>
              <a:sym typeface="Symbol" charset="0"/>
            </a:endParaRPr>
          </a:p>
        </p:txBody>
      </p:sp>
      <p:grpSp>
        <p:nvGrpSpPr>
          <p:cNvPr id="12" name="Group 14"/>
          <p:cNvGrpSpPr/>
          <p:nvPr/>
        </p:nvGrpSpPr>
        <p:grpSpPr bwMode="auto">
          <a:xfrm>
            <a:off x="5694363" y="2887268"/>
            <a:ext cx="2671763" cy="831057"/>
            <a:chOff x="3504" y="2448"/>
            <a:chExt cx="1683" cy="698"/>
          </a:xfrm>
        </p:grpSpPr>
        <p:sp>
          <p:nvSpPr>
            <p:cNvPr id="13" name="Text Box 12"/>
            <p:cNvSpPr txBox="1">
              <a:spLocks noChangeArrowheads="1"/>
            </p:cNvSpPr>
            <p:nvPr/>
          </p:nvSpPr>
          <p:spPr bwMode="auto">
            <a:xfrm>
              <a:off x="3504" y="2448"/>
              <a:ext cx="1683" cy="698"/>
            </a:xfrm>
            <a:prstGeom prst="rect">
              <a:avLst/>
            </a:prstGeom>
            <a:noFill/>
            <a:ln>
              <a:noFill/>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noProof="0" dirty="0">
                  <a:ln>
                    <a:noFill/>
                  </a:ln>
                  <a:solidFill>
                    <a:srgbClr val="000090"/>
                  </a:solidFill>
                  <a:effectLst/>
                  <a:uLnTx/>
                  <a:uFillTx/>
                  <a:latin typeface="Calibri"/>
                  <a:ea typeface="+mn-ea"/>
                  <a:cs typeface="+mn-cs"/>
                </a:rPr>
                <a:t>Verify tag:</a:t>
              </a:r>
              <a:endParaRPr kumimoji="0" lang="en-US" sz="2400" b="1" i="0" u="none" strike="noStrike" kern="1200" cap="none" spc="0" normalizeH="0" baseline="0" noProof="0" dirty="0">
                <a:ln>
                  <a:noFill/>
                </a:ln>
                <a:solidFill>
                  <a:srgbClr val="00009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noProof="0" dirty="0">
                  <a:ln>
                    <a:noFill/>
                  </a:ln>
                  <a:solidFill>
                    <a:srgbClr val="000090"/>
                  </a:solidFill>
                  <a:effectLst/>
                  <a:uLnTx/>
                  <a:uFillTx/>
                  <a:latin typeface="Calibri"/>
                  <a:ea typeface="+mn-ea"/>
                  <a:cs typeface="+mn-cs"/>
                </a:rPr>
                <a:t>    V</a:t>
              </a:r>
              <a:r>
                <a:rPr kumimoji="0" lang="en-US" sz="2400" b="1" i="0" u="none" strike="noStrike" kern="1200" cap="none" spc="0" normalizeH="0" baseline="0" noProof="0" dirty="0">
                  <a:ln>
                    <a:noFill/>
                  </a:ln>
                  <a:solidFill>
                    <a:srgbClr val="000090"/>
                  </a:solidFill>
                  <a:effectLst/>
                  <a:uLnTx/>
                  <a:uFillTx/>
                  <a:latin typeface="Calibri"/>
                  <a:ea typeface="+mn-ea"/>
                  <a:cs typeface="+mn-cs"/>
                  <a:sym typeface="Symbol" charset="0"/>
                </a:rPr>
                <a:t>(m, tag)  = `yes</a:t>
              </a:r>
              <a:r>
                <a:rPr kumimoji="0" lang="ja-JP" altLang="en-US" sz="2400" b="1" i="0" u="none" strike="noStrike" kern="1200" cap="none" spc="0" normalizeH="0" baseline="0" noProof="0" dirty="0">
                  <a:ln>
                    <a:noFill/>
                  </a:ln>
                  <a:solidFill>
                    <a:srgbClr val="000090"/>
                  </a:solidFill>
                  <a:effectLst/>
                  <a:uLnTx/>
                  <a:uFillTx/>
                  <a:latin typeface="Arial" panose="020B0604020202090204"/>
                  <a:ea typeface="MS PGothic" panose="020B0600070205080204" pitchFamily="34" charset="-128"/>
                  <a:cs typeface="+mn-cs"/>
                  <a:sym typeface="Symbol" charset="0"/>
                </a:rPr>
                <a:t>’</a:t>
              </a:r>
              <a:endParaRPr kumimoji="0" lang="en-US" sz="2400" b="1" i="0" u="none" strike="noStrike" kern="1200" cap="none" spc="0" normalizeH="0" baseline="0" noProof="0" dirty="0">
                <a:ln>
                  <a:noFill/>
                </a:ln>
                <a:solidFill>
                  <a:srgbClr val="000090"/>
                </a:solidFill>
                <a:effectLst/>
                <a:uLnTx/>
                <a:uFillTx/>
                <a:latin typeface="Calibri"/>
                <a:ea typeface="+mn-ea"/>
                <a:cs typeface="+mn-cs"/>
                <a:sym typeface="Symbol" charset="0"/>
              </a:endParaRPr>
            </a:p>
          </p:txBody>
        </p:sp>
        <p:sp>
          <p:nvSpPr>
            <p:cNvPr id="14" name="Text Box 13"/>
            <p:cNvSpPr txBox="1">
              <a:spLocks noChangeArrowheads="1"/>
            </p:cNvSpPr>
            <p:nvPr/>
          </p:nvSpPr>
          <p:spPr bwMode="auto">
            <a:xfrm>
              <a:off x="4509" y="2676"/>
              <a:ext cx="184" cy="310"/>
            </a:xfrm>
            <a:prstGeom prst="rect">
              <a:avLst/>
            </a:prstGeom>
            <a:noFill/>
            <a:ln>
              <a:noFill/>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lstStyle/>
          <a:p>
            <a:r>
              <a:rPr lang="en-US" dirty="0"/>
              <a:t>Secure MAC Game</a:t>
            </a:r>
            <a:endParaRPr lang="en-US" dirty="0"/>
          </a:p>
        </p:txBody>
      </p:sp>
      <p:sp>
        <p:nvSpPr>
          <p:cNvPr id="21" name="Content Placeholder 20"/>
          <p:cNvSpPr>
            <a:spLocks noGrp="1"/>
          </p:cNvSpPr>
          <p:nvPr>
            <p:ph idx="1"/>
          </p:nvPr>
        </p:nvSpPr>
        <p:spPr>
          <a:xfrm>
            <a:off x="457200" y="5410200"/>
            <a:ext cx="8229600" cy="1371600"/>
          </a:xfrm>
        </p:spPr>
        <p:txBody>
          <a:bodyPr>
            <a:normAutofit lnSpcReduction="10000"/>
          </a:bodyPr>
          <a:lstStyle/>
          <a:p>
            <a:pPr marL="0" indent="0">
              <a:buNone/>
            </a:pPr>
            <a:r>
              <a:rPr lang="en-US" sz="2800" dirty="0"/>
              <a:t>Security goal: </a:t>
            </a:r>
            <a:r>
              <a:rPr lang="en-US" sz="2800" b="1" i="1" dirty="0"/>
              <a:t>A</a:t>
            </a:r>
            <a:r>
              <a:rPr lang="en-US" sz="2800" dirty="0"/>
              <a:t> cannot produce a valid tag on a message</a:t>
            </a:r>
            <a:endParaRPr lang="en-US" sz="2800" dirty="0"/>
          </a:p>
          <a:p>
            <a:pPr lvl="1"/>
            <a:r>
              <a:rPr lang="en-US" sz="2400" dirty="0"/>
              <a:t>Even if the message is gibberish</a:t>
            </a:r>
            <a:endParaRPr lang="en-US" sz="24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747839D-A323-47F3-909F-548499399628}" type="slidenum">
              <a:rPr kumimoji="0" lang="en-US" sz="1200" b="0" i="0" u="none" strike="noStrike" kern="1200" cap="none" spc="0" normalizeH="0" baseline="0" noProof="0" smtClean="0">
                <a:ln>
                  <a:noFill/>
                </a:ln>
                <a:solidFill>
                  <a:srgbClr val="000000"/>
                </a:solidFill>
                <a:effectLst/>
                <a:uLnTx/>
                <a:uFillTx/>
                <a:latin typeface="Calibri"/>
                <a:ea typeface="+mn-ea"/>
              </a:rPr>
            </a:fld>
            <a:endParaRPr kumimoji="0" lang="en-US" sz="1200" b="0" i="0" u="none" strike="noStrike" kern="1200" cap="none" spc="0" normalizeH="0" baseline="0" noProof="0">
              <a:ln>
                <a:noFill/>
              </a:ln>
              <a:solidFill>
                <a:srgbClr val="000000"/>
              </a:solidFill>
              <a:effectLst/>
              <a:uLnTx/>
              <a:uFillTx/>
              <a:latin typeface="Calibri"/>
              <a:ea typeface="+mn-ea"/>
            </a:endParaRPr>
          </a:p>
        </p:txBody>
      </p:sp>
      <p:sp>
        <p:nvSpPr>
          <p:cNvPr id="5" name="Rounded Rectangle 4"/>
          <p:cNvSpPr/>
          <p:nvPr/>
        </p:nvSpPr>
        <p:spPr>
          <a:xfrm>
            <a:off x="457200" y="1447800"/>
            <a:ext cx="3048000" cy="2836508"/>
          </a:xfrm>
          <a:prstGeom prst="roundRect">
            <a:avLst/>
          </a:prstGeom>
        </p:spPr>
        <p:style>
          <a:lnRef idx="2">
            <a:schemeClr val="accent3"/>
          </a:lnRef>
          <a:fillRef idx="1">
            <a:schemeClr val="lt1"/>
          </a:fillRef>
          <a:effectRef idx="0">
            <a:schemeClr val="accent3"/>
          </a:effectRef>
          <a:fontRef idx="minor">
            <a:schemeClr val="dk1"/>
          </a:fontRef>
        </p:style>
        <p:txBody>
          <a:bodyPr wrap="square" lIns="0" tIns="0" rIns="0" bIns="0" rtlCol="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000" b="1" i="1" u="none" strike="noStrike" kern="1200" cap="none" spc="0" normalizeH="0" baseline="0" noProof="0" dirty="0">
                <a:ln>
                  <a:noFill/>
                </a:ln>
                <a:solidFill>
                  <a:srgbClr val="000000"/>
                </a:solidFill>
                <a:effectLst/>
                <a:uLnTx/>
                <a:uFillTx/>
                <a:latin typeface="Cambria"/>
                <a:ea typeface="+mn-ea"/>
                <a:cs typeface="+mn-cs"/>
              </a:rPr>
              <a:t>Challenger</a:t>
            </a:r>
            <a:endParaRPr kumimoji="0" lang="en-US" sz="2000" b="1" i="1" u="none" strike="noStrike" kern="1200" cap="none" spc="0" normalizeH="0" baseline="0" noProof="0" dirty="0">
              <a:ln>
                <a:noFill/>
              </a:ln>
              <a:solidFill>
                <a:srgbClr val="000000"/>
              </a:solidFill>
              <a:effectLst/>
              <a:uLnTx/>
              <a:uFillTx/>
              <a:latin typeface="Cambri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000000"/>
                </a:solidFill>
                <a:effectLst/>
                <a:uLnTx/>
                <a:uFillTx/>
                <a:latin typeface="Cambria"/>
                <a:ea typeface="+mn-ea"/>
                <a:cs typeface="+mn-cs"/>
              </a:rPr>
              <a:t>1. k = </a:t>
            </a:r>
            <a:r>
              <a:rPr kumimoji="0" lang="en-US" sz="2000" b="0" i="0" u="none" strike="noStrike" kern="1200" cap="none" spc="0" normalizeH="0" baseline="0" noProof="0" dirty="0" err="1">
                <a:ln>
                  <a:noFill/>
                </a:ln>
                <a:solidFill>
                  <a:srgbClr val="000000"/>
                </a:solidFill>
                <a:effectLst/>
                <a:uLnTx/>
                <a:uFillTx/>
                <a:latin typeface="Cambria"/>
                <a:ea typeface="+mn-ea"/>
                <a:cs typeface="+mn-cs"/>
              </a:rPr>
              <a:t>KeyGen</a:t>
            </a:r>
            <a:r>
              <a:rPr kumimoji="0" lang="en-US" sz="2000" b="0" i="0" u="none" strike="noStrike" kern="1200" cap="none" spc="0" normalizeH="0" baseline="0" noProof="0" dirty="0">
                <a:ln>
                  <a:noFill/>
                </a:ln>
                <a:solidFill>
                  <a:srgbClr val="000000"/>
                </a:solidFill>
                <a:effectLst/>
                <a:uLnTx/>
                <a:uFillTx/>
                <a:latin typeface="Cambria"/>
                <a:ea typeface="+mn-ea"/>
                <a:cs typeface="+mn-cs"/>
              </a:rPr>
              <a:t>(l)</a:t>
            </a:r>
            <a:br>
              <a:rPr kumimoji="0" lang="en-US" sz="2000" b="0" i="0" u="none" strike="noStrike" kern="1200" cap="none" spc="0" normalizeH="0" baseline="0" noProof="0" dirty="0">
                <a:ln>
                  <a:noFill/>
                </a:ln>
                <a:solidFill>
                  <a:srgbClr val="000000"/>
                </a:solidFill>
                <a:effectLst/>
                <a:uLnTx/>
                <a:uFillTx/>
                <a:latin typeface="Cambria"/>
                <a:ea typeface="+mn-ea"/>
                <a:cs typeface="+mn-cs"/>
              </a:rPr>
            </a:br>
            <a:endParaRPr kumimoji="0" lang="en-US" sz="2000" b="0" i="0" u="none" strike="noStrike" kern="1200" cap="none" spc="0" normalizeH="0" baseline="0" noProof="0" dirty="0">
              <a:ln>
                <a:noFill/>
              </a:ln>
              <a:solidFill>
                <a:srgbClr val="000000"/>
              </a:solidFill>
              <a:effectLst/>
              <a:uLnTx/>
              <a:uFillTx/>
              <a:latin typeface="Cambri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000000"/>
                </a:solidFill>
                <a:effectLst/>
                <a:uLnTx/>
                <a:uFillTx/>
                <a:latin typeface="Cambria"/>
                <a:ea typeface="+mn-ea"/>
                <a:cs typeface="+mn-cs"/>
              </a:rPr>
              <a:t>3. Compute </a:t>
            </a:r>
            <a:r>
              <a:rPr kumimoji="0" lang="en-US" sz="2000" b="0" i="0" u="none" strike="noStrike" kern="1200" cap="none" spc="0" normalizeH="0" baseline="0" noProof="0" dirty="0" err="1">
                <a:ln>
                  <a:noFill/>
                </a:ln>
                <a:solidFill>
                  <a:srgbClr val="000000"/>
                </a:solidFill>
                <a:effectLst/>
                <a:uLnTx/>
                <a:uFillTx/>
                <a:latin typeface="Cambria"/>
                <a:ea typeface="+mn-ea"/>
                <a:cs typeface="+mn-cs"/>
              </a:rPr>
              <a:t>i</a:t>
            </a:r>
            <a:r>
              <a:rPr kumimoji="0" lang="en-US" sz="2000" b="0" i="0" u="none" strike="noStrike" kern="1200" cap="none" spc="0" normalizeH="0" baseline="0" noProof="0" dirty="0">
                <a:ln>
                  <a:noFill/>
                </a:ln>
                <a:solidFill>
                  <a:srgbClr val="000000"/>
                </a:solidFill>
                <a:effectLst/>
                <a:uLnTx/>
                <a:uFillTx/>
                <a:latin typeface="Cambria"/>
                <a:ea typeface="+mn-ea"/>
                <a:cs typeface="+mn-cs"/>
              </a:rPr>
              <a:t> in 0...q:</a:t>
            </a:r>
            <a:br>
              <a:rPr kumimoji="0" lang="en-US" sz="2000" b="0" i="0" u="none" strike="noStrike" kern="1200" cap="none" spc="0" normalizeH="0" baseline="0" noProof="0" dirty="0">
                <a:ln>
                  <a:noFill/>
                </a:ln>
                <a:solidFill>
                  <a:srgbClr val="000000"/>
                </a:solidFill>
                <a:effectLst/>
                <a:uLnTx/>
                <a:uFillTx/>
                <a:latin typeface="Cambria"/>
                <a:ea typeface="+mn-ea"/>
                <a:cs typeface="+mn-cs"/>
              </a:rPr>
            </a:br>
            <a:r>
              <a:rPr kumimoji="0" lang="en-US" sz="2000" b="0" i="0" u="none" strike="noStrike" kern="1200" cap="none" spc="0" normalizeH="0" baseline="0" noProof="0" dirty="0">
                <a:ln>
                  <a:noFill/>
                </a:ln>
                <a:solidFill>
                  <a:srgbClr val="000000"/>
                </a:solidFill>
                <a:effectLst/>
                <a:uLnTx/>
                <a:uFillTx/>
                <a:latin typeface="Cambria"/>
                <a:ea typeface="+mn-ea"/>
                <a:cs typeface="+mn-cs"/>
              </a:rPr>
              <a:t>  </a:t>
            </a:r>
            <a:r>
              <a:rPr kumimoji="0" lang="en-US" sz="2000" b="0" i="0" u="none" strike="noStrike" kern="1200" cap="none" spc="0" normalizeH="0" baseline="0" noProof="0" dirty="0" err="1">
                <a:ln>
                  <a:noFill/>
                </a:ln>
                <a:solidFill>
                  <a:srgbClr val="000000"/>
                </a:solidFill>
                <a:effectLst/>
                <a:uLnTx/>
                <a:uFillTx/>
                <a:latin typeface="Cambria"/>
                <a:ea typeface="+mn-ea"/>
                <a:cs typeface="+mn-cs"/>
              </a:rPr>
              <a:t>t</a:t>
            </a:r>
            <a:r>
              <a:rPr kumimoji="0" lang="en-US" sz="2000" b="0" i="0" u="none" strike="noStrike" kern="1200" cap="none" spc="0" normalizeH="0" baseline="-25000" noProof="0" dirty="0" err="1">
                <a:ln>
                  <a:noFill/>
                </a:ln>
                <a:solidFill>
                  <a:srgbClr val="000000"/>
                </a:solidFill>
                <a:effectLst/>
                <a:uLnTx/>
                <a:uFillTx/>
                <a:latin typeface="Cambria"/>
                <a:ea typeface="+mn-ea"/>
                <a:cs typeface="+mn-cs"/>
              </a:rPr>
              <a:t>i</a:t>
            </a:r>
            <a:r>
              <a:rPr kumimoji="0" lang="en-US" sz="2000" b="0" i="0" u="none" strike="noStrike" kern="1200" cap="none" spc="0" normalizeH="0" baseline="0" noProof="0" dirty="0">
                <a:ln>
                  <a:noFill/>
                </a:ln>
                <a:solidFill>
                  <a:srgbClr val="000000"/>
                </a:solidFill>
                <a:effectLst/>
                <a:uLnTx/>
                <a:uFillTx/>
                <a:latin typeface="Cambria"/>
                <a:ea typeface="+mn-ea"/>
                <a:cs typeface="+mn-cs"/>
              </a:rPr>
              <a:t> = S(m</a:t>
            </a:r>
            <a:r>
              <a:rPr kumimoji="0" lang="en-US" sz="2000" b="0" i="0" u="none" strike="noStrike" kern="1200" cap="none" spc="0" normalizeH="0" baseline="-25000" noProof="0" dirty="0">
                <a:ln>
                  <a:noFill/>
                </a:ln>
                <a:solidFill>
                  <a:srgbClr val="000000"/>
                </a:solidFill>
                <a:effectLst/>
                <a:uLnTx/>
                <a:uFillTx/>
                <a:latin typeface="Cambria"/>
                <a:ea typeface="+mn-ea"/>
                <a:cs typeface="+mn-cs"/>
              </a:rPr>
              <a:t>i</a:t>
            </a:r>
            <a:r>
              <a:rPr kumimoji="0" lang="en-US" sz="2000" b="0" i="0" u="none" strike="noStrike" kern="1200" cap="none" spc="0" normalizeH="0" baseline="0" noProof="0" dirty="0">
                <a:ln>
                  <a:noFill/>
                </a:ln>
                <a:solidFill>
                  <a:srgbClr val="000000"/>
                </a:solidFill>
                <a:effectLst/>
                <a:uLnTx/>
                <a:uFillTx/>
                <a:latin typeface="Cambria"/>
                <a:ea typeface="+mn-ea"/>
                <a:cs typeface="+mn-cs"/>
              </a:rPr>
              <a:t>, k)</a:t>
            </a:r>
            <a:endParaRPr kumimoji="0" lang="en-US" sz="2000" b="0" i="0" u="none" strike="noStrike" kern="1200" cap="none" spc="0" normalizeH="0" baseline="0" noProof="0" dirty="0">
              <a:ln>
                <a:noFill/>
              </a:ln>
              <a:solidFill>
                <a:srgbClr val="000000"/>
              </a:solidFill>
              <a:effectLst/>
              <a:uLnTx/>
              <a:uFillTx/>
              <a:latin typeface="Cambri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br>
              <a:rPr kumimoji="0" lang="en-US" sz="2000" b="0" i="0" u="none" strike="noStrike" kern="1200" cap="none" spc="0" normalizeH="0" baseline="0" noProof="0" dirty="0">
                <a:ln>
                  <a:noFill/>
                </a:ln>
                <a:solidFill>
                  <a:srgbClr val="000000"/>
                </a:solidFill>
                <a:effectLst/>
                <a:uLnTx/>
                <a:uFillTx/>
                <a:latin typeface="Cambria"/>
                <a:ea typeface="+mn-ea"/>
                <a:cs typeface="+mn-cs"/>
              </a:rPr>
            </a:br>
            <a:endParaRPr kumimoji="0" lang="en-US" sz="2000" b="0" i="0" u="none" strike="noStrike" kern="1200" cap="none" spc="0" normalizeH="0" baseline="0" noProof="0" dirty="0">
              <a:ln>
                <a:noFill/>
              </a:ln>
              <a:solidFill>
                <a:srgbClr val="000000"/>
              </a:solidFill>
              <a:effectLst/>
              <a:uLnTx/>
              <a:uFillTx/>
              <a:latin typeface="Cambri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000000"/>
                </a:solidFill>
                <a:effectLst/>
                <a:uLnTx/>
                <a:uFillTx/>
                <a:latin typeface="Cambria"/>
                <a:ea typeface="+mn-ea"/>
                <a:cs typeface="+mn-cs"/>
              </a:rPr>
              <a:t>5. b = V(</a:t>
            </a:r>
            <a:r>
              <a:rPr kumimoji="0" lang="en-US" sz="2000" b="0" i="0" u="none" strike="noStrike" kern="1200" cap="none" spc="0" normalizeH="0" baseline="0" noProof="0" dirty="0" err="1">
                <a:ln>
                  <a:noFill/>
                </a:ln>
                <a:solidFill>
                  <a:srgbClr val="000000"/>
                </a:solidFill>
                <a:effectLst/>
                <a:uLnTx/>
                <a:uFillTx/>
                <a:latin typeface="Cambria"/>
                <a:ea typeface="+mn-ea"/>
                <a:cs typeface="+mn-cs"/>
              </a:rPr>
              <a:t>m,t,k</a:t>
            </a:r>
            <a:r>
              <a:rPr kumimoji="0" lang="en-US" sz="2000" b="0" i="0" u="none" strike="noStrike" kern="1200" cap="none" spc="0" normalizeH="0" baseline="0" noProof="0" dirty="0">
                <a:ln>
                  <a:noFill/>
                </a:ln>
                <a:solidFill>
                  <a:srgbClr val="000000"/>
                </a:solidFill>
                <a:effectLst/>
                <a:uLnTx/>
                <a:uFillTx/>
                <a:latin typeface="Cambria"/>
                <a:ea typeface="+mn-ea"/>
                <a:cs typeface="+mn-cs"/>
              </a:rPr>
              <a:t>) </a:t>
            </a:r>
            <a:endParaRPr kumimoji="0" lang="en-US" sz="2000" b="0" i="0" u="none" strike="noStrike" kern="1200" cap="none" spc="0" normalizeH="0" baseline="0" noProof="0" dirty="0">
              <a:ln>
                <a:noFill/>
              </a:ln>
              <a:solidFill>
                <a:srgbClr val="000000"/>
              </a:solidFill>
              <a:effectLst/>
              <a:uLnTx/>
              <a:uFillTx/>
              <a:latin typeface="Cambria"/>
              <a:ea typeface="+mn-ea"/>
              <a:cs typeface="+mn-cs"/>
            </a:endParaRPr>
          </a:p>
        </p:txBody>
      </p:sp>
      <p:sp>
        <p:nvSpPr>
          <p:cNvPr id="6" name="Rounded Rectangle 5"/>
          <p:cNvSpPr/>
          <p:nvPr/>
        </p:nvSpPr>
        <p:spPr>
          <a:xfrm>
            <a:off x="5638800" y="1447800"/>
            <a:ext cx="3048000" cy="2836508"/>
          </a:xfrm>
          <a:prstGeom prst="roundRect">
            <a:avLst/>
          </a:prstGeom>
        </p:spPr>
        <p:style>
          <a:lnRef idx="2">
            <a:schemeClr val="accent1"/>
          </a:lnRef>
          <a:fillRef idx="1">
            <a:schemeClr val="lt1"/>
          </a:fillRef>
          <a:effectRef idx="0">
            <a:schemeClr val="accent1"/>
          </a:effectRef>
          <a:fontRef idx="minor">
            <a:schemeClr val="dk1"/>
          </a:fontRef>
        </p:style>
        <p:txBody>
          <a:bodyPr wrap="square" lIns="0" tIns="0" rIns="0" bIns="0" rtlCol="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000" b="1" i="1" u="none" strike="noStrike" kern="1200" cap="none" spc="0" normalizeH="0" baseline="0" noProof="0" dirty="0">
                <a:ln>
                  <a:noFill/>
                </a:ln>
                <a:solidFill>
                  <a:srgbClr val="000000"/>
                </a:solidFill>
                <a:effectLst/>
                <a:uLnTx/>
                <a:uFillTx/>
                <a:latin typeface="Cambria"/>
                <a:ea typeface="+mn-ea"/>
                <a:cs typeface="+mn-cs"/>
              </a:rPr>
              <a:t>Adversary A</a:t>
            </a:r>
            <a:br>
              <a:rPr kumimoji="0" lang="en-US" sz="2000" b="1" i="1" u="none" strike="noStrike" kern="1200" cap="none" spc="0" normalizeH="0" baseline="0" noProof="0" dirty="0">
                <a:ln>
                  <a:noFill/>
                </a:ln>
                <a:solidFill>
                  <a:srgbClr val="000000"/>
                </a:solidFill>
                <a:effectLst/>
                <a:uLnTx/>
                <a:uFillTx/>
                <a:latin typeface="Cambria"/>
                <a:ea typeface="+mn-ea"/>
                <a:cs typeface="+mn-cs"/>
              </a:rPr>
            </a:br>
            <a:endParaRPr kumimoji="0" lang="en-US" sz="2000" b="1" i="1" u="none" strike="noStrike" kern="1200" cap="none" spc="0" normalizeH="0" baseline="0" noProof="0" dirty="0">
              <a:ln>
                <a:noFill/>
              </a:ln>
              <a:solidFill>
                <a:srgbClr val="000000"/>
              </a:solidFill>
              <a:effectLst/>
              <a:uLnTx/>
              <a:uFillTx/>
              <a:latin typeface="Cambri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000000"/>
                </a:solidFill>
                <a:effectLst/>
                <a:uLnTx/>
                <a:uFillTx/>
                <a:latin typeface="Cambria"/>
                <a:ea typeface="+mn-ea"/>
                <a:cs typeface="+mn-cs"/>
              </a:rPr>
              <a:t>2. Picks  m</a:t>
            </a:r>
            <a:r>
              <a:rPr kumimoji="0" lang="en-US" sz="2000" b="0" i="0" u="none" strike="noStrike" kern="1200" cap="none" spc="0" normalizeH="0" baseline="-25000" noProof="0" dirty="0">
                <a:ln>
                  <a:noFill/>
                </a:ln>
                <a:solidFill>
                  <a:srgbClr val="000000"/>
                </a:solidFill>
                <a:effectLst/>
                <a:uLnTx/>
                <a:uFillTx/>
                <a:latin typeface="Cambria"/>
                <a:ea typeface="+mn-ea"/>
                <a:cs typeface="+mn-cs"/>
              </a:rPr>
              <a:t>1</a:t>
            </a:r>
            <a:r>
              <a:rPr kumimoji="0" lang="en-US" sz="2000" b="0" i="0" u="none" strike="noStrike" kern="1200" cap="none" spc="0" normalizeH="0" baseline="0" noProof="0" dirty="0">
                <a:ln>
                  <a:noFill/>
                </a:ln>
                <a:solidFill>
                  <a:srgbClr val="000000"/>
                </a:solidFill>
                <a:effectLst/>
                <a:uLnTx/>
                <a:uFillTx/>
                <a:latin typeface="Cambria"/>
                <a:ea typeface="+mn-ea"/>
                <a:cs typeface="+mn-cs"/>
              </a:rPr>
              <a:t>, ..., </a:t>
            </a:r>
            <a:r>
              <a:rPr kumimoji="0" lang="en-US" sz="2000" b="0" i="0" u="none" strike="noStrike" kern="1200" cap="none" spc="0" normalizeH="0" baseline="0" noProof="0" dirty="0" err="1">
                <a:ln>
                  <a:noFill/>
                </a:ln>
                <a:solidFill>
                  <a:srgbClr val="000000"/>
                </a:solidFill>
                <a:effectLst/>
                <a:uLnTx/>
                <a:uFillTx/>
                <a:latin typeface="Cambria"/>
                <a:ea typeface="+mn-ea"/>
                <a:cs typeface="+mn-cs"/>
              </a:rPr>
              <a:t>m</a:t>
            </a:r>
            <a:r>
              <a:rPr kumimoji="0" lang="en-US" sz="2000" b="0" i="0" u="none" strike="noStrike" kern="1200" cap="none" spc="0" normalizeH="0" baseline="-25000" noProof="0" dirty="0" err="1">
                <a:ln>
                  <a:noFill/>
                </a:ln>
                <a:solidFill>
                  <a:srgbClr val="000000"/>
                </a:solidFill>
                <a:effectLst/>
                <a:uLnTx/>
                <a:uFillTx/>
                <a:latin typeface="Cambria"/>
                <a:ea typeface="+mn-ea"/>
                <a:cs typeface="+mn-cs"/>
              </a:rPr>
              <a:t>q</a:t>
            </a:r>
            <a:r>
              <a:rPr kumimoji="0" lang="en-US" sz="2000" b="0" i="0" u="none" strike="noStrike" kern="1200" cap="none" spc="0" normalizeH="0" baseline="0" noProof="0" dirty="0">
                <a:ln>
                  <a:noFill/>
                </a:ln>
                <a:solidFill>
                  <a:srgbClr val="000000"/>
                </a:solidFill>
                <a:effectLst/>
                <a:uLnTx/>
                <a:uFillTx/>
                <a:latin typeface="Cambria"/>
                <a:ea typeface="+mn-ea"/>
                <a:cs typeface="+mn-cs"/>
              </a:rPr>
              <a:t> </a:t>
            </a:r>
            <a:br>
              <a:rPr kumimoji="0" lang="en-US" sz="2000" b="0" i="0" u="none" strike="noStrike" kern="1200" cap="none" spc="0" normalizeH="0" baseline="0" noProof="0" dirty="0">
                <a:ln>
                  <a:noFill/>
                </a:ln>
                <a:solidFill>
                  <a:srgbClr val="000000"/>
                </a:solidFill>
                <a:effectLst/>
                <a:uLnTx/>
                <a:uFillTx/>
                <a:latin typeface="Cambria"/>
                <a:ea typeface="+mn-ea"/>
                <a:cs typeface="+mn-cs"/>
              </a:rPr>
            </a:br>
            <a:endParaRPr kumimoji="0" lang="en-US" sz="2000" b="0" i="0" u="none" strike="noStrike" kern="1200" cap="none" spc="0" normalizeH="0" baseline="0" noProof="0" dirty="0">
              <a:ln>
                <a:noFill/>
              </a:ln>
              <a:solidFill>
                <a:srgbClr val="000000"/>
              </a:solidFill>
              <a:effectLst/>
              <a:uLnTx/>
              <a:uFillTx/>
              <a:latin typeface="Cambri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rgbClr val="000000"/>
              </a:solidFill>
              <a:effectLst/>
              <a:uLnTx/>
              <a:uFillTx/>
              <a:latin typeface="Cambri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000000"/>
                </a:solidFill>
                <a:effectLst/>
                <a:uLnTx/>
                <a:uFillTx/>
                <a:latin typeface="Cambria"/>
                <a:ea typeface="+mn-ea"/>
                <a:cs typeface="+mn-cs"/>
              </a:rPr>
              <a:t>4. picks m </a:t>
            </a:r>
            <a:r>
              <a:rPr kumimoji="0" lang="en-US" sz="2000" b="1" i="1" u="none" strike="noStrike" kern="1200" cap="none" spc="0" normalizeH="0" baseline="0" noProof="0" dirty="0">
                <a:ln>
                  <a:noFill/>
                </a:ln>
                <a:solidFill>
                  <a:srgbClr val="000000"/>
                </a:solidFill>
                <a:effectLst/>
                <a:uLnTx/>
                <a:uFillTx/>
                <a:latin typeface="Cambria"/>
                <a:ea typeface="+mn-ea"/>
                <a:cs typeface="+mn-cs"/>
              </a:rPr>
              <a:t>not</a:t>
            </a:r>
            <a:r>
              <a:rPr kumimoji="0" lang="en-US" sz="2000" b="0" i="0" u="none" strike="noStrike" kern="1200" cap="none" spc="0" normalizeH="0" baseline="0" noProof="0" dirty="0">
                <a:ln>
                  <a:noFill/>
                </a:ln>
                <a:solidFill>
                  <a:srgbClr val="000000"/>
                </a:solidFill>
                <a:effectLst/>
                <a:uLnTx/>
                <a:uFillTx/>
                <a:latin typeface="Cambria"/>
                <a:ea typeface="+mn-ea"/>
                <a:cs typeface="+mn-cs"/>
              </a:rPr>
              <a:t> in m</a:t>
            </a:r>
            <a:r>
              <a:rPr kumimoji="0" lang="en-US" sz="2000" b="0" i="0" u="none" strike="noStrike" kern="1200" cap="none" spc="0" normalizeH="0" baseline="-25000" noProof="0" dirty="0">
                <a:ln>
                  <a:noFill/>
                </a:ln>
                <a:solidFill>
                  <a:srgbClr val="000000"/>
                </a:solidFill>
                <a:effectLst/>
                <a:uLnTx/>
                <a:uFillTx/>
                <a:latin typeface="Cambria"/>
                <a:ea typeface="+mn-ea"/>
                <a:cs typeface="+mn-cs"/>
              </a:rPr>
              <a:t>1</a:t>
            </a:r>
            <a:r>
              <a:rPr kumimoji="0" lang="en-US" sz="2000" b="0" i="0" u="none" strike="noStrike" kern="1200" cap="none" spc="0" normalizeH="0" baseline="0" noProof="0" dirty="0">
                <a:ln>
                  <a:noFill/>
                </a:ln>
                <a:solidFill>
                  <a:srgbClr val="000000"/>
                </a:solidFill>
                <a:effectLst/>
                <a:uLnTx/>
                <a:uFillTx/>
                <a:latin typeface="Cambria"/>
                <a:ea typeface="+mn-ea"/>
                <a:cs typeface="+mn-cs"/>
              </a:rPr>
              <a:t>,...,</a:t>
            </a:r>
            <a:r>
              <a:rPr kumimoji="0" lang="en-US" sz="2000" b="0" i="0" u="none" strike="noStrike" kern="1200" cap="none" spc="0" normalizeH="0" baseline="0" noProof="0" dirty="0" err="1">
                <a:ln>
                  <a:noFill/>
                </a:ln>
                <a:solidFill>
                  <a:srgbClr val="000000"/>
                </a:solidFill>
                <a:effectLst/>
                <a:uLnTx/>
                <a:uFillTx/>
                <a:latin typeface="Cambria"/>
                <a:ea typeface="+mn-ea"/>
                <a:cs typeface="+mn-cs"/>
              </a:rPr>
              <a:t>m</a:t>
            </a:r>
            <a:r>
              <a:rPr kumimoji="0" lang="en-US" sz="2000" b="0" i="0" u="none" strike="noStrike" kern="1200" cap="none" spc="0" normalizeH="0" baseline="-25000" noProof="0" dirty="0" err="1">
                <a:ln>
                  <a:noFill/>
                </a:ln>
                <a:solidFill>
                  <a:srgbClr val="000000"/>
                </a:solidFill>
                <a:effectLst/>
                <a:uLnTx/>
                <a:uFillTx/>
                <a:latin typeface="Cambria"/>
                <a:ea typeface="+mn-ea"/>
                <a:cs typeface="+mn-cs"/>
              </a:rPr>
              <a:t>q</a:t>
            </a:r>
            <a:br>
              <a:rPr kumimoji="0" lang="en-US" sz="2000" b="0" i="0" u="none" strike="noStrike" kern="1200" cap="none" spc="0" normalizeH="0" baseline="0" noProof="0" dirty="0">
                <a:ln>
                  <a:noFill/>
                </a:ln>
                <a:solidFill>
                  <a:srgbClr val="000000"/>
                </a:solidFill>
                <a:effectLst/>
                <a:uLnTx/>
                <a:uFillTx/>
                <a:latin typeface="Cambria"/>
                <a:ea typeface="+mn-ea"/>
                <a:cs typeface="+mn-cs"/>
              </a:rPr>
            </a:br>
            <a:r>
              <a:rPr kumimoji="0" lang="en-US" sz="2000" b="0" i="0" u="none" strike="noStrike" kern="1200" cap="none" spc="0" normalizeH="0" baseline="0" noProof="0" dirty="0">
                <a:ln>
                  <a:noFill/>
                </a:ln>
                <a:solidFill>
                  <a:srgbClr val="000000"/>
                </a:solidFill>
                <a:effectLst/>
                <a:uLnTx/>
                <a:uFillTx/>
                <a:latin typeface="Cambria"/>
                <a:ea typeface="+mn-ea"/>
                <a:cs typeface="+mn-cs"/>
              </a:rPr>
              <a:t>     Generates t</a:t>
            </a:r>
            <a:endParaRPr kumimoji="0" lang="en-US" sz="1800" b="0" i="0" u="none" strike="noStrike" kern="1200" cap="none" spc="0" normalizeH="0" baseline="-25000" noProof="0" dirty="0">
              <a:ln>
                <a:noFill/>
              </a:ln>
              <a:solidFill>
                <a:srgbClr val="000000"/>
              </a:solidFill>
              <a:effectLst/>
              <a:uLnTx/>
              <a:uFillTx/>
              <a:latin typeface="Cambria"/>
              <a:ea typeface="+mn-ea"/>
              <a:cs typeface="+mn-cs"/>
            </a:endParaRPr>
          </a:p>
        </p:txBody>
      </p:sp>
      <p:cxnSp>
        <p:nvCxnSpPr>
          <p:cNvPr id="7" name="Straight Arrow Connector 6"/>
          <p:cNvCxnSpPr/>
          <p:nvPr/>
        </p:nvCxnSpPr>
        <p:spPr>
          <a:xfrm flipH="1">
            <a:off x="3657600" y="2514600"/>
            <a:ext cx="1828800" cy="0"/>
          </a:xfrm>
          <a:prstGeom prst="straightConnector1">
            <a:avLst/>
          </a:prstGeom>
          <a:ln w="28575" cap="rnd" cmpd="sng">
            <a:solidFill>
              <a:schemeClr val="tx1"/>
            </a:solidFill>
            <a:miter lim="800000"/>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4114800" y="2057400"/>
            <a:ext cx="914400" cy="533400"/>
          </a:xfrm>
          <a:prstGeom prst="rect">
            <a:avLst/>
          </a:prstGeom>
        </p:spPr>
        <p:txBody>
          <a:bodyPr vert="horz" wrap="none" lIns="91440" tIns="45720" rIns="91440" bIns="45720" rtlCol="0" anchor="t" anchorCtr="0">
            <a:normAutofit/>
          </a:bodyPr>
          <a:lstStyle/>
          <a:p>
            <a:pPr marL="0" marR="0" lvl="0" indent="0" algn="ctr" defTabSz="914400" rtl="0" eaLnBrk="1" fontAlgn="auto" latinLnBrk="0" hangingPunct="1">
              <a:lnSpc>
                <a:spcPct val="100000"/>
              </a:lnSpc>
              <a:spcBef>
                <a:spcPts val="0"/>
              </a:spcBef>
              <a:spcAft>
                <a:spcPts val="0"/>
              </a:spcAft>
              <a:buClrTx/>
              <a:buSzTx/>
              <a:buFont typeface="Arial" panose="020B0604020202090204"/>
              <a:buNone/>
              <a:defRPr/>
            </a:pPr>
            <a:r>
              <a:rPr kumimoji="0" lang="en-US" sz="2000" b="0" i="0" u="none" strike="noStrike" kern="1200" cap="none" spc="0" normalizeH="0" baseline="0" noProof="0" dirty="0">
                <a:ln>
                  <a:noFill/>
                </a:ln>
                <a:solidFill>
                  <a:srgbClr val="000000"/>
                </a:solidFill>
                <a:effectLst/>
                <a:uLnTx/>
                <a:uFillTx/>
                <a:latin typeface="Cambria"/>
                <a:ea typeface="+mn-ea"/>
                <a:cs typeface="+mn-cs"/>
              </a:rPr>
              <a:t>m</a:t>
            </a:r>
            <a:r>
              <a:rPr kumimoji="0" lang="en-US" sz="2000" b="0" i="0" u="none" strike="noStrike" kern="1200" cap="none" spc="0" normalizeH="0" baseline="-25000" noProof="0" dirty="0">
                <a:ln>
                  <a:noFill/>
                </a:ln>
                <a:solidFill>
                  <a:srgbClr val="000000"/>
                </a:solidFill>
                <a:effectLst/>
                <a:uLnTx/>
                <a:uFillTx/>
                <a:latin typeface="Cambria"/>
                <a:ea typeface="+mn-ea"/>
                <a:cs typeface="+mn-cs"/>
              </a:rPr>
              <a:t>1</a:t>
            </a:r>
            <a:r>
              <a:rPr kumimoji="0" lang="en-US" sz="2000" b="0" i="0" u="none" strike="noStrike" kern="1200" cap="none" spc="0" normalizeH="0" baseline="0" noProof="0" dirty="0">
                <a:ln>
                  <a:noFill/>
                </a:ln>
                <a:solidFill>
                  <a:srgbClr val="000000"/>
                </a:solidFill>
                <a:effectLst/>
                <a:uLnTx/>
                <a:uFillTx/>
                <a:latin typeface="Cambria"/>
                <a:ea typeface="+mn-ea"/>
                <a:cs typeface="+mn-cs"/>
              </a:rPr>
              <a:t>,...,</a:t>
            </a:r>
            <a:r>
              <a:rPr kumimoji="0" lang="en-US" sz="2000" b="0" i="0" u="none" strike="noStrike" kern="1200" cap="none" spc="0" normalizeH="0" baseline="0" noProof="0" dirty="0" err="1">
                <a:ln>
                  <a:noFill/>
                </a:ln>
                <a:solidFill>
                  <a:srgbClr val="000000"/>
                </a:solidFill>
                <a:effectLst/>
                <a:uLnTx/>
                <a:uFillTx/>
                <a:latin typeface="Cambria"/>
                <a:ea typeface="+mn-ea"/>
                <a:cs typeface="+mn-cs"/>
              </a:rPr>
              <a:t>m</a:t>
            </a:r>
            <a:r>
              <a:rPr kumimoji="0" lang="en-US" sz="2000" b="0" i="0" u="none" strike="noStrike" kern="1200" cap="none" spc="0" normalizeH="0" baseline="-25000" noProof="0" dirty="0" err="1">
                <a:ln>
                  <a:noFill/>
                </a:ln>
                <a:solidFill>
                  <a:srgbClr val="000000"/>
                </a:solidFill>
                <a:effectLst/>
                <a:uLnTx/>
                <a:uFillTx/>
                <a:latin typeface="Cambria"/>
                <a:ea typeface="+mn-ea"/>
                <a:cs typeface="+mn-cs"/>
              </a:rPr>
              <a:t>q</a:t>
            </a:r>
            <a:endParaRPr kumimoji="0" lang="en-US" sz="2000" b="0" i="0" u="none" strike="noStrike" kern="1200" cap="none" spc="0" normalizeH="0" baseline="-25000" noProof="0" dirty="0">
              <a:ln>
                <a:noFill/>
              </a:ln>
              <a:solidFill>
                <a:srgbClr val="000000"/>
              </a:solidFill>
              <a:effectLst/>
              <a:uLnTx/>
              <a:uFillTx/>
              <a:latin typeface="Cambria"/>
              <a:ea typeface="+mn-ea"/>
              <a:cs typeface="+mn-cs"/>
            </a:endParaRPr>
          </a:p>
        </p:txBody>
      </p:sp>
      <p:cxnSp>
        <p:nvCxnSpPr>
          <p:cNvPr id="9" name="Straight Arrow Connector 8"/>
          <p:cNvCxnSpPr/>
          <p:nvPr/>
        </p:nvCxnSpPr>
        <p:spPr>
          <a:xfrm flipH="1">
            <a:off x="3657600" y="3065108"/>
            <a:ext cx="1828800" cy="0"/>
          </a:xfrm>
          <a:prstGeom prst="straightConnector1">
            <a:avLst/>
          </a:prstGeom>
          <a:ln w="28575" cap="rnd" cmpd="sng">
            <a:solidFill>
              <a:schemeClr val="tx1"/>
            </a:solidFill>
            <a:miter lim="800000"/>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114800" y="2684108"/>
            <a:ext cx="914400" cy="381000"/>
          </a:xfrm>
          <a:prstGeom prst="rect">
            <a:avLst/>
          </a:prstGeom>
        </p:spPr>
        <p:txBody>
          <a:bodyPr vert="horz" wrap="none" lIns="91440" tIns="45720" rIns="91440" bIns="45720" rtlCol="0" anchor="t" anchorCtr="0">
            <a:noAutofit/>
          </a:bodyPr>
          <a:lstStyle/>
          <a:p>
            <a:pPr marL="0" marR="0" lvl="0" indent="0" algn="ctr" defTabSz="914400" rtl="0" eaLnBrk="1" fontAlgn="auto" latinLnBrk="0" hangingPunct="1">
              <a:lnSpc>
                <a:spcPct val="100000"/>
              </a:lnSpc>
              <a:spcBef>
                <a:spcPts val="0"/>
              </a:spcBef>
              <a:spcAft>
                <a:spcPts val="0"/>
              </a:spcAft>
              <a:buClrTx/>
              <a:buSzTx/>
              <a:buFont typeface="Arial" panose="020B0604020202090204"/>
              <a:buNone/>
              <a:defRPr/>
            </a:pPr>
            <a:r>
              <a:rPr kumimoji="0" lang="en-US" sz="2000" b="0" i="0" u="none" strike="noStrike" kern="1200" cap="none" spc="0" normalizeH="0" baseline="0" noProof="0" dirty="0">
                <a:ln>
                  <a:noFill/>
                </a:ln>
                <a:solidFill>
                  <a:srgbClr val="000000"/>
                </a:solidFill>
                <a:effectLst/>
                <a:uLnTx/>
                <a:uFillTx/>
                <a:latin typeface="Cambria"/>
                <a:ea typeface="+mn-ea"/>
                <a:cs typeface="+mn-cs"/>
              </a:rPr>
              <a:t>t</a:t>
            </a:r>
            <a:r>
              <a:rPr kumimoji="0" lang="en-US" sz="2000" b="0" i="0" u="none" strike="noStrike" kern="1200" cap="none" spc="0" normalizeH="0" baseline="-25000" noProof="0" dirty="0">
                <a:ln>
                  <a:noFill/>
                </a:ln>
                <a:solidFill>
                  <a:srgbClr val="000000"/>
                </a:solidFill>
                <a:effectLst/>
                <a:uLnTx/>
                <a:uFillTx/>
                <a:latin typeface="Cambria"/>
                <a:ea typeface="+mn-ea"/>
                <a:cs typeface="+mn-cs"/>
              </a:rPr>
              <a:t>1</a:t>
            </a:r>
            <a:r>
              <a:rPr kumimoji="0" lang="en-US" sz="2000" b="0" i="0" u="none" strike="noStrike" kern="1200" cap="none" spc="0" normalizeH="0" baseline="0" noProof="0" dirty="0">
                <a:ln>
                  <a:noFill/>
                </a:ln>
                <a:solidFill>
                  <a:srgbClr val="000000"/>
                </a:solidFill>
                <a:effectLst/>
                <a:uLnTx/>
                <a:uFillTx/>
                <a:latin typeface="Cambria"/>
                <a:ea typeface="+mn-ea"/>
                <a:cs typeface="+mn-cs"/>
              </a:rPr>
              <a:t>,...,</a:t>
            </a:r>
            <a:r>
              <a:rPr kumimoji="0" lang="en-US" sz="2000" b="0" i="0" u="none" strike="noStrike" kern="1200" cap="none" spc="0" normalizeH="0" baseline="0" noProof="0" dirty="0" err="1">
                <a:ln>
                  <a:noFill/>
                </a:ln>
                <a:solidFill>
                  <a:srgbClr val="000000"/>
                </a:solidFill>
                <a:effectLst/>
                <a:uLnTx/>
                <a:uFillTx/>
                <a:latin typeface="Cambria"/>
                <a:ea typeface="+mn-ea"/>
                <a:cs typeface="+mn-cs"/>
              </a:rPr>
              <a:t>t</a:t>
            </a:r>
            <a:r>
              <a:rPr kumimoji="0" lang="en-US" sz="2000" b="0" i="0" u="none" strike="noStrike" kern="1200" cap="none" spc="0" normalizeH="0" baseline="-25000" noProof="0" dirty="0" err="1">
                <a:ln>
                  <a:noFill/>
                </a:ln>
                <a:solidFill>
                  <a:srgbClr val="000000"/>
                </a:solidFill>
                <a:effectLst/>
                <a:uLnTx/>
                <a:uFillTx/>
                <a:latin typeface="Cambria"/>
                <a:ea typeface="+mn-ea"/>
                <a:cs typeface="+mn-cs"/>
              </a:rPr>
              <a:t>q</a:t>
            </a:r>
            <a:endParaRPr kumimoji="0" lang="en-US" sz="2000" b="0" i="0" u="none" strike="noStrike" kern="1200" cap="none" spc="0" normalizeH="0" baseline="-25000" noProof="0" dirty="0">
              <a:ln>
                <a:noFill/>
              </a:ln>
              <a:solidFill>
                <a:srgbClr val="000000"/>
              </a:solidFill>
              <a:effectLst/>
              <a:uLnTx/>
              <a:uFillTx/>
              <a:latin typeface="Cambria"/>
              <a:ea typeface="+mn-ea"/>
              <a:cs typeface="+mn-cs"/>
            </a:endParaRPr>
          </a:p>
        </p:txBody>
      </p:sp>
      <p:cxnSp>
        <p:nvCxnSpPr>
          <p:cNvPr id="13" name="Straight Arrow Connector 12"/>
          <p:cNvCxnSpPr/>
          <p:nvPr/>
        </p:nvCxnSpPr>
        <p:spPr>
          <a:xfrm flipH="1">
            <a:off x="3581400" y="3522308"/>
            <a:ext cx="1828800" cy="0"/>
          </a:xfrm>
          <a:prstGeom prst="straightConnector1">
            <a:avLst/>
          </a:prstGeom>
          <a:ln w="28575" cap="rnd" cmpd="sng">
            <a:solidFill>
              <a:schemeClr val="tx1"/>
            </a:solidFill>
            <a:miter lim="800000"/>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114800" y="3151077"/>
            <a:ext cx="914400" cy="533400"/>
          </a:xfrm>
          <a:prstGeom prst="rect">
            <a:avLst/>
          </a:prstGeom>
        </p:spPr>
        <p:txBody>
          <a:bodyPr vert="horz" wrap="none" lIns="91440" tIns="45720" rIns="91440" bIns="45720" rtlCol="0" anchor="t" anchorCtr="0">
            <a:normAutofit/>
          </a:bodyPr>
          <a:lstStyle/>
          <a:p>
            <a:pPr marL="0" marR="0" lvl="0" indent="0" algn="ctr" defTabSz="914400" rtl="0" eaLnBrk="1" fontAlgn="auto" latinLnBrk="0" hangingPunct="1">
              <a:lnSpc>
                <a:spcPct val="100000"/>
              </a:lnSpc>
              <a:spcBef>
                <a:spcPts val="0"/>
              </a:spcBef>
              <a:spcAft>
                <a:spcPts val="0"/>
              </a:spcAft>
              <a:buClrTx/>
              <a:buSzTx/>
              <a:buFont typeface="Arial" panose="020B0604020202090204"/>
              <a:buNone/>
              <a:defRPr/>
            </a:pPr>
            <a:r>
              <a:rPr kumimoji="0" lang="en-US" sz="2000" b="0" i="0" u="none" strike="noStrike" kern="1200" cap="none" spc="0" normalizeH="0" baseline="0" noProof="0" dirty="0" err="1">
                <a:ln>
                  <a:noFill/>
                </a:ln>
                <a:solidFill>
                  <a:srgbClr val="000000"/>
                </a:solidFill>
                <a:effectLst/>
                <a:uLnTx/>
                <a:uFillTx/>
                <a:latin typeface="Cambria"/>
                <a:ea typeface="+mn-ea"/>
                <a:cs typeface="+mn-cs"/>
              </a:rPr>
              <a:t>m,t</a:t>
            </a:r>
            <a:endParaRPr kumimoji="0" lang="en-US" sz="2000" b="0" i="0" u="none" strike="noStrike" kern="1200" cap="none" spc="0" normalizeH="0" baseline="-25000" noProof="0" dirty="0">
              <a:ln>
                <a:noFill/>
              </a:ln>
              <a:solidFill>
                <a:srgbClr val="000000"/>
              </a:solidFill>
              <a:effectLst/>
              <a:uLnTx/>
              <a:uFillTx/>
              <a:latin typeface="Cambria"/>
              <a:ea typeface="+mn-ea"/>
              <a:cs typeface="+mn-cs"/>
            </a:endParaRPr>
          </a:p>
        </p:txBody>
      </p:sp>
      <p:cxnSp>
        <p:nvCxnSpPr>
          <p:cNvPr id="16" name="Straight Arrow Connector 15"/>
          <p:cNvCxnSpPr/>
          <p:nvPr/>
        </p:nvCxnSpPr>
        <p:spPr>
          <a:xfrm>
            <a:off x="1066800" y="4343400"/>
            <a:ext cx="0" cy="474308"/>
          </a:xfrm>
          <a:prstGeom prst="straightConnector1">
            <a:avLst/>
          </a:prstGeom>
          <a:ln w="28575" cap="rnd" cmpd="sng">
            <a:solidFill>
              <a:schemeClr val="tx1"/>
            </a:solidFill>
            <a:miter lim="800000"/>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143000" y="4436708"/>
            <a:ext cx="1290417" cy="307777"/>
          </a:xfrm>
          <a:prstGeom prst="rect">
            <a:avLst/>
          </a:prstGeom>
          <a:noFill/>
        </p:spPr>
        <p:txBody>
          <a:bodyPr wrap="none" lIns="0" tIns="0" rIns="0" bIns="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000000"/>
                </a:solidFill>
                <a:effectLst/>
                <a:uLnTx/>
                <a:uFillTx/>
                <a:latin typeface="Cambria"/>
                <a:ea typeface="+mn-ea"/>
                <a:cs typeface="+mn-cs"/>
              </a:rPr>
              <a:t>b = {</a:t>
            </a:r>
            <a:r>
              <a:rPr kumimoji="0" lang="en-US" sz="2000" b="0" i="0" u="none" strike="noStrike" kern="1200" cap="none" spc="0" normalizeH="0" baseline="0" noProof="0" dirty="0" err="1">
                <a:ln>
                  <a:noFill/>
                </a:ln>
                <a:solidFill>
                  <a:srgbClr val="000000"/>
                </a:solidFill>
                <a:effectLst/>
                <a:uLnTx/>
                <a:uFillTx/>
                <a:latin typeface="Cambria"/>
                <a:ea typeface="+mn-ea"/>
                <a:cs typeface="+mn-cs"/>
              </a:rPr>
              <a:t>yes,no</a:t>
            </a:r>
            <a:r>
              <a:rPr kumimoji="0" lang="en-US" sz="2000" b="0" i="0" u="none" strike="noStrike" kern="1200" cap="none" spc="0" normalizeH="0" baseline="0" noProof="0" dirty="0">
                <a:ln>
                  <a:noFill/>
                </a:ln>
                <a:solidFill>
                  <a:srgbClr val="000000"/>
                </a:solidFill>
                <a:effectLst/>
                <a:uLnTx/>
                <a:uFillTx/>
                <a:latin typeface="Cambria"/>
                <a:ea typeface="+mn-ea"/>
                <a:cs typeface="+mn-cs"/>
              </a:rPr>
              <a:t>}</a:t>
            </a:r>
            <a:endParaRPr kumimoji="0" lang="en-US" sz="2000" b="0" i="0" u="none" strike="noStrike" kern="1200" cap="none" spc="0" normalizeH="0" baseline="0" noProof="0" dirty="0">
              <a:ln>
                <a:noFill/>
              </a:ln>
              <a:solidFill>
                <a:srgbClr val="000000"/>
              </a:solidFill>
              <a:effectLst/>
              <a:uLnTx/>
              <a:uFillTx/>
              <a:latin typeface="Cambria"/>
              <a:ea typeface="+mn-ea"/>
              <a:cs typeface="+mn-cs"/>
            </a:endParaRPr>
          </a:p>
        </p:txBody>
      </p:sp>
      <p:sp>
        <p:nvSpPr>
          <p:cNvPr id="19" name="Rounded Rectangular Callout 18"/>
          <p:cNvSpPr/>
          <p:nvPr/>
        </p:nvSpPr>
        <p:spPr>
          <a:xfrm>
            <a:off x="4838700" y="4284308"/>
            <a:ext cx="2705100" cy="838200"/>
          </a:xfrm>
          <a:prstGeom prst="wedgeRoundRectCallout">
            <a:avLst>
              <a:gd name="adj1" fmla="val -58851"/>
              <a:gd name="adj2" fmla="val -142351"/>
              <a:gd name="adj3" fmla="val 16667"/>
            </a:avLst>
          </a:prstGeom>
          <a:solidFill>
            <a:schemeClr val="accent5"/>
          </a:solidFill>
          <a:ln w="28575" cap="rnd" cmpd="sng">
            <a:no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srgbClr val="FFFFFF"/>
                </a:solidFill>
                <a:effectLst/>
                <a:uLnTx/>
                <a:uFillTx/>
                <a:latin typeface="Cambria"/>
                <a:ea typeface="+mn-ea"/>
                <a:cs typeface="+mn-cs"/>
              </a:rPr>
              <a:t>existential forgery </a:t>
            </a:r>
            <a:br>
              <a:rPr kumimoji="0" lang="en-US" sz="2400" b="0" i="0" u="none" strike="noStrike" kern="1200" cap="none" spc="0" normalizeH="0" baseline="0" noProof="0" dirty="0">
                <a:ln>
                  <a:noFill/>
                </a:ln>
                <a:solidFill>
                  <a:srgbClr val="FFFFFF"/>
                </a:solidFill>
                <a:effectLst/>
                <a:uLnTx/>
                <a:uFillTx/>
                <a:latin typeface="Cambria"/>
                <a:ea typeface="+mn-ea"/>
                <a:cs typeface="+mn-cs"/>
              </a:rPr>
            </a:br>
            <a:r>
              <a:rPr kumimoji="0" lang="en-US" sz="2400" b="0" i="0" u="none" strike="noStrike" kern="1200" cap="none" spc="0" normalizeH="0" baseline="0" noProof="0" dirty="0">
                <a:ln>
                  <a:noFill/>
                </a:ln>
                <a:solidFill>
                  <a:srgbClr val="FFFFFF"/>
                </a:solidFill>
                <a:effectLst/>
                <a:uLnTx/>
                <a:uFillTx/>
                <a:latin typeface="Cambria"/>
                <a:ea typeface="+mn-ea"/>
                <a:cs typeface="+mn-cs"/>
              </a:rPr>
              <a:t>if b=“yes”</a:t>
            </a:r>
            <a:endParaRPr kumimoji="0" lang="en-US" sz="2400" b="0" i="0" u="none" strike="noStrike" kern="1200" cap="none" spc="0" normalizeH="0" baseline="0" noProof="0" dirty="0">
              <a:ln>
                <a:noFill/>
              </a:ln>
              <a:solidFill>
                <a:srgbClr val="FFFFFF"/>
              </a:solidFill>
              <a:effectLst/>
              <a:uLnTx/>
              <a:uFillTx/>
              <a:latin typeface="Cambria"/>
              <a:ea typeface="+mn-ea"/>
              <a:cs typeface="+mn-cs"/>
            </a:endParaRPr>
          </a:p>
        </p:txBody>
      </p:sp>
      <p:sp>
        <p:nvSpPr>
          <p:cNvPr id="2" name="文本框 1"/>
          <p:cNvSpPr txBox="1"/>
          <p:nvPr/>
        </p:nvSpPr>
        <p:spPr>
          <a:xfrm>
            <a:off x="6111240" y="1098910"/>
            <a:ext cx="2819400" cy="307777"/>
          </a:xfrm>
          <a:prstGeom prst="rect">
            <a:avLst/>
          </a:prstGeom>
          <a:noFill/>
        </p:spPr>
        <p:txBody>
          <a:bodyPr wrap="square" lIns="0" tIns="0" rIns="0" bIns="0" rtlCol="0" anchor="t" anchorCtr="0">
            <a:spAutoFit/>
          </a:bodyPr>
          <a:lstStyle/>
          <a:p>
            <a:r>
              <a:rPr lang="en-US" altLang="zh-CN" sz="2000" b="1" dirty="0">
                <a:solidFill>
                  <a:srgbClr val="FF0000"/>
                </a:solidFill>
              </a:rPr>
              <a:t>Chosen message attack</a:t>
            </a:r>
            <a:endParaRPr lang="zh-CN" altLang="en-US" sz="20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685800"/>
            <a:ext cx="8229600" cy="857250"/>
          </a:xfrm>
        </p:spPr>
        <p:txBody>
          <a:bodyPr/>
          <a:lstStyle/>
          <a:p>
            <a:r>
              <a:rPr lang="en-US" dirty="0"/>
              <a:t>Secure MACs</a:t>
            </a:r>
            <a:endParaRPr lang="en-US" dirty="0"/>
          </a:p>
        </p:txBody>
      </p:sp>
      <p:sp>
        <p:nvSpPr>
          <p:cNvPr id="25603" name="Rectangle 3"/>
          <p:cNvSpPr>
            <a:spLocks noGrp="1" noChangeArrowheads="1"/>
          </p:cNvSpPr>
          <p:nvPr>
            <p:ph type="body" idx="1"/>
          </p:nvPr>
        </p:nvSpPr>
        <p:spPr>
          <a:xfrm>
            <a:off x="228600" y="1600200"/>
            <a:ext cx="8915400" cy="4400550"/>
          </a:xfrm>
        </p:spPr>
        <p:txBody>
          <a:bodyPr>
            <a:normAutofit fontScale="92500" lnSpcReduction="10000"/>
          </a:bodyPr>
          <a:lstStyle/>
          <a:p>
            <a:pPr>
              <a:lnSpc>
                <a:spcPct val="90000"/>
              </a:lnSpc>
            </a:pPr>
            <a:r>
              <a:rPr lang="en-US" dirty="0"/>
              <a:t>For a MAC   I=(S,V)  and adv.  A  define a MAC game as:</a:t>
            </a: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spcBef>
                <a:spcPct val="100000"/>
              </a:spcBef>
            </a:pPr>
            <a:endParaRPr lang="en-US" dirty="0"/>
          </a:p>
          <a:p>
            <a:pPr marL="0" indent="0">
              <a:lnSpc>
                <a:spcPct val="120000"/>
              </a:lnSpc>
              <a:spcBef>
                <a:spcPts val="1200"/>
              </a:spcBef>
              <a:buNone/>
            </a:pPr>
            <a:r>
              <a:rPr lang="en-US" dirty="0" err="1"/>
              <a:t>Def</a:t>
            </a:r>
            <a:r>
              <a:rPr lang="en-US" dirty="0"/>
              <a:t>:  I=(S,V)  is a </a:t>
            </a:r>
            <a:r>
              <a:rPr lang="en-US" b="1" u="sng" dirty="0"/>
              <a:t>secure MAC </a:t>
            </a:r>
            <a:r>
              <a:rPr lang="en-US" dirty="0"/>
              <a:t>if for all </a:t>
            </a:r>
            <a:r>
              <a:rPr lang="ja-JP" altLang="en-US" dirty="0">
                <a:latin typeface="Arial" panose="020B0604020202090204"/>
              </a:rPr>
              <a:t>“</a:t>
            </a:r>
            <a:r>
              <a:rPr lang="en-US" dirty="0"/>
              <a:t>efficient</a:t>
            </a:r>
            <a:r>
              <a:rPr lang="ja-JP" altLang="en-US" dirty="0">
                <a:latin typeface="Arial" panose="020B0604020202090204"/>
              </a:rPr>
              <a:t>”</a:t>
            </a:r>
            <a:r>
              <a:rPr lang="en-US" dirty="0"/>
              <a:t>  A:</a:t>
            </a:r>
            <a:br>
              <a:rPr lang="en-US" dirty="0"/>
            </a:br>
            <a:r>
              <a:rPr lang="en-US" dirty="0"/>
              <a:t>	         </a:t>
            </a:r>
            <a:r>
              <a:rPr lang="en-US" dirty="0" err="1">
                <a:solidFill>
                  <a:srgbClr val="000090"/>
                </a:solidFill>
              </a:rPr>
              <a:t>Adv</a:t>
            </a:r>
            <a:r>
              <a:rPr lang="en-US" baseline="-25000" dirty="0" err="1">
                <a:solidFill>
                  <a:srgbClr val="000090"/>
                </a:solidFill>
              </a:rPr>
              <a:t>MAC</a:t>
            </a:r>
            <a:r>
              <a:rPr lang="en-US" dirty="0">
                <a:solidFill>
                  <a:srgbClr val="000090"/>
                </a:solidFill>
              </a:rPr>
              <a:t>[A,I]</a:t>
            </a:r>
            <a:r>
              <a:rPr lang="en-US" dirty="0">
                <a:solidFill>
                  <a:schemeClr val="accent2"/>
                </a:solidFill>
              </a:rPr>
              <a:t>  </a:t>
            </a:r>
            <a:r>
              <a:rPr lang="en-US" dirty="0"/>
              <a:t>=  </a:t>
            </a:r>
            <a:r>
              <a:rPr lang="en-US" dirty="0" err="1"/>
              <a:t>Pr</a:t>
            </a:r>
            <a:r>
              <a:rPr lang="en-US" dirty="0"/>
              <a:t>[</a:t>
            </a:r>
            <a:r>
              <a:rPr lang="en-US" dirty="0" err="1"/>
              <a:t>Chal</a:t>
            </a:r>
            <a:r>
              <a:rPr lang="en-US" dirty="0"/>
              <a:t>. outputs 1]</a:t>
            </a:r>
            <a:r>
              <a:rPr lang="en-US" sz="3600" dirty="0"/>
              <a:t>    </a:t>
            </a:r>
            <a:r>
              <a:rPr lang="en-US" dirty="0"/>
              <a:t>is </a:t>
            </a:r>
            <a:r>
              <a:rPr lang="ja-JP" altLang="en-US" dirty="0">
                <a:latin typeface="Arial" panose="020B0604020202090204"/>
              </a:rPr>
              <a:t>“</a:t>
            </a:r>
            <a:r>
              <a:rPr lang="en-US" dirty="0"/>
              <a:t>negligible</a:t>
            </a:r>
            <a:r>
              <a:rPr lang="ja-JP" altLang="en-US" dirty="0">
                <a:latin typeface="Arial" panose="020B0604020202090204"/>
              </a:rPr>
              <a:t>”</a:t>
            </a:r>
            <a:endParaRPr lang="en-US" dirty="0"/>
          </a:p>
        </p:txBody>
      </p:sp>
      <p:sp>
        <p:nvSpPr>
          <p:cNvPr id="25620" name="Rectangle 20"/>
          <p:cNvSpPr>
            <a:spLocks noChangeArrowheads="1"/>
          </p:cNvSpPr>
          <p:nvPr/>
        </p:nvSpPr>
        <p:spPr bwMode="auto">
          <a:xfrm>
            <a:off x="1447800" y="2362200"/>
            <a:ext cx="1295400" cy="1085850"/>
          </a:xfrm>
          <a:prstGeom prst="rect">
            <a:avLst/>
          </a:prstGeom>
          <a:solidFill>
            <a:schemeClr val="accent1"/>
          </a:solidFill>
          <a:ln w="9525">
            <a:solidFill>
              <a:schemeClr val="tx1"/>
            </a:solidFill>
            <a:miter lim="800000"/>
          </a:ln>
          <a:effectLst/>
        </p:spPr>
        <p:txBody>
          <a:bodyPr wrap="none"/>
          <a:lstStyle/>
          <a:p>
            <a:pPr algn="ctr"/>
            <a:r>
              <a:rPr lang="en-US">
                <a:solidFill>
                  <a:prstClr val="black"/>
                </a:solidFill>
                <a:latin typeface="Calibri"/>
              </a:rPr>
              <a:t>Chal.</a:t>
            </a:r>
            <a:endParaRPr lang="en-US">
              <a:solidFill>
                <a:prstClr val="black"/>
              </a:solidFill>
              <a:latin typeface="Calibri"/>
            </a:endParaRPr>
          </a:p>
        </p:txBody>
      </p:sp>
      <p:sp>
        <p:nvSpPr>
          <p:cNvPr id="25622" name="Rectangle 22"/>
          <p:cNvSpPr>
            <a:spLocks noChangeArrowheads="1"/>
          </p:cNvSpPr>
          <p:nvPr/>
        </p:nvSpPr>
        <p:spPr bwMode="auto">
          <a:xfrm>
            <a:off x="6629400" y="2362200"/>
            <a:ext cx="1295400" cy="1085850"/>
          </a:xfrm>
          <a:prstGeom prst="rect">
            <a:avLst/>
          </a:prstGeom>
          <a:solidFill>
            <a:schemeClr val="accent1"/>
          </a:solidFill>
          <a:ln w="9525">
            <a:solidFill>
              <a:schemeClr val="tx1"/>
            </a:solidFill>
            <a:miter lim="800000"/>
          </a:ln>
          <a:effectLst/>
        </p:spPr>
        <p:txBody>
          <a:bodyPr wrap="none"/>
          <a:lstStyle/>
          <a:p>
            <a:pPr algn="ctr"/>
            <a:r>
              <a:rPr lang="en-US">
                <a:solidFill>
                  <a:prstClr val="black"/>
                </a:solidFill>
                <a:latin typeface="Calibri"/>
              </a:rPr>
              <a:t>Adv.</a:t>
            </a:r>
            <a:endParaRPr lang="en-US">
              <a:solidFill>
                <a:prstClr val="black"/>
              </a:solidFill>
              <a:latin typeface="Calibri"/>
            </a:endParaRPr>
          </a:p>
        </p:txBody>
      </p:sp>
      <p:sp>
        <p:nvSpPr>
          <p:cNvPr id="25623" name="Text Box 23"/>
          <p:cNvSpPr txBox="1">
            <a:spLocks noChangeArrowheads="1"/>
          </p:cNvSpPr>
          <p:nvPr/>
        </p:nvSpPr>
        <p:spPr bwMode="auto">
          <a:xfrm>
            <a:off x="1752601" y="2627710"/>
            <a:ext cx="697627" cy="400110"/>
          </a:xfrm>
          <a:prstGeom prst="rect">
            <a:avLst/>
          </a:prstGeom>
          <a:noFill/>
          <a:ln>
            <a:noFill/>
          </a:ln>
          <a:effectLst/>
        </p:spPr>
        <p:txBody>
          <a:bodyPr wrap="none">
            <a:spAutoFit/>
          </a:bodyPr>
          <a:lstStyle/>
          <a:p>
            <a:r>
              <a:rPr lang="en-US" sz="2000">
                <a:solidFill>
                  <a:prstClr val="black"/>
                </a:solidFill>
                <a:latin typeface="Calibri"/>
              </a:rPr>
              <a:t>k</a:t>
            </a:r>
            <a:r>
              <a:rPr lang="en-US" sz="2000">
                <a:solidFill>
                  <a:prstClr val="black"/>
                </a:solidFill>
                <a:latin typeface="Calibri"/>
                <a:sym typeface="Symbol" charset="0"/>
              </a:rPr>
              <a:t>K</a:t>
            </a:r>
            <a:endParaRPr lang="en-US" sz="2000" b="1">
              <a:solidFill>
                <a:prstClr val="black"/>
              </a:solidFill>
              <a:latin typeface="Calibri"/>
              <a:cs typeface="Arial" panose="020B0604020202090204" pitchFamily="34" charset="0"/>
              <a:sym typeface="Symbol" charset="0"/>
            </a:endParaRPr>
          </a:p>
        </p:txBody>
      </p:sp>
      <p:grpSp>
        <p:nvGrpSpPr>
          <p:cNvPr id="25643" name="Group 43"/>
          <p:cNvGrpSpPr/>
          <p:nvPr/>
        </p:nvGrpSpPr>
        <p:grpSpPr bwMode="auto">
          <a:xfrm>
            <a:off x="2819400" y="3028950"/>
            <a:ext cx="3810000" cy="400050"/>
            <a:chOff x="1776" y="1968"/>
            <a:chExt cx="2400" cy="336"/>
          </a:xfrm>
        </p:grpSpPr>
        <p:sp>
          <p:nvSpPr>
            <p:cNvPr id="25624" name="Line 24"/>
            <p:cNvSpPr>
              <a:spLocks noChangeShapeType="1"/>
            </p:cNvSpPr>
            <p:nvPr/>
          </p:nvSpPr>
          <p:spPr bwMode="auto">
            <a:xfrm flipH="1">
              <a:off x="1776" y="2246"/>
              <a:ext cx="2400" cy="0"/>
            </a:xfrm>
            <a:prstGeom prst="line">
              <a:avLst/>
            </a:prstGeom>
            <a:noFill/>
            <a:ln w="9525">
              <a:solidFill>
                <a:schemeClr val="tx1"/>
              </a:solidFill>
              <a:round/>
              <a:tailEnd type="triangle" w="med" len="med"/>
            </a:ln>
            <a:effectLst/>
          </p:spPr>
          <p:txBody>
            <a:bodyPr/>
            <a:lstStyle/>
            <a:p>
              <a:endParaRPr lang="en-US">
                <a:solidFill>
                  <a:prstClr val="black"/>
                </a:solidFill>
                <a:latin typeface="Calibri"/>
              </a:endParaRPr>
            </a:p>
          </p:txBody>
        </p:sp>
        <p:sp>
          <p:nvSpPr>
            <p:cNvPr id="25625" name="Text Box 25"/>
            <p:cNvSpPr txBox="1">
              <a:spLocks noChangeArrowheads="1"/>
            </p:cNvSpPr>
            <p:nvPr/>
          </p:nvSpPr>
          <p:spPr bwMode="auto">
            <a:xfrm>
              <a:off x="2725" y="1968"/>
              <a:ext cx="438" cy="336"/>
            </a:xfrm>
            <a:prstGeom prst="rect">
              <a:avLst/>
            </a:prstGeom>
            <a:noFill/>
            <a:ln>
              <a:noFill/>
            </a:ln>
            <a:effectLst/>
          </p:spPr>
          <p:txBody>
            <a:bodyPr wrap="none">
              <a:spAutoFit/>
            </a:bodyPr>
            <a:lstStyle/>
            <a:p>
              <a:r>
                <a:rPr lang="en-US" sz="2000" dirty="0">
                  <a:solidFill>
                    <a:prstClr val="black"/>
                  </a:solidFill>
                  <a:latin typeface="Calibri"/>
                </a:rPr>
                <a:t>(</a:t>
              </a:r>
              <a:r>
                <a:rPr lang="en-US" sz="2000" dirty="0" err="1">
                  <a:solidFill>
                    <a:prstClr val="black"/>
                  </a:solidFill>
                  <a:latin typeface="Calibri"/>
                </a:rPr>
                <a:t>m,t</a:t>
              </a:r>
              <a:r>
                <a:rPr lang="en-US" sz="2000" dirty="0">
                  <a:solidFill>
                    <a:prstClr val="black"/>
                  </a:solidFill>
                  <a:latin typeface="Calibri"/>
                </a:rPr>
                <a:t>)</a:t>
              </a:r>
              <a:endParaRPr lang="en-US" sz="2000" dirty="0">
                <a:solidFill>
                  <a:prstClr val="black"/>
                </a:solidFill>
                <a:latin typeface="Calibri"/>
                <a:sym typeface="Symbol" charset="0"/>
              </a:endParaRPr>
            </a:p>
          </p:txBody>
        </p:sp>
      </p:grpSp>
      <p:sp>
        <p:nvSpPr>
          <p:cNvPr id="25631" name="Rectangle 31"/>
          <p:cNvSpPr>
            <a:spLocks noChangeArrowheads="1"/>
          </p:cNvSpPr>
          <p:nvPr/>
        </p:nvSpPr>
        <p:spPr bwMode="auto">
          <a:xfrm>
            <a:off x="762000" y="2133600"/>
            <a:ext cx="7924800" cy="1543050"/>
          </a:xfrm>
          <a:prstGeom prst="rect">
            <a:avLst/>
          </a:prstGeom>
          <a:noFill/>
          <a:ln w="38100">
            <a:solidFill>
              <a:schemeClr val="folHlink"/>
            </a:solidFill>
            <a:miter lim="800000"/>
          </a:ln>
          <a:effectLst/>
        </p:spPr>
        <p:txBody>
          <a:bodyPr wrap="none" anchor="ctr"/>
          <a:lstStyle/>
          <a:p>
            <a:endParaRPr lang="en-US">
              <a:solidFill>
                <a:prstClr val="black"/>
              </a:solidFill>
              <a:latin typeface="Calibri"/>
            </a:endParaRPr>
          </a:p>
        </p:txBody>
      </p:sp>
      <p:grpSp>
        <p:nvGrpSpPr>
          <p:cNvPr id="25632" name="Group 32"/>
          <p:cNvGrpSpPr/>
          <p:nvPr/>
        </p:nvGrpSpPr>
        <p:grpSpPr bwMode="auto">
          <a:xfrm>
            <a:off x="2743200" y="2133600"/>
            <a:ext cx="3810000" cy="400050"/>
            <a:chOff x="1776" y="1968"/>
            <a:chExt cx="2400" cy="336"/>
          </a:xfrm>
        </p:grpSpPr>
        <p:sp>
          <p:nvSpPr>
            <p:cNvPr id="25633" name="Line 33"/>
            <p:cNvSpPr>
              <a:spLocks noChangeShapeType="1"/>
            </p:cNvSpPr>
            <p:nvPr/>
          </p:nvSpPr>
          <p:spPr bwMode="auto">
            <a:xfrm flipH="1">
              <a:off x="1776" y="2288"/>
              <a:ext cx="2400" cy="0"/>
            </a:xfrm>
            <a:prstGeom prst="line">
              <a:avLst/>
            </a:prstGeom>
            <a:noFill/>
            <a:ln w="9525">
              <a:solidFill>
                <a:schemeClr val="tx1"/>
              </a:solidFill>
              <a:round/>
              <a:tailEnd type="triangle" w="med" len="med"/>
            </a:ln>
            <a:effectLst/>
          </p:spPr>
          <p:txBody>
            <a:bodyPr/>
            <a:lstStyle/>
            <a:p>
              <a:endParaRPr lang="en-US">
                <a:solidFill>
                  <a:prstClr val="black"/>
                </a:solidFill>
                <a:latin typeface="Calibri"/>
              </a:endParaRPr>
            </a:p>
          </p:txBody>
        </p:sp>
        <p:sp>
          <p:nvSpPr>
            <p:cNvPr id="25634" name="Text Box 34"/>
            <p:cNvSpPr txBox="1">
              <a:spLocks noChangeArrowheads="1"/>
            </p:cNvSpPr>
            <p:nvPr/>
          </p:nvSpPr>
          <p:spPr bwMode="auto">
            <a:xfrm>
              <a:off x="2160" y="1968"/>
              <a:ext cx="626" cy="336"/>
            </a:xfrm>
            <a:prstGeom prst="rect">
              <a:avLst/>
            </a:prstGeom>
            <a:noFill/>
            <a:ln>
              <a:noFill/>
            </a:ln>
            <a:effectLst/>
          </p:spPr>
          <p:txBody>
            <a:bodyPr wrap="none">
              <a:spAutoFit/>
            </a:bodyPr>
            <a:lstStyle/>
            <a:p>
              <a:r>
                <a:rPr lang="en-US" sz="2000" dirty="0">
                  <a:solidFill>
                    <a:prstClr val="black"/>
                  </a:solidFill>
                  <a:latin typeface="Calibri"/>
                </a:rPr>
                <a:t>m</a:t>
              </a:r>
              <a:r>
                <a:rPr lang="en-US" sz="2000" baseline="-25000" dirty="0">
                  <a:solidFill>
                    <a:prstClr val="black"/>
                  </a:solidFill>
                  <a:latin typeface="Calibri"/>
                </a:rPr>
                <a:t>1</a:t>
              </a:r>
              <a:r>
                <a:rPr lang="en-US" sz="2000" dirty="0">
                  <a:solidFill>
                    <a:prstClr val="black"/>
                  </a:solidFill>
                  <a:latin typeface="Calibri"/>
                </a:rPr>
                <a:t> </a:t>
              </a:r>
              <a:r>
                <a:rPr lang="en-US" sz="2000" dirty="0">
                  <a:solidFill>
                    <a:prstClr val="black"/>
                  </a:solidFill>
                  <a:latin typeface="Calibri"/>
                  <a:sym typeface="Symbol" charset="0"/>
                </a:rPr>
                <a:t> M</a:t>
              </a:r>
              <a:endParaRPr lang="en-US" sz="2000" dirty="0">
                <a:solidFill>
                  <a:prstClr val="black"/>
                </a:solidFill>
                <a:latin typeface="Calibri"/>
                <a:sym typeface="Symbol" charset="0"/>
              </a:endParaRPr>
            </a:p>
          </p:txBody>
        </p:sp>
      </p:grpSp>
      <p:grpSp>
        <p:nvGrpSpPr>
          <p:cNvPr id="25639" name="Group 39"/>
          <p:cNvGrpSpPr/>
          <p:nvPr/>
        </p:nvGrpSpPr>
        <p:grpSpPr bwMode="auto">
          <a:xfrm>
            <a:off x="2743200" y="2533650"/>
            <a:ext cx="3733800" cy="400050"/>
            <a:chOff x="1728" y="1854"/>
            <a:chExt cx="2352" cy="336"/>
          </a:xfrm>
        </p:grpSpPr>
        <p:sp>
          <p:nvSpPr>
            <p:cNvPr id="25636" name="Line 36"/>
            <p:cNvSpPr>
              <a:spLocks noChangeShapeType="1"/>
            </p:cNvSpPr>
            <p:nvPr/>
          </p:nvSpPr>
          <p:spPr bwMode="auto">
            <a:xfrm>
              <a:off x="1728" y="2170"/>
              <a:ext cx="2352" cy="0"/>
            </a:xfrm>
            <a:prstGeom prst="line">
              <a:avLst/>
            </a:prstGeom>
            <a:noFill/>
            <a:ln w="9525">
              <a:solidFill>
                <a:schemeClr val="tx1"/>
              </a:solidFill>
              <a:round/>
              <a:tailEnd type="triangle" w="med" len="med"/>
            </a:ln>
            <a:effectLst/>
          </p:spPr>
          <p:txBody>
            <a:bodyPr/>
            <a:lstStyle/>
            <a:p>
              <a:endParaRPr lang="en-US">
                <a:solidFill>
                  <a:prstClr val="black"/>
                </a:solidFill>
                <a:latin typeface="Calibri"/>
              </a:endParaRPr>
            </a:p>
          </p:txBody>
        </p:sp>
        <p:sp>
          <p:nvSpPr>
            <p:cNvPr id="25637" name="Text Box 37"/>
            <p:cNvSpPr txBox="1">
              <a:spLocks noChangeArrowheads="1"/>
            </p:cNvSpPr>
            <p:nvPr/>
          </p:nvSpPr>
          <p:spPr bwMode="auto">
            <a:xfrm>
              <a:off x="2016" y="1854"/>
              <a:ext cx="927" cy="336"/>
            </a:xfrm>
            <a:prstGeom prst="rect">
              <a:avLst/>
            </a:prstGeom>
            <a:noFill/>
            <a:ln>
              <a:noFill/>
            </a:ln>
            <a:effectLst/>
          </p:spPr>
          <p:txBody>
            <a:bodyPr wrap="none">
              <a:spAutoFit/>
            </a:bodyPr>
            <a:lstStyle/>
            <a:p>
              <a:r>
                <a:rPr lang="en-US" sz="2000" dirty="0">
                  <a:solidFill>
                    <a:prstClr val="black"/>
                  </a:solidFill>
                  <a:latin typeface="Calibri"/>
                </a:rPr>
                <a:t>t</a:t>
              </a:r>
              <a:r>
                <a:rPr lang="en-US" sz="2000" baseline="-25000" dirty="0">
                  <a:solidFill>
                    <a:prstClr val="black"/>
                  </a:solidFill>
                  <a:latin typeface="Calibri"/>
                </a:rPr>
                <a:t>1</a:t>
              </a:r>
              <a:r>
                <a:rPr lang="en-US" sz="2000" dirty="0">
                  <a:solidFill>
                    <a:prstClr val="black"/>
                  </a:solidFill>
                  <a:latin typeface="Calibri"/>
                </a:rPr>
                <a:t> </a:t>
              </a:r>
              <a:r>
                <a:rPr lang="en-US" sz="2000" dirty="0">
                  <a:solidFill>
                    <a:prstClr val="black"/>
                  </a:solidFill>
                  <a:latin typeface="Calibri"/>
                  <a:sym typeface="Symbol" charset="0"/>
                </a:rPr>
                <a:t></a:t>
              </a:r>
              <a:r>
                <a:rPr lang="en-US" sz="2000" dirty="0">
                  <a:solidFill>
                    <a:prstClr val="black"/>
                  </a:solidFill>
                  <a:latin typeface="Calibri"/>
                </a:rPr>
                <a:t> S(k,m</a:t>
              </a:r>
              <a:r>
                <a:rPr lang="en-US" sz="2000" baseline="-25000" dirty="0">
                  <a:solidFill>
                    <a:prstClr val="black"/>
                  </a:solidFill>
                  <a:latin typeface="Calibri"/>
                </a:rPr>
                <a:t>1</a:t>
              </a:r>
              <a:r>
                <a:rPr lang="en-US" sz="2000" dirty="0">
                  <a:solidFill>
                    <a:prstClr val="black"/>
                  </a:solidFill>
                  <a:latin typeface="Calibri"/>
                </a:rPr>
                <a:t>)</a:t>
              </a:r>
              <a:endParaRPr lang="en-US" sz="2000" dirty="0">
                <a:solidFill>
                  <a:prstClr val="black"/>
                </a:solidFill>
                <a:latin typeface="Calibri"/>
              </a:endParaRPr>
            </a:p>
          </p:txBody>
        </p:sp>
      </p:grpSp>
      <p:grpSp>
        <p:nvGrpSpPr>
          <p:cNvPr id="25644" name="Group 44"/>
          <p:cNvGrpSpPr/>
          <p:nvPr/>
        </p:nvGrpSpPr>
        <p:grpSpPr bwMode="auto">
          <a:xfrm>
            <a:off x="944563" y="3810000"/>
            <a:ext cx="6530976" cy="835818"/>
            <a:chOff x="595" y="2638"/>
            <a:chExt cx="4114" cy="702"/>
          </a:xfrm>
        </p:grpSpPr>
        <p:sp>
          <p:nvSpPr>
            <p:cNvPr id="25641" name="Text Box 41"/>
            <p:cNvSpPr txBox="1">
              <a:spLocks noChangeArrowheads="1"/>
            </p:cNvSpPr>
            <p:nvPr/>
          </p:nvSpPr>
          <p:spPr bwMode="auto">
            <a:xfrm>
              <a:off x="624" y="2638"/>
              <a:ext cx="4085" cy="702"/>
            </a:xfrm>
            <a:prstGeom prst="rect">
              <a:avLst/>
            </a:prstGeom>
            <a:noFill/>
            <a:ln>
              <a:noFill/>
            </a:ln>
            <a:effectLst/>
          </p:spPr>
          <p:txBody>
            <a:bodyPr wrap="none">
              <a:spAutoFit/>
            </a:bodyPr>
            <a:lstStyle/>
            <a:p>
              <a:r>
                <a:rPr lang="en-US" sz="2000" b="1" dirty="0">
                  <a:solidFill>
                    <a:prstClr val="black"/>
                  </a:solidFill>
                  <a:latin typeface="Calibri"/>
                </a:rPr>
                <a:t>b</a:t>
              </a:r>
              <a:r>
                <a:rPr lang="en-US" sz="2000" dirty="0">
                  <a:solidFill>
                    <a:prstClr val="black"/>
                  </a:solidFill>
                  <a:latin typeface="Calibri"/>
                </a:rPr>
                <a:t>=1    if  V(</a:t>
              </a:r>
              <a:r>
                <a:rPr lang="en-US" sz="2000" dirty="0" err="1">
                  <a:solidFill>
                    <a:prstClr val="black"/>
                  </a:solidFill>
                  <a:latin typeface="Calibri"/>
                </a:rPr>
                <a:t>k,m,t</a:t>
              </a:r>
              <a:r>
                <a:rPr lang="en-US" sz="2000" dirty="0">
                  <a:solidFill>
                    <a:prstClr val="black"/>
                  </a:solidFill>
                  <a:latin typeface="Calibri"/>
                </a:rPr>
                <a:t>) = `yes</a:t>
              </a:r>
              <a:r>
                <a:rPr lang="ja-JP" altLang="en-US" sz="2000" dirty="0">
                  <a:solidFill>
                    <a:prstClr val="black"/>
                  </a:solidFill>
                  <a:latin typeface="Arial" panose="020B0604020202090204"/>
                  <a:ea typeface="MS PGothic" panose="020B0600070205080204" pitchFamily="34" charset="-128"/>
                </a:rPr>
                <a:t>’</a:t>
              </a:r>
              <a:r>
                <a:rPr lang="en-US" sz="2000" dirty="0">
                  <a:solidFill>
                    <a:prstClr val="black"/>
                  </a:solidFill>
                  <a:latin typeface="Calibri"/>
                </a:rPr>
                <a:t>   and  (</a:t>
              </a:r>
              <a:r>
                <a:rPr lang="en-US" sz="2000" dirty="0" err="1">
                  <a:solidFill>
                    <a:prstClr val="black"/>
                  </a:solidFill>
                  <a:latin typeface="Calibri"/>
                </a:rPr>
                <a:t>m,t</a:t>
              </a:r>
              <a:r>
                <a:rPr lang="en-US" sz="2000" dirty="0">
                  <a:solidFill>
                    <a:prstClr val="black"/>
                  </a:solidFill>
                  <a:latin typeface="Calibri"/>
                </a:rPr>
                <a:t>)  </a:t>
              </a:r>
              <a:r>
                <a:rPr lang="en-US" sz="2000" dirty="0">
                  <a:solidFill>
                    <a:prstClr val="black"/>
                  </a:solidFill>
                  <a:latin typeface="Calibri"/>
                  <a:sym typeface="Symbol" charset="0"/>
                </a:rPr>
                <a:t>  { (m</a:t>
              </a:r>
              <a:r>
                <a:rPr lang="en-US" sz="2000" baseline="-25000" dirty="0">
                  <a:solidFill>
                    <a:prstClr val="black"/>
                  </a:solidFill>
                  <a:latin typeface="Calibri"/>
                  <a:sym typeface="Symbol" charset="0"/>
                </a:rPr>
                <a:t>1</a:t>
              </a:r>
              <a:r>
                <a:rPr lang="en-US" sz="2000" dirty="0">
                  <a:solidFill>
                    <a:prstClr val="black"/>
                  </a:solidFill>
                  <a:latin typeface="Calibri"/>
                  <a:sym typeface="Symbol" charset="0"/>
                </a:rPr>
                <a:t>,t</a:t>
              </a:r>
              <a:r>
                <a:rPr lang="en-US" sz="2000" baseline="-25000" dirty="0">
                  <a:solidFill>
                    <a:prstClr val="black"/>
                  </a:solidFill>
                  <a:latin typeface="Calibri"/>
                  <a:sym typeface="Symbol" charset="0"/>
                </a:rPr>
                <a:t>1</a:t>
              </a:r>
              <a:r>
                <a:rPr lang="en-US" sz="2000" dirty="0">
                  <a:solidFill>
                    <a:prstClr val="black"/>
                  </a:solidFill>
                  <a:latin typeface="Calibri"/>
                  <a:sym typeface="Symbol" charset="0"/>
                </a:rPr>
                <a:t>) , … , (</a:t>
              </a:r>
              <a:r>
                <a:rPr lang="en-US" sz="2000" dirty="0" err="1">
                  <a:solidFill>
                    <a:prstClr val="black"/>
                  </a:solidFill>
                  <a:latin typeface="Calibri"/>
                  <a:sym typeface="Symbol" charset="0"/>
                </a:rPr>
                <a:t>m</a:t>
              </a:r>
              <a:r>
                <a:rPr lang="en-US" sz="2000" baseline="-25000" dirty="0" err="1">
                  <a:solidFill>
                    <a:prstClr val="black"/>
                  </a:solidFill>
                  <a:latin typeface="Calibri"/>
                  <a:sym typeface="Symbol" charset="0"/>
                </a:rPr>
                <a:t>q</a:t>
              </a:r>
              <a:r>
                <a:rPr lang="en-US" sz="2000" dirty="0" err="1">
                  <a:solidFill>
                    <a:prstClr val="black"/>
                  </a:solidFill>
                  <a:latin typeface="Calibri"/>
                  <a:sym typeface="Symbol" charset="0"/>
                </a:rPr>
                <a:t>,t</a:t>
              </a:r>
              <a:r>
                <a:rPr lang="en-US" sz="2000" baseline="-25000" dirty="0" err="1">
                  <a:solidFill>
                    <a:prstClr val="black"/>
                  </a:solidFill>
                  <a:latin typeface="Calibri"/>
                  <a:sym typeface="Symbol" charset="0"/>
                </a:rPr>
                <a:t>q</a:t>
              </a:r>
              <a:r>
                <a:rPr lang="en-US" sz="2000" dirty="0">
                  <a:solidFill>
                    <a:prstClr val="black"/>
                  </a:solidFill>
                  <a:latin typeface="Calibri"/>
                  <a:sym typeface="Symbol" charset="0"/>
                </a:rPr>
                <a:t>) }</a:t>
              </a:r>
              <a:endParaRPr lang="en-US" sz="2000" dirty="0">
                <a:solidFill>
                  <a:prstClr val="black"/>
                </a:solidFill>
                <a:latin typeface="Calibri"/>
                <a:sym typeface="Symbol" charset="0"/>
              </a:endParaRPr>
            </a:p>
            <a:p>
              <a:pPr>
                <a:lnSpc>
                  <a:spcPct val="150000"/>
                </a:lnSpc>
              </a:pPr>
              <a:r>
                <a:rPr lang="en-US" sz="2000" b="1" dirty="0">
                  <a:solidFill>
                    <a:prstClr val="black"/>
                  </a:solidFill>
                  <a:latin typeface="Calibri"/>
                  <a:sym typeface="Symbol" charset="0"/>
                </a:rPr>
                <a:t>b</a:t>
              </a:r>
              <a:r>
                <a:rPr lang="en-US" sz="2000" dirty="0">
                  <a:solidFill>
                    <a:prstClr val="black"/>
                  </a:solidFill>
                  <a:latin typeface="Calibri"/>
                  <a:sym typeface="Symbol" charset="0"/>
                </a:rPr>
                <a:t>=0   otherwise</a:t>
              </a:r>
              <a:endParaRPr lang="en-US" dirty="0">
                <a:solidFill>
                  <a:prstClr val="black"/>
                </a:solidFill>
                <a:latin typeface="Calibri"/>
              </a:endParaRPr>
            </a:p>
          </p:txBody>
        </p:sp>
        <p:sp>
          <p:nvSpPr>
            <p:cNvPr id="25642" name="AutoShape 42"/>
            <p:cNvSpPr/>
            <p:nvPr/>
          </p:nvSpPr>
          <p:spPr bwMode="auto">
            <a:xfrm>
              <a:off x="595" y="2718"/>
              <a:ext cx="29" cy="594"/>
            </a:xfrm>
            <a:prstGeom prst="leftBrace">
              <a:avLst>
                <a:gd name="adj1" fmla="val 66667"/>
                <a:gd name="adj2" fmla="val 50000"/>
              </a:avLst>
            </a:prstGeom>
            <a:noFill/>
            <a:ln w="9525">
              <a:solidFill>
                <a:schemeClr val="tx1"/>
              </a:solidFill>
              <a:round/>
            </a:ln>
            <a:effectLst/>
          </p:spPr>
          <p:txBody>
            <a:bodyPr wrap="none" anchor="ctr"/>
            <a:lstStyle/>
            <a:p>
              <a:endParaRPr lang="en-US">
                <a:solidFill>
                  <a:prstClr val="black"/>
                </a:solidFill>
                <a:latin typeface="Calibri"/>
              </a:endParaRPr>
            </a:p>
          </p:txBody>
        </p:sp>
      </p:grpSp>
      <p:grpSp>
        <p:nvGrpSpPr>
          <p:cNvPr id="2" name="Group 1"/>
          <p:cNvGrpSpPr/>
          <p:nvPr/>
        </p:nvGrpSpPr>
        <p:grpSpPr>
          <a:xfrm>
            <a:off x="1981201" y="3276600"/>
            <a:ext cx="349825" cy="545306"/>
            <a:chOff x="1981200" y="2419350"/>
            <a:chExt cx="349825" cy="545306"/>
          </a:xfrm>
        </p:grpSpPr>
        <p:sp>
          <p:nvSpPr>
            <p:cNvPr id="25640" name="Line 40"/>
            <p:cNvSpPr>
              <a:spLocks noChangeShapeType="1"/>
            </p:cNvSpPr>
            <p:nvPr/>
          </p:nvSpPr>
          <p:spPr bwMode="auto">
            <a:xfrm>
              <a:off x="2057400" y="2590800"/>
              <a:ext cx="0" cy="373856"/>
            </a:xfrm>
            <a:prstGeom prst="line">
              <a:avLst/>
            </a:prstGeom>
            <a:noFill/>
            <a:ln w="9525">
              <a:solidFill>
                <a:schemeClr val="tx1"/>
              </a:solidFill>
              <a:round/>
              <a:tailEnd type="triangle" w="med" len="med"/>
            </a:ln>
            <a:effectLst/>
          </p:spPr>
          <p:txBody>
            <a:bodyPr/>
            <a:lstStyle/>
            <a:p>
              <a:endParaRPr lang="en-US">
                <a:solidFill>
                  <a:prstClr val="black"/>
                </a:solidFill>
                <a:latin typeface="Calibri"/>
              </a:endParaRPr>
            </a:p>
          </p:txBody>
        </p:sp>
        <p:sp>
          <p:nvSpPr>
            <p:cNvPr id="25645" name="Text Box 45"/>
            <p:cNvSpPr txBox="1">
              <a:spLocks noChangeArrowheads="1"/>
            </p:cNvSpPr>
            <p:nvPr/>
          </p:nvSpPr>
          <p:spPr bwMode="auto">
            <a:xfrm>
              <a:off x="1981200" y="2419350"/>
              <a:ext cx="349825" cy="461665"/>
            </a:xfrm>
            <a:prstGeom prst="rect">
              <a:avLst/>
            </a:prstGeom>
            <a:noFill/>
            <a:ln>
              <a:noFill/>
            </a:ln>
            <a:effectLst/>
          </p:spPr>
          <p:txBody>
            <a:bodyPr wrap="none">
              <a:spAutoFit/>
            </a:bodyPr>
            <a:lstStyle/>
            <a:p>
              <a:r>
                <a:rPr lang="en-US" sz="2400" b="1" dirty="0">
                  <a:solidFill>
                    <a:prstClr val="black"/>
                  </a:solidFill>
                  <a:latin typeface="Calibri"/>
                </a:rPr>
                <a:t>b</a:t>
              </a:r>
              <a:endParaRPr lang="en-US" sz="2400" b="1" dirty="0">
                <a:solidFill>
                  <a:prstClr val="black"/>
                </a:solidFill>
                <a:latin typeface="Calibri"/>
              </a:endParaRPr>
            </a:p>
          </p:txBody>
        </p:sp>
      </p:grpSp>
      <p:sp>
        <p:nvSpPr>
          <p:cNvPr id="24" name="Text Box 34"/>
          <p:cNvSpPr txBox="1">
            <a:spLocks noChangeArrowheads="1"/>
          </p:cNvSpPr>
          <p:nvPr/>
        </p:nvSpPr>
        <p:spPr bwMode="auto">
          <a:xfrm>
            <a:off x="4857788" y="2133600"/>
            <a:ext cx="476212" cy="400110"/>
          </a:xfrm>
          <a:prstGeom prst="rect">
            <a:avLst/>
          </a:prstGeom>
          <a:noFill/>
          <a:ln>
            <a:noFill/>
          </a:ln>
          <a:effectLst/>
        </p:spPr>
        <p:txBody>
          <a:bodyPr wrap="none">
            <a:spAutoFit/>
          </a:bodyPr>
          <a:lstStyle/>
          <a:p>
            <a:r>
              <a:rPr lang="en-US" sz="2000" dirty="0">
                <a:solidFill>
                  <a:prstClr val="black"/>
                </a:solidFill>
                <a:latin typeface="Calibri"/>
                <a:sym typeface="Symbol" charset="0"/>
              </a:rPr>
              <a:t>m</a:t>
            </a:r>
            <a:r>
              <a:rPr lang="en-US" sz="2000" baseline="-25000" dirty="0">
                <a:solidFill>
                  <a:prstClr val="black"/>
                </a:solidFill>
                <a:latin typeface="Calibri"/>
                <a:sym typeface="Symbol" charset="0"/>
              </a:rPr>
              <a:t>2</a:t>
            </a:r>
            <a:endParaRPr lang="en-US" sz="2000" baseline="-25000" dirty="0">
              <a:solidFill>
                <a:prstClr val="black"/>
              </a:solidFill>
              <a:latin typeface="Calibri"/>
              <a:sym typeface="Symbol" charset="0"/>
            </a:endParaRPr>
          </a:p>
        </p:txBody>
      </p:sp>
      <p:sp>
        <p:nvSpPr>
          <p:cNvPr id="25" name="Text Box 34"/>
          <p:cNvSpPr txBox="1">
            <a:spLocks noChangeArrowheads="1"/>
          </p:cNvSpPr>
          <p:nvPr/>
        </p:nvSpPr>
        <p:spPr bwMode="auto">
          <a:xfrm>
            <a:off x="5334001" y="2133600"/>
            <a:ext cx="900423" cy="400110"/>
          </a:xfrm>
          <a:prstGeom prst="rect">
            <a:avLst/>
          </a:prstGeom>
          <a:noFill/>
          <a:ln>
            <a:noFill/>
          </a:ln>
          <a:effectLst/>
        </p:spPr>
        <p:txBody>
          <a:bodyPr wrap="none">
            <a:spAutoFit/>
          </a:bodyPr>
          <a:lstStyle/>
          <a:p>
            <a:r>
              <a:rPr lang="en-US" sz="2000" dirty="0">
                <a:solidFill>
                  <a:prstClr val="black"/>
                </a:solidFill>
                <a:latin typeface="Calibri"/>
                <a:sym typeface="Symbol" charset="0"/>
              </a:rPr>
              <a:t>, …, </a:t>
            </a:r>
            <a:r>
              <a:rPr lang="en-US" sz="2000" dirty="0" err="1">
                <a:solidFill>
                  <a:prstClr val="black"/>
                </a:solidFill>
                <a:latin typeface="Calibri"/>
                <a:sym typeface="Symbol" charset="0"/>
              </a:rPr>
              <a:t>m</a:t>
            </a:r>
            <a:r>
              <a:rPr lang="en-US" sz="2000" baseline="-25000" dirty="0" err="1">
                <a:solidFill>
                  <a:prstClr val="black"/>
                </a:solidFill>
                <a:latin typeface="Calibri"/>
                <a:sym typeface="Symbol" charset="0"/>
              </a:rPr>
              <a:t>q</a:t>
            </a:r>
            <a:endParaRPr lang="en-US" sz="2000" baseline="-25000" dirty="0">
              <a:solidFill>
                <a:prstClr val="black"/>
              </a:solidFill>
              <a:latin typeface="Calibri"/>
              <a:sym typeface="Symbol" charset="0"/>
            </a:endParaRPr>
          </a:p>
        </p:txBody>
      </p:sp>
      <p:sp>
        <p:nvSpPr>
          <p:cNvPr id="26" name="Text Box 34"/>
          <p:cNvSpPr txBox="1">
            <a:spLocks noChangeArrowheads="1"/>
          </p:cNvSpPr>
          <p:nvPr/>
        </p:nvSpPr>
        <p:spPr bwMode="auto">
          <a:xfrm>
            <a:off x="4876801" y="2514600"/>
            <a:ext cx="357239" cy="400110"/>
          </a:xfrm>
          <a:prstGeom prst="rect">
            <a:avLst/>
          </a:prstGeom>
          <a:noFill/>
          <a:ln>
            <a:noFill/>
          </a:ln>
          <a:effectLst/>
        </p:spPr>
        <p:txBody>
          <a:bodyPr wrap="none">
            <a:spAutoFit/>
          </a:bodyPr>
          <a:lstStyle/>
          <a:p>
            <a:r>
              <a:rPr lang="en-US" sz="2000" dirty="0">
                <a:solidFill>
                  <a:prstClr val="black"/>
                </a:solidFill>
                <a:latin typeface="Calibri"/>
                <a:sym typeface="Symbol" charset="0"/>
              </a:rPr>
              <a:t>t</a:t>
            </a:r>
            <a:r>
              <a:rPr lang="en-US" sz="2000" baseline="-25000" dirty="0">
                <a:solidFill>
                  <a:prstClr val="black"/>
                </a:solidFill>
                <a:latin typeface="Calibri"/>
                <a:sym typeface="Symbol" charset="0"/>
              </a:rPr>
              <a:t>2</a:t>
            </a:r>
            <a:endParaRPr lang="en-US" sz="2000" baseline="-25000" dirty="0">
              <a:solidFill>
                <a:prstClr val="black"/>
              </a:solidFill>
              <a:latin typeface="Calibri"/>
              <a:sym typeface="Symbol" charset="0"/>
            </a:endParaRPr>
          </a:p>
        </p:txBody>
      </p:sp>
      <p:sp>
        <p:nvSpPr>
          <p:cNvPr id="27" name="Text Box 34"/>
          <p:cNvSpPr txBox="1">
            <a:spLocks noChangeArrowheads="1"/>
          </p:cNvSpPr>
          <p:nvPr/>
        </p:nvSpPr>
        <p:spPr bwMode="auto">
          <a:xfrm>
            <a:off x="5410200" y="2514600"/>
            <a:ext cx="781450" cy="400110"/>
          </a:xfrm>
          <a:prstGeom prst="rect">
            <a:avLst/>
          </a:prstGeom>
          <a:noFill/>
          <a:ln>
            <a:noFill/>
          </a:ln>
          <a:effectLst/>
        </p:spPr>
        <p:txBody>
          <a:bodyPr wrap="none">
            <a:spAutoFit/>
          </a:bodyPr>
          <a:lstStyle/>
          <a:p>
            <a:r>
              <a:rPr lang="en-US" sz="2000" dirty="0">
                <a:solidFill>
                  <a:prstClr val="black"/>
                </a:solidFill>
                <a:latin typeface="Calibri"/>
                <a:sym typeface="Symbol" charset="0"/>
              </a:rPr>
              <a:t>, …, </a:t>
            </a:r>
            <a:r>
              <a:rPr lang="en-US" sz="2000" dirty="0" err="1">
                <a:solidFill>
                  <a:prstClr val="black"/>
                </a:solidFill>
                <a:latin typeface="Calibri"/>
                <a:sym typeface="Symbol" charset="0"/>
              </a:rPr>
              <a:t>t</a:t>
            </a:r>
            <a:r>
              <a:rPr lang="en-US" sz="2000" baseline="-25000" dirty="0" err="1">
                <a:solidFill>
                  <a:prstClr val="black"/>
                </a:solidFill>
                <a:latin typeface="Calibri"/>
                <a:sym typeface="Symbol" charset="0"/>
              </a:rPr>
              <a:t>q</a:t>
            </a:r>
            <a:endParaRPr lang="en-US" sz="2000" baseline="-25000" dirty="0">
              <a:solidFill>
                <a:prstClr val="black"/>
              </a:solidFill>
              <a:latin typeface="Calibri"/>
              <a:sym typeface="Symbo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25632"/>
                                        </p:tgtEl>
                                        <p:attrNameLst>
                                          <p:attrName>style.visibility</p:attrName>
                                        </p:attrNameLst>
                                      </p:cBhvr>
                                      <p:to>
                                        <p:strVal val="visible"/>
                                      </p:to>
                                    </p:set>
                                    <p:anim calcmode="lin" valueType="num">
                                      <p:cBhvr additive="base">
                                        <p:cTn id="7" dur="500"/>
                                        <p:tgtEl>
                                          <p:spTgt spid="25632"/>
                                        </p:tgtEl>
                                        <p:attrNameLst>
                                          <p:attrName>ppt_x</p:attrName>
                                        </p:attrNameLst>
                                      </p:cBhvr>
                                      <p:tavLst>
                                        <p:tav tm="0">
                                          <p:val>
                                            <p:strVal val="#ppt_x+#ppt_w*1.125000"/>
                                          </p:val>
                                        </p:tav>
                                        <p:tav tm="100000">
                                          <p:val>
                                            <p:strVal val="#ppt_x"/>
                                          </p:val>
                                        </p:tav>
                                      </p:tavLst>
                                    </p:anim>
                                    <p:animEffect transition="in" filter="wipe(left)">
                                      <p:cBhvr>
                                        <p:cTn id="8" dur="500"/>
                                        <p:tgtEl>
                                          <p:spTgt spid="2563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25639"/>
                                        </p:tgtEl>
                                        <p:attrNameLst>
                                          <p:attrName>style.visibility</p:attrName>
                                        </p:attrNameLst>
                                      </p:cBhvr>
                                      <p:to>
                                        <p:strVal val="visible"/>
                                      </p:to>
                                    </p:set>
                                    <p:anim calcmode="lin" valueType="num">
                                      <p:cBhvr additive="base">
                                        <p:cTn id="13" dur="500"/>
                                        <p:tgtEl>
                                          <p:spTgt spid="25639"/>
                                        </p:tgtEl>
                                        <p:attrNameLst>
                                          <p:attrName>ppt_x</p:attrName>
                                        </p:attrNameLst>
                                      </p:cBhvr>
                                      <p:tavLst>
                                        <p:tav tm="0">
                                          <p:val>
                                            <p:strVal val="#ppt_x-#ppt_w*1.125000"/>
                                          </p:val>
                                        </p:tav>
                                        <p:tav tm="100000">
                                          <p:val>
                                            <p:strVal val="#ppt_x"/>
                                          </p:val>
                                        </p:tav>
                                      </p:tavLst>
                                    </p:anim>
                                    <p:animEffect transition="in" filter="wipe(right)">
                                      <p:cBhvr>
                                        <p:cTn id="14" dur="500"/>
                                        <p:tgtEl>
                                          <p:spTgt spid="25639"/>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2" presetClass="entr" presetSubtype="2" fill="hold" nodeType="clickEffect">
                                  <p:stCondLst>
                                    <p:cond delay="0"/>
                                  </p:stCondLst>
                                  <p:childTnLst>
                                    <p:set>
                                      <p:cBhvr>
                                        <p:cTn id="34" dur="1" fill="hold">
                                          <p:stCondLst>
                                            <p:cond delay="0"/>
                                          </p:stCondLst>
                                        </p:cTn>
                                        <p:tgtEl>
                                          <p:spTgt spid="25643"/>
                                        </p:tgtEl>
                                        <p:attrNameLst>
                                          <p:attrName>style.visibility</p:attrName>
                                        </p:attrNameLst>
                                      </p:cBhvr>
                                      <p:to>
                                        <p:strVal val="visible"/>
                                      </p:to>
                                    </p:set>
                                    <p:anim calcmode="lin" valueType="num">
                                      <p:cBhvr additive="base">
                                        <p:cTn id="35" dur="500"/>
                                        <p:tgtEl>
                                          <p:spTgt spid="25643"/>
                                        </p:tgtEl>
                                        <p:attrNameLst>
                                          <p:attrName>ppt_x</p:attrName>
                                        </p:attrNameLst>
                                      </p:cBhvr>
                                      <p:tavLst>
                                        <p:tav tm="0">
                                          <p:val>
                                            <p:strVal val="#ppt_x+#ppt_w*1.125000"/>
                                          </p:val>
                                        </p:tav>
                                        <p:tav tm="100000">
                                          <p:val>
                                            <p:strVal val="#ppt_x"/>
                                          </p:val>
                                        </p:tav>
                                      </p:tavLst>
                                    </p:anim>
                                    <p:animEffect transition="in" filter="wipe(left)">
                                      <p:cBhvr>
                                        <p:cTn id="36" dur="500"/>
                                        <p:tgtEl>
                                          <p:spTgt spid="25643"/>
                                        </p:tgtEl>
                                      </p:cBhvr>
                                    </p:animEffect>
                                  </p:child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0"/>
                                          </p:stCondLst>
                                        </p:cTn>
                                        <p:tgtEl>
                                          <p:spTgt spid="2"/>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564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560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P spid="24" grpId="0"/>
      <p:bldP spid="25" grpId="0"/>
      <p:bldP spid="26" grpId="0"/>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1"/>
          <a:stretch>
            <a:fillRect/>
          </a:stretch>
        </p:blipFill>
        <p:spPr>
          <a:xfrm>
            <a:off x="3352800" y="1447800"/>
            <a:ext cx="2438400" cy="1842977"/>
          </a:xfrm>
          <a:prstGeom prst="rect">
            <a:avLst/>
          </a:prstGeom>
        </p:spPr>
      </p:pic>
      <p:pic>
        <p:nvPicPr>
          <p:cNvPr id="4" name="Picture 3"/>
          <p:cNvPicPr>
            <a:picLocks noChangeAspect="1"/>
          </p:cNvPicPr>
          <p:nvPr/>
        </p:nvPicPr>
        <p:blipFill>
          <a:blip r:embed="rId2"/>
          <a:stretch>
            <a:fillRect/>
          </a:stretch>
        </p:blipFill>
        <p:spPr>
          <a:xfrm>
            <a:off x="990600" y="1219200"/>
            <a:ext cx="1676400" cy="1708638"/>
          </a:xfrm>
          <a:prstGeom prst="rect">
            <a:avLst/>
          </a:prstGeom>
          <a:scene3d>
            <a:camera prst="orthographicFront">
              <a:rot lat="0" lon="10799999" rev="0"/>
            </a:camera>
            <a:lightRig rig="threePt" dir="t"/>
          </a:scene3d>
        </p:spPr>
      </p:pic>
      <p:pic>
        <p:nvPicPr>
          <p:cNvPr id="5" name="Picture 4"/>
          <p:cNvPicPr>
            <a:picLocks noChangeAspect="1"/>
          </p:cNvPicPr>
          <p:nvPr/>
        </p:nvPicPr>
        <p:blipFill>
          <a:blip r:embed="rId3"/>
          <a:stretch>
            <a:fillRect/>
          </a:stretch>
        </p:blipFill>
        <p:spPr>
          <a:xfrm>
            <a:off x="6858000" y="1295400"/>
            <a:ext cx="1219200" cy="1515580"/>
          </a:xfrm>
          <a:prstGeom prst="rect">
            <a:avLst/>
          </a:prstGeom>
        </p:spPr>
      </p:pic>
      <p:cxnSp>
        <p:nvCxnSpPr>
          <p:cNvPr id="16" name="Curved Connector 15"/>
          <p:cNvCxnSpPr/>
          <p:nvPr/>
        </p:nvCxnSpPr>
        <p:spPr bwMode="auto">
          <a:xfrm>
            <a:off x="2895600" y="1752600"/>
            <a:ext cx="3657600" cy="914400"/>
          </a:xfrm>
          <a:prstGeom prst="curvedConnector3">
            <a:avLst>
              <a:gd name="adj1" fmla="val 50000"/>
            </a:avLst>
          </a:prstGeom>
          <a:noFill/>
          <a:ln w="38100" cap="flat" cmpd="sng" algn="ctr">
            <a:solidFill>
              <a:srgbClr val="000000"/>
            </a:solidFill>
            <a:prstDash val="solid"/>
            <a:round/>
            <a:headEnd type="arrow" w="med" len="med"/>
            <a:tailEnd type="arrow"/>
          </a:ln>
          <a:effectLst/>
        </p:spPr>
      </p:cxnSp>
      <p:sp>
        <p:nvSpPr>
          <p:cNvPr id="22" name="TextBox 21"/>
          <p:cNvSpPr txBox="1"/>
          <p:nvPr/>
        </p:nvSpPr>
        <p:spPr>
          <a:xfrm>
            <a:off x="2641112" y="1066800"/>
            <a:ext cx="406888" cy="381000"/>
          </a:xfrm>
          <a:prstGeom prst="rect">
            <a:avLst/>
          </a:prstGeom>
          <a:noFill/>
          <a:ln>
            <a:noFill/>
          </a:ln>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800" b="0" i="0" u="none" strike="noStrike" kern="1200" cap="none" spc="0" normalizeH="0" baseline="0" noProof="0" dirty="0">
                <a:ln>
                  <a:noFill/>
                </a:ln>
                <a:solidFill>
                  <a:srgbClr val="000000"/>
                </a:solidFill>
                <a:effectLst/>
                <a:uLnTx/>
                <a:uFillTx/>
                <a:latin typeface="Calibri"/>
                <a:ea typeface="+mn-ea"/>
                <a:cs typeface="Calibri"/>
              </a:rPr>
              <a:t>M</a:t>
            </a:r>
            <a:endParaRPr kumimoji="0" lang="en-US" sz="2800" b="0" i="0" u="none" strike="noStrike" kern="1200" cap="none" spc="0" normalizeH="0" baseline="0" noProof="0" dirty="0">
              <a:ln>
                <a:noFill/>
              </a:ln>
              <a:solidFill>
                <a:srgbClr val="000000"/>
              </a:solidFill>
              <a:effectLst/>
              <a:uLnTx/>
              <a:uFillTx/>
              <a:latin typeface="Calibri"/>
              <a:ea typeface="+mn-ea"/>
              <a:cs typeface="Calibri"/>
            </a:endParaRPr>
          </a:p>
        </p:txBody>
      </p:sp>
      <p:sp>
        <p:nvSpPr>
          <p:cNvPr id="24" name="Down Arrow 23"/>
          <p:cNvSpPr/>
          <p:nvPr/>
        </p:nvSpPr>
        <p:spPr bwMode="auto">
          <a:xfrm>
            <a:off x="4267200" y="2209800"/>
            <a:ext cx="609600" cy="1219200"/>
          </a:xfrm>
          <a:prstGeom prst="downArrow">
            <a:avLst/>
          </a:prstGeom>
          <a:noFill/>
          <a:ln w="38100"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noAutofit/>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sz="2400" b="1" i="0" u="none" strike="noStrike" kern="1200" cap="none" spc="0" normalizeH="0" baseline="0" noProof="0" dirty="0">
              <a:ln>
                <a:noFill/>
              </a:ln>
              <a:solidFill>
                <a:srgbClr val="FFFFFF"/>
              </a:solidFill>
              <a:effectLst/>
              <a:uLnTx/>
              <a:uFillTx/>
              <a:latin typeface="Arial" panose="020B0604020202090204" pitchFamily="34" charset="0"/>
              <a:ea typeface="+mn-ea"/>
              <a:cs typeface="+mn-cs"/>
            </a:endParaRPr>
          </a:p>
        </p:txBody>
      </p:sp>
      <p:sp>
        <p:nvSpPr>
          <p:cNvPr id="18" name="TextBox 17"/>
          <p:cNvSpPr txBox="1"/>
          <p:nvPr/>
        </p:nvSpPr>
        <p:spPr>
          <a:xfrm>
            <a:off x="6349756" y="2810980"/>
            <a:ext cx="406888" cy="381000"/>
          </a:xfrm>
          <a:prstGeom prst="rect">
            <a:avLst/>
          </a:prstGeom>
          <a:noFill/>
          <a:ln>
            <a:noFill/>
          </a:ln>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800" b="0" i="0" u="none" strike="noStrike" kern="1200" cap="none" spc="0" normalizeH="0" baseline="0" noProof="0" dirty="0">
                <a:ln>
                  <a:noFill/>
                </a:ln>
                <a:solidFill>
                  <a:srgbClr val="000000"/>
                </a:solidFill>
                <a:effectLst/>
                <a:uLnTx/>
                <a:uFillTx/>
                <a:latin typeface="Calibri"/>
                <a:ea typeface="+mn-ea"/>
                <a:cs typeface="Calibri"/>
              </a:rPr>
              <a:t>M</a:t>
            </a:r>
            <a:endParaRPr kumimoji="0" lang="en-US" sz="2800" b="0" i="0" u="none" strike="noStrike" kern="1200" cap="none" spc="0" normalizeH="0" baseline="0" noProof="0" dirty="0">
              <a:ln>
                <a:noFill/>
              </a:ln>
              <a:solidFill>
                <a:srgbClr val="000000"/>
              </a:solidFill>
              <a:effectLst/>
              <a:uLnTx/>
              <a:uFillTx/>
              <a:latin typeface="Calibri"/>
              <a:ea typeface="+mn-ea"/>
              <a:cs typeface="Calibri"/>
            </a:endParaRPr>
          </a:p>
        </p:txBody>
      </p:sp>
      <p:sp>
        <p:nvSpPr>
          <p:cNvPr id="17" name="TextBox 16"/>
          <p:cNvSpPr txBox="1"/>
          <p:nvPr/>
        </p:nvSpPr>
        <p:spPr>
          <a:xfrm>
            <a:off x="1517711" y="2895600"/>
            <a:ext cx="622178" cy="395177"/>
          </a:xfrm>
          <a:prstGeom prst="rect">
            <a:avLst/>
          </a:prstGeom>
          <a:noFill/>
          <a:ln>
            <a:noFill/>
          </a:ln>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Calibri"/>
                <a:ea typeface="+mn-ea"/>
                <a:cs typeface="Calibri"/>
              </a:rPr>
              <a:t>Alice</a:t>
            </a:r>
            <a:endParaRPr kumimoji="0" lang="en-US" sz="1800" b="0" i="0" u="none" strike="noStrike" kern="1200" cap="none" spc="0" normalizeH="0" baseline="0" noProof="0" dirty="0">
              <a:ln>
                <a:noFill/>
              </a:ln>
              <a:solidFill>
                <a:srgbClr val="000000"/>
              </a:solidFill>
              <a:effectLst/>
              <a:uLnTx/>
              <a:uFillTx/>
              <a:latin typeface="Calibri"/>
              <a:ea typeface="+mn-ea"/>
              <a:cs typeface="Calibri"/>
            </a:endParaRPr>
          </a:p>
        </p:txBody>
      </p:sp>
      <p:sp>
        <p:nvSpPr>
          <p:cNvPr id="19" name="TextBox 18"/>
          <p:cNvSpPr txBox="1"/>
          <p:nvPr/>
        </p:nvSpPr>
        <p:spPr>
          <a:xfrm>
            <a:off x="7200900" y="2895600"/>
            <a:ext cx="533400" cy="395177"/>
          </a:xfrm>
          <a:prstGeom prst="rect">
            <a:avLst/>
          </a:prstGeom>
          <a:noFill/>
          <a:ln>
            <a:noFill/>
          </a:ln>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Calibri"/>
                <a:ea typeface="+mn-ea"/>
                <a:cs typeface="Calibri"/>
              </a:rPr>
              <a:t>Bob</a:t>
            </a:r>
            <a:endParaRPr kumimoji="0" lang="en-US" sz="1800" b="0" i="0" u="none" strike="noStrike" kern="1200" cap="none" spc="0" normalizeH="0" baseline="0" noProof="0" dirty="0">
              <a:ln>
                <a:noFill/>
              </a:ln>
              <a:solidFill>
                <a:srgbClr val="000000"/>
              </a:solidFill>
              <a:effectLst/>
              <a:uLnTx/>
              <a:uFillTx/>
              <a:latin typeface="Calibri"/>
              <a:ea typeface="+mn-ea"/>
              <a:cs typeface="Calibri"/>
            </a:endParaRP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747839D-A323-47F3-909F-548499399628}" type="slidenum">
              <a:rPr kumimoji="0" lang="en-US" sz="1200" b="0" i="0" u="none" strike="noStrike" kern="1200" cap="none" spc="0" normalizeH="0" baseline="0" noProof="0" smtClean="0">
                <a:ln>
                  <a:noFill/>
                </a:ln>
                <a:solidFill>
                  <a:srgbClr val="000000"/>
                </a:solidFill>
                <a:effectLst/>
                <a:uLnTx/>
                <a:uFillTx/>
                <a:latin typeface="Calibri"/>
                <a:ea typeface="+mn-ea"/>
                <a:cs typeface="Calibri"/>
              </a:rPr>
            </a:fld>
            <a:endParaRPr kumimoji="0" lang="en-US" sz="1200" b="0" i="0" u="none" strike="noStrike" kern="1200" cap="none" spc="0" normalizeH="0" baseline="0" noProof="0">
              <a:ln>
                <a:noFill/>
              </a:ln>
              <a:solidFill>
                <a:srgbClr val="000000"/>
              </a:solidFill>
              <a:effectLst/>
              <a:uLnTx/>
              <a:uFillTx/>
              <a:latin typeface="Calibri"/>
              <a:ea typeface="+mn-ea"/>
              <a:cs typeface="Calibri"/>
            </a:endParaRPr>
          </a:p>
        </p:txBody>
      </p:sp>
      <p:sp>
        <p:nvSpPr>
          <p:cNvPr id="6" name="TextBox 5"/>
          <p:cNvSpPr txBox="1"/>
          <p:nvPr/>
        </p:nvSpPr>
        <p:spPr>
          <a:xfrm>
            <a:off x="1595834" y="5316378"/>
            <a:ext cx="5952335" cy="984885"/>
          </a:xfrm>
          <a:prstGeom prst="rect">
            <a:avLst/>
          </a:prstGeom>
          <a:noFill/>
        </p:spPr>
        <p:txBody>
          <a:bodyPr wrap="none" lIns="0" tIns="0" rIns="0" bIns="0" rtlCol="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000000"/>
                </a:solidFill>
                <a:effectLst/>
                <a:uLnTx/>
                <a:uFillTx/>
                <a:latin typeface="Cambria"/>
                <a:ea typeface="+mn-ea"/>
                <a:cs typeface="+mn-cs"/>
              </a:rPr>
              <a:t>Goal 1: </a:t>
            </a:r>
            <a:r>
              <a:rPr kumimoji="0" lang="en-US" sz="3200" b="0" i="1" u="sng" strike="noStrike" kern="1200" cap="none" spc="0" normalizeH="0" baseline="0" noProof="0" dirty="0">
                <a:ln>
                  <a:noFill/>
                </a:ln>
                <a:solidFill>
                  <a:srgbClr val="990000"/>
                </a:solidFill>
                <a:effectLst/>
                <a:uLnTx/>
                <a:uFillTx/>
                <a:latin typeface="Cambria"/>
                <a:ea typeface="+mn-ea"/>
                <a:cs typeface="+mn-cs"/>
              </a:rPr>
              <a:t>Integrity</a:t>
            </a:r>
            <a:endParaRPr kumimoji="0" lang="en-US" sz="3200" b="0" i="1" u="sng" strike="noStrike" kern="1200" cap="none" spc="0" normalizeH="0" baseline="0" noProof="0" dirty="0">
              <a:ln>
                <a:noFill/>
              </a:ln>
              <a:solidFill>
                <a:srgbClr val="990000"/>
              </a:solidFill>
              <a:effectLst/>
              <a:uLnTx/>
              <a:uFillTx/>
              <a:latin typeface="Cambr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000000"/>
                </a:solidFill>
                <a:effectLst/>
                <a:uLnTx/>
                <a:uFillTx/>
                <a:latin typeface="Cambria"/>
                <a:ea typeface="+mn-ea"/>
                <a:cs typeface="+mn-cs"/>
              </a:rPr>
              <a:t>Eve should not be able to </a:t>
            </a:r>
            <a:r>
              <a:rPr kumimoji="0" lang="en-US" sz="3200" b="1" i="0" u="none" strike="noStrike" kern="1200" cap="none" spc="0" normalizeH="0" baseline="0" noProof="0" dirty="0">
                <a:ln>
                  <a:noFill/>
                </a:ln>
                <a:solidFill>
                  <a:srgbClr val="000000"/>
                </a:solidFill>
                <a:effectLst/>
                <a:uLnTx/>
                <a:uFillTx/>
                <a:latin typeface="Cambria"/>
                <a:ea typeface="+mn-ea"/>
                <a:cs typeface="+mn-cs"/>
              </a:rPr>
              <a:t>alter</a:t>
            </a:r>
            <a:r>
              <a:rPr kumimoji="0" lang="en-US" sz="3200" b="0" i="0" u="none" strike="noStrike" kern="1200" cap="none" spc="0" normalizeH="0" baseline="0" noProof="0" dirty="0">
                <a:ln>
                  <a:noFill/>
                </a:ln>
                <a:solidFill>
                  <a:srgbClr val="000000"/>
                </a:solidFill>
                <a:effectLst/>
                <a:uLnTx/>
                <a:uFillTx/>
                <a:latin typeface="Cambria"/>
                <a:ea typeface="+mn-ea"/>
                <a:cs typeface="+mn-cs"/>
              </a:rPr>
              <a:t> M. </a:t>
            </a:r>
            <a:endParaRPr kumimoji="0" lang="en-US" sz="3200" b="0" i="0" u="none" strike="noStrike" kern="1200" cap="none" spc="0" normalizeH="0" baseline="0" noProof="0" dirty="0">
              <a:ln>
                <a:noFill/>
              </a:ln>
              <a:solidFill>
                <a:srgbClr val="000000"/>
              </a:solidFill>
              <a:effectLst/>
              <a:uLnTx/>
              <a:uFillTx/>
              <a:latin typeface="Cambria"/>
              <a:ea typeface="+mn-ea"/>
              <a:cs typeface="+mn-cs"/>
            </a:endParaRPr>
          </a:p>
        </p:txBody>
      </p:sp>
      <p:grpSp>
        <p:nvGrpSpPr>
          <p:cNvPr id="15" name="Group 14"/>
          <p:cNvGrpSpPr/>
          <p:nvPr/>
        </p:nvGrpSpPr>
        <p:grpSpPr>
          <a:xfrm>
            <a:off x="4043028" y="3505200"/>
            <a:ext cx="1057945" cy="1666204"/>
            <a:chOff x="4043028" y="3924898"/>
            <a:chExt cx="1057945" cy="1666204"/>
          </a:xfrm>
        </p:grpSpPr>
        <p:sp>
          <p:nvSpPr>
            <p:cNvPr id="21" name="TextBox 20"/>
            <p:cNvSpPr txBox="1"/>
            <p:nvPr/>
          </p:nvSpPr>
          <p:spPr>
            <a:xfrm>
              <a:off x="4114800" y="5126392"/>
              <a:ext cx="914400" cy="464710"/>
            </a:xfrm>
            <a:prstGeom prst="rect">
              <a:avLst/>
            </a:prstGeom>
            <a:noFill/>
            <a:ln>
              <a:noFill/>
            </a:ln>
          </p:spPr>
          <p:txBody>
            <a:bodyPr wrap="non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srgbClr val="000000"/>
                  </a:solidFill>
                  <a:effectLst/>
                  <a:uLnTx/>
                  <a:uFillTx/>
                  <a:latin typeface="Calibri"/>
                  <a:ea typeface="+mn-ea"/>
                  <a:cs typeface="Calibri"/>
                </a:rPr>
                <a:t>Eve </a:t>
              </a:r>
              <a:br>
                <a:rPr kumimoji="0" lang="en-US" sz="2400" b="0" i="0" u="none" strike="noStrike" kern="1200" cap="none" spc="0" normalizeH="0" baseline="0" noProof="0" dirty="0">
                  <a:ln>
                    <a:noFill/>
                  </a:ln>
                  <a:solidFill>
                    <a:srgbClr val="000000"/>
                  </a:solidFill>
                  <a:effectLst/>
                  <a:uLnTx/>
                  <a:uFillTx/>
                  <a:latin typeface="Calibri"/>
                  <a:ea typeface="+mn-ea"/>
                  <a:cs typeface="Calibri"/>
                </a:rPr>
              </a:br>
              <a:endParaRPr kumimoji="0" lang="en-US" sz="2400" b="0" i="0" u="none" strike="noStrike" kern="1200" cap="none" spc="0" normalizeH="0" baseline="0" noProof="0" dirty="0">
                <a:ln>
                  <a:noFill/>
                </a:ln>
                <a:solidFill>
                  <a:srgbClr val="000000"/>
                </a:solidFill>
                <a:effectLst/>
                <a:uLnTx/>
                <a:uFillTx/>
                <a:latin typeface="Calibri"/>
                <a:ea typeface="+mn-ea"/>
                <a:cs typeface="Calibri"/>
              </a:endParaRPr>
            </a:p>
          </p:txBody>
        </p:sp>
        <p:pic>
          <p:nvPicPr>
            <p:cNvPr id="23" name="Picture 20" descr="bsd-big"/>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043028" y="3924898"/>
              <a:ext cx="1057945" cy="1282161"/>
            </a:xfrm>
            <a:prstGeom prst="rect">
              <a:avLst/>
            </a:prstGeom>
            <a:noFill/>
            <a:ln w="9525">
              <a:noFill/>
              <a:miter lim="800000"/>
              <a:headEnd/>
              <a:tailEnd/>
            </a:ln>
          </p:spPr>
        </p:pic>
      </p:grpSp>
      <p:sp>
        <p:nvSpPr>
          <p:cNvPr id="20" name="Thought Bubble: Cloud 19"/>
          <p:cNvSpPr/>
          <p:nvPr/>
        </p:nvSpPr>
        <p:spPr>
          <a:xfrm>
            <a:off x="6349756" y="4022781"/>
            <a:ext cx="2077566" cy="947733"/>
          </a:xfrm>
          <a:prstGeom prst="cloudCallout">
            <a:avLst>
              <a:gd name="adj1" fmla="val -113373"/>
              <a:gd name="adj2" fmla="val -53897"/>
            </a:avLst>
          </a:prstGeom>
          <a:ln>
            <a:miter lim="800000"/>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0" rIns="0" bIns="0" numCol="1" spcCol="0" rtlCol="0" fromWordArt="0" anchor="ctr" anchorCtr="1"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FF"/>
                </a:solidFill>
                <a:effectLst/>
                <a:uLnTx/>
                <a:uFillTx/>
                <a:latin typeface="Cambria"/>
                <a:ea typeface="+mn-ea"/>
                <a:cs typeface="+mn-cs"/>
              </a:rPr>
              <a:t>Ha! Bob should feel sad </a:t>
            </a:r>
            <a:endParaRPr kumimoji="0" lang="en-US" sz="1600" b="0" i="0" u="none" strike="noStrike" kern="1200" cap="none" spc="0" normalizeH="0" baseline="0" noProof="0" dirty="0">
              <a:ln>
                <a:noFill/>
              </a:ln>
              <a:solidFill>
                <a:srgbClr val="0000FF"/>
              </a:solidFill>
              <a:effectLst/>
              <a:uLnTx/>
              <a:uFillTx/>
              <a:latin typeface="Cambria"/>
              <a:ea typeface="+mn-ea"/>
              <a:cs typeface="+mn-cs"/>
            </a:endParaRPr>
          </a:p>
        </p:txBody>
      </p:sp>
      <p:sp>
        <p:nvSpPr>
          <p:cNvPr id="25" name="TextBox 24"/>
          <p:cNvSpPr txBox="1"/>
          <p:nvPr/>
        </p:nvSpPr>
        <p:spPr>
          <a:xfrm>
            <a:off x="2971800" y="1963494"/>
            <a:ext cx="1371600" cy="685800"/>
          </a:xfrm>
          <a:prstGeom prst="rect">
            <a:avLst/>
          </a:prstGeom>
        </p:spPr>
        <p:txBody>
          <a:bodyPr vert="horz" wrap="square" lIns="91440" tIns="45720" rIns="91440" bIns="45720" rtlCol="0" anchor="t" anchorCtr="0">
            <a:normAutofit lnSpcReduction="10000"/>
          </a:bodyPr>
          <a:lstStyle/>
          <a:p>
            <a:pPr marL="0" marR="0" lvl="0" indent="0" algn="l" defTabSz="914400" rtl="0" eaLnBrk="1" fontAlgn="auto" latinLnBrk="0" hangingPunct="1">
              <a:lnSpc>
                <a:spcPct val="100000"/>
              </a:lnSpc>
              <a:spcBef>
                <a:spcPts val="0"/>
              </a:spcBef>
              <a:spcAft>
                <a:spcPts val="0"/>
              </a:spcAft>
              <a:buClrTx/>
              <a:buSzTx/>
              <a:buFont typeface="Arial" panose="020B0604020202090204"/>
              <a:buNone/>
              <a:defRPr/>
            </a:pPr>
            <a:r>
              <a:rPr kumimoji="0" lang="en-US" sz="2000" b="0" i="0" u="none" strike="noStrike" kern="1200" cap="none" spc="0" normalizeH="0" baseline="0" noProof="0" dirty="0">
                <a:ln>
                  <a:noFill/>
                </a:ln>
                <a:solidFill>
                  <a:srgbClr val="000000"/>
                </a:solidFill>
                <a:effectLst/>
                <a:uLnTx/>
                <a:uFillTx/>
                <a:latin typeface="Cambria"/>
                <a:ea typeface="+mn-ea"/>
                <a:cs typeface="+mn-cs"/>
              </a:rPr>
              <a:t>Message:</a:t>
            </a:r>
            <a:endParaRPr kumimoji="0" lang="en-US" sz="2000" b="0" i="0" u="none" strike="noStrike" kern="1200" cap="none" spc="0" normalizeH="0" baseline="0" noProof="0" dirty="0">
              <a:ln>
                <a:noFill/>
              </a:ln>
              <a:solidFill>
                <a:srgbClr val="000000"/>
              </a:solidFill>
              <a:effectLst/>
              <a:uLnTx/>
              <a:uFillTx/>
              <a:latin typeface="Cambria"/>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90204"/>
              <a:buNone/>
              <a:defRPr/>
            </a:pPr>
            <a:r>
              <a:rPr kumimoji="0" lang="en-US" sz="2000" b="1" i="1" u="none" strike="noStrike" kern="1200" cap="none" spc="0" normalizeH="0" baseline="0" noProof="0" dirty="0">
                <a:ln>
                  <a:noFill/>
                </a:ln>
                <a:solidFill>
                  <a:srgbClr val="C00000"/>
                </a:solidFill>
                <a:effectLst/>
                <a:uLnTx/>
                <a:uFillTx/>
                <a:latin typeface="Cambria"/>
                <a:ea typeface="+mn-ea"/>
                <a:cs typeface="+mn-cs"/>
              </a:rPr>
              <a:t>I love you</a:t>
            </a:r>
            <a:endParaRPr kumimoji="0" lang="en-US" sz="2000" b="1" i="1" u="none" strike="noStrike" kern="1200" cap="none" spc="0" normalizeH="0" baseline="0" noProof="0" dirty="0">
              <a:ln>
                <a:noFill/>
              </a:ln>
              <a:solidFill>
                <a:srgbClr val="C00000"/>
              </a:solidFill>
              <a:effectLst/>
              <a:uLnTx/>
              <a:uFillTx/>
              <a:latin typeface="Cambria"/>
              <a:ea typeface="+mn-ea"/>
              <a:cs typeface="+mn-cs"/>
            </a:endParaRPr>
          </a:p>
        </p:txBody>
      </p:sp>
      <p:sp>
        <p:nvSpPr>
          <p:cNvPr id="26" name="TextBox 25"/>
          <p:cNvSpPr txBox="1"/>
          <p:nvPr/>
        </p:nvSpPr>
        <p:spPr>
          <a:xfrm>
            <a:off x="4991100" y="2696205"/>
            <a:ext cx="1371600" cy="685800"/>
          </a:xfrm>
          <a:prstGeom prst="rect">
            <a:avLst/>
          </a:prstGeom>
        </p:spPr>
        <p:txBody>
          <a:bodyPr vert="horz" wrap="square" lIns="91440" tIns="45720" rIns="91440" bIns="45720" rtlCol="0" anchor="t" anchorCtr="0">
            <a:normAutofit lnSpcReduction="10000"/>
          </a:bodyPr>
          <a:lstStyle/>
          <a:p>
            <a:pPr marL="0" marR="0" lvl="0" indent="0" algn="l" defTabSz="914400" rtl="0" eaLnBrk="1" fontAlgn="auto" latinLnBrk="0" hangingPunct="1">
              <a:lnSpc>
                <a:spcPct val="100000"/>
              </a:lnSpc>
              <a:spcBef>
                <a:spcPts val="0"/>
              </a:spcBef>
              <a:spcAft>
                <a:spcPts val="0"/>
              </a:spcAft>
              <a:buClrTx/>
              <a:buSzTx/>
              <a:buFont typeface="Arial" panose="020B0604020202090204"/>
              <a:buNone/>
              <a:defRPr/>
            </a:pPr>
            <a:r>
              <a:rPr kumimoji="0" lang="en-US" sz="2000" b="0" i="0" u="none" strike="noStrike" kern="1200" cap="none" spc="0" normalizeH="0" baseline="0" noProof="0" dirty="0">
                <a:ln>
                  <a:noFill/>
                </a:ln>
                <a:solidFill>
                  <a:srgbClr val="000000"/>
                </a:solidFill>
                <a:effectLst/>
                <a:uLnTx/>
                <a:uFillTx/>
                <a:latin typeface="Cambria"/>
                <a:ea typeface="+mn-ea"/>
                <a:cs typeface="+mn-cs"/>
              </a:rPr>
              <a:t>Message:</a:t>
            </a:r>
            <a:endParaRPr kumimoji="0" lang="en-US" sz="2000" b="0" i="0" u="none" strike="noStrike" kern="1200" cap="none" spc="0" normalizeH="0" baseline="0" noProof="0" dirty="0">
              <a:ln>
                <a:noFill/>
              </a:ln>
              <a:solidFill>
                <a:srgbClr val="000000"/>
              </a:solidFill>
              <a:effectLst/>
              <a:uLnTx/>
              <a:uFillTx/>
              <a:latin typeface="Cambria"/>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90204"/>
              <a:buNone/>
              <a:defRPr/>
            </a:pPr>
            <a:r>
              <a:rPr kumimoji="0" lang="en-US" sz="2000" b="1" i="1" u="none" strike="noStrike" kern="1200" cap="none" spc="0" normalizeH="0" baseline="0" noProof="0" dirty="0">
                <a:ln>
                  <a:noFill/>
                </a:ln>
                <a:solidFill>
                  <a:srgbClr val="C00000"/>
                </a:solidFill>
                <a:effectLst/>
                <a:uLnTx/>
                <a:uFillTx/>
                <a:latin typeface="Cambria"/>
                <a:ea typeface="+mn-ea"/>
                <a:cs typeface="+mn-cs"/>
              </a:rPr>
              <a:t>I hate you</a:t>
            </a:r>
            <a:endParaRPr kumimoji="0" lang="en-US" sz="2000" b="1" i="1" u="none" strike="noStrike" kern="1200" cap="none" spc="0" normalizeH="0" baseline="0" noProof="0" dirty="0">
              <a:ln>
                <a:noFill/>
              </a:ln>
              <a:solidFill>
                <a:srgbClr val="C00000"/>
              </a:solidFill>
              <a:effectLst/>
              <a:uLnTx/>
              <a:uFillTx/>
              <a:latin typeface="Cambri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randombar(horizontal)">
                                      <p:cBhvr>
                                        <p:cTn id="1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1143000"/>
            <a:ext cx="6829514" cy="2185214"/>
          </a:xfrm>
          <a:prstGeom prst="rect">
            <a:avLst/>
          </a:prstGeom>
          <a:noFill/>
        </p:spPr>
        <p:txBody>
          <a:bodyPr wrap="none" rtlCol="0">
            <a:spAutoFit/>
          </a:bodyPr>
          <a:lstStyle/>
          <a:p>
            <a:r>
              <a:rPr lang="en-US" sz="2400" dirty="0">
                <a:solidFill>
                  <a:prstClr val="black"/>
                </a:solidFill>
                <a:latin typeface="Calibri"/>
              </a:rPr>
              <a:t>Let  I = (S,V) be a MAC.</a:t>
            </a:r>
            <a:endParaRPr lang="en-US" sz="2400" dirty="0">
              <a:solidFill>
                <a:prstClr val="black"/>
              </a:solidFill>
              <a:latin typeface="Calibri"/>
            </a:endParaRPr>
          </a:p>
          <a:p>
            <a:pPr>
              <a:spcBef>
                <a:spcPts val="1200"/>
              </a:spcBef>
            </a:pPr>
            <a:r>
              <a:rPr lang="en-US" sz="2400" dirty="0">
                <a:solidFill>
                  <a:prstClr val="black"/>
                </a:solidFill>
                <a:latin typeface="Calibri"/>
              </a:rPr>
              <a:t>Suppose an attacker is able to find  m</a:t>
            </a:r>
            <a:r>
              <a:rPr lang="en-US" sz="2400" baseline="-25000" dirty="0">
                <a:solidFill>
                  <a:prstClr val="black"/>
                </a:solidFill>
                <a:latin typeface="Calibri"/>
              </a:rPr>
              <a:t>0</a:t>
            </a:r>
            <a:r>
              <a:rPr lang="en-US" sz="2400" dirty="0">
                <a:solidFill>
                  <a:prstClr val="black"/>
                </a:solidFill>
                <a:latin typeface="Calibri"/>
              </a:rPr>
              <a:t> ≠ m</a:t>
            </a:r>
            <a:r>
              <a:rPr lang="en-US" sz="2400" baseline="-25000" dirty="0">
                <a:solidFill>
                  <a:prstClr val="black"/>
                </a:solidFill>
                <a:latin typeface="Calibri"/>
              </a:rPr>
              <a:t>1</a:t>
            </a:r>
            <a:r>
              <a:rPr lang="en-US" sz="2400" dirty="0">
                <a:solidFill>
                  <a:prstClr val="black"/>
                </a:solidFill>
                <a:latin typeface="Calibri"/>
              </a:rPr>
              <a:t> such that</a:t>
            </a:r>
            <a:endParaRPr lang="en-US" sz="2400" dirty="0">
              <a:solidFill>
                <a:prstClr val="black"/>
              </a:solidFill>
              <a:latin typeface="Calibri"/>
            </a:endParaRPr>
          </a:p>
          <a:p>
            <a:pPr>
              <a:spcBef>
                <a:spcPts val="1200"/>
              </a:spcBef>
            </a:pPr>
            <a:r>
              <a:rPr lang="en-US" sz="2400" dirty="0">
                <a:solidFill>
                  <a:prstClr val="black"/>
                </a:solidFill>
                <a:latin typeface="Calibri"/>
              </a:rPr>
              <a:t>	S(k, m</a:t>
            </a:r>
            <a:r>
              <a:rPr lang="en-US" sz="2400" baseline="-25000" dirty="0">
                <a:solidFill>
                  <a:prstClr val="black"/>
                </a:solidFill>
                <a:latin typeface="Calibri"/>
              </a:rPr>
              <a:t>0</a:t>
            </a:r>
            <a:r>
              <a:rPr lang="en-US" sz="2400" dirty="0">
                <a:solidFill>
                  <a:prstClr val="black"/>
                </a:solidFill>
                <a:latin typeface="Calibri"/>
              </a:rPr>
              <a:t>) = S(k, m</a:t>
            </a:r>
            <a:r>
              <a:rPr lang="en-US" sz="2400" baseline="-25000" dirty="0">
                <a:solidFill>
                  <a:prstClr val="black"/>
                </a:solidFill>
                <a:latin typeface="Calibri"/>
              </a:rPr>
              <a:t>1</a:t>
            </a:r>
            <a:r>
              <a:rPr lang="en-US" sz="2400" dirty="0">
                <a:solidFill>
                  <a:prstClr val="black"/>
                </a:solidFill>
                <a:latin typeface="Calibri"/>
              </a:rPr>
              <a:t>)     for  ½ of the keys k in K</a:t>
            </a:r>
            <a:endParaRPr lang="en-US" sz="2400" dirty="0">
              <a:solidFill>
                <a:prstClr val="black"/>
              </a:solidFill>
              <a:latin typeface="Calibri"/>
            </a:endParaRPr>
          </a:p>
          <a:p>
            <a:pPr>
              <a:spcBef>
                <a:spcPts val="2400"/>
              </a:spcBef>
            </a:pPr>
            <a:r>
              <a:rPr lang="en-US" sz="2400" dirty="0">
                <a:solidFill>
                  <a:prstClr val="black"/>
                </a:solidFill>
                <a:latin typeface="Calibri"/>
              </a:rPr>
              <a:t>Can this MAC be secure?</a:t>
            </a:r>
            <a:endParaRPr lang="en-US" sz="2400" dirty="0">
              <a:solidFill>
                <a:prstClr val="black"/>
              </a:solidFill>
              <a:latin typeface="Calibri"/>
            </a:endParaRPr>
          </a:p>
        </p:txBody>
      </p:sp>
      <p:sp>
        <p:nvSpPr>
          <p:cNvPr id="5" name="TextBox 4"/>
          <p:cNvSpPr txBox="1"/>
          <p:nvPr/>
        </p:nvSpPr>
        <p:spPr>
          <a:xfrm>
            <a:off x="1295400" y="3530601"/>
            <a:ext cx="7344078" cy="461665"/>
          </a:xfrm>
          <a:prstGeom prst="rect">
            <a:avLst/>
          </a:prstGeom>
          <a:noFill/>
        </p:spPr>
        <p:txBody>
          <a:bodyPr wrap="none" rtlCol="0">
            <a:spAutoFit/>
          </a:bodyPr>
          <a:lstStyle/>
          <a:p>
            <a:r>
              <a:rPr lang="en-US" sz="2400" dirty="0">
                <a:solidFill>
                  <a:prstClr val="black"/>
                </a:solidFill>
                <a:latin typeface="Calibri"/>
              </a:rPr>
              <a:t>Yes, the attacker cannot generate a valid tag for m</a:t>
            </a:r>
            <a:r>
              <a:rPr lang="en-US" sz="2400" baseline="-25000" dirty="0">
                <a:solidFill>
                  <a:prstClr val="black"/>
                </a:solidFill>
                <a:latin typeface="Calibri"/>
              </a:rPr>
              <a:t>0</a:t>
            </a:r>
            <a:r>
              <a:rPr lang="en-US" sz="2400" dirty="0">
                <a:solidFill>
                  <a:prstClr val="black"/>
                </a:solidFill>
                <a:latin typeface="Calibri"/>
              </a:rPr>
              <a:t> or m</a:t>
            </a:r>
            <a:r>
              <a:rPr lang="en-US" sz="2400" baseline="-25000" dirty="0">
                <a:solidFill>
                  <a:prstClr val="black"/>
                </a:solidFill>
                <a:latin typeface="Calibri"/>
              </a:rPr>
              <a:t>1</a:t>
            </a:r>
            <a:endParaRPr lang="en-US" sz="2400" baseline="-25000" dirty="0">
              <a:solidFill>
                <a:prstClr val="black"/>
              </a:solidFill>
              <a:latin typeface="Calibri"/>
            </a:endParaRPr>
          </a:p>
        </p:txBody>
      </p:sp>
      <p:sp>
        <p:nvSpPr>
          <p:cNvPr id="6" name="TextBox 5"/>
          <p:cNvSpPr txBox="1"/>
          <p:nvPr/>
        </p:nvSpPr>
        <p:spPr>
          <a:xfrm>
            <a:off x="1295400" y="4034136"/>
            <a:ext cx="6994222" cy="461665"/>
          </a:xfrm>
          <a:prstGeom prst="rect">
            <a:avLst/>
          </a:prstGeom>
          <a:noFill/>
        </p:spPr>
        <p:txBody>
          <a:bodyPr wrap="none" rtlCol="0">
            <a:spAutoFit/>
          </a:bodyPr>
          <a:lstStyle/>
          <a:p>
            <a:r>
              <a:rPr lang="en-US" sz="2400" dirty="0">
                <a:solidFill>
                  <a:prstClr val="black"/>
                </a:solidFill>
                <a:latin typeface="Calibri"/>
              </a:rPr>
              <a:t>No, this MAC can be broken using a chosen </a:t>
            </a:r>
            <a:r>
              <a:rPr lang="en-US" sz="2400" dirty="0" err="1">
                <a:solidFill>
                  <a:prstClr val="black"/>
                </a:solidFill>
                <a:latin typeface="Calibri"/>
              </a:rPr>
              <a:t>msg</a:t>
            </a:r>
            <a:r>
              <a:rPr lang="en-US" sz="2400" dirty="0">
                <a:solidFill>
                  <a:prstClr val="black"/>
                </a:solidFill>
                <a:latin typeface="Calibri"/>
              </a:rPr>
              <a:t> attack</a:t>
            </a:r>
            <a:endParaRPr lang="en-US" sz="2400" baseline="-25000" dirty="0">
              <a:solidFill>
                <a:prstClr val="black"/>
              </a:solidFill>
              <a:latin typeface="Calibri"/>
            </a:endParaRPr>
          </a:p>
        </p:txBody>
      </p:sp>
      <p:sp>
        <p:nvSpPr>
          <p:cNvPr id="7" name="TextBox 6"/>
          <p:cNvSpPr txBox="1"/>
          <p:nvPr/>
        </p:nvSpPr>
        <p:spPr>
          <a:xfrm>
            <a:off x="1295400" y="4491336"/>
            <a:ext cx="4774264" cy="461665"/>
          </a:xfrm>
          <a:prstGeom prst="rect">
            <a:avLst/>
          </a:prstGeom>
          <a:noFill/>
        </p:spPr>
        <p:txBody>
          <a:bodyPr wrap="none" rtlCol="0">
            <a:spAutoFit/>
          </a:bodyPr>
          <a:lstStyle/>
          <a:p>
            <a:r>
              <a:rPr lang="en-US" sz="2400" dirty="0">
                <a:solidFill>
                  <a:prstClr val="black"/>
                </a:solidFill>
                <a:latin typeface="Calibri"/>
              </a:rPr>
              <a:t>It depends on the details of the MAC</a:t>
            </a:r>
            <a:endParaRPr lang="en-US" sz="2400" baseline="-25000" dirty="0">
              <a:solidFill>
                <a:prstClr val="black"/>
              </a:solidFill>
              <a:latin typeface="Calibri"/>
            </a:endParaRPr>
          </a:p>
        </p:txBody>
      </p:sp>
      <mc:AlternateContent xmlns:mc="http://schemas.openxmlformats.org/markup-compatibility/2006" xmlns:p14="http://schemas.microsoft.com/office/powerpoint/2010/main">
        <mc:Choice Requires="p14">
          <p:contentPart r:id="rId1" p14:bwMode="auto">
            <p14:nvContentPartPr>
              <p14:cNvPr id="2" name="Ink 1"/>
              <p14:cNvContentPartPr/>
              <p14:nvPr/>
            </p14:nvContentPartPr>
            <p14:xfrm>
              <a:off x="630812" y="4160250"/>
              <a:ext cx="6103440" cy="1673640"/>
            </p14:xfrm>
          </p:contentPart>
        </mc:Choice>
        <mc:Fallback xmlns="">
          <p:pic>
            <p:nvPicPr>
              <p:cNvPr id="2" name="Ink 1"/>
            </p:nvPicPr>
            <p:blipFill>
              <a:blip r:embed="rId2"/>
            </p:blipFill>
            <p:spPr>
              <a:xfrm>
                <a:off x="630812" y="4160250"/>
                <a:ext cx="6103440" cy="1673640"/>
              </a:xfrm>
              <a:prstGeom prst="rect"/>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1" y="1143001"/>
            <a:ext cx="4642617" cy="2031325"/>
          </a:xfrm>
          <a:prstGeom prst="rect">
            <a:avLst/>
          </a:prstGeom>
          <a:noFill/>
        </p:spPr>
        <p:txBody>
          <a:bodyPr wrap="none" rtlCol="0">
            <a:spAutoFit/>
          </a:bodyPr>
          <a:lstStyle/>
          <a:p>
            <a:r>
              <a:rPr lang="en-US" sz="2400" dirty="0">
                <a:solidFill>
                  <a:prstClr val="black"/>
                </a:solidFill>
                <a:latin typeface="Calibri"/>
              </a:rPr>
              <a:t>Let  I = (S,V) be a MAC.</a:t>
            </a:r>
            <a:endParaRPr lang="en-US" sz="2400" dirty="0">
              <a:solidFill>
                <a:prstClr val="black"/>
              </a:solidFill>
              <a:latin typeface="Calibri"/>
            </a:endParaRPr>
          </a:p>
          <a:p>
            <a:pPr>
              <a:spcBef>
                <a:spcPts val="1200"/>
              </a:spcBef>
            </a:pPr>
            <a:r>
              <a:rPr lang="en-US" sz="2400" dirty="0">
                <a:solidFill>
                  <a:prstClr val="black"/>
                </a:solidFill>
                <a:latin typeface="Calibri"/>
              </a:rPr>
              <a:t>Suppose S(</a:t>
            </a:r>
            <a:r>
              <a:rPr lang="en-US" sz="2400" dirty="0" err="1">
                <a:solidFill>
                  <a:prstClr val="black"/>
                </a:solidFill>
                <a:latin typeface="Calibri"/>
              </a:rPr>
              <a:t>k,m</a:t>
            </a:r>
            <a:r>
              <a:rPr lang="en-US" sz="2400" dirty="0">
                <a:solidFill>
                  <a:prstClr val="black"/>
                </a:solidFill>
                <a:latin typeface="Calibri"/>
              </a:rPr>
              <a:t>) is always 5 bits long</a:t>
            </a:r>
            <a:endParaRPr lang="en-US" sz="2400" dirty="0">
              <a:solidFill>
                <a:prstClr val="black"/>
              </a:solidFill>
              <a:latin typeface="Calibri"/>
            </a:endParaRPr>
          </a:p>
          <a:p>
            <a:pPr>
              <a:spcBef>
                <a:spcPts val="1200"/>
              </a:spcBef>
            </a:pPr>
            <a:endParaRPr lang="en-US" sz="2400" dirty="0">
              <a:solidFill>
                <a:prstClr val="black"/>
              </a:solidFill>
              <a:latin typeface="Calibri"/>
            </a:endParaRPr>
          </a:p>
          <a:p>
            <a:pPr>
              <a:spcBef>
                <a:spcPts val="1200"/>
              </a:spcBef>
            </a:pPr>
            <a:r>
              <a:rPr lang="en-US" sz="2400" dirty="0">
                <a:solidFill>
                  <a:prstClr val="black"/>
                </a:solidFill>
                <a:latin typeface="Calibri"/>
              </a:rPr>
              <a:t>Can this MAC be secure?</a:t>
            </a:r>
            <a:endParaRPr lang="en-US" sz="2400" dirty="0">
              <a:solidFill>
                <a:prstClr val="black"/>
              </a:solidFill>
              <a:latin typeface="Calibri"/>
            </a:endParaRPr>
          </a:p>
        </p:txBody>
      </p:sp>
      <p:sp>
        <p:nvSpPr>
          <p:cNvPr id="5" name="TextBox 4"/>
          <p:cNvSpPr txBox="1"/>
          <p:nvPr/>
        </p:nvSpPr>
        <p:spPr>
          <a:xfrm>
            <a:off x="1295400" y="4495801"/>
            <a:ext cx="7838804" cy="461665"/>
          </a:xfrm>
          <a:prstGeom prst="rect">
            <a:avLst/>
          </a:prstGeom>
          <a:noFill/>
        </p:spPr>
        <p:txBody>
          <a:bodyPr wrap="none" rtlCol="0">
            <a:spAutoFit/>
          </a:bodyPr>
          <a:lstStyle/>
          <a:p>
            <a:r>
              <a:rPr lang="en-US" sz="2400" dirty="0">
                <a:solidFill>
                  <a:prstClr val="black"/>
                </a:solidFill>
                <a:latin typeface="Calibri"/>
              </a:rPr>
              <a:t>Yes, the attacker cannot generate a valid tag for any message</a:t>
            </a:r>
            <a:endParaRPr lang="en-US" sz="2400" baseline="-25000" dirty="0">
              <a:solidFill>
                <a:prstClr val="black"/>
              </a:solidFill>
              <a:latin typeface="Calibri"/>
            </a:endParaRPr>
          </a:p>
        </p:txBody>
      </p:sp>
      <p:sp>
        <p:nvSpPr>
          <p:cNvPr id="7" name="TextBox 6"/>
          <p:cNvSpPr txBox="1"/>
          <p:nvPr/>
        </p:nvSpPr>
        <p:spPr>
          <a:xfrm>
            <a:off x="1295400" y="4038601"/>
            <a:ext cx="4774264" cy="461665"/>
          </a:xfrm>
          <a:prstGeom prst="rect">
            <a:avLst/>
          </a:prstGeom>
          <a:noFill/>
        </p:spPr>
        <p:txBody>
          <a:bodyPr wrap="none" rtlCol="0">
            <a:spAutoFit/>
          </a:bodyPr>
          <a:lstStyle/>
          <a:p>
            <a:r>
              <a:rPr lang="en-US" sz="2400" dirty="0">
                <a:solidFill>
                  <a:prstClr val="black"/>
                </a:solidFill>
                <a:latin typeface="Calibri"/>
              </a:rPr>
              <a:t>It depends on the details of the MAC</a:t>
            </a:r>
            <a:endParaRPr lang="en-US" sz="2400" baseline="-25000" dirty="0">
              <a:solidFill>
                <a:prstClr val="black"/>
              </a:solidFill>
              <a:latin typeface="Calibri"/>
            </a:endParaRPr>
          </a:p>
        </p:txBody>
      </p:sp>
      <p:sp>
        <p:nvSpPr>
          <p:cNvPr id="8" name="TextBox 7"/>
          <p:cNvSpPr txBox="1"/>
          <p:nvPr/>
        </p:nvSpPr>
        <p:spPr>
          <a:xfrm>
            <a:off x="1295401" y="3581401"/>
            <a:ext cx="6909013" cy="461665"/>
          </a:xfrm>
          <a:prstGeom prst="rect">
            <a:avLst/>
          </a:prstGeom>
          <a:noFill/>
        </p:spPr>
        <p:txBody>
          <a:bodyPr wrap="none" rtlCol="0">
            <a:spAutoFit/>
          </a:bodyPr>
          <a:lstStyle/>
          <a:p>
            <a:r>
              <a:rPr lang="en-US" sz="2400" dirty="0">
                <a:solidFill>
                  <a:prstClr val="black"/>
                </a:solidFill>
                <a:latin typeface="Calibri"/>
              </a:rPr>
              <a:t>No, an attacker can simply guess the tag for messages</a:t>
            </a:r>
            <a:endParaRPr lang="en-US" sz="2400" baseline="-25000" dirty="0">
              <a:solidFill>
                <a:prstClr val="black"/>
              </a:solidFill>
              <a:latin typeface="Calibri"/>
            </a:endParaRPr>
          </a:p>
        </p:txBody>
      </p:sp>
      <mc:AlternateContent xmlns:mc="http://schemas.openxmlformats.org/markup-compatibility/2006" xmlns:p14="http://schemas.microsoft.com/office/powerpoint/2010/main">
        <mc:Choice Requires="p14">
          <p:contentPart r:id="rId1" p14:bwMode="auto">
            <p14:nvContentPartPr>
              <p14:cNvPr id="2" name="Ink 1"/>
              <p14:cNvContentPartPr/>
              <p14:nvPr/>
            </p14:nvContentPartPr>
            <p14:xfrm>
              <a:off x="713072" y="3687716"/>
              <a:ext cx="5938920" cy="2038320"/>
            </p14:xfrm>
          </p:contentPart>
        </mc:Choice>
        <mc:Fallback xmlns="">
          <p:pic>
            <p:nvPicPr>
              <p:cNvPr id="2" name="Ink 1"/>
            </p:nvPicPr>
            <p:blipFill>
              <a:blip r:embed="rId2"/>
            </p:blipFill>
            <p:spPr>
              <a:xfrm>
                <a:off x="713072" y="3687716"/>
                <a:ext cx="5938920" cy="2038320"/>
              </a:xfrm>
              <a:prstGeom prst="rect"/>
            </p:spPr>
          </p:pic>
        </mc:Fallback>
      </mc:AlternateContent>
      <p:sp>
        <p:nvSpPr>
          <p:cNvPr id="9" name="文本框 8"/>
          <p:cNvSpPr txBox="1"/>
          <p:nvPr/>
        </p:nvSpPr>
        <p:spPr>
          <a:xfrm>
            <a:off x="3124200" y="6324600"/>
            <a:ext cx="4343400" cy="461665"/>
          </a:xfrm>
          <a:prstGeom prst="rect">
            <a:avLst/>
          </a:prstGeom>
          <a:noFill/>
        </p:spPr>
        <p:txBody>
          <a:bodyPr wrap="square">
            <a:spAutoFit/>
          </a:bodyPr>
          <a:lstStyle/>
          <a:p>
            <a:r>
              <a:rPr lang="en-US" altLang="zh-CN" sz="2400" dirty="0">
                <a:solidFill>
                  <a:srgbClr val="FF0000"/>
                </a:solidFill>
              </a:rPr>
              <a:t>So tags cannot be too short </a:t>
            </a:r>
            <a:endParaRPr lang="en-US" altLang="zh-CN"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57250"/>
          </a:xfrm>
        </p:spPr>
        <p:txBody>
          <a:bodyPr/>
          <a:lstStyle/>
          <a:p>
            <a:r>
              <a:rPr lang="en-US" dirty="0"/>
              <a:t>Example:  protecting system files</a:t>
            </a:r>
            <a:endParaRPr lang="en-US" dirty="0"/>
          </a:p>
        </p:txBody>
      </p:sp>
      <p:sp>
        <p:nvSpPr>
          <p:cNvPr id="3" name="Content Placeholder 2"/>
          <p:cNvSpPr>
            <a:spLocks noGrp="1"/>
          </p:cNvSpPr>
          <p:nvPr>
            <p:ph idx="1"/>
          </p:nvPr>
        </p:nvSpPr>
        <p:spPr>
          <a:xfrm>
            <a:off x="304800" y="4343400"/>
            <a:ext cx="8458200" cy="1657350"/>
          </a:xfrm>
        </p:spPr>
        <p:txBody>
          <a:bodyPr>
            <a:normAutofit/>
          </a:bodyPr>
          <a:lstStyle/>
          <a:p>
            <a:pPr marL="0" indent="0">
              <a:buNone/>
            </a:pPr>
            <a:r>
              <a:rPr lang="en-US" dirty="0"/>
              <a:t>Later a virus infects system and modifies system files</a:t>
            </a:r>
            <a:endParaRPr lang="en-US" dirty="0"/>
          </a:p>
          <a:p>
            <a:pPr marL="0" indent="0">
              <a:spcBef>
                <a:spcPts val="1775"/>
              </a:spcBef>
              <a:buNone/>
            </a:pPr>
            <a:r>
              <a:rPr lang="en-US" dirty="0"/>
              <a:t>User reboots into clean OS and supplies his password</a:t>
            </a:r>
            <a:endParaRPr lang="en-US" dirty="0"/>
          </a:p>
          <a:p>
            <a:pPr lvl="1"/>
            <a:r>
              <a:rPr lang="en-US" dirty="0"/>
              <a:t>Then:   secure MAC   ⇒   all modified files will be detected</a:t>
            </a:r>
            <a:endParaRPr lang="en-US" dirty="0"/>
          </a:p>
        </p:txBody>
      </p:sp>
      <p:sp>
        <p:nvSpPr>
          <p:cNvPr id="4" name="TextBox 3"/>
          <p:cNvSpPr txBox="1"/>
          <p:nvPr/>
        </p:nvSpPr>
        <p:spPr>
          <a:xfrm>
            <a:off x="381000" y="1752601"/>
            <a:ext cx="5909340" cy="461665"/>
          </a:xfrm>
          <a:prstGeom prst="rect">
            <a:avLst/>
          </a:prstGeom>
          <a:noFill/>
        </p:spPr>
        <p:txBody>
          <a:bodyPr wrap="none" rtlCol="0">
            <a:spAutoFit/>
          </a:bodyPr>
          <a:lstStyle/>
          <a:p>
            <a:r>
              <a:rPr lang="en-US" sz="2400" dirty="0">
                <a:solidFill>
                  <a:prstClr val="black"/>
                </a:solidFill>
                <a:latin typeface="Calibri"/>
              </a:rPr>
              <a:t>Suppose at install time the system computes:</a:t>
            </a:r>
            <a:endParaRPr lang="en-US" sz="2400" dirty="0">
              <a:solidFill>
                <a:prstClr val="black"/>
              </a:solidFill>
              <a:latin typeface="Calibri"/>
            </a:endParaRPr>
          </a:p>
        </p:txBody>
      </p:sp>
      <p:sp>
        <p:nvSpPr>
          <p:cNvPr id="5" name="Rectangle 4"/>
          <p:cNvSpPr/>
          <p:nvPr/>
        </p:nvSpPr>
        <p:spPr>
          <a:xfrm>
            <a:off x="609600" y="2362200"/>
            <a:ext cx="14478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prstClr val="white"/>
                </a:solidFill>
                <a:latin typeface="Calibri"/>
              </a:rPr>
              <a:t>F</a:t>
            </a:r>
            <a:r>
              <a:rPr lang="en-US" sz="2400" baseline="-25000" dirty="0">
                <a:solidFill>
                  <a:prstClr val="white"/>
                </a:solidFill>
                <a:latin typeface="Calibri"/>
              </a:rPr>
              <a:t>1</a:t>
            </a:r>
            <a:endParaRPr lang="en-US" sz="2400" baseline="-25000" dirty="0">
              <a:solidFill>
                <a:prstClr val="white"/>
              </a:solidFill>
              <a:latin typeface="Calibri"/>
            </a:endParaRPr>
          </a:p>
        </p:txBody>
      </p:sp>
      <p:sp>
        <p:nvSpPr>
          <p:cNvPr id="6" name="Rectangle 5"/>
          <p:cNvSpPr/>
          <p:nvPr/>
        </p:nvSpPr>
        <p:spPr>
          <a:xfrm>
            <a:off x="609600" y="3505200"/>
            <a:ext cx="1447800" cy="381000"/>
          </a:xfrm>
          <a:prstGeom prst="rect">
            <a:avLst/>
          </a:prstGeom>
          <a:solidFill>
            <a:srgbClr val="00CC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FF0000"/>
                </a:solidFill>
                <a:latin typeface="Calibri"/>
              </a:rPr>
              <a:t>t</a:t>
            </a:r>
            <a:r>
              <a:rPr lang="en-US" sz="2000" baseline="-25000" dirty="0">
                <a:solidFill>
                  <a:srgbClr val="FF0000"/>
                </a:solidFill>
                <a:latin typeface="Calibri"/>
              </a:rPr>
              <a:t>1</a:t>
            </a:r>
            <a:r>
              <a:rPr lang="en-US" sz="2000" dirty="0">
                <a:solidFill>
                  <a:srgbClr val="FF0000"/>
                </a:solidFill>
                <a:latin typeface="Calibri"/>
              </a:rPr>
              <a:t> = S(k,F</a:t>
            </a:r>
            <a:r>
              <a:rPr lang="en-US" sz="2000" baseline="-25000" dirty="0">
                <a:solidFill>
                  <a:srgbClr val="FF0000"/>
                </a:solidFill>
                <a:latin typeface="Calibri"/>
              </a:rPr>
              <a:t>1</a:t>
            </a:r>
            <a:r>
              <a:rPr lang="en-US" sz="2000" dirty="0">
                <a:solidFill>
                  <a:srgbClr val="FF0000"/>
                </a:solidFill>
                <a:latin typeface="Calibri"/>
              </a:rPr>
              <a:t>)</a:t>
            </a:r>
            <a:endParaRPr lang="en-US" sz="2000" dirty="0">
              <a:solidFill>
                <a:srgbClr val="FF0000"/>
              </a:solidFill>
              <a:latin typeface="Calibri"/>
            </a:endParaRPr>
          </a:p>
        </p:txBody>
      </p:sp>
      <p:sp>
        <p:nvSpPr>
          <p:cNvPr id="7" name="Rectangle 6"/>
          <p:cNvSpPr/>
          <p:nvPr/>
        </p:nvSpPr>
        <p:spPr>
          <a:xfrm>
            <a:off x="2667000" y="2362200"/>
            <a:ext cx="14478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prstClr val="white"/>
                </a:solidFill>
                <a:latin typeface="Calibri"/>
              </a:rPr>
              <a:t>F</a:t>
            </a:r>
            <a:r>
              <a:rPr lang="en-US" sz="2400" baseline="-25000" dirty="0">
                <a:solidFill>
                  <a:prstClr val="white"/>
                </a:solidFill>
                <a:latin typeface="Calibri"/>
              </a:rPr>
              <a:t>2</a:t>
            </a:r>
            <a:endParaRPr lang="en-US" sz="2400" baseline="-25000" dirty="0">
              <a:solidFill>
                <a:prstClr val="white"/>
              </a:solidFill>
              <a:latin typeface="Calibri"/>
            </a:endParaRPr>
          </a:p>
        </p:txBody>
      </p:sp>
      <p:sp>
        <p:nvSpPr>
          <p:cNvPr id="8" name="Rectangle 7"/>
          <p:cNvSpPr/>
          <p:nvPr/>
        </p:nvSpPr>
        <p:spPr>
          <a:xfrm>
            <a:off x="2667000" y="3505200"/>
            <a:ext cx="1447800" cy="381000"/>
          </a:xfrm>
          <a:prstGeom prst="rect">
            <a:avLst/>
          </a:prstGeom>
          <a:solidFill>
            <a:srgbClr val="00CC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FF0000"/>
                </a:solidFill>
                <a:latin typeface="Calibri"/>
              </a:rPr>
              <a:t>t</a:t>
            </a:r>
            <a:r>
              <a:rPr lang="en-US" sz="2000" baseline="-25000" dirty="0">
                <a:solidFill>
                  <a:srgbClr val="FF0000"/>
                </a:solidFill>
                <a:latin typeface="Calibri"/>
              </a:rPr>
              <a:t>2</a:t>
            </a:r>
            <a:r>
              <a:rPr lang="en-US" sz="2000" dirty="0">
                <a:solidFill>
                  <a:srgbClr val="FF0000"/>
                </a:solidFill>
                <a:latin typeface="Calibri"/>
              </a:rPr>
              <a:t> = S(k,F</a:t>
            </a:r>
            <a:r>
              <a:rPr lang="en-US" sz="2000" baseline="-25000" dirty="0">
                <a:solidFill>
                  <a:srgbClr val="FF0000"/>
                </a:solidFill>
                <a:latin typeface="Calibri"/>
              </a:rPr>
              <a:t>2</a:t>
            </a:r>
            <a:r>
              <a:rPr lang="en-US" sz="2000" dirty="0">
                <a:solidFill>
                  <a:srgbClr val="FF0000"/>
                </a:solidFill>
                <a:latin typeface="Calibri"/>
              </a:rPr>
              <a:t>)</a:t>
            </a:r>
            <a:endParaRPr lang="en-US" sz="2000" dirty="0">
              <a:solidFill>
                <a:srgbClr val="FF0000"/>
              </a:solidFill>
              <a:latin typeface="Calibri"/>
            </a:endParaRPr>
          </a:p>
        </p:txBody>
      </p:sp>
      <p:sp>
        <p:nvSpPr>
          <p:cNvPr id="9" name="Rectangle 8"/>
          <p:cNvSpPr/>
          <p:nvPr/>
        </p:nvSpPr>
        <p:spPr>
          <a:xfrm>
            <a:off x="5334000" y="2362200"/>
            <a:ext cx="14478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err="1">
                <a:solidFill>
                  <a:prstClr val="white"/>
                </a:solidFill>
                <a:latin typeface="Calibri"/>
              </a:rPr>
              <a:t>F</a:t>
            </a:r>
            <a:r>
              <a:rPr lang="en-US" sz="2400" baseline="-25000" dirty="0" err="1">
                <a:solidFill>
                  <a:prstClr val="white"/>
                </a:solidFill>
                <a:latin typeface="Calibri"/>
              </a:rPr>
              <a:t>n</a:t>
            </a:r>
            <a:endParaRPr lang="en-US" sz="2400" baseline="-25000" dirty="0">
              <a:solidFill>
                <a:prstClr val="white"/>
              </a:solidFill>
              <a:latin typeface="Calibri"/>
            </a:endParaRPr>
          </a:p>
        </p:txBody>
      </p:sp>
      <p:sp>
        <p:nvSpPr>
          <p:cNvPr id="10" name="Rectangle 9"/>
          <p:cNvSpPr/>
          <p:nvPr/>
        </p:nvSpPr>
        <p:spPr>
          <a:xfrm>
            <a:off x="5334000" y="3505200"/>
            <a:ext cx="1447800" cy="381000"/>
          </a:xfrm>
          <a:prstGeom prst="rect">
            <a:avLst/>
          </a:prstGeom>
          <a:solidFill>
            <a:srgbClr val="00CC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a:solidFill>
                  <a:srgbClr val="FF0000"/>
                </a:solidFill>
                <a:latin typeface="Calibri"/>
              </a:rPr>
              <a:t>t</a:t>
            </a:r>
            <a:r>
              <a:rPr lang="en-US" sz="2000" baseline="-25000" dirty="0" err="1">
                <a:solidFill>
                  <a:srgbClr val="FF0000"/>
                </a:solidFill>
                <a:latin typeface="Calibri"/>
              </a:rPr>
              <a:t>n</a:t>
            </a:r>
            <a:r>
              <a:rPr lang="en-US" sz="2000" dirty="0">
                <a:solidFill>
                  <a:srgbClr val="FF0000"/>
                </a:solidFill>
                <a:latin typeface="Calibri"/>
              </a:rPr>
              <a:t> = S(</a:t>
            </a:r>
            <a:r>
              <a:rPr lang="en-US" sz="2000" dirty="0" err="1">
                <a:solidFill>
                  <a:srgbClr val="FF0000"/>
                </a:solidFill>
                <a:latin typeface="Calibri"/>
              </a:rPr>
              <a:t>k,F</a:t>
            </a:r>
            <a:r>
              <a:rPr lang="en-US" sz="2000" baseline="-25000" dirty="0" err="1">
                <a:solidFill>
                  <a:srgbClr val="FF0000"/>
                </a:solidFill>
                <a:latin typeface="Calibri"/>
              </a:rPr>
              <a:t>n</a:t>
            </a:r>
            <a:r>
              <a:rPr lang="en-US" sz="2000" dirty="0">
                <a:solidFill>
                  <a:srgbClr val="FF0000"/>
                </a:solidFill>
                <a:latin typeface="Calibri"/>
              </a:rPr>
              <a:t>)</a:t>
            </a:r>
            <a:endParaRPr lang="en-US" sz="2000" dirty="0">
              <a:solidFill>
                <a:srgbClr val="FF0000"/>
              </a:solidFill>
              <a:latin typeface="Calibri"/>
            </a:endParaRPr>
          </a:p>
        </p:txBody>
      </p:sp>
      <p:sp>
        <p:nvSpPr>
          <p:cNvPr id="11" name="TextBox 10"/>
          <p:cNvSpPr txBox="1"/>
          <p:nvPr/>
        </p:nvSpPr>
        <p:spPr>
          <a:xfrm>
            <a:off x="4495800" y="2514600"/>
            <a:ext cx="615874" cy="707886"/>
          </a:xfrm>
          <a:prstGeom prst="rect">
            <a:avLst/>
          </a:prstGeom>
          <a:noFill/>
        </p:spPr>
        <p:txBody>
          <a:bodyPr wrap="none" rtlCol="0">
            <a:spAutoFit/>
          </a:bodyPr>
          <a:lstStyle/>
          <a:p>
            <a:r>
              <a:rPr lang="en-US" sz="4000" b="1" dirty="0">
                <a:solidFill>
                  <a:prstClr val="black"/>
                </a:solidFill>
                <a:latin typeface="Calibri"/>
              </a:rPr>
              <a:t>⋯</a:t>
            </a:r>
            <a:endParaRPr lang="en-US" sz="4000" b="1" dirty="0">
              <a:solidFill>
                <a:prstClr val="black"/>
              </a:solidFill>
              <a:latin typeface="Calibri"/>
            </a:endParaRPr>
          </a:p>
        </p:txBody>
      </p:sp>
      <p:sp>
        <p:nvSpPr>
          <p:cNvPr id="12" name="TextBox 11"/>
          <p:cNvSpPr txBox="1"/>
          <p:nvPr/>
        </p:nvSpPr>
        <p:spPr>
          <a:xfrm>
            <a:off x="7118984" y="2068830"/>
            <a:ext cx="2025015" cy="1015663"/>
          </a:xfrm>
          <a:prstGeom prst="rect">
            <a:avLst/>
          </a:prstGeom>
          <a:noFill/>
        </p:spPr>
        <p:txBody>
          <a:bodyPr wrap="square" rtlCol="0">
            <a:spAutoFit/>
          </a:bodyPr>
          <a:lstStyle/>
          <a:p>
            <a:r>
              <a:rPr lang="en-US" sz="2000" i="1" dirty="0">
                <a:solidFill>
                  <a:prstClr val="black"/>
                </a:solidFill>
                <a:latin typeface="Calibri"/>
              </a:rPr>
              <a:t>k</a:t>
            </a:r>
            <a:r>
              <a:rPr lang="en-US" sz="2000" dirty="0">
                <a:solidFill>
                  <a:prstClr val="black"/>
                </a:solidFill>
                <a:latin typeface="Calibri"/>
              </a:rPr>
              <a:t> is derived from</a:t>
            </a:r>
            <a:br>
              <a:rPr lang="en-US" sz="2000" dirty="0">
                <a:solidFill>
                  <a:prstClr val="black"/>
                </a:solidFill>
                <a:latin typeface="Calibri"/>
              </a:rPr>
            </a:br>
            <a:r>
              <a:rPr lang="en-US" sz="2000" dirty="0">
                <a:solidFill>
                  <a:prstClr val="black"/>
                </a:solidFill>
                <a:latin typeface="Calibri"/>
              </a:rPr>
              <a:t>user’s login password</a:t>
            </a:r>
            <a:endParaRPr lang="en-US" sz="2000" dirty="0">
              <a:solidFill>
                <a:prstClr val="black"/>
              </a:solidFill>
              <a:latin typeface="Calibri"/>
            </a:endParaRPr>
          </a:p>
        </p:txBody>
      </p:sp>
      <p:sp>
        <p:nvSpPr>
          <p:cNvPr id="13" name="TextBox 12"/>
          <p:cNvSpPr txBox="1"/>
          <p:nvPr/>
        </p:nvSpPr>
        <p:spPr>
          <a:xfrm>
            <a:off x="609601" y="2286000"/>
            <a:ext cx="1005767" cy="369332"/>
          </a:xfrm>
          <a:prstGeom prst="rect">
            <a:avLst/>
          </a:prstGeom>
          <a:noFill/>
        </p:spPr>
        <p:txBody>
          <a:bodyPr wrap="none" rtlCol="0">
            <a:spAutoFit/>
          </a:bodyPr>
          <a:lstStyle/>
          <a:p>
            <a:r>
              <a:rPr lang="en-US" dirty="0">
                <a:solidFill>
                  <a:prstClr val="black"/>
                </a:solidFill>
                <a:latin typeface="Calibri"/>
              </a:rPr>
              <a:t>filename</a:t>
            </a:r>
            <a:endParaRPr lang="en-US" dirty="0">
              <a:solidFill>
                <a:prstClr val="black"/>
              </a:solidFill>
              <a:latin typeface="Calibri"/>
            </a:endParaRPr>
          </a:p>
        </p:txBody>
      </p:sp>
      <p:sp>
        <p:nvSpPr>
          <p:cNvPr id="14" name="TextBox 13"/>
          <p:cNvSpPr txBox="1"/>
          <p:nvPr/>
        </p:nvSpPr>
        <p:spPr>
          <a:xfrm>
            <a:off x="2651834" y="2286000"/>
            <a:ext cx="1005767" cy="369332"/>
          </a:xfrm>
          <a:prstGeom prst="rect">
            <a:avLst/>
          </a:prstGeom>
          <a:noFill/>
        </p:spPr>
        <p:txBody>
          <a:bodyPr wrap="none" rtlCol="0">
            <a:spAutoFit/>
          </a:bodyPr>
          <a:lstStyle/>
          <a:p>
            <a:r>
              <a:rPr lang="en-US" dirty="0">
                <a:solidFill>
                  <a:prstClr val="black"/>
                </a:solidFill>
                <a:latin typeface="Calibri"/>
              </a:rPr>
              <a:t>filename</a:t>
            </a:r>
            <a:endParaRPr lang="en-US" dirty="0">
              <a:solidFill>
                <a:prstClr val="black"/>
              </a:solidFill>
              <a:latin typeface="Calibri"/>
            </a:endParaRPr>
          </a:p>
        </p:txBody>
      </p:sp>
      <p:sp>
        <p:nvSpPr>
          <p:cNvPr id="15" name="TextBox 14"/>
          <p:cNvSpPr txBox="1"/>
          <p:nvPr/>
        </p:nvSpPr>
        <p:spPr>
          <a:xfrm>
            <a:off x="5334001" y="2286000"/>
            <a:ext cx="1005767" cy="369332"/>
          </a:xfrm>
          <a:prstGeom prst="rect">
            <a:avLst/>
          </a:prstGeom>
          <a:noFill/>
        </p:spPr>
        <p:txBody>
          <a:bodyPr wrap="none" rtlCol="0">
            <a:spAutoFit/>
          </a:bodyPr>
          <a:lstStyle/>
          <a:p>
            <a:r>
              <a:rPr lang="en-US" dirty="0">
                <a:solidFill>
                  <a:prstClr val="black"/>
                </a:solidFill>
                <a:latin typeface="Calibri"/>
              </a:rPr>
              <a:t>filename</a:t>
            </a:r>
            <a:endParaRPr lang="en-US" dirty="0">
              <a:solidFill>
                <a:prstClr val="black"/>
              </a:solidFill>
              <a:latin typeface="Calibri"/>
            </a:endParaRPr>
          </a:p>
        </p:txBody>
      </p:sp>
      <p:sp>
        <p:nvSpPr>
          <p:cNvPr id="17" name="文本框 16"/>
          <p:cNvSpPr txBox="1"/>
          <p:nvPr/>
        </p:nvSpPr>
        <p:spPr>
          <a:xfrm>
            <a:off x="6922770" y="3620869"/>
            <a:ext cx="2221230" cy="923330"/>
          </a:xfrm>
          <a:prstGeom prst="rect">
            <a:avLst/>
          </a:prstGeom>
          <a:noFill/>
        </p:spPr>
        <p:txBody>
          <a:bodyPr wrap="square">
            <a:spAutoFit/>
          </a:bodyPr>
          <a:lstStyle/>
          <a:p>
            <a:r>
              <a:rPr lang="en-US" altLang="zh-CN" b="1" dirty="0">
                <a:solidFill>
                  <a:srgbClr val="FF0000"/>
                </a:solidFill>
              </a:rPr>
              <a:t>Virus cannot create   (F’, t’) that will verify properly</a:t>
            </a:r>
            <a:endParaRPr lang="zh-CN" altLang="en-US" b="1" dirty="0">
              <a:solidFill>
                <a:srgbClr val="FF0000"/>
              </a:solidFill>
            </a:endParaRPr>
          </a:p>
        </p:txBody>
      </p:sp>
      <p:sp>
        <p:nvSpPr>
          <p:cNvPr id="19" name="文本框 18"/>
          <p:cNvSpPr txBox="1"/>
          <p:nvPr/>
        </p:nvSpPr>
        <p:spPr>
          <a:xfrm>
            <a:off x="1775388" y="6317218"/>
            <a:ext cx="5616012" cy="369332"/>
          </a:xfrm>
          <a:prstGeom prst="rect">
            <a:avLst/>
          </a:prstGeom>
          <a:noFill/>
        </p:spPr>
        <p:txBody>
          <a:bodyPr wrap="square">
            <a:spAutoFit/>
          </a:bodyPr>
          <a:lstStyle/>
          <a:p>
            <a:r>
              <a:rPr lang="en-US" altLang="zh-CN" b="1" dirty="0">
                <a:solidFill>
                  <a:srgbClr val="FF0000"/>
                </a:solidFill>
              </a:rPr>
              <a:t>Note however that virus may try to swap files around</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 Overview</a:t>
            </a:r>
            <a:endParaRPr lang="en-US" dirty="0"/>
          </a:p>
        </p:txBody>
      </p:sp>
      <p:sp>
        <p:nvSpPr>
          <p:cNvPr id="3" name="Content Placeholder 2"/>
          <p:cNvSpPr>
            <a:spLocks noGrp="1"/>
          </p:cNvSpPr>
          <p:nvPr>
            <p:ph idx="1"/>
          </p:nvPr>
        </p:nvSpPr>
        <p:spPr/>
        <p:txBody>
          <a:bodyPr>
            <a:normAutofit/>
          </a:bodyPr>
          <a:lstStyle/>
          <a:p>
            <a:pPr lvl="1"/>
            <a:r>
              <a:rPr lang="en-US" dirty="0"/>
              <a:t>Message authentication code (MAC)</a:t>
            </a:r>
            <a:endParaRPr lang="en-US" dirty="0"/>
          </a:p>
          <a:p>
            <a:pPr lvl="2"/>
            <a:r>
              <a:rPr lang="en-US" dirty="0"/>
              <a:t>MACs from PRFs</a:t>
            </a:r>
            <a:endParaRPr lang="en-US" dirty="0"/>
          </a:p>
          <a:p>
            <a:pPr lvl="2"/>
            <a:r>
              <a:rPr lang="en-US" dirty="0">
                <a:solidFill>
                  <a:schemeClr val="bg1">
                    <a:lumMod val="85000"/>
                  </a:schemeClr>
                </a:solidFill>
              </a:rPr>
              <a:t>CBC-MAC</a:t>
            </a:r>
            <a:endParaRPr lang="en-US" dirty="0">
              <a:solidFill>
                <a:schemeClr val="bg1">
                  <a:lumMod val="85000"/>
                </a:schemeClr>
              </a:solidFill>
            </a:endParaRPr>
          </a:p>
          <a:p>
            <a:pPr lvl="3"/>
            <a:r>
              <a:rPr lang="en-US" dirty="0">
                <a:solidFill>
                  <a:schemeClr val="bg1">
                    <a:lumMod val="85000"/>
                  </a:schemeClr>
                </a:solidFill>
              </a:rPr>
              <a:t>What is CBC</a:t>
            </a:r>
            <a:endParaRPr lang="en-US" dirty="0">
              <a:solidFill>
                <a:schemeClr val="bg1">
                  <a:lumMod val="85000"/>
                </a:schemeClr>
              </a:solidFill>
            </a:endParaRPr>
          </a:p>
          <a:p>
            <a:pPr lvl="3"/>
            <a:endParaRPr lang="en-US" dirty="0">
              <a:solidFill>
                <a:schemeClr val="bg1">
                  <a:lumMod val="85000"/>
                </a:schemeClr>
              </a:solidFill>
            </a:endParaRPr>
          </a:p>
          <a:p>
            <a:pPr lvl="1"/>
            <a:r>
              <a:rPr lang="en-US" dirty="0">
                <a:solidFill>
                  <a:schemeClr val="bg1">
                    <a:lumMod val="85000"/>
                  </a:schemeClr>
                </a:solidFill>
              </a:rPr>
              <a:t>Hash function</a:t>
            </a:r>
            <a:endParaRPr lang="en-US" dirty="0">
              <a:solidFill>
                <a:schemeClr val="bg1">
                  <a:lumMod val="85000"/>
                </a:schemeClr>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747839D-A323-47F3-909F-548499399628}" type="slidenum">
              <a:rPr kumimoji="0" lang="en-US" sz="1200" b="0" i="0" u="none" strike="noStrike" kern="1200" cap="none" spc="0" normalizeH="0" baseline="0" noProof="0" smtClean="0">
                <a:ln>
                  <a:noFill/>
                </a:ln>
                <a:solidFill>
                  <a:srgbClr val="000000"/>
                </a:solidFill>
                <a:effectLst/>
                <a:uLnTx/>
                <a:uFillTx/>
                <a:latin typeface="Calibri"/>
                <a:ea typeface="+mn-ea"/>
                <a:cs typeface="Calibri"/>
              </a:rPr>
            </a:fld>
            <a:endParaRPr kumimoji="0" lang="en-US" sz="1200" b="0" i="0" u="none" strike="noStrike" kern="1200" cap="none" spc="0" normalizeH="0" baseline="0" noProof="0">
              <a:ln>
                <a:noFill/>
              </a:ln>
              <a:solidFill>
                <a:srgbClr val="000000"/>
              </a:solidFill>
              <a:effectLst/>
              <a:uLnTx/>
              <a:uFillTx/>
              <a:latin typeface="Calibri"/>
              <a:ea typeface="+mn-ea"/>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MACs from PRFs</a:t>
            </a:r>
            <a:endParaRPr lang="en-US" dirty="0"/>
          </a:p>
        </p:txBody>
      </p:sp>
      <p:sp>
        <p:nvSpPr>
          <p:cNvPr id="6" name="Text Placeholder 5"/>
          <p:cNvSpPr>
            <a:spLocks noGrp="1"/>
          </p:cNvSpPr>
          <p:nvPr>
            <p:ph type="body" idx="1"/>
          </p:nvPr>
        </p:nvSpPr>
        <p:spPr/>
        <p:txBody>
          <a:bodyPr>
            <a:normAutofit/>
          </a:bodyPr>
          <a:lstStyle/>
          <a:p>
            <a:pPr marL="0" indent="0">
              <a:buNone/>
            </a:pPr>
            <a:r>
              <a:rPr lang="en-US" sz="2400" dirty="0"/>
              <a:t>Pseudo Random Functions (PRFs)</a:t>
            </a:r>
            <a:endParaRPr lang="en-US" sz="24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747839D-A323-47F3-909F-548499399628}" type="slidenum">
              <a:rPr kumimoji="0" lang="en-US" sz="1200" b="0" i="0" u="none" strike="noStrike" kern="1200" cap="none" spc="0" normalizeH="0" baseline="0" noProof="0" smtClean="0">
                <a:ln>
                  <a:noFill/>
                </a:ln>
                <a:solidFill>
                  <a:srgbClr val="000000"/>
                </a:solidFill>
                <a:effectLst/>
                <a:uLnTx/>
                <a:uFillTx/>
                <a:latin typeface="Calibri"/>
                <a:ea typeface="+mn-ea"/>
              </a:rPr>
            </a:fld>
            <a:endParaRPr kumimoji="0" lang="en-US" sz="1200" b="0" i="0" u="none" strike="noStrike" kern="1200" cap="none" spc="0" normalizeH="0" baseline="0" noProof="0">
              <a:ln>
                <a:noFill/>
              </a:ln>
              <a:solidFill>
                <a:srgbClr val="000000"/>
              </a:solidFill>
              <a:effectLst/>
              <a:uLnTx/>
              <a:uFillTx/>
              <a:latin typeface="Calibri"/>
              <a:ea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fontScale="90000"/>
          </a:bodyPr>
          <a:lstStyle/>
          <a:p>
            <a:r>
              <a:rPr lang="en-US" dirty="0">
                <a:latin typeface="Calibri" charset="0"/>
              </a:rPr>
              <a:t>What is Pseudo Random Functions (PRFs) </a:t>
            </a:r>
            <a:endParaRPr lang="en-US" dirty="0">
              <a:latin typeface="Calibri" charset="0"/>
            </a:endParaRPr>
          </a:p>
        </p:txBody>
      </p:sp>
      <p:sp>
        <p:nvSpPr>
          <p:cNvPr id="19459" name="Content Placeholder 2"/>
          <p:cNvSpPr>
            <a:spLocks noGrp="1"/>
          </p:cNvSpPr>
          <p:nvPr>
            <p:ph idx="1"/>
          </p:nvPr>
        </p:nvSpPr>
        <p:spPr>
          <a:xfrm>
            <a:off x="457200" y="1371601"/>
            <a:ext cx="8229600" cy="1142999"/>
          </a:xfrm>
        </p:spPr>
        <p:txBody>
          <a:bodyPr>
            <a:normAutofit/>
          </a:bodyPr>
          <a:lstStyle/>
          <a:p>
            <a:r>
              <a:rPr lang="en-US" sz="2800" dirty="0">
                <a:latin typeface="Times New Roman" panose="02020603050405020304" charset="0"/>
                <a:cs typeface="Times New Roman" panose="02020603050405020304" charset="0"/>
              </a:rPr>
              <a:t>A pseudo random function, which output is </a:t>
            </a:r>
            <a:r>
              <a:rPr lang="en-US" sz="2800" b="1" dirty="0">
                <a:latin typeface="Times New Roman" panose="02020603050405020304" charset="0"/>
                <a:cs typeface="Times New Roman" panose="02020603050405020304" charset="0"/>
              </a:rPr>
              <a:t>indistinguishable</a:t>
            </a:r>
            <a:r>
              <a:rPr lang="en-US" sz="2800" dirty="0">
                <a:latin typeface="Times New Roman" panose="02020603050405020304" charset="0"/>
                <a:cs typeface="Times New Roman" panose="02020603050405020304" charset="0"/>
              </a:rPr>
              <a:t> from </a:t>
            </a:r>
            <a:r>
              <a:rPr lang="en-US" sz="2800" dirty="0">
                <a:solidFill>
                  <a:srgbClr val="0000FF"/>
                </a:solidFill>
                <a:latin typeface="Times New Roman" panose="02020603050405020304" charset="0"/>
                <a:cs typeface="Times New Roman" panose="02020603050405020304" charset="0"/>
              </a:rPr>
              <a:t>random sequences</a:t>
            </a:r>
            <a:r>
              <a:rPr lang="en-US" sz="2400" dirty="0">
                <a:latin typeface="Times New Roman" panose="02020603050405020304" charset="0"/>
                <a:cs typeface="Times New Roman" panose="02020603050405020304" charset="0"/>
              </a:rPr>
              <a:t>.</a:t>
            </a:r>
            <a:endParaRPr lang="en-US" sz="2000" b="1" dirty="0">
              <a:latin typeface="Times New Roman" panose="02020603050405020304" charset="0"/>
              <a:cs typeface="Times New Roman" panose="02020603050405020304" charset="0"/>
            </a:endParaRPr>
          </a:p>
        </p:txBody>
      </p:sp>
      <p:sp>
        <p:nvSpPr>
          <p:cNvPr id="6" name="Slide Number Placeholder 5"/>
          <p:cNvSpPr>
            <a:spLocks noGrp="1"/>
          </p:cNvSpPr>
          <p:nvPr>
            <p:ph type="sldNum" sz="quarter" idx="12"/>
          </p:nvPr>
        </p:nvSpPr>
        <p:spPr/>
        <p:txBody>
          <a:bodyPr/>
          <a:lstStyle>
            <a:lvl1pPr eaLnBrk="0" hangingPunct="0">
              <a:defRPr sz="2000">
                <a:solidFill>
                  <a:schemeClr val="tx1"/>
                </a:solidFill>
                <a:latin typeface="Tahoma" panose="020B0804030504040204" charset="0"/>
                <a:ea typeface="MS PGothic" charset="0"/>
              </a:defRPr>
            </a:lvl1pPr>
            <a:lvl2pPr marL="742950" indent="-285750" eaLnBrk="0" hangingPunct="0">
              <a:defRPr sz="2000">
                <a:solidFill>
                  <a:schemeClr val="tx1"/>
                </a:solidFill>
                <a:latin typeface="Tahoma" panose="020B0804030504040204" charset="0"/>
                <a:ea typeface="MS PGothic" charset="0"/>
              </a:defRPr>
            </a:lvl2pPr>
            <a:lvl3pPr marL="1143000" indent="-228600" eaLnBrk="0" hangingPunct="0">
              <a:defRPr sz="2000">
                <a:solidFill>
                  <a:schemeClr val="tx1"/>
                </a:solidFill>
                <a:latin typeface="Tahoma" panose="020B0804030504040204" charset="0"/>
                <a:ea typeface="MS PGothic" charset="0"/>
              </a:defRPr>
            </a:lvl3pPr>
            <a:lvl4pPr marL="1600200" indent="-228600" eaLnBrk="0" hangingPunct="0">
              <a:defRPr sz="2000">
                <a:solidFill>
                  <a:schemeClr val="tx1"/>
                </a:solidFill>
                <a:latin typeface="Tahoma" panose="020B0804030504040204" charset="0"/>
                <a:ea typeface="MS PGothic" charset="0"/>
              </a:defRPr>
            </a:lvl4pPr>
            <a:lvl5pPr marL="2057400" indent="-228600" eaLnBrk="0" hangingPunct="0">
              <a:defRPr sz="2000">
                <a:solidFill>
                  <a:schemeClr val="tx1"/>
                </a:solidFill>
                <a:latin typeface="Tahoma" panose="020B0804030504040204" charset="0"/>
                <a:ea typeface="MS PGothic" charset="0"/>
              </a:defRPr>
            </a:lvl5pPr>
            <a:lvl6pPr marL="2514600" indent="-228600" eaLnBrk="0" fontAlgn="base" hangingPunct="0">
              <a:lnSpc>
                <a:spcPct val="90000"/>
              </a:lnSpc>
              <a:spcBef>
                <a:spcPct val="20000"/>
              </a:spcBef>
              <a:spcAft>
                <a:spcPct val="0"/>
              </a:spcAft>
              <a:buClr>
                <a:schemeClr val="hlink"/>
              </a:buClr>
              <a:buSzPct val="55000"/>
              <a:buFont typeface="Wingdings" panose="05000000000000000000" charset="0"/>
              <a:buChar char="n"/>
              <a:defRPr sz="2000">
                <a:solidFill>
                  <a:schemeClr val="tx1"/>
                </a:solidFill>
                <a:latin typeface="Tahoma" panose="020B0804030504040204" charset="0"/>
                <a:ea typeface="MS PGothic" charset="0"/>
              </a:defRPr>
            </a:lvl6pPr>
            <a:lvl7pPr marL="2971800" indent="-228600" eaLnBrk="0" fontAlgn="base" hangingPunct="0">
              <a:lnSpc>
                <a:spcPct val="90000"/>
              </a:lnSpc>
              <a:spcBef>
                <a:spcPct val="20000"/>
              </a:spcBef>
              <a:spcAft>
                <a:spcPct val="0"/>
              </a:spcAft>
              <a:buClr>
                <a:schemeClr val="hlink"/>
              </a:buClr>
              <a:buSzPct val="55000"/>
              <a:buFont typeface="Wingdings" panose="05000000000000000000" charset="0"/>
              <a:buChar char="n"/>
              <a:defRPr sz="2000">
                <a:solidFill>
                  <a:schemeClr val="tx1"/>
                </a:solidFill>
                <a:latin typeface="Tahoma" panose="020B0804030504040204" charset="0"/>
                <a:ea typeface="MS PGothic" charset="0"/>
              </a:defRPr>
            </a:lvl7pPr>
            <a:lvl8pPr marL="3429000" indent="-228600" eaLnBrk="0" fontAlgn="base" hangingPunct="0">
              <a:lnSpc>
                <a:spcPct val="90000"/>
              </a:lnSpc>
              <a:spcBef>
                <a:spcPct val="20000"/>
              </a:spcBef>
              <a:spcAft>
                <a:spcPct val="0"/>
              </a:spcAft>
              <a:buClr>
                <a:schemeClr val="hlink"/>
              </a:buClr>
              <a:buSzPct val="55000"/>
              <a:buFont typeface="Wingdings" panose="05000000000000000000" charset="0"/>
              <a:buChar char="n"/>
              <a:defRPr sz="2000">
                <a:solidFill>
                  <a:schemeClr val="tx1"/>
                </a:solidFill>
                <a:latin typeface="Tahoma" panose="020B0804030504040204" charset="0"/>
                <a:ea typeface="MS PGothic" charset="0"/>
              </a:defRPr>
            </a:lvl8pPr>
            <a:lvl9pPr marL="3886200" indent="-228600" eaLnBrk="0" fontAlgn="base" hangingPunct="0">
              <a:lnSpc>
                <a:spcPct val="90000"/>
              </a:lnSpc>
              <a:spcBef>
                <a:spcPct val="20000"/>
              </a:spcBef>
              <a:spcAft>
                <a:spcPct val="0"/>
              </a:spcAft>
              <a:buClr>
                <a:schemeClr val="hlink"/>
              </a:buClr>
              <a:buSzPct val="55000"/>
              <a:buFont typeface="Wingdings" panose="05000000000000000000" charset="0"/>
              <a:buChar char="n"/>
              <a:defRPr sz="2000">
                <a:solidFill>
                  <a:schemeClr val="tx1"/>
                </a:solidFill>
                <a:latin typeface="Tahoma" panose="020B0804030504040204" charset="0"/>
                <a:ea typeface="MS PGothic" charset="0"/>
              </a:defRPr>
            </a:lvl9pPr>
          </a:lstStyle>
          <a:p>
            <a:pPr marL="0" marR="0" lvl="0" indent="0" algn="r" defTabSz="914400" rtl="0" eaLnBrk="1" fontAlgn="auto" latinLnBrk="0" hangingPunct="1">
              <a:lnSpc>
                <a:spcPct val="100000"/>
              </a:lnSpc>
              <a:spcBef>
                <a:spcPts val="0"/>
              </a:spcBef>
              <a:spcAft>
                <a:spcPts val="0"/>
              </a:spcAft>
              <a:buClrTx/>
              <a:buSzTx/>
              <a:buFont typeface="Wingdings" panose="05000000000000000000" charset="0"/>
              <a:buChar char="n"/>
              <a:defRPr/>
            </a:pPr>
            <a:fld id="{FF34FC30-2C84-054F-A959-6268CED10B78}" type="slidenum">
              <a:rPr kumimoji="0" lang="en-US" sz="1200" b="0" i="0" u="none" strike="noStrike" kern="1200" cap="none" spc="0" normalizeH="0" baseline="0" noProof="0">
                <a:ln>
                  <a:noFill/>
                </a:ln>
                <a:solidFill>
                  <a:srgbClr val="898989"/>
                </a:solidFill>
                <a:effectLst/>
                <a:uLnTx/>
                <a:uFillTx/>
                <a:latin typeface="Tahoma" panose="020B0804030504040204" charset="0"/>
                <a:ea typeface="MS PGothic" charset="0"/>
                <a:cs typeface="Calibri"/>
              </a:rPr>
            </a:fld>
            <a:endParaRPr kumimoji="0" lang="en-US" sz="1200" b="0" i="0" u="none" strike="noStrike" kern="1200" cap="none" spc="0" normalizeH="0" baseline="0" noProof="0">
              <a:ln>
                <a:noFill/>
              </a:ln>
              <a:solidFill>
                <a:srgbClr val="898989"/>
              </a:solidFill>
              <a:effectLst/>
              <a:uLnTx/>
              <a:uFillTx/>
              <a:latin typeface="Tahoma" panose="020B0804030504040204" charset="0"/>
              <a:ea typeface="MS PGothic" charset="0"/>
              <a:cs typeface="Calibri"/>
            </a:endParaRPr>
          </a:p>
        </p:txBody>
      </p:sp>
      <p:sp>
        <p:nvSpPr>
          <p:cNvPr id="2" name="TextBox 1"/>
          <p:cNvSpPr txBox="1"/>
          <p:nvPr/>
        </p:nvSpPr>
        <p:spPr>
          <a:xfrm>
            <a:off x="762000" y="2743200"/>
            <a:ext cx="7772400" cy="1846659"/>
          </a:xfrm>
          <a:prstGeom prst="rect">
            <a:avLst/>
          </a:prstGeom>
          <a:solidFill>
            <a:schemeClr val="bg1">
              <a:lumMod val="85000"/>
            </a:schemeClr>
          </a:solidFill>
          <a:ln>
            <a:solidFill>
              <a:schemeClr val="tx1"/>
            </a:solidFill>
          </a:ln>
        </p:spPr>
        <p:txBody>
          <a:bodyPr wrap="square" lIns="0" tIns="0" rIns="0" bIns="0" rtlCol="0" anchor="t" anchorCtr="0">
            <a:spAutoFit/>
          </a:bodyPr>
          <a:lstStyle/>
          <a:p>
            <a:r>
              <a:rPr lang="en-US" sz="2400" b="1" dirty="0"/>
              <a:t>Definition. </a:t>
            </a:r>
            <a:r>
              <a:rPr lang="en-US" sz="2400" dirty="0"/>
              <a:t>The pseudorandom function (PRF) defined over (K, X, Y) is an efficient and deterministic function which returns a pseudorandom output sequence:</a:t>
            </a:r>
            <a:endParaRPr lang="en-US" sz="2400" dirty="0"/>
          </a:p>
          <a:p>
            <a:endParaRPr lang="en-US" sz="2400" dirty="0"/>
          </a:p>
          <a:p>
            <a:r>
              <a:rPr lang="en-US" sz="2400" dirty="0"/>
              <a:t>		      </a:t>
            </a:r>
            <a:r>
              <a:rPr lang="es-ES" sz="2400" dirty="0"/>
              <a:t>F: K x </a:t>
            </a:r>
            <a:r>
              <a:rPr lang="es-ES" sz="2400" dirty="0" err="1"/>
              <a:t>X</a:t>
            </a:r>
            <a:r>
              <a:rPr lang="es-ES" sz="2400" dirty="0"/>
              <a:t> -&gt; Y</a:t>
            </a:r>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Secure PRF   ⇒   Secure MAC</a:t>
            </a:r>
            <a:endParaRPr lang="en-US" dirty="0"/>
          </a:p>
        </p:txBody>
      </p:sp>
      <p:sp>
        <p:nvSpPr>
          <p:cNvPr id="26627" name="Rectangle 3"/>
          <p:cNvSpPr>
            <a:spLocks noGrp="1" noChangeArrowheads="1"/>
          </p:cNvSpPr>
          <p:nvPr>
            <p:ph type="body" idx="1"/>
          </p:nvPr>
        </p:nvSpPr>
        <p:spPr>
          <a:xfrm>
            <a:off x="304800" y="1771650"/>
            <a:ext cx="8686800" cy="4114800"/>
          </a:xfrm>
        </p:spPr>
        <p:txBody>
          <a:bodyPr>
            <a:normAutofit/>
          </a:bodyPr>
          <a:lstStyle/>
          <a:p>
            <a:pPr marL="0" indent="0">
              <a:lnSpc>
                <a:spcPct val="110000"/>
              </a:lnSpc>
              <a:buNone/>
            </a:pPr>
            <a:r>
              <a:rPr lang="en-US" dirty="0"/>
              <a:t>For a PRF   </a:t>
            </a:r>
            <a:r>
              <a:rPr lang="en-US" b="1" dirty="0">
                <a:solidFill>
                  <a:srgbClr val="FF0000"/>
                </a:solidFill>
              </a:rPr>
              <a:t>F: K × X  ⟶ Y   </a:t>
            </a:r>
            <a:r>
              <a:rPr lang="en-US" dirty="0"/>
              <a:t>define a MAC    I</a:t>
            </a:r>
            <a:r>
              <a:rPr lang="en-US" baseline="-25000" dirty="0"/>
              <a:t>F</a:t>
            </a:r>
            <a:r>
              <a:rPr lang="en-US" dirty="0"/>
              <a:t> = (S,V)    as:</a:t>
            </a:r>
            <a:endParaRPr lang="en-US" dirty="0"/>
          </a:p>
          <a:p>
            <a:pPr lvl="1">
              <a:lnSpc>
                <a:spcPct val="110000"/>
              </a:lnSpc>
            </a:pPr>
            <a:r>
              <a:rPr lang="en-US" dirty="0"/>
              <a:t>	S(</a:t>
            </a:r>
            <a:r>
              <a:rPr lang="en-US" dirty="0" err="1"/>
              <a:t>k,m</a:t>
            </a:r>
            <a:r>
              <a:rPr lang="en-US" dirty="0"/>
              <a:t>)  :=  F(</a:t>
            </a:r>
            <a:r>
              <a:rPr lang="en-US" dirty="0" err="1"/>
              <a:t>k,m</a:t>
            </a:r>
            <a:r>
              <a:rPr lang="en-US" dirty="0"/>
              <a:t>)</a:t>
            </a:r>
            <a:endParaRPr lang="en-US" dirty="0"/>
          </a:p>
          <a:p>
            <a:pPr lvl="1">
              <a:lnSpc>
                <a:spcPct val="110000"/>
              </a:lnSpc>
            </a:pPr>
            <a:r>
              <a:rPr lang="en-US" dirty="0"/>
              <a:t>	V(</a:t>
            </a:r>
            <a:r>
              <a:rPr lang="en-US" dirty="0" err="1"/>
              <a:t>k,m,t</a:t>
            </a:r>
            <a:r>
              <a:rPr lang="en-US" dirty="0"/>
              <a:t>):   output `yes</a:t>
            </a:r>
            <a:r>
              <a:rPr lang="en-US" altLang="ja-JP" dirty="0">
                <a:latin typeface="Arial" panose="020B0604020202090204"/>
              </a:rPr>
              <a:t>’</a:t>
            </a:r>
            <a:r>
              <a:rPr lang="en-US" dirty="0"/>
              <a:t> if  t = F(</a:t>
            </a:r>
            <a:r>
              <a:rPr lang="en-US" dirty="0" err="1"/>
              <a:t>k,m</a:t>
            </a:r>
            <a:r>
              <a:rPr lang="en-US" dirty="0"/>
              <a:t>) and `no</a:t>
            </a:r>
            <a:r>
              <a:rPr lang="ja-JP" altLang="en-US" dirty="0">
                <a:latin typeface="Arial" panose="020B0604020202090204"/>
              </a:rPr>
              <a:t>’</a:t>
            </a:r>
            <a:r>
              <a:rPr lang="en-US" dirty="0"/>
              <a:t> otherwise.</a:t>
            </a:r>
            <a:endParaRPr lang="en-US" dirty="0"/>
          </a:p>
        </p:txBody>
      </p:sp>
      <p:sp>
        <p:nvSpPr>
          <p:cNvPr id="6" name="Rectangle 4"/>
          <p:cNvSpPr>
            <a:spLocks noChangeArrowheads="1"/>
          </p:cNvSpPr>
          <p:nvPr/>
        </p:nvSpPr>
        <p:spPr bwMode="auto">
          <a:xfrm>
            <a:off x="1109472" y="3810000"/>
            <a:ext cx="838200" cy="514350"/>
          </a:xfrm>
          <a:prstGeom prst="rect">
            <a:avLst/>
          </a:prstGeom>
          <a:solidFill>
            <a:schemeClr val="accent1"/>
          </a:solidFill>
          <a:ln w="9525">
            <a:solidFill>
              <a:schemeClr val="tx1"/>
            </a:solidFill>
            <a:miter lim="800000"/>
          </a:ln>
          <a:effectLst/>
        </p:spPr>
        <p:txBody>
          <a:bodyPr wrap="none" anchor="ctr"/>
          <a:lstStyle/>
          <a:p>
            <a:pPr algn="ctr"/>
            <a:r>
              <a:rPr lang="en-US">
                <a:solidFill>
                  <a:prstClr val="white">
                    <a:lumMod val="95000"/>
                  </a:prstClr>
                </a:solidFill>
                <a:latin typeface="Calibri"/>
              </a:rPr>
              <a:t>Alice</a:t>
            </a:r>
            <a:endParaRPr lang="en-US">
              <a:solidFill>
                <a:prstClr val="white">
                  <a:lumMod val="95000"/>
                </a:prstClr>
              </a:solidFill>
              <a:latin typeface="Calibri"/>
            </a:endParaRPr>
          </a:p>
        </p:txBody>
      </p:sp>
      <p:sp>
        <p:nvSpPr>
          <p:cNvPr id="7" name="Rectangle 5"/>
          <p:cNvSpPr>
            <a:spLocks noChangeArrowheads="1"/>
          </p:cNvSpPr>
          <p:nvPr/>
        </p:nvSpPr>
        <p:spPr bwMode="auto">
          <a:xfrm>
            <a:off x="6672072" y="3810000"/>
            <a:ext cx="838200" cy="514350"/>
          </a:xfrm>
          <a:prstGeom prst="rect">
            <a:avLst/>
          </a:prstGeom>
          <a:solidFill>
            <a:schemeClr val="accent1"/>
          </a:solidFill>
          <a:ln w="9525">
            <a:solidFill>
              <a:schemeClr val="tx1"/>
            </a:solidFill>
            <a:miter lim="800000"/>
          </a:ln>
          <a:effectLst/>
        </p:spPr>
        <p:txBody>
          <a:bodyPr wrap="none" anchor="ctr"/>
          <a:lstStyle/>
          <a:p>
            <a:pPr algn="ctr"/>
            <a:r>
              <a:rPr lang="en-US">
                <a:solidFill>
                  <a:srgbClr val="F2F2F2"/>
                </a:solidFill>
                <a:latin typeface="Calibri"/>
              </a:rPr>
              <a:t>Bob</a:t>
            </a:r>
            <a:endParaRPr lang="en-US">
              <a:solidFill>
                <a:srgbClr val="F2F2F2"/>
              </a:solidFill>
              <a:latin typeface="Calibri"/>
            </a:endParaRPr>
          </a:p>
        </p:txBody>
      </p:sp>
      <p:sp>
        <p:nvSpPr>
          <p:cNvPr id="8" name="Line 8"/>
          <p:cNvSpPr>
            <a:spLocks noChangeShapeType="1"/>
          </p:cNvSpPr>
          <p:nvPr/>
        </p:nvSpPr>
        <p:spPr bwMode="auto">
          <a:xfrm>
            <a:off x="1947672" y="4038600"/>
            <a:ext cx="4648200" cy="0"/>
          </a:xfrm>
          <a:prstGeom prst="line">
            <a:avLst/>
          </a:prstGeom>
          <a:noFill/>
          <a:ln w="9525">
            <a:solidFill>
              <a:schemeClr val="tx1"/>
            </a:solidFill>
            <a:round/>
            <a:tailEnd type="triangle" w="med" len="med"/>
          </a:ln>
          <a:effectLst/>
        </p:spPr>
        <p:txBody>
          <a:bodyPr/>
          <a:lstStyle/>
          <a:p>
            <a:endParaRPr lang="en-US">
              <a:solidFill>
                <a:prstClr val="black"/>
              </a:solidFill>
              <a:latin typeface="Calibri"/>
            </a:endParaRPr>
          </a:p>
        </p:txBody>
      </p:sp>
      <p:sp>
        <p:nvSpPr>
          <p:cNvPr id="9" name="Rectangle 9"/>
          <p:cNvSpPr>
            <a:spLocks noChangeArrowheads="1"/>
          </p:cNvSpPr>
          <p:nvPr/>
        </p:nvSpPr>
        <p:spPr bwMode="auto">
          <a:xfrm>
            <a:off x="2557272" y="3638550"/>
            <a:ext cx="2590800" cy="285750"/>
          </a:xfrm>
          <a:prstGeom prst="rect">
            <a:avLst/>
          </a:prstGeom>
          <a:solidFill>
            <a:srgbClr val="00CC00"/>
          </a:solidFill>
          <a:ln w="9525">
            <a:solidFill>
              <a:schemeClr val="tx1"/>
            </a:solidFill>
            <a:miter lim="800000"/>
          </a:ln>
          <a:effectLst/>
        </p:spPr>
        <p:txBody>
          <a:bodyPr wrap="none" anchor="ctr"/>
          <a:lstStyle/>
          <a:p>
            <a:pPr algn="ctr"/>
            <a:r>
              <a:rPr lang="en-US" dirty="0">
                <a:solidFill>
                  <a:prstClr val="black"/>
                </a:solidFill>
                <a:latin typeface="Calibri"/>
              </a:rPr>
              <a:t>message  m </a:t>
            </a:r>
            <a:endParaRPr lang="en-US" dirty="0">
              <a:solidFill>
                <a:prstClr val="black"/>
              </a:solidFill>
              <a:latin typeface="Calibri"/>
            </a:endParaRPr>
          </a:p>
        </p:txBody>
      </p:sp>
      <p:sp>
        <p:nvSpPr>
          <p:cNvPr id="10" name="Rectangle 10"/>
          <p:cNvSpPr>
            <a:spLocks noChangeArrowheads="1"/>
          </p:cNvSpPr>
          <p:nvPr/>
        </p:nvSpPr>
        <p:spPr bwMode="auto">
          <a:xfrm>
            <a:off x="5244911" y="3638550"/>
            <a:ext cx="533400" cy="285750"/>
          </a:xfrm>
          <a:prstGeom prst="rect">
            <a:avLst/>
          </a:prstGeom>
          <a:solidFill>
            <a:schemeClr val="accent6">
              <a:lumMod val="60000"/>
              <a:lumOff val="40000"/>
            </a:schemeClr>
          </a:solidFill>
          <a:ln w="9525">
            <a:solidFill>
              <a:schemeClr val="tx1"/>
            </a:solidFill>
            <a:miter lim="800000"/>
          </a:ln>
          <a:effectLst/>
        </p:spPr>
        <p:txBody>
          <a:bodyPr wrap="none" anchor="ctr"/>
          <a:lstStyle/>
          <a:p>
            <a:pPr algn="ctr"/>
            <a:r>
              <a:rPr lang="en-US">
                <a:solidFill>
                  <a:prstClr val="black"/>
                </a:solidFill>
                <a:latin typeface="Calibri"/>
              </a:rPr>
              <a:t>tag</a:t>
            </a:r>
            <a:endParaRPr lang="en-US">
              <a:solidFill>
                <a:prstClr val="black"/>
              </a:solidFill>
              <a:latin typeface="Calibri"/>
            </a:endParaRPr>
          </a:p>
        </p:txBody>
      </p:sp>
      <p:sp>
        <p:nvSpPr>
          <p:cNvPr id="11" name="Text Box 11"/>
          <p:cNvSpPr txBox="1">
            <a:spLocks noChangeArrowheads="1"/>
          </p:cNvSpPr>
          <p:nvPr/>
        </p:nvSpPr>
        <p:spPr bwMode="auto">
          <a:xfrm>
            <a:off x="804672" y="4386264"/>
            <a:ext cx="2209800" cy="461665"/>
          </a:xfrm>
          <a:prstGeom prst="rect">
            <a:avLst/>
          </a:prstGeom>
          <a:noFill/>
          <a:ln>
            <a:noFill/>
          </a:ln>
          <a:effectLst/>
        </p:spPr>
        <p:txBody>
          <a:bodyPr wrap="square">
            <a:spAutoFit/>
          </a:bodyPr>
          <a:lstStyle/>
          <a:p>
            <a:r>
              <a:rPr lang="en-US" sz="2400" b="1" dirty="0">
                <a:solidFill>
                  <a:srgbClr val="000090"/>
                </a:solidFill>
                <a:latin typeface="Calibri"/>
              </a:rPr>
              <a:t>tag </a:t>
            </a:r>
            <a:r>
              <a:rPr lang="en-US" sz="2400" b="1" dirty="0">
                <a:solidFill>
                  <a:srgbClr val="000090"/>
                </a:solidFill>
                <a:latin typeface="Calibri"/>
                <a:sym typeface="Symbol" charset="0"/>
              </a:rPr>
              <a:t> F(</a:t>
            </a:r>
            <a:r>
              <a:rPr lang="en-US" sz="2400" b="1" dirty="0" err="1">
                <a:solidFill>
                  <a:srgbClr val="000090"/>
                </a:solidFill>
                <a:latin typeface="Calibri"/>
                <a:sym typeface="Symbol" charset="0"/>
              </a:rPr>
              <a:t>k,m</a:t>
            </a:r>
            <a:r>
              <a:rPr lang="en-US" sz="2400" b="1" dirty="0">
                <a:solidFill>
                  <a:srgbClr val="000090"/>
                </a:solidFill>
                <a:latin typeface="Calibri"/>
                <a:sym typeface="Symbol" charset="0"/>
              </a:rPr>
              <a:t>)</a:t>
            </a:r>
            <a:endParaRPr lang="en-US" sz="2400" b="1" dirty="0">
              <a:solidFill>
                <a:srgbClr val="000090"/>
              </a:solidFill>
              <a:latin typeface="Calibri"/>
              <a:sym typeface="Symbol" charset="0"/>
            </a:endParaRPr>
          </a:p>
        </p:txBody>
      </p:sp>
      <p:sp>
        <p:nvSpPr>
          <p:cNvPr id="13" name="Text Box 12"/>
          <p:cNvSpPr txBox="1">
            <a:spLocks noChangeArrowheads="1"/>
          </p:cNvSpPr>
          <p:nvPr/>
        </p:nvSpPr>
        <p:spPr bwMode="auto">
          <a:xfrm>
            <a:off x="6299635" y="4480085"/>
            <a:ext cx="2230298" cy="917773"/>
          </a:xfrm>
          <a:prstGeom prst="rect">
            <a:avLst/>
          </a:prstGeom>
          <a:noFill/>
          <a:ln>
            <a:noFill/>
          </a:ln>
          <a:effectLst/>
        </p:spPr>
        <p:txBody>
          <a:bodyPr wrap="none">
            <a:spAutoFit/>
          </a:bodyPr>
          <a:lstStyle/>
          <a:p>
            <a:r>
              <a:rPr lang="en-US" sz="2400" dirty="0">
                <a:solidFill>
                  <a:srgbClr val="000090"/>
                </a:solidFill>
                <a:latin typeface="Calibri"/>
              </a:rPr>
              <a:t>accept </a:t>
            </a:r>
            <a:r>
              <a:rPr lang="en-US" sz="2400" dirty="0" err="1">
                <a:solidFill>
                  <a:srgbClr val="000090"/>
                </a:solidFill>
                <a:latin typeface="Calibri"/>
              </a:rPr>
              <a:t>msg</a:t>
            </a:r>
            <a:r>
              <a:rPr lang="en-US" sz="2400" dirty="0">
                <a:solidFill>
                  <a:srgbClr val="000090"/>
                </a:solidFill>
                <a:latin typeface="Calibri"/>
              </a:rPr>
              <a:t> if</a:t>
            </a:r>
            <a:endParaRPr lang="en-US" sz="2400" dirty="0">
              <a:solidFill>
                <a:srgbClr val="000090"/>
              </a:solidFill>
              <a:latin typeface="Calibri"/>
            </a:endParaRPr>
          </a:p>
          <a:p>
            <a:pPr>
              <a:lnSpc>
                <a:spcPts val="3500"/>
              </a:lnSpc>
            </a:pPr>
            <a:r>
              <a:rPr lang="en-US" sz="2400" b="1" dirty="0">
                <a:solidFill>
                  <a:srgbClr val="000090"/>
                </a:solidFill>
                <a:latin typeface="Calibri"/>
              </a:rPr>
              <a:t>       tag </a:t>
            </a:r>
            <a:r>
              <a:rPr lang="en-US" sz="3200" b="1" dirty="0">
                <a:solidFill>
                  <a:srgbClr val="000090"/>
                </a:solidFill>
                <a:latin typeface="Calibri"/>
              </a:rPr>
              <a:t>=</a:t>
            </a:r>
            <a:r>
              <a:rPr lang="en-US" sz="2400" b="1" dirty="0">
                <a:solidFill>
                  <a:srgbClr val="000090"/>
                </a:solidFill>
                <a:latin typeface="Calibri"/>
              </a:rPr>
              <a:t> F(</a:t>
            </a:r>
            <a:r>
              <a:rPr lang="en-US" sz="2400" b="1" dirty="0" err="1">
                <a:solidFill>
                  <a:srgbClr val="000090"/>
                </a:solidFill>
                <a:latin typeface="Calibri"/>
              </a:rPr>
              <a:t>k,m</a:t>
            </a:r>
            <a:r>
              <a:rPr lang="en-US" sz="2400" b="1" dirty="0">
                <a:solidFill>
                  <a:srgbClr val="000090"/>
                </a:solidFill>
                <a:latin typeface="Calibri"/>
              </a:rPr>
              <a:t>)</a:t>
            </a:r>
            <a:endParaRPr lang="en-US" sz="2400" b="1" dirty="0">
              <a:solidFill>
                <a:srgbClr val="000090"/>
              </a:solidFill>
              <a:latin typeface="Calibri"/>
              <a:sym typeface="Symbol" charset="0"/>
            </a:endParaRPr>
          </a:p>
        </p:txBody>
      </p:sp>
      <p:sp>
        <p:nvSpPr>
          <p:cNvPr id="12" name="文本框 11"/>
          <p:cNvSpPr txBox="1"/>
          <p:nvPr/>
        </p:nvSpPr>
        <p:spPr>
          <a:xfrm>
            <a:off x="445008" y="5564208"/>
            <a:ext cx="8610600" cy="400110"/>
          </a:xfrm>
          <a:prstGeom prst="rect">
            <a:avLst/>
          </a:prstGeom>
          <a:noFill/>
        </p:spPr>
        <p:txBody>
          <a:bodyPr wrap="square">
            <a:spAutoFit/>
          </a:bodyPr>
          <a:lstStyle/>
          <a:p>
            <a:r>
              <a:rPr lang="en-US" altLang="zh-CN" sz="2000" b="1" dirty="0">
                <a:solidFill>
                  <a:srgbClr val="FF0000"/>
                </a:solidFill>
              </a:rPr>
              <a:t>A MAC is secure if it is existentially unforgeable under a chosen message attack.</a:t>
            </a:r>
            <a:endParaRPr lang="en-US" altLang="zh-CN" sz="2000" b="1" dirty="0">
              <a:solidFill>
                <a:srgbClr val="FF0000"/>
              </a:solidFill>
            </a:endParaRPr>
          </a:p>
        </p:txBody>
      </p:sp>
      <p:sp>
        <p:nvSpPr>
          <p:cNvPr id="3" name="文本框 2"/>
          <p:cNvSpPr txBox="1"/>
          <p:nvPr/>
        </p:nvSpPr>
        <p:spPr>
          <a:xfrm>
            <a:off x="1143000" y="6162462"/>
            <a:ext cx="5257800" cy="400110"/>
          </a:xfrm>
          <a:prstGeom prst="rect">
            <a:avLst/>
          </a:prstGeom>
          <a:noFill/>
        </p:spPr>
        <p:txBody>
          <a:bodyPr wrap="square">
            <a:spAutoFit/>
          </a:bodyPr>
          <a:lstStyle/>
          <a:p>
            <a:r>
              <a:rPr lang="en-US" altLang="zh-CN" sz="2000" b="1" dirty="0">
                <a:solidFill>
                  <a:srgbClr val="FF0000"/>
                </a:solidFill>
              </a:rPr>
              <a:t>Any secure PRF directly gives a secure MAC.</a:t>
            </a:r>
            <a:endParaRPr lang="en-US" altLang="zh-CN" sz="2000" b="1" dirty="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endParaRPr lang="en-US" dirty="0"/>
          </a:p>
        </p:txBody>
      </p:sp>
      <p:sp>
        <p:nvSpPr>
          <p:cNvPr id="4" name="Vertical Text Placeholder 3"/>
          <p:cNvSpPr>
            <a:spLocks noGrp="1"/>
          </p:cNvSpPr>
          <p:nvPr>
            <p:ph idx="1"/>
          </p:nvPr>
        </p:nvSpPr>
        <p:spPr/>
        <p:txBody>
          <a:bodyPr>
            <a:normAutofit/>
          </a:bodyPr>
          <a:lstStyle/>
          <a:p>
            <a:pPr marL="0" indent="0">
              <a:buNone/>
            </a:pPr>
            <a:r>
              <a:rPr lang="en-US" sz="2800" dirty="0"/>
              <a:t>Suppose  </a:t>
            </a:r>
            <a:r>
              <a:rPr lang="en-US" sz="2800" dirty="0">
                <a:solidFill>
                  <a:schemeClr val="tx2"/>
                </a:solidFill>
              </a:rPr>
              <a:t>F: K × X  ⟶ Y   </a:t>
            </a:r>
            <a:r>
              <a:rPr lang="en-US" sz="2800" dirty="0"/>
              <a:t>is a secure PRF with</a:t>
            </a:r>
            <a:r>
              <a:rPr lang="en-US" sz="2800" b="1" dirty="0">
                <a:solidFill>
                  <a:srgbClr val="FF0000"/>
                </a:solidFill>
              </a:rPr>
              <a:t> </a:t>
            </a:r>
            <a:br>
              <a:rPr lang="en-US" sz="2800" b="1" dirty="0">
                <a:solidFill>
                  <a:srgbClr val="FF0000"/>
                </a:solidFill>
              </a:rPr>
            </a:br>
            <a:r>
              <a:rPr lang="en-US" sz="2800" dirty="0">
                <a:solidFill>
                  <a:srgbClr val="990000"/>
                </a:solidFill>
              </a:rPr>
              <a:t>Y = {0,1}</a:t>
            </a:r>
            <a:r>
              <a:rPr lang="en-US" sz="2800" baseline="30000" dirty="0">
                <a:solidFill>
                  <a:srgbClr val="990000"/>
                </a:solidFill>
              </a:rPr>
              <a:t>10</a:t>
            </a:r>
            <a:endParaRPr lang="en-US" sz="2800" baseline="30000" dirty="0">
              <a:solidFill>
                <a:srgbClr val="990000"/>
              </a:solidFill>
            </a:endParaRPr>
          </a:p>
          <a:p>
            <a:pPr marL="0" indent="0">
              <a:buNone/>
            </a:pPr>
            <a:endParaRPr lang="en-US" sz="2800" b="1" baseline="30000" dirty="0">
              <a:solidFill>
                <a:srgbClr val="FF0000"/>
              </a:solidFill>
            </a:endParaRPr>
          </a:p>
          <a:p>
            <a:pPr marL="0" indent="0">
              <a:buNone/>
            </a:pPr>
            <a:r>
              <a:rPr lang="en-US" sz="2800" dirty="0"/>
              <a:t>Is the derived MAC I</a:t>
            </a:r>
            <a:r>
              <a:rPr lang="en-US" sz="2800" baseline="-25000" dirty="0"/>
              <a:t>F</a:t>
            </a:r>
            <a:r>
              <a:rPr lang="en-US" sz="2800" dirty="0"/>
              <a:t>  a </a:t>
            </a:r>
            <a:r>
              <a:rPr lang="en-US" sz="2800" i="1" u="sng" dirty="0"/>
              <a:t>practically</a:t>
            </a:r>
            <a:r>
              <a:rPr lang="en-US" sz="2800" dirty="0"/>
              <a:t> secure MAC system?</a:t>
            </a:r>
            <a:endParaRPr lang="en-US" sz="2800" dirty="0">
              <a:solidFill>
                <a:srgbClr val="000000"/>
              </a:solidFill>
            </a:endParaRPr>
          </a:p>
        </p:txBody>
      </p:sp>
      <p:sp>
        <p:nvSpPr>
          <p:cNvPr id="5" name="TextBox 4"/>
          <p:cNvSpPr txBox="1"/>
          <p:nvPr/>
        </p:nvSpPr>
        <p:spPr>
          <a:xfrm>
            <a:off x="838200" y="3887688"/>
            <a:ext cx="683552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srgbClr val="000000"/>
                </a:solidFill>
                <a:effectLst/>
                <a:uLnTx/>
                <a:uFillTx/>
                <a:latin typeface="Cambria"/>
                <a:ea typeface="+mn-ea"/>
                <a:cs typeface="+mn-cs"/>
              </a:rPr>
              <a:t>1. Yes, the MAC is secure because the PRF is secure </a:t>
            </a:r>
            <a:endParaRPr kumimoji="0" lang="en-US" sz="2400" b="0" i="0" u="none" strike="noStrike" kern="1200" cap="none" spc="0" normalizeH="0" baseline="0" noProof="0" dirty="0">
              <a:ln>
                <a:noFill/>
              </a:ln>
              <a:solidFill>
                <a:srgbClr val="000000"/>
              </a:solidFill>
              <a:effectLst/>
              <a:uLnTx/>
              <a:uFillTx/>
              <a:latin typeface="Cambria"/>
              <a:ea typeface="+mn-ea"/>
              <a:cs typeface="+mn-cs"/>
            </a:endParaRPr>
          </a:p>
        </p:txBody>
      </p:sp>
      <p:sp>
        <p:nvSpPr>
          <p:cNvPr id="6" name="TextBox 5"/>
          <p:cNvSpPr txBox="1"/>
          <p:nvPr/>
        </p:nvSpPr>
        <p:spPr>
          <a:xfrm>
            <a:off x="838200" y="4491335"/>
            <a:ext cx="661924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srgbClr val="000000"/>
                </a:solidFill>
                <a:effectLst/>
                <a:uLnTx/>
                <a:uFillTx/>
                <a:latin typeface="Cambria"/>
                <a:ea typeface="+mn-ea"/>
                <a:cs typeface="+mn-cs"/>
              </a:rPr>
              <a:t>2. No, tags are too short:  guessing tags isn’t hard</a:t>
            </a:r>
            <a:endParaRPr kumimoji="0" lang="en-US" sz="2400" b="0" i="0" u="none" strike="noStrike" kern="1200" cap="none" spc="0" normalizeH="0" baseline="0" noProof="0" dirty="0">
              <a:ln>
                <a:noFill/>
              </a:ln>
              <a:solidFill>
                <a:srgbClr val="000000"/>
              </a:solidFill>
              <a:effectLst/>
              <a:uLnTx/>
              <a:uFillTx/>
              <a:latin typeface="Cambria"/>
              <a:ea typeface="+mn-ea"/>
              <a:cs typeface="+mn-cs"/>
            </a:endParaRPr>
          </a:p>
        </p:txBody>
      </p:sp>
      <p:sp>
        <p:nvSpPr>
          <p:cNvPr id="7" name="TextBox 6"/>
          <p:cNvSpPr txBox="1"/>
          <p:nvPr/>
        </p:nvSpPr>
        <p:spPr>
          <a:xfrm>
            <a:off x="838200" y="5100935"/>
            <a:ext cx="430102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srgbClr val="000000"/>
                </a:solidFill>
                <a:effectLst/>
                <a:uLnTx/>
                <a:uFillTx/>
                <a:latin typeface="Cambria"/>
                <a:ea typeface="+mn-ea"/>
                <a:cs typeface="+mn-cs"/>
              </a:rPr>
              <a:t>3. It depends on the function   F</a:t>
            </a:r>
            <a:endParaRPr kumimoji="0" lang="en-US" sz="2400" b="0" i="0" u="none" strike="noStrike" kern="1200" cap="none" spc="0" normalizeH="0" baseline="0" noProof="0" dirty="0">
              <a:ln>
                <a:noFill/>
              </a:ln>
              <a:solidFill>
                <a:srgbClr val="000000"/>
              </a:solidFill>
              <a:effectLst/>
              <a:uLnTx/>
              <a:uFillTx/>
              <a:latin typeface="Cambria"/>
              <a:ea typeface="+mn-ea"/>
              <a:cs typeface="+mn-cs"/>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747839D-A323-47F3-909F-548499399628}" type="slidenum">
              <a:rPr kumimoji="0" lang="en-US" sz="1200" b="0" i="0" u="none" strike="noStrike" kern="1200" cap="none" spc="0" normalizeH="0" baseline="0" noProof="0" smtClean="0">
                <a:ln>
                  <a:noFill/>
                </a:ln>
                <a:solidFill>
                  <a:srgbClr val="000000"/>
                </a:solidFill>
                <a:effectLst/>
                <a:uLnTx/>
                <a:uFillTx/>
                <a:latin typeface="Calibri"/>
                <a:ea typeface="+mn-ea"/>
              </a:rPr>
            </a:fld>
            <a:endParaRPr kumimoji="0" lang="en-US" sz="1200" b="0" i="0" u="none" strike="noStrike" kern="1200" cap="none" spc="0" normalizeH="0" baseline="0" noProof="0">
              <a:ln>
                <a:noFill/>
              </a:ln>
              <a:solidFill>
                <a:srgbClr val="000000"/>
              </a:solidFill>
              <a:effectLst/>
              <a:uLnTx/>
              <a:uFillTx/>
              <a:latin typeface="Calibri"/>
              <a:ea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a:t>
            </a:r>
            <a:endParaRPr lang="en-US" dirty="0"/>
          </a:p>
        </p:txBody>
      </p:sp>
      <p:sp>
        <p:nvSpPr>
          <p:cNvPr id="3" name="Content Placeholder 2"/>
          <p:cNvSpPr>
            <a:spLocks noGrp="1"/>
          </p:cNvSpPr>
          <p:nvPr>
            <p:ph idx="1"/>
          </p:nvPr>
        </p:nvSpPr>
        <p:spPr/>
        <p:txBody>
          <a:bodyPr>
            <a:normAutofit/>
          </a:bodyPr>
          <a:lstStyle/>
          <a:p>
            <a:pPr marL="0" indent="0">
              <a:buNone/>
            </a:pPr>
            <a:r>
              <a:rPr lang="en-US" u="sng" dirty="0" err="1"/>
              <a:t>Thm</a:t>
            </a:r>
            <a:r>
              <a:rPr lang="en-US" dirty="0"/>
              <a:t>:	 If  </a:t>
            </a:r>
            <a:r>
              <a:rPr lang="en-US" dirty="0">
                <a:solidFill>
                  <a:srgbClr val="990000"/>
                </a:solidFill>
              </a:rPr>
              <a:t>F: K×X⟶Y</a:t>
            </a:r>
            <a:r>
              <a:rPr lang="en-US" dirty="0"/>
              <a:t>  is a secure PRF and 1/|Y| is negligible (i.e., |Y| is large), then I</a:t>
            </a:r>
            <a:r>
              <a:rPr lang="en-US" baseline="-25000" dirty="0"/>
              <a:t>F</a:t>
            </a:r>
            <a:r>
              <a:rPr lang="en-US" dirty="0"/>
              <a:t>  is a secure MAC.</a:t>
            </a:r>
            <a:endParaRPr lang="en-US" dirty="0"/>
          </a:p>
          <a:p>
            <a:endParaRPr lang="en-US" sz="2400" dirty="0"/>
          </a:p>
          <a:p>
            <a:endParaRPr lang="en-US" sz="2800" dirty="0"/>
          </a:p>
          <a:p>
            <a:r>
              <a:rPr lang="en-US" dirty="0"/>
              <a:t>IF  is secure as long as  |Y|  is large,   say  |Y| = 280 </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747839D-A323-47F3-909F-548499399628}" type="slidenum">
              <a:rPr kumimoji="0" lang="en-US" sz="1200" b="0" i="0" u="none" strike="noStrike" kern="1200" cap="none" spc="0" normalizeH="0" baseline="0" noProof="0" smtClean="0">
                <a:ln>
                  <a:noFill/>
                </a:ln>
                <a:solidFill>
                  <a:srgbClr val="000000"/>
                </a:solidFill>
                <a:effectLst/>
                <a:uLnTx/>
                <a:uFillTx/>
                <a:latin typeface="Calibri"/>
                <a:ea typeface="+mn-ea"/>
              </a:rPr>
            </a:fld>
            <a:endParaRPr kumimoji="0" lang="en-US" sz="1200" b="0" i="0" u="none" strike="noStrike" kern="1200" cap="none" spc="0" normalizeH="0" baseline="0" noProof="0">
              <a:ln>
                <a:noFill/>
              </a:ln>
              <a:solidFill>
                <a:srgbClr val="000000"/>
              </a:solidFill>
              <a:effectLst/>
              <a:uLnTx/>
              <a:uFillTx/>
              <a:latin typeface="Calibri"/>
              <a:ea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a:t>Proof Sketch</a:t>
            </a:r>
            <a:endParaRPr lang="en-US" dirty="0"/>
          </a:p>
        </p:txBody>
      </p:sp>
      <p:sp>
        <p:nvSpPr>
          <p:cNvPr id="36867" name="Rectangle 3"/>
          <p:cNvSpPr>
            <a:spLocks noGrp="1" noChangeArrowheads="1"/>
          </p:cNvSpPr>
          <p:nvPr>
            <p:ph type="body" idx="1"/>
          </p:nvPr>
        </p:nvSpPr>
        <p:spPr>
          <a:xfrm>
            <a:off x="228600" y="1752600"/>
            <a:ext cx="8686800" cy="4248150"/>
          </a:xfrm>
        </p:spPr>
        <p:txBody>
          <a:bodyPr>
            <a:normAutofit fontScale="92500" lnSpcReduction="10000"/>
          </a:bodyPr>
          <a:lstStyle/>
          <a:p>
            <a:pPr marL="0" indent="0">
              <a:buNone/>
            </a:pPr>
            <a:r>
              <a:rPr lang="en-US" dirty="0"/>
              <a:t>Suppose   </a:t>
            </a:r>
            <a:r>
              <a:rPr lang="en-US" dirty="0">
                <a:solidFill>
                  <a:srgbClr val="FF0000"/>
                </a:solidFill>
              </a:rPr>
              <a:t>f: </a:t>
            </a:r>
            <a:r>
              <a:rPr lang="en-US" b="1" dirty="0">
                <a:solidFill>
                  <a:srgbClr val="FF0000"/>
                </a:solidFill>
              </a:rPr>
              <a:t>X  ⟶ Y    </a:t>
            </a:r>
            <a:r>
              <a:rPr lang="en-US" dirty="0"/>
              <a:t>is a truly random function</a:t>
            </a:r>
            <a:endParaRPr lang="en-US" dirty="0"/>
          </a:p>
          <a:p>
            <a:pPr marL="0" indent="0">
              <a:spcBef>
                <a:spcPts val="1775"/>
              </a:spcBef>
              <a:buNone/>
            </a:pPr>
            <a:r>
              <a:rPr lang="en-US" dirty="0"/>
              <a:t>Then MAC adversary A must not win the following game:</a:t>
            </a:r>
            <a:endParaRPr lang="en-US" dirty="0"/>
          </a:p>
          <a:p>
            <a:pPr marL="0" indent="0">
              <a:spcBef>
                <a:spcPts val="1775"/>
              </a:spcBef>
              <a:buNone/>
            </a:pPr>
            <a:endParaRPr lang="en-US" dirty="0"/>
          </a:p>
          <a:p>
            <a:pPr marL="0" indent="0">
              <a:spcBef>
                <a:spcPts val="1775"/>
              </a:spcBef>
              <a:buNone/>
            </a:pPr>
            <a:endParaRPr lang="en-US" dirty="0"/>
          </a:p>
          <a:p>
            <a:pPr marL="0" indent="0">
              <a:spcBef>
                <a:spcPts val="1775"/>
              </a:spcBef>
              <a:buNone/>
            </a:pPr>
            <a:endParaRPr lang="en-US" dirty="0"/>
          </a:p>
          <a:p>
            <a:pPr marL="0" indent="0">
              <a:spcBef>
                <a:spcPts val="1775"/>
              </a:spcBef>
              <a:buNone/>
            </a:pPr>
            <a:endParaRPr lang="en-US" dirty="0"/>
          </a:p>
          <a:p>
            <a:pPr marL="0" lvl="1" indent="0">
              <a:spcBef>
                <a:spcPts val="1775"/>
              </a:spcBef>
              <a:buNone/>
            </a:pPr>
            <a:r>
              <a:rPr lang="en-US" dirty="0"/>
              <a:t>A wins if    </a:t>
            </a:r>
            <a:r>
              <a:rPr lang="en-US" b="1" dirty="0">
                <a:solidFill>
                  <a:srgbClr val="FF0000"/>
                </a:solidFill>
              </a:rPr>
              <a:t>t = f(m)    </a:t>
            </a:r>
            <a:r>
              <a:rPr lang="en-US" dirty="0"/>
              <a:t>and      </a:t>
            </a:r>
            <a:r>
              <a:rPr lang="en-US" b="1" dirty="0">
                <a:solidFill>
                  <a:srgbClr val="FF0000"/>
                </a:solidFill>
              </a:rPr>
              <a:t>m  </a:t>
            </a:r>
            <a:r>
              <a:rPr lang="en-US" b="1" dirty="0">
                <a:solidFill>
                  <a:srgbClr val="FF0000"/>
                </a:solidFill>
                <a:sym typeface="Symbol" charset="0"/>
              </a:rPr>
              <a:t>  </a:t>
            </a:r>
            <a:r>
              <a:rPr lang="en-US" sz="2800" b="1" dirty="0">
                <a:solidFill>
                  <a:srgbClr val="FF0000"/>
                </a:solidFill>
                <a:sym typeface="Symbol" charset="0"/>
              </a:rPr>
              <a:t>{</a:t>
            </a:r>
            <a:r>
              <a:rPr lang="en-US" b="1" dirty="0">
                <a:solidFill>
                  <a:srgbClr val="FF0000"/>
                </a:solidFill>
                <a:sym typeface="Symbol" charset="0"/>
              </a:rPr>
              <a:t> m</a:t>
            </a:r>
            <a:r>
              <a:rPr lang="en-US" b="1" baseline="-25000" dirty="0">
                <a:solidFill>
                  <a:srgbClr val="FF0000"/>
                </a:solidFill>
                <a:sym typeface="Symbol" charset="0"/>
              </a:rPr>
              <a:t>1</a:t>
            </a:r>
            <a:r>
              <a:rPr lang="en-US" b="1" dirty="0">
                <a:solidFill>
                  <a:srgbClr val="FF0000"/>
                </a:solidFill>
                <a:sym typeface="Symbol" charset="0"/>
              </a:rPr>
              <a:t> , … , </a:t>
            </a:r>
            <a:r>
              <a:rPr lang="en-US" b="1" dirty="0" err="1">
                <a:solidFill>
                  <a:srgbClr val="FF0000"/>
                </a:solidFill>
                <a:sym typeface="Symbol" charset="0"/>
              </a:rPr>
              <a:t>m</a:t>
            </a:r>
            <a:r>
              <a:rPr lang="en-US" b="1" baseline="-25000" dirty="0" err="1">
                <a:solidFill>
                  <a:srgbClr val="FF0000"/>
                </a:solidFill>
                <a:sym typeface="Symbol" charset="0"/>
              </a:rPr>
              <a:t>q</a:t>
            </a:r>
            <a:r>
              <a:rPr lang="en-US" b="1" dirty="0">
                <a:solidFill>
                  <a:srgbClr val="FF0000"/>
                </a:solidFill>
                <a:sym typeface="Symbol" charset="0"/>
              </a:rPr>
              <a:t> </a:t>
            </a:r>
            <a:r>
              <a:rPr lang="en-US" sz="2800" b="1" dirty="0">
                <a:solidFill>
                  <a:srgbClr val="FF0000"/>
                </a:solidFill>
                <a:sym typeface="Symbol" charset="0"/>
              </a:rPr>
              <a:t>}</a:t>
            </a:r>
            <a:endParaRPr lang="en-US" sz="2800" b="1" dirty="0">
              <a:solidFill>
                <a:srgbClr val="FF0000"/>
              </a:solidFill>
              <a:sym typeface="Symbol" charset="0"/>
            </a:endParaRPr>
          </a:p>
          <a:p>
            <a:pPr marL="0" lvl="1" indent="0">
              <a:spcBef>
                <a:spcPts val="1775"/>
              </a:spcBef>
              <a:buNone/>
            </a:pPr>
            <a:r>
              <a:rPr lang="en-US" dirty="0">
                <a:sym typeface="Symbol" charset="0"/>
              </a:rPr>
              <a:t>⇒      </a:t>
            </a:r>
            <a:r>
              <a:rPr lang="en-US" dirty="0" err="1">
                <a:sym typeface="Symbol" charset="0"/>
              </a:rPr>
              <a:t>Pr</a:t>
            </a:r>
            <a:r>
              <a:rPr lang="en-US" dirty="0">
                <a:sym typeface="Symbol" charset="0"/>
              </a:rPr>
              <a:t>[A wins] = 1/|Y|</a:t>
            </a:r>
            <a:endParaRPr lang="en-US" dirty="0">
              <a:sym typeface="Symbol" charset="0"/>
            </a:endParaRPr>
          </a:p>
          <a:p>
            <a:pPr marL="0" indent="0">
              <a:spcBef>
                <a:spcPts val="1775"/>
              </a:spcBef>
              <a:buNone/>
            </a:pPr>
            <a:endParaRPr lang="en-US" dirty="0"/>
          </a:p>
        </p:txBody>
      </p:sp>
      <p:sp>
        <p:nvSpPr>
          <p:cNvPr id="5" name="Rectangle 20"/>
          <p:cNvSpPr>
            <a:spLocks noChangeArrowheads="1"/>
          </p:cNvSpPr>
          <p:nvPr/>
        </p:nvSpPr>
        <p:spPr bwMode="auto">
          <a:xfrm>
            <a:off x="1447800" y="3276600"/>
            <a:ext cx="1295400" cy="1085850"/>
          </a:xfrm>
          <a:prstGeom prst="rect">
            <a:avLst/>
          </a:prstGeom>
          <a:solidFill>
            <a:schemeClr val="accent1"/>
          </a:solidFill>
          <a:ln w="9525">
            <a:solidFill>
              <a:schemeClr val="tx1"/>
            </a:solidFill>
            <a:miter lim="800000"/>
          </a:ln>
          <a:effectLst/>
        </p:spPr>
        <p:txBody>
          <a:bodyPr wrap="none"/>
          <a:lstStyle/>
          <a:p>
            <a:pPr algn="ctr"/>
            <a:r>
              <a:rPr lang="en-US">
                <a:solidFill>
                  <a:prstClr val="black"/>
                </a:solidFill>
                <a:latin typeface="Calibri"/>
              </a:rPr>
              <a:t>Chal.</a:t>
            </a:r>
            <a:endParaRPr lang="en-US">
              <a:solidFill>
                <a:prstClr val="black"/>
              </a:solidFill>
              <a:latin typeface="Calibri"/>
            </a:endParaRPr>
          </a:p>
        </p:txBody>
      </p:sp>
      <p:sp>
        <p:nvSpPr>
          <p:cNvPr id="6" name="Rectangle 22"/>
          <p:cNvSpPr>
            <a:spLocks noChangeArrowheads="1"/>
          </p:cNvSpPr>
          <p:nvPr/>
        </p:nvSpPr>
        <p:spPr bwMode="auto">
          <a:xfrm>
            <a:off x="6629400" y="3276600"/>
            <a:ext cx="1295400" cy="1085850"/>
          </a:xfrm>
          <a:prstGeom prst="rect">
            <a:avLst/>
          </a:prstGeom>
          <a:solidFill>
            <a:schemeClr val="accent1"/>
          </a:solidFill>
          <a:ln w="9525">
            <a:solidFill>
              <a:schemeClr val="tx1"/>
            </a:solidFill>
            <a:miter lim="800000"/>
          </a:ln>
          <a:effectLst/>
        </p:spPr>
        <p:txBody>
          <a:bodyPr wrap="none"/>
          <a:lstStyle/>
          <a:p>
            <a:pPr algn="ctr"/>
            <a:r>
              <a:rPr lang="en-US">
                <a:solidFill>
                  <a:prstClr val="black"/>
                </a:solidFill>
                <a:latin typeface="Calibri"/>
              </a:rPr>
              <a:t>Adv.</a:t>
            </a:r>
            <a:endParaRPr lang="en-US">
              <a:solidFill>
                <a:prstClr val="black"/>
              </a:solidFill>
              <a:latin typeface="Calibri"/>
            </a:endParaRPr>
          </a:p>
        </p:txBody>
      </p:sp>
      <p:sp>
        <p:nvSpPr>
          <p:cNvPr id="7" name="Text Box 23"/>
          <p:cNvSpPr txBox="1">
            <a:spLocks noChangeArrowheads="1"/>
          </p:cNvSpPr>
          <p:nvPr/>
        </p:nvSpPr>
        <p:spPr bwMode="auto">
          <a:xfrm>
            <a:off x="1457290" y="3600510"/>
            <a:ext cx="1209711" cy="830997"/>
          </a:xfrm>
          <a:prstGeom prst="rect">
            <a:avLst/>
          </a:prstGeom>
          <a:noFill/>
          <a:ln>
            <a:noFill/>
          </a:ln>
          <a:effectLst/>
        </p:spPr>
        <p:txBody>
          <a:bodyPr wrap="none">
            <a:spAutoFit/>
          </a:bodyPr>
          <a:lstStyle/>
          <a:p>
            <a:pPr algn="ctr"/>
            <a:r>
              <a:rPr lang="en-US" sz="2800" dirty="0">
                <a:solidFill>
                  <a:srgbClr val="CCFFFF"/>
                </a:solidFill>
                <a:latin typeface="Calibri"/>
              </a:rPr>
              <a:t>f  </a:t>
            </a:r>
            <a:r>
              <a:rPr lang="en-US" sz="2000" dirty="0">
                <a:solidFill>
                  <a:srgbClr val="CCFFFF"/>
                </a:solidFill>
                <a:latin typeface="Calibri"/>
              </a:rPr>
              <a:t>in </a:t>
            </a:r>
            <a:endParaRPr lang="en-US" sz="2000" dirty="0">
              <a:solidFill>
                <a:srgbClr val="CCFFFF"/>
              </a:solidFill>
              <a:latin typeface="Calibri"/>
            </a:endParaRPr>
          </a:p>
          <a:p>
            <a:pPr algn="ctr"/>
            <a:r>
              <a:rPr lang="en-US" sz="2000" dirty="0">
                <a:solidFill>
                  <a:srgbClr val="CCFFFF"/>
                </a:solidFill>
                <a:latin typeface="Calibri"/>
              </a:rPr>
              <a:t> Funs[X,Y]</a:t>
            </a:r>
            <a:endParaRPr lang="en-US" sz="2000" b="1" dirty="0">
              <a:solidFill>
                <a:srgbClr val="CCFFFF"/>
              </a:solidFill>
              <a:latin typeface="Calibri"/>
              <a:cs typeface="Arial" panose="020B0604020202090204" pitchFamily="34" charset="0"/>
              <a:sym typeface="Symbol" charset="0"/>
            </a:endParaRPr>
          </a:p>
        </p:txBody>
      </p:sp>
      <p:grpSp>
        <p:nvGrpSpPr>
          <p:cNvPr id="8" name="Group 43"/>
          <p:cNvGrpSpPr/>
          <p:nvPr/>
        </p:nvGrpSpPr>
        <p:grpSpPr bwMode="auto">
          <a:xfrm>
            <a:off x="4267200" y="3943350"/>
            <a:ext cx="2362200" cy="400050"/>
            <a:chOff x="1776" y="1968"/>
            <a:chExt cx="2400" cy="336"/>
          </a:xfrm>
        </p:grpSpPr>
        <p:sp>
          <p:nvSpPr>
            <p:cNvPr id="9" name="Line 24"/>
            <p:cNvSpPr>
              <a:spLocks noChangeShapeType="1"/>
            </p:cNvSpPr>
            <p:nvPr/>
          </p:nvSpPr>
          <p:spPr bwMode="auto">
            <a:xfrm flipH="1">
              <a:off x="1776" y="2246"/>
              <a:ext cx="2400" cy="0"/>
            </a:xfrm>
            <a:prstGeom prst="line">
              <a:avLst/>
            </a:prstGeom>
            <a:noFill/>
            <a:ln w="9525">
              <a:solidFill>
                <a:schemeClr val="tx1"/>
              </a:solidFill>
              <a:round/>
              <a:tailEnd type="triangle" w="med" len="med"/>
            </a:ln>
            <a:effectLst/>
          </p:spPr>
          <p:txBody>
            <a:bodyPr/>
            <a:lstStyle/>
            <a:p>
              <a:endParaRPr lang="en-US">
                <a:solidFill>
                  <a:prstClr val="black"/>
                </a:solidFill>
                <a:latin typeface="Calibri"/>
              </a:endParaRPr>
            </a:p>
          </p:txBody>
        </p:sp>
        <p:sp>
          <p:nvSpPr>
            <p:cNvPr id="10" name="Text Box 25"/>
            <p:cNvSpPr txBox="1">
              <a:spLocks noChangeArrowheads="1"/>
            </p:cNvSpPr>
            <p:nvPr/>
          </p:nvSpPr>
          <p:spPr bwMode="auto">
            <a:xfrm>
              <a:off x="2725" y="1968"/>
              <a:ext cx="703" cy="336"/>
            </a:xfrm>
            <a:prstGeom prst="rect">
              <a:avLst/>
            </a:prstGeom>
            <a:noFill/>
            <a:ln>
              <a:noFill/>
            </a:ln>
            <a:effectLst/>
          </p:spPr>
          <p:txBody>
            <a:bodyPr wrap="none">
              <a:spAutoFit/>
            </a:bodyPr>
            <a:lstStyle/>
            <a:p>
              <a:r>
                <a:rPr lang="en-US" sz="2000" dirty="0">
                  <a:solidFill>
                    <a:prstClr val="black"/>
                  </a:solidFill>
                  <a:latin typeface="Calibri"/>
                </a:rPr>
                <a:t>(</a:t>
              </a:r>
              <a:r>
                <a:rPr lang="en-US" sz="2000" dirty="0" err="1">
                  <a:solidFill>
                    <a:prstClr val="black"/>
                  </a:solidFill>
                  <a:latin typeface="Calibri"/>
                </a:rPr>
                <a:t>m,t</a:t>
              </a:r>
              <a:r>
                <a:rPr lang="en-US" sz="2000" dirty="0">
                  <a:solidFill>
                    <a:prstClr val="black"/>
                  </a:solidFill>
                  <a:latin typeface="Calibri"/>
                </a:rPr>
                <a:t>)</a:t>
              </a:r>
              <a:endParaRPr lang="en-US" sz="2000" dirty="0">
                <a:solidFill>
                  <a:prstClr val="black"/>
                </a:solidFill>
                <a:latin typeface="Calibri"/>
                <a:sym typeface="Symbol" charset="0"/>
              </a:endParaRPr>
            </a:p>
          </p:txBody>
        </p:sp>
      </p:grpSp>
      <p:sp>
        <p:nvSpPr>
          <p:cNvPr id="11" name="Rectangle 31"/>
          <p:cNvSpPr>
            <a:spLocks noChangeArrowheads="1"/>
          </p:cNvSpPr>
          <p:nvPr/>
        </p:nvSpPr>
        <p:spPr bwMode="auto">
          <a:xfrm>
            <a:off x="762000" y="3048000"/>
            <a:ext cx="7924800" cy="1543050"/>
          </a:xfrm>
          <a:prstGeom prst="rect">
            <a:avLst/>
          </a:prstGeom>
          <a:noFill/>
          <a:ln w="38100">
            <a:solidFill>
              <a:schemeClr val="folHlink"/>
            </a:solidFill>
            <a:miter lim="800000"/>
          </a:ln>
          <a:effectLst/>
        </p:spPr>
        <p:txBody>
          <a:bodyPr wrap="none" anchor="ctr"/>
          <a:lstStyle/>
          <a:p>
            <a:endParaRPr lang="en-US">
              <a:solidFill>
                <a:prstClr val="black"/>
              </a:solidFill>
              <a:latin typeface="Calibri"/>
            </a:endParaRPr>
          </a:p>
        </p:txBody>
      </p:sp>
      <p:grpSp>
        <p:nvGrpSpPr>
          <p:cNvPr id="12" name="Group 32"/>
          <p:cNvGrpSpPr/>
          <p:nvPr/>
        </p:nvGrpSpPr>
        <p:grpSpPr bwMode="auto">
          <a:xfrm>
            <a:off x="2743200" y="3048000"/>
            <a:ext cx="3810000" cy="400050"/>
            <a:chOff x="1776" y="1968"/>
            <a:chExt cx="2400" cy="336"/>
          </a:xfrm>
        </p:grpSpPr>
        <p:sp>
          <p:nvSpPr>
            <p:cNvPr id="13" name="Line 33"/>
            <p:cNvSpPr>
              <a:spLocks noChangeShapeType="1"/>
            </p:cNvSpPr>
            <p:nvPr/>
          </p:nvSpPr>
          <p:spPr bwMode="auto">
            <a:xfrm flipH="1">
              <a:off x="1776" y="2288"/>
              <a:ext cx="2400" cy="0"/>
            </a:xfrm>
            <a:prstGeom prst="line">
              <a:avLst/>
            </a:prstGeom>
            <a:noFill/>
            <a:ln w="9525">
              <a:solidFill>
                <a:schemeClr val="tx1"/>
              </a:solidFill>
              <a:round/>
              <a:tailEnd type="triangle" w="med" len="med"/>
            </a:ln>
            <a:effectLst/>
          </p:spPr>
          <p:txBody>
            <a:bodyPr/>
            <a:lstStyle/>
            <a:p>
              <a:endParaRPr lang="en-US">
                <a:solidFill>
                  <a:prstClr val="black"/>
                </a:solidFill>
                <a:latin typeface="Calibri"/>
              </a:endParaRPr>
            </a:p>
          </p:txBody>
        </p:sp>
        <p:sp>
          <p:nvSpPr>
            <p:cNvPr id="14" name="Text Box 34"/>
            <p:cNvSpPr txBox="1">
              <a:spLocks noChangeArrowheads="1"/>
            </p:cNvSpPr>
            <p:nvPr/>
          </p:nvSpPr>
          <p:spPr bwMode="auto">
            <a:xfrm>
              <a:off x="2160" y="1968"/>
              <a:ext cx="572" cy="336"/>
            </a:xfrm>
            <a:prstGeom prst="rect">
              <a:avLst/>
            </a:prstGeom>
            <a:noFill/>
            <a:ln>
              <a:noFill/>
            </a:ln>
            <a:effectLst/>
          </p:spPr>
          <p:txBody>
            <a:bodyPr wrap="none">
              <a:spAutoFit/>
            </a:bodyPr>
            <a:lstStyle/>
            <a:p>
              <a:r>
                <a:rPr lang="en-US" sz="2000" dirty="0">
                  <a:solidFill>
                    <a:prstClr val="black"/>
                  </a:solidFill>
                  <a:latin typeface="Calibri"/>
                </a:rPr>
                <a:t>m</a:t>
              </a:r>
              <a:r>
                <a:rPr lang="en-US" sz="2000" baseline="-25000" dirty="0">
                  <a:solidFill>
                    <a:prstClr val="black"/>
                  </a:solidFill>
                  <a:latin typeface="Calibri"/>
                </a:rPr>
                <a:t>1</a:t>
              </a:r>
              <a:r>
                <a:rPr lang="en-US" sz="2000" dirty="0">
                  <a:solidFill>
                    <a:prstClr val="black"/>
                  </a:solidFill>
                  <a:latin typeface="Calibri"/>
                </a:rPr>
                <a:t> </a:t>
              </a:r>
              <a:r>
                <a:rPr lang="en-US" sz="2000" dirty="0">
                  <a:solidFill>
                    <a:prstClr val="black"/>
                  </a:solidFill>
                  <a:latin typeface="Calibri"/>
                  <a:sym typeface="Symbol" charset="0"/>
                </a:rPr>
                <a:t> X</a:t>
              </a:r>
              <a:endParaRPr lang="en-US" sz="2000" dirty="0">
                <a:solidFill>
                  <a:prstClr val="black"/>
                </a:solidFill>
                <a:latin typeface="Calibri"/>
                <a:sym typeface="Symbol" charset="0"/>
              </a:endParaRPr>
            </a:p>
          </p:txBody>
        </p:sp>
      </p:grpSp>
      <p:grpSp>
        <p:nvGrpSpPr>
          <p:cNvPr id="15" name="Group 39"/>
          <p:cNvGrpSpPr/>
          <p:nvPr/>
        </p:nvGrpSpPr>
        <p:grpSpPr bwMode="auto">
          <a:xfrm>
            <a:off x="2743200" y="3448050"/>
            <a:ext cx="3733800" cy="400050"/>
            <a:chOff x="1728" y="1854"/>
            <a:chExt cx="2352" cy="336"/>
          </a:xfrm>
        </p:grpSpPr>
        <p:sp>
          <p:nvSpPr>
            <p:cNvPr id="16" name="Line 36"/>
            <p:cNvSpPr>
              <a:spLocks noChangeShapeType="1"/>
            </p:cNvSpPr>
            <p:nvPr/>
          </p:nvSpPr>
          <p:spPr bwMode="auto">
            <a:xfrm>
              <a:off x="1728" y="2170"/>
              <a:ext cx="2352" cy="0"/>
            </a:xfrm>
            <a:prstGeom prst="line">
              <a:avLst/>
            </a:prstGeom>
            <a:noFill/>
            <a:ln w="9525">
              <a:solidFill>
                <a:schemeClr val="tx1"/>
              </a:solidFill>
              <a:round/>
              <a:tailEnd type="triangle" w="med" len="med"/>
            </a:ln>
            <a:effectLst/>
          </p:spPr>
          <p:txBody>
            <a:bodyPr/>
            <a:lstStyle/>
            <a:p>
              <a:endParaRPr lang="en-US">
                <a:solidFill>
                  <a:prstClr val="black"/>
                </a:solidFill>
                <a:latin typeface="Calibri"/>
              </a:endParaRPr>
            </a:p>
          </p:txBody>
        </p:sp>
        <p:sp>
          <p:nvSpPr>
            <p:cNvPr id="17" name="Text Box 37"/>
            <p:cNvSpPr txBox="1">
              <a:spLocks noChangeArrowheads="1"/>
            </p:cNvSpPr>
            <p:nvPr/>
          </p:nvSpPr>
          <p:spPr bwMode="auto">
            <a:xfrm>
              <a:off x="2064" y="1854"/>
              <a:ext cx="788" cy="336"/>
            </a:xfrm>
            <a:prstGeom prst="rect">
              <a:avLst/>
            </a:prstGeom>
            <a:noFill/>
            <a:ln>
              <a:noFill/>
            </a:ln>
            <a:effectLst/>
          </p:spPr>
          <p:txBody>
            <a:bodyPr wrap="none">
              <a:spAutoFit/>
            </a:bodyPr>
            <a:lstStyle/>
            <a:p>
              <a:r>
                <a:rPr lang="en-US" sz="2000" dirty="0">
                  <a:solidFill>
                    <a:prstClr val="black"/>
                  </a:solidFill>
                  <a:latin typeface="Calibri"/>
                </a:rPr>
                <a:t>t</a:t>
              </a:r>
              <a:r>
                <a:rPr lang="en-US" sz="2000" baseline="-25000" dirty="0">
                  <a:solidFill>
                    <a:prstClr val="black"/>
                  </a:solidFill>
                  <a:latin typeface="Calibri"/>
                </a:rPr>
                <a:t>1</a:t>
              </a:r>
              <a:r>
                <a:rPr lang="en-US" sz="2000" dirty="0">
                  <a:solidFill>
                    <a:prstClr val="black"/>
                  </a:solidFill>
                  <a:latin typeface="Calibri"/>
                </a:rPr>
                <a:t> </a:t>
              </a:r>
              <a:r>
                <a:rPr lang="en-US" sz="2000" dirty="0">
                  <a:solidFill>
                    <a:prstClr val="black"/>
                  </a:solidFill>
                  <a:latin typeface="Calibri"/>
                  <a:sym typeface="Symbol" charset="0"/>
                </a:rPr>
                <a:t></a:t>
              </a:r>
              <a:r>
                <a:rPr lang="en-US" sz="2000" dirty="0">
                  <a:solidFill>
                    <a:prstClr val="black"/>
                  </a:solidFill>
                  <a:latin typeface="Calibri"/>
                </a:rPr>
                <a:t> f(m</a:t>
              </a:r>
              <a:r>
                <a:rPr lang="en-US" sz="2000" baseline="-25000" dirty="0">
                  <a:solidFill>
                    <a:prstClr val="black"/>
                  </a:solidFill>
                  <a:latin typeface="Calibri"/>
                </a:rPr>
                <a:t>1</a:t>
              </a:r>
              <a:r>
                <a:rPr lang="en-US" sz="2000" dirty="0">
                  <a:solidFill>
                    <a:prstClr val="black"/>
                  </a:solidFill>
                  <a:latin typeface="Calibri"/>
                </a:rPr>
                <a:t>)</a:t>
              </a:r>
              <a:endParaRPr lang="en-US" sz="2000" dirty="0">
                <a:solidFill>
                  <a:prstClr val="black"/>
                </a:solidFill>
                <a:latin typeface="Calibri"/>
              </a:endParaRPr>
            </a:p>
          </p:txBody>
        </p:sp>
      </p:grpSp>
      <p:sp>
        <p:nvSpPr>
          <p:cNvPr id="21" name="Text Box 34"/>
          <p:cNvSpPr txBox="1">
            <a:spLocks noChangeArrowheads="1"/>
          </p:cNvSpPr>
          <p:nvPr/>
        </p:nvSpPr>
        <p:spPr bwMode="auto">
          <a:xfrm>
            <a:off x="4857788" y="3048000"/>
            <a:ext cx="476212" cy="400110"/>
          </a:xfrm>
          <a:prstGeom prst="rect">
            <a:avLst/>
          </a:prstGeom>
          <a:noFill/>
          <a:ln>
            <a:noFill/>
          </a:ln>
          <a:effectLst/>
        </p:spPr>
        <p:txBody>
          <a:bodyPr wrap="none">
            <a:spAutoFit/>
          </a:bodyPr>
          <a:lstStyle/>
          <a:p>
            <a:r>
              <a:rPr lang="en-US" sz="2000" dirty="0">
                <a:solidFill>
                  <a:prstClr val="black"/>
                </a:solidFill>
                <a:latin typeface="Calibri"/>
                <a:sym typeface="Symbol" charset="0"/>
              </a:rPr>
              <a:t>m</a:t>
            </a:r>
            <a:r>
              <a:rPr lang="en-US" sz="2000" baseline="-25000" dirty="0">
                <a:solidFill>
                  <a:prstClr val="black"/>
                </a:solidFill>
                <a:latin typeface="Calibri"/>
                <a:sym typeface="Symbol" charset="0"/>
              </a:rPr>
              <a:t>2</a:t>
            </a:r>
            <a:endParaRPr lang="en-US" sz="2000" baseline="-25000" dirty="0">
              <a:solidFill>
                <a:prstClr val="black"/>
              </a:solidFill>
              <a:latin typeface="Calibri"/>
              <a:sym typeface="Symbol" charset="0"/>
            </a:endParaRPr>
          </a:p>
        </p:txBody>
      </p:sp>
      <p:sp>
        <p:nvSpPr>
          <p:cNvPr id="22" name="Text Box 34"/>
          <p:cNvSpPr txBox="1">
            <a:spLocks noChangeArrowheads="1"/>
          </p:cNvSpPr>
          <p:nvPr/>
        </p:nvSpPr>
        <p:spPr bwMode="auto">
          <a:xfrm>
            <a:off x="5334001" y="3048000"/>
            <a:ext cx="1016391" cy="400110"/>
          </a:xfrm>
          <a:prstGeom prst="rect">
            <a:avLst/>
          </a:prstGeom>
          <a:noFill/>
          <a:ln>
            <a:noFill/>
          </a:ln>
          <a:effectLst/>
        </p:spPr>
        <p:txBody>
          <a:bodyPr wrap="none">
            <a:spAutoFit/>
          </a:bodyPr>
          <a:lstStyle/>
          <a:p>
            <a:r>
              <a:rPr lang="en-US" sz="2000" dirty="0">
                <a:solidFill>
                  <a:prstClr val="black"/>
                </a:solidFill>
                <a:latin typeface="Calibri"/>
                <a:sym typeface="Symbol" charset="0"/>
              </a:rPr>
              <a:t>, …,   </a:t>
            </a:r>
            <a:r>
              <a:rPr lang="en-US" sz="2000" dirty="0" err="1">
                <a:solidFill>
                  <a:prstClr val="black"/>
                </a:solidFill>
                <a:latin typeface="Calibri"/>
                <a:sym typeface="Symbol" charset="0"/>
              </a:rPr>
              <a:t>m</a:t>
            </a:r>
            <a:r>
              <a:rPr lang="en-US" sz="2000" baseline="-25000" dirty="0" err="1">
                <a:solidFill>
                  <a:prstClr val="black"/>
                </a:solidFill>
                <a:latin typeface="Calibri"/>
                <a:sym typeface="Symbol" charset="0"/>
              </a:rPr>
              <a:t>q</a:t>
            </a:r>
            <a:endParaRPr lang="en-US" sz="2000" baseline="-25000" dirty="0">
              <a:solidFill>
                <a:prstClr val="black"/>
              </a:solidFill>
              <a:latin typeface="Calibri"/>
              <a:sym typeface="Symbol" charset="0"/>
            </a:endParaRPr>
          </a:p>
        </p:txBody>
      </p:sp>
      <p:sp>
        <p:nvSpPr>
          <p:cNvPr id="23" name="Text Box 34"/>
          <p:cNvSpPr txBox="1">
            <a:spLocks noChangeArrowheads="1"/>
          </p:cNvSpPr>
          <p:nvPr/>
        </p:nvSpPr>
        <p:spPr bwMode="auto">
          <a:xfrm>
            <a:off x="4726100" y="3429000"/>
            <a:ext cx="684101" cy="400110"/>
          </a:xfrm>
          <a:prstGeom prst="rect">
            <a:avLst/>
          </a:prstGeom>
          <a:noFill/>
          <a:ln>
            <a:noFill/>
          </a:ln>
          <a:effectLst/>
        </p:spPr>
        <p:txBody>
          <a:bodyPr wrap="none">
            <a:spAutoFit/>
          </a:bodyPr>
          <a:lstStyle/>
          <a:p>
            <a:r>
              <a:rPr lang="en-US" sz="2000" dirty="0">
                <a:solidFill>
                  <a:prstClr val="black"/>
                </a:solidFill>
                <a:latin typeface="Calibri"/>
                <a:sym typeface="Symbol" charset="0"/>
              </a:rPr>
              <a:t>f(m</a:t>
            </a:r>
            <a:r>
              <a:rPr lang="en-US" sz="2000" baseline="-25000" dirty="0">
                <a:solidFill>
                  <a:prstClr val="black"/>
                </a:solidFill>
                <a:latin typeface="Calibri"/>
                <a:sym typeface="Symbol" charset="0"/>
              </a:rPr>
              <a:t>2)</a:t>
            </a:r>
            <a:endParaRPr lang="en-US" sz="2000" baseline="-25000" dirty="0">
              <a:solidFill>
                <a:prstClr val="black"/>
              </a:solidFill>
              <a:latin typeface="Calibri"/>
              <a:sym typeface="Symbol" charset="0"/>
            </a:endParaRPr>
          </a:p>
        </p:txBody>
      </p:sp>
      <p:sp>
        <p:nvSpPr>
          <p:cNvPr id="24" name="Text Box 34"/>
          <p:cNvSpPr txBox="1">
            <a:spLocks noChangeArrowheads="1"/>
          </p:cNvSpPr>
          <p:nvPr/>
        </p:nvSpPr>
        <p:spPr bwMode="auto">
          <a:xfrm>
            <a:off x="5334000" y="3429000"/>
            <a:ext cx="1134236" cy="400110"/>
          </a:xfrm>
          <a:prstGeom prst="rect">
            <a:avLst/>
          </a:prstGeom>
          <a:noFill/>
          <a:ln>
            <a:noFill/>
          </a:ln>
          <a:effectLst/>
        </p:spPr>
        <p:txBody>
          <a:bodyPr wrap="none">
            <a:spAutoFit/>
          </a:bodyPr>
          <a:lstStyle/>
          <a:p>
            <a:r>
              <a:rPr lang="en-US" sz="2000" dirty="0">
                <a:solidFill>
                  <a:prstClr val="black"/>
                </a:solidFill>
                <a:latin typeface="Calibri"/>
                <a:sym typeface="Symbol" charset="0"/>
              </a:rPr>
              <a:t>, …, f(</a:t>
            </a:r>
            <a:r>
              <a:rPr lang="en-US" sz="2000" dirty="0" err="1">
                <a:solidFill>
                  <a:prstClr val="black"/>
                </a:solidFill>
                <a:latin typeface="Calibri"/>
                <a:sym typeface="Symbol" charset="0"/>
              </a:rPr>
              <a:t>m</a:t>
            </a:r>
            <a:r>
              <a:rPr lang="en-US" sz="2000" baseline="-25000" dirty="0" err="1">
                <a:solidFill>
                  <a:prstClr val="black"/>
                </a:solidFill>
                <a:latin typeface="Calibri"/>
                <a:sym typeface="Symbol" charset="0"/>
              </a:rPr>
              <a:t>q</a:t>
            </a:r>
            <a:r>
              <a:rPr lang="en-US" sz="2000" dirty="0">
                <a:solidFill>
                  <a:prstClr val="black"/>
                </a:solidFill>
                <a:latin typeface="Calibri"/>
                <a:sym typeface="Symbol" charset="0"/>
              </a:rPr>
              <a:t>)</a:t>
            </a:r>
            <a:endParaRPr lang="en-US" sz="2000" baseline="-25000" dirty="0">
              <a:solidFill>
                <a:prstClr val="black"/>
              </a:solidFill>
              <a:latin typeface="Calibri"/>
              <a:sym typeface="Symbol" charset="0"/>
            </a:endParaRPr>
          </a:p>
        </p:txBody>
      </p:sp>
      <p:sp>
        <p:nvSpPr>
          <p:cNvPr id="2" name="TextBox 1"/>
          <p:cNvSpPr txBox="1"/>
          <p:nvPr/>
        </p:nvSpPr>
        <p:spPr>
          <a:xfrm>
            <a:off x="4801258" y="5410201"/>
            <a:ext cx="3428342" cy="461665"/>
          </a:xfrm>
          <a:prstGeom prst="rect">
            <a:avLst/>
          </a:prstGeom>
          <a:noFill/>
        </p:spPr>
        <p:txBody>
          <a:bodyPr wrap="none" rtlCol="0">
            <a:spAutoFit/>
          </a:bodyPr>
          <a:lstStyle/>
          <a:p>
            <a:r>
              <a:rPr lang="en-US" sz="2400" dirty="0">
                <a:solidFill>
                  <a:prstClr val="black"/>
                </a:solidFill>
                <a:latin typeface="Calibri"/>
              </a:rPr>
              <a:t>same must hold for  F(</a:t>
            </a:r>
            <a:r>
              <a:rPr lang="en-US" sz="2400" dirty="0" err="1">
                <a:solidFill>
                  <a:prstClr val="black"/>
                </a:solidFill>
                <a:latin typeface="Calibri"/>
              </a:rPr>
              <a:t>k,x</a:t>
            </a:r>
            <a:r>
              <a:rPr lang="en-US" sz="2400" dirty="0">
                <a:solidFill>
                  <a:prstClr val="black"/>
                </a:solidFill>
                <a:latin typeface="Calibri"/>
              </a:rPr>
              <a:t>)</a:t>
            </a:r>
            <a:endParaRPr lang="en-US" sz="2400" dirty="0">
              <a:solidFill>
                <a:prstClr val="black"/>
              </a:solidFill>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ppt_w*1.125000"/>
                                          </p:val>
                                        </p:tav>
                                        <p:tav tm="100000">
                                          <p:val>
                                            <p:strVal val="#ppt_x"/>
                                          </p:val>
                                        </p:tav>
                                      </p:tavLst>
                                    </p:anim>
                                    <p:animEffect transition="in" filter="wipe(left)">
                                      <p:cBhvr>
                                        <p:cTn id="8" dur="500"/>
                                        <p:tgtEl>
                                          <p:spTgt spid="1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p:tgtEl>
                                          <p:spTgt spid="15"/>
                                        </p:tgtEl>
                                        <p:attrNameLst>
                                          <p:attrName>ppt_x</p:attrName>
                                        </p:attrNameLst>
                                      </p:cBhvr>
                                      <p:tavLst>
                                        <p:tav tm="0">
                                          <p:val>
                                            <p:strVal val="#ppt_x-#ppt_w*1.125000"/>
                                          </p:val>
                                        </p:tav>
                                        <p:tav tm="100000">
                                          <p:val>
                                            <p:strVal val="#ppt_x"/>
                                          </p:val>
                                        </p:tav>
                                      </p:tavLst>
                                    </p:anim>
                                    <p:animEffect transition="in" filter="wipe(right)">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2" presetClass="entr" presetSubtype="2"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p:tgtEl>
                                          <p:spTgt spid="8"/>
                                        </p:tgtEl>
                                        <p:attrNameLst>
                                          <p:attrName>ppt_x</p:attrName>
                                        </p:attrNameLst>
                                      </p:cBhvr>
                                      <p:tavLst>
                                        <p:tav tm="0">
                                          <p:val>
                                            <p:strVal val="#ppt_x+#ppt_w*1.125000"/>
                                          </p:val>
                                        </p:tav>
                                        <p:tav tm="100000">
                                          <p:val>
                                            <p:strVal val="#ppt_x"/>
                                          </p:val>
                                        </p:tav>
                                      </p:tavLst>
                                    </p:anim>
                                    <p:animEffect transition="in" filter="wipe(left)">
                                      <p:cBhvr>
                                        <p:cTn id="36" dur="500"/>
                                        <p:tgtEl>
                                          <p:spTgt spid="8"/>
                                        </p:tgtEl>
                                      </p:cBhvr>
                                    </p:animEffect>
                                  </p:child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0"/>
                                          </p:stCondLst>
                                        </p:cTn>
                                        <p:tgtEl>
                                          <p:spTgt spid="36867">
                                            <p:txEl>
                                              <p:pRg st="6" end="6"/>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6867">
                                            <p:txEl>
                                              <p:pRg st="7" end="7"/>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1"/>
          <a:stretch>
            <a:fillRect/>
          </a:stretch>
        </p:blipFill>
        <p:spPr>
          <a:xfrm>
            <a:off x="3352800" y="1447800"/>
            <a:ext cx="2438400" cy="1842977"/>
          </a:xfrm>
          <a:prstGeom prst="rect">
            <a:avLst/>
          </a:prstGeom>
        </p:spPr>
      </p:pic>
      <p:pic>
        <p:nvPicPr>
          <p:cNvPr id="4" name="Picture 3"/>
          <p:cNvPicPr>
            <a:picLocks noChangeAspect="1"/>
          </p:cNvPicPr>
          <p:nvPr/>
        </p:nvPicPr>
        <p:blipFill>
          <a:blip r:embed="rId2"/>
          <a:stretch>
            <a:fillRect/>
          </a:stretch>
        </p:blipFill>
        <p:spPr>
          <a:xfrm>
            <a:off x="990600" y="1219200"/>
            <a:ext cx="1676400" cy="1708638"/>
          </a:xfrm>
          <a:prstGeom prst="rect">
            <a:avLst/>
          </a:prstGeom>
          <a:scene3d>
            <a:camera prst="orthographicFront">
              <a:rot lat="0" lon="10799999" rev="0"/>
            </a:camera>
            <a:lightRig rig="threePt" dir="t"/>
          </a:scene3d>
        </p:spPr>
      </p:pic>
      <p:pic>
        <p:nvPicPr>
          <p:cNvPr id="5" name="Picture 4"/>
          <p:cNvPicPr>
            <a:picLocks noChangeAspect="1"/>
          </p:cNvPicPr>
          <p:nvPr/>
        </p:nvPicPr>
        <p:blipFill>
          <a:blip r:embed="rId3"/>
          <a:stretch>
            <a:fillRect/>
          </a:stretch>
        </p:blipFill>
        <p:spPr>
          <a:xfrm>
            <a:off x="6858000" y="1295400"/>
            <a:ext cx="1219200" cy="1515580"/>
          </a:xfrm>
          <a:prstGeom prst="rect">
            <a:avLst/>
          </a:prstGeom>
        </p:spPr>
      </p:pic>
      <p:cxnSp>
        <p:nvCxnSpPr>
          <p:cNvPr id="16" name="Curved Connector 15"/>
          <p:cNvCxnSpPr/>
          <p:nvPr/>
        </p:nvCxnSpPr>
        <p:spPr bwMode="auto">
          <a:xfrm>
            <a:off x="2895600" y="1752600"/>
            <a:ext cx="3657600" cy="914400"/>
          </a:xfrm>
          <a:prstGeom prst="curvedConnector3">
            <a:avLst>
              <a:gd name="adj1" fmla="val 50000"/>
            </a:avLst>
          </a:prstGeom>
          <a:noFill/>
          <a:ln w="38100" cap="flat" cmpd="sng" algn="ctr">
            <a:solidFill>
              <a:srgbClr val="000000"/>
            </a:solidFill>
            <a:prstDash val="solid"/>
            <a:round/>
            <a:headEnd type="arrow" w="med" len="med"/>
            <a:tailEnd type="arrow"/>
          </a:ln>
          <a:effectLst/>
        </p:spPr>
      </p:cxnSp>
      <p:sp>
        <p:nvSpPr>
          <p:cNvPr id="22" name="TextBox 21"/>
          <p:cNvSpPr txBox="1"/>
          <p:nvPr/>
        </p:nvSpPr>
        <p:spPr>
          <a:xfrm>
            <a:off x="2641112" y="1066800"/>
            <a:ext cx="406888" cy="381000"/>
          </a:xfrm>
          <a:prstGeom prst="rect">
            <a:avLst/>
          </a:prstGeom>
          <a:noFill/>
          <a:ln>
            <a:noFill/>
          </a:ln>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800" b="0" i="0" u="none" strike="noStrike" kern="1200" cap="none" spc="0" normalizeH="0" baseline="0" noProof="0" dirty="0">
                <a:ln>
                  <a:noFill/>
                </a:ln>
                <a:solidFill>
                  <a:srgbClr val="000000"/>
                </a:solidFill>
                <a:effectLst/>
                <a:uLnTx/>
                <a:uFillTx/>
                <a:latin typeface="Calibri"/>
                <a:ea typeface="+mn-ea"/>
                <a:cs typeface="Calibri"/>
              </a:rPr>
              <a:t>M</a:t>
            </a:r>
            <a:endParaRPr kumimoji="0" lang="en-US" sz="2800" b="0" i="0" u="none" strike="noStrike" kern="1200" cap="none" spc="0" normalizeH="0" baseline="0" noProof="0" dirty="0">
              <a:ln>
                <a:noFill/>
              </a:ln>
              <a:solidFill>
                <a:srgbClr val="000000"/>
              </a:solidFill>
              <a:effectLst/>
              <a:uLnTx/>
              <a:uFillTx/>
              <a:latin typeface="Calibri"/>
              <a:ea typeface="+mn-ea"/>
              <a:cs typeface="Calibri"/>
            </a:endParaRPr>
          </a:p>
        </p:txBody>
      </p:sp>
      <p:sp>
        <p:nvSpPr>
          <p:cNvPr id="24" name="Down Arrow 23"/>
          <p:cNvSpPr/>
          <p:nvPr/>
        </p:nvSpPr>
        <p:spPr bwMode="auto">
          <a:xfrm>
            <a:off x="4267200" y="2209800"/>
            <a:ext cx="609600" cy="1219200"/>
          </a:xfrm>
          <a:prstGeom prst="downArrow">
            <a:avLst/>
          </a:prstGeom>
          <a:noFill/>
          <a:ln w="38100"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noAutofit/>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sz="2400" b="1" i="0" u="none" strike="noStrike" kern="1200" cap="none" spc="0" normalizeH="0" baseline="0" noProof="0" dirty="0">
              <a:ln>
                <a:noFill/>
              </a:ln>
              <a:solidFill>
                <a:srgbClr val="FFFFFF"/>
              </a:solidFill>
              <a:effectLst/>
              <a:uLnTx/>
              <a:uFillTx/>
              <a:latin typeface="Arial" panose="020B0604020202090204" pitchFamily="34" charset="0"/>
              <a:ea typeface="+mn-ea"/>
              <a:cs typeface="+mn-cs"/>
            </a:endParaRPr>
          </a:p>
        </p:txBody>
      </p:sp>
      <p:sp>
        <p:nvSpPr>
          <p:cNvPr id="18" name="TextBox 17"/>
          <p:cNvSpPr txBox="1"/>
          <p:nvPr/>
        </p:nvSpPr>
        <p:spPr>
          <a:xfrm>
            <a:off x="6349756" y="2810980"/>
            <a:ext cx="406888" cy="381000"/>
          </a:xfrm>
          <a:prstGeom prst="rect">
            <a:avLst/>
          </a:prstGeom>
          <a:noFill/>
          <a:ln>
            <a:noFill/>
          </a:ln>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800" b="0" i="0" u="none" strike="noStrike" kern="1200" cap="none" spc="0" normalizeH="0" baseline="0" noProof="0" dirty="0">
                <a:ln>
                  <a:noFill/>
                </a:ln>
                <a:solidFill>
                  <a:srgbClr val="000000"/>
                </a:solidFill>
                <a:effectLst/>
                <a:uLnTx/>
                <a:uFillTx/>
                <a:latin typeface="Calibri"/>
                <a:ea typeface="+mn-ea"/>
                <a:cs typeface="Calibri"/>
              </a:rPr>
              <a:t>M</a:t>
            </a:r>
            <a:endParaRPr kumimoji="0" lang="en-US" sz="2800" b="0" i="0" u="none" strike="noStrike" kern="1200" cap="none" spc="0" normalizeH="0" baseline="0" noProof="0" dirty="0">
              <a:ln>
                <a:noFill/>
              </a:ln>
              <a:solidFill>
                <a:srgbClr val="000000"/>
              </a:solidFill>
              <a:effectLst/>
              <a:uLnTx/>
              <a:uFillTx/>
              <a:latin typeface="Calibri"/>
              <a:ea typeface="+mn-ea"/>
              <a:cs typeface="Calibri"/>
            </a:endParaRPr>
          </a:p>
        </p:txBody>
      </p:sp>
      <p:sp>
        <p:nvSpPr>
          <p:cNvPr id="17" name="TextBox 16"/>
          <p:cNvSpPr txBox="1"/>
          <p:nvPr/>
        </p:nvSpPr>
        <p:spPr>
          <a:xfrm>
            <a:off x="1517711" y="2895600"/>
            <a:ext cx="622178" cy="395177"/>
          </a:xfrm>
          <a:prstGeom prst="rect">
            <a:avLst/>
          </a:prstGeom>
          <a:noFill/>
          <a:ln>
            <a:noFill/>
          </a:ln>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Calibri"/>
                <a:ea typeface="+mn-ea"/>
                <a:cs typeface="Calibri"/>
              </a:rPr>
              <a:t>Alice</a:t>
            </a:r>
            <a:endParaRPr kumimoji="0" lang="en-US" sz="1800" b="0" i="0" u="none" strike="noStrike" kern="1200" cap="none" spc="0" normalizeH="0" baseline="0" noProof="0" dirty="0">
              <a:ln>
                <a:noFill/>
              </a:ln>
              <a:solidFill>
                <a:srgbClr val="000000"/>
              </a:solidFill>
              <a:effectLst/>
              <a:uLnTx/>
              <a:uFillTx/>
              <a:latin typeface="Calibri"/>
              <a:ea typeface="+mn-ea"/>
              <a:cs typeface="Calibri"/>
            </a:endParaRPr>
          </a:p>
        </p:txBody>
      </p:sp>
      <p:sp>
        <p:nvSpPr>
          <p:cNvPr id="19" name="TextBox 18"/>
          <p:cNvSpPr txBox="1"/>
          <p:nvPr/>
        </p:nvSpPr>
        <p:spPr>
          <a:xfrm>
            <a:off x="7200900" y="2895600"/>
            <a:ext cx="533400" cy="395177"/>
          </a:xfrm>
          <a:prstGeom prst="rect">
            <a:avLst/>
          </a:prstGeom>
          <a:noFill/>
          <a:ln>
            <a:noFill/>
          </a:ln>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Calibri"/>
                <a:ea typeface="+mn-ea"/>
                <a:cs typeface="Calibri"/>
              </a:rPr>
              <a:t>Bob</a:t>
            </a:r>
            <a:endParaRPr kumimoji="0" lang="en-US" sz="1800" b="0" i="0" u="none" strike="noStrike" kern="1200" cap="none" spc="0" normalizeH="0" baseline="0" noProof="0" dirty="0">
              <a:ln>
                <a:noFill/>
              </a:ln>
              <a:solidFill>
                <a:srgbClr val="000000"/>
              </a:solidFill>
              <a:effectLst/>
              <a:uLnTx/>
              <a:uFillTx/>
              <a:latin typeface="Calibri"/>
              <a:ea typeface="+mn-ea"/>
              <a:cs typeface="Calibri"/>
            </a:endParaRP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747839D-A323-47F3-909F-548499399628}" type="slidenum">
              <a:rPr kumimoji="0" lang="en-US" sz="1200" b="0" i="0" u="none" strike="noStrike" kern="1200" cap="none" spc="0" normalizeH="0" baseline="0" noProof="0" smtClean="0">
                <a:ln>
                  <a:noFill/>
                </a:ln>
                <a:solidFill>
                  <a:srgbClr val="000000"/>
                </a:solidFill>
                <a:effectLst/>
                <a:uLnTx/>
                <a:uFillTx/>
                <a:latin typeface="Calibri"/>
                <a:ea typeface="+mn-ea"/>
                <a:cs typeface="Calibri"/>
              </a:rPr>
            </a:fld>
            <a:endParaRPr kumimoji="0" lang="en-US" sz="1200" b="0" i="0" u="none" strike="noStrike" kern="1200" cap="none" spc="0" normalizeH="0" baseline="0" noProof="0">
              <a:ln>
                <a:noFill/>
              </a:ln>
              <a:solidFill>
                <a:srgbClr val="000000"/>
              </a:solidFill>
              <a:effectLst/>
              <a:uLnTx/>
              <a:uFillTx/>
              <a:latin typeface="Calibri"/>
              <a:ea typeface="+mn-ea"/>
              <a:cs typeface="Calibri"/>
            </a:endParaRPr>
          </a:p>
        </p:txBody>
      </p:sp>
      <p:sp>
        <p:nvSpPr>
          <p:cNvPr id="6" name="TextBox 5"/>
          <p:cNvSpPr txBox="1"/>
          <p:nvPr/>
        </p:nvSpPr>
        <p:spPr>
          <a:xfrm>
            <a:off x="285075" y="5316378"/>
            <a:ext cx="8573861" cy="984885"/>
          </a:xfrm>
          <a:prstGeom prst="rect">
            <a:avLst/>
          </a:prstGeom>
          <a:noFill/>
        </p:spPr>
        <p:txBody>
          <a:bodyPr wrap="none" lIns="0" tIns="0" rIns="0" bIns="0" rtlCol="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000000"/>
                </a:solidFill>
                <a:effectLst/>
                <a:uLnTx/>
                <a:uFillTx/>
                <a:latin typeface="Cambria"/>
                <a:ea typeface="+mn-ea"/>
                <a:cs typeface="+mn-cs"/>
              </a:rPr>
              <a:t>Goal 2: </a:t>
            </a:r>
            <a:r>
              <a:rPr kumimoji="0" lang="en-US" sz="3200" b="0" i="1" u="sng" strike="noStrike" kern="1200" cap="none" spc="0" normalizeH="0" baseline="0" noProof="0" dirty="0">
                <a:ln>
                  <a:noFill/>
                </a:ln>
                <a:solidFill>
                  <a:srgbClr val="990000"/>
                </a:solidFill>
                <a:effectLst/>
                <a:uLnTx/>
                <a:uFillTx/>
                <a:latin typeface="Cambria"/>
                <a:ea typeface="+mn-ea"/>
                <a:cs typeface="+mn-cs"/>
              </a:rPr>
              <a:t>Authenticity</a:t>
            </a:r>
            <a:endParaRPr kumimoji="0" lang="en-US" sz="3200" b="0" i="1" u="sng" strike="noStrike" kern="1200" cap="none" spc="0" normalizeH="0" baseline="0" noProof="0" dirty="0">
              <a:ln>
                <a:noFill/>
              </a:ln>
              <a:solidFill>
                <a:srgbClr val="990000"/>
              </a:solidFill>
              <a:effectLst/>
              <a:uLnTx/>
              <a:uFillTx/>
              <a:latin typeface="Cambr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000000"/>
                </a:solidFill>
                <a:effectLst/>
                <a:uLnTx/>
                <a:uFillTx/>
                <a:latin typeface="Cambria"/>
                <a:ea typeface="+mn-ea"/>
                <a:cs typeface="+mn-cs"/>
              </a:rPr>
              <a:t>Eve should not be able to </a:t>
            </a:r>
            <a:r>
              <a:rPr kumimoji="0" lang="en-US" sz="3200" b="1" i="0" u="none" strike="noStrike" kern="1200" cap="none" spc="0" normalizeH="0" baseline="0" noProof="0" dirty="0">
                <a:ln>
                  <a:noFill/>
                </a:ln>
                <a:solidFill>
                  <a:srgbClr val="000000"/>
                </a:solidFill>
                <a:effectLst/>
                <a:uLnTx/>
                <a:uFillTx/>
                <a:latin typeface="Cambria"/>
                <a:ea typeface="+mn-ea"/>
                <a:cs typeface="+mn-cs"/>
              </a:rPr>
              <a:t>forge</a:t>
            </a:r>
            <a:r>
              <a:rPr kumimoji="0" lang="en-US" sz="3200" b="0" i="0" u="none" strike="noStrike" kern="1200" cap="none" spc="0" normalizeH="0" baseline="0" noProof="0" dirty="0">
                <a:ln>
                  <a:noFill/>
                </a:ln>
                <a:solidFill>
                  <a:srgbClr val="000000"/>
                </a:solidFill>
                <a:effectLst/>
                <a:uLnTx/>
                <a:uFillTx/>
                <a:latin typeface="Cambria"/>
                <a:ea typeface="+mn-ea"/>
                <a:cs typeface="+mn-cs"/>
              </a:rPr>
              <a:t> messages as Alice</a:t>
            </a:r>
            <a:endParaRPr kumimoji="0" lang="en-US" sz="3200" b="0" i="0" u="none" strike="noStrike" kern="1200" cap="none" spc="0" normalizeH="0" baseline="0" noProof="0" dirty="0">
              <a:ln>
                <a:noFill/>
              </a:ln>
              <a:solidFill>
                <a:srgbClr val="000000"/>
              </a:solidFill>
              <a:effectLst/>
              <a:uLnTx/>
              <a:uFillTx/>
              <a:latin typeface="Cambria"/>
              <a:ea typeface="+mn-ea"/>
              <a:cs typeface="+mn-cs"/>
            </a:endParaRPr>
          </a:p>
        </p:txBody>
      </p:sp>
      <p:grpSp>
        <p:nvGrpSpPr>
          <p:cNvPr id="15" name="Group 14"/>
          <p:cNvGrpSpPr/>
          <p:nvPr/>
        </p:nvGrpSpPr>
        <p:grpSpPr>
          <a:xfrm>
            <a:off x="4043028" y="3505200"/>
            <a:ext cx="1057945" cy="1666204"/>
            <a:chOff x="4043028" y="3924898"/>
            <a:chExt cx="1057945" cy="1666204"/>
          </a:xfrm>
        </p:grpSpPr>
        <p:sp>
          <p:nvSpPr>
            <p:cNvPr id="21" name="TextBox 20"/>
            <p:cNvSpPr txBox="1"/>
            <p:nvPr/>
          </p:nvSpPr>
          <p:spPr>
            <a:xfrm>
              <a:off x="4114800" y="5126392"/>
              <a:ext cx="914400" cy="464710"/>
            </a:xfrm>
            <a:prstGeom prst="rect">
              <a:avLst/>
            </a:prstGeom>
            <a:noFill/>
            <a:ln>
              <a:noFill/>
            </a:ln>
          </p:spPr>
          <p:txBody>
            <a:bodyPr wrap="non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srgbClr val="000000"/>
                  </a:solidFill>
                  <a:effectLst/>
                  <a:uLnTx/>
                  <a:uFillTx/>
                  <a:latin typeface="Calibri"/>
                  <a:ea typeface="+mn-ea"/>
                  <a:cs typeface="Calibri"/>
                </a:rPr>
                <a:t>Eve </a:t>
              </a:r>
              <a:br>
                <a:rPr kumimoji="0" lang="en-US" sz="2400" b="0" i="0" u="none" strike="noStrike" kern="1200" cap="none" spc="0" normalizeH="0" baseline="0" noProof="0" dirty="0">
                  <a:ln>
                    <a:noFill/>
                  </a:ln>
                  <a:solidFill>
                    <a:srgbClr val="000000"/>
                  </a:solidFill>
                  <a:effectLst/>
                  <a:uLnTx/>
                  <a:uFillTx/>
                  <a:latin typeface="Calibri"/>
                  <a:ea typeface="+mn-ea"/>
                  <a:cs typeface="Calibri"/>
                </a:rPr>
              </a:br>
              <a:endParaRPr kumimoji="0" lang="en-US" sz="2400" b="0" i="0" u="none" strike="noStrike" kern="1200" cap="none" spc="0" normalizeH="0" baseline="0" noProof="0" dirty="0">
                <a:ln>
                  <a:noFill/>
                </a:ln>
                <a:solidFill>
                  <a:srgbClr val="000000"/>
                </a:solidFill>
                <a:effectLst/>
                <a:uLnTx/>
                <a:uFillTx/>
                <a:latin typeface="Calibri"/>
                <a:ea typeface="+mn-ea"/>
                <a:cs typeface="Calibri"/>
              </a:endParaRPr>
            </a:p>
          </p:txBody>
        </p:sp>
        <p:pic>
          <p:nvPicPr>
            <p:cNvPr id="23" name="Picture 20" descr="bsd-big"/>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043028" y="3924898"/>
              <a:ext cx="1057945" cy="1282161"/>
            </a:xfrm>
            <a:prstGeom prst="rect">
              <a:avLst/>
            </a:prstGeom>
            <a:noFill/>
            <a:ln w="9525">
              <a:noFill/>
              <a:miter lim="800000"/>
              <a:headEnd/>
              <a:tailEnd/>
            </a:ln>
          </p:spPr>
        </p:pic>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t>Examples</a:t>
            </a:r>
            <a:endParaRPr lang="en-US" dirty="0"/>
          </a:p>
        </p:txBody>
      </p:sp>
      <p:sp>
        <p:nvSpPr>
          <p:cNvPr id="5123" name="Rectangle 3"/>
          <p:cNvSpPr>
            <a:spLocks noGrp="1" noChangeArrowheads="1"/>
          </p:cNvSpPr>
          <p:nvPr>
            <p:ph type="body" idx="1"/>
          </p:nvPr>
        </p:nvSpPr>
        <p:spPr>
          <a:xfrm>
            <a:off x="228600" y="1219200"/>
            <a:ext cx="8458200" cy="5181600"/>
          </a:xfrm>
        </p:spPr>
        <p:txBody>
          <a:bodyPr>
            <a:normAutofit fontScale="92500" lnSpcReduction="20000"/>
          </a:bodyPr>
          <a:lstStyle/>
          <a:p>
            <a:pPr>
              <a:lnSpc>
                <a:spcPct val="120000"/>
              </a:lnSpc>
              <a:buFont typeface="Arial" panose="020B0604020202090204" pitchFamily="34" charset="0"/>
              <a:buChar char="•"/>
              <a:tabLst>
                <a:tab pos="3200400" algn="l"/>
              </a:tabLst>
              <a:defRPr/>
            </a:pPr>
            <a:r>
              <a:rPr lang="en-US" sz="2800" dirty="0"/>
              <a:t>AES is a secure PRF</a:t>
            </a:r>
            <a:endParaRPr lang="en-US" sz="2800" dirty="0"/>
          </a:p>
          <a:p>
            <a:pPr lvl="1">
              <a:lnSpc>
                <a:spcPct val="120000"/>
              </a:lnSpc>
              <a:tabLst>
                <a:tab pos="3200400" algn="l"/>
              </a:tabLst>
              <a:defRPr/>
            </a:pPr>
            <a:r>
              <a:rPr lang="en-US" sz="2400" dirty="0"/>
              <a:t>A MAC for 16-byte messages</a:t>
            </a:r>
            <a:endParaRPr lang="en-US" sz="2400" dirty="0"/>
          </a:p>
          <a:p>
            <a:pPr>
              <a:lnSpc>
                <a:spcPct val="120000"/>
              </a:lnSpc>
              <a:buFont typeface="Arial" panose="020B0604020202090204" pitchFamily="34" charset="0"/>
              <a:buChar char="•"/>
              <a:tabLst>
                <a:tab pos="3200400" algn="l"/>
              </a:tabLst>
              <a:defRPr/>
            </a:pPr>
            <a:endParaRPr lang="en-US" sz="2800" dirty="0"/>
          </a:p>
          <a:p>
            <a:pPr>
              <a:lnSpc>
                <a:spcPct val="120000"/>
              </a:lnSpc>
              <a:buFont typeface="Arial" panose="020B0604020202090204" pitchFamily="34" charset="0"/>
              <a:buChar char="•"/>
              <a:tabLst>
                <a:tab pos="3200400" algn="l"/>
              </a:tabLst>
              <a:defRPr/>
            </a:pPr>
            <a:r>
              <a:rPr lang="en-US" sz="2800" dirty="0"/>
              <a:t>Main question: how to convert Small-MAC into a Big-MAC</a:t>
            </a:r>
            <a:endParaRPr lang="en-US" sz="2800" dirty="0"/>
          </a:p>
          <a:p>
            <a:pPr>
              <a:lnSpc>
                <a:spcPct val="120000"/>
              </a:lnSpc>
              <a:buFont typeface="Arial" panose="020B0604020202090204" pitchFamily="34" charset="0"/>
              <a:buChar char="•"/>
              <a:tabLst>
                <a:tab pos="3200400" algn="l"/>
              </a:tabLst>
              <a:defRPr/>
            </a:pPr>
            <a:endParaRPr lang="en-US" sz="2800" dirty="0"/>
          </a:p>
          <a:p>
            <a:pPr>
              <a:lnSpc>
                <a:spcPct val="120000"/>
              </a:lnSpc>
              <a:buFont typeface="Arial" panose="020B0604020202090204" pitchFamily="34" charset="0"/>
              <a:buChar char="•"/>
              <a:tabLst>
                <a:tab pos="3200400" algn="l"/>
              </a:tabLst>
              <a:defRPr/>
            </a:pPr>
            <a:r>
              <a:rPr lang="en-US" sz="2800" dirty="0"/>
              <a:t>Two main constructions used in practice:</a:t>
            </a:r>
            <a:endParaRPr lang="en-US" sz="2800" dirty="0"/>
          </a:p>
          <a:p>
            <a:pPr lvl="1">
              <a:lnSpc>
                <a:spcPct val="120000"/>
              </a:lnSpc>
              <a:tabLst>
                <a:tab pos="3200400" algn="l"/>
              </a:tabLst>
              <a:defRPr/>
            </a:pPr>
            <a:r>
              <a:rPr lang="en-US" sz="2400" b="1" dirty="0"/>
              <a:t>CBC-MAC</a:t>
            </a:r>
            <a:endParaRPr lang="en-US" sz="2400" b="1" dirty="0"/>
          </a:p>
          <a:p>
            <a:pPr lvl="1">
              <a:lnSpc>
                <a:spcPct val="120000"/>
              </a:lnSpc>
              <a:tabLst>
                <a:tab pos="3200400" algn="l"/>
              </a:tabLst>
              <a:defRPr/>
            </a:pPr>
            <a:r>
              <a:rPr lang="en-US" sz="2400" b="1" dirty="0"/>
              <a:t>HMAC</a:t>
            </a:r>
            <a:endParaRPr lang="en-US" sz="2400" b="1" dirty="0"/>
          </a:p>
          <a:p>
            <a:pPr marL="292100" lvl="1">
              <a:lnSpc>
                <a:spcPct val="120000"/>
              </a:lnSpc>
              <a:buFont typeface="Arial" panose="020B0604020202090204" pitchFamily="34" charset="0"/>
              <a:buChar char="•"/>
              <a:tabLst>
                <a:tab pos="3200400" algn="l"/>
              </a:tabLst>
              <a:defRPr/>
            </a:pPr>
            <a:endParaRPr lang="en-US" dirty="0"/>
          </a:p>
          <a:p>
            <a:pPr marL="292100" lvl="1">
              <a:lnSpc>
                <a:spcPct val="120000"/>
              </a:lnSpc>
              <a:buFont typeface="Arial" panose="020B0604020202090204" pitchFamily="34" charset="0"/>
              <a:buChar char="•"/>
              <a:tabLst>
                <a:tab pos="3200400" algn="l"/>
              </a:tabLst>
              <a:defRPr/>
            </a:pPr>
            <a:r>
              <a:rPr lang="en-US" dirty="0"/>
              <a:t>Both convert a small-PRF into a big-PRF</a:t>
            </a:r>
            <a:endParaRPr lang="en-US" dirty="0"/>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747839D-A323-47F3-909F-548499399628}" type="slidenum">
              <a:rPr kumimoji="0" lang="en-US" sz="1200" b="0" i="0" u="none" strike="noStrike" kern="1200" cap="none" spc="0" normalizeH="0" baseline="0" noProof="0" smtClean="0">
                <a:ln>
                  <a:noFill/>
                </a:ln>
                <a:solidFill>
                  <a:srgbClr val="000000"/>
                </a:solidFill>
                <a:effectLst/>
                <a:uLnTx/>
                <a:uFillTx/>
                <a:latin typeface="Calibri"/>
                <a:ea typeface="+mn-ea"/>
                <a:cs typeface="Calibri"/>
              </a:rPr>
            </a:fld>
            <a:endParaRPr kumimoji="0" lang="en-US" sz="1200" b="0" i="0" u="none" strike="noStrike" kern="1200" cap="none" spc="0" normalizeH="0" baseline="0" noProof="0">
              <a:ln>
                <a:noFill/>
              </a:ln>
              <a:solidFill>
                <a:srgbClr val="000000"/>
              </a:solidFill>
              <a:effectLst/>
              <a:uLnTx/>
              <a:uFillTx/>
              <a:latin typeface="Calibri"/>
              <a:ea typeface="+mn-ea"/>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 Overview</a:t>
            </a:r>
            <a:endParaRPr lang="en-US" dirty="0"/>
          </a:p>
        </p:txBody>
      </p:sp>
      <p:sp>
        <p:nvSpPr>
          <p:cNvPr id="3" name="Content Placeholder 2"/>
          <p:cNvSpPr>
            <a:spLocks noGrp="1"/>
          </p:cNvSpPr>
          <p:nvPr>
            <p:ph idx="1"/>
          </p:nvPr>
        </p:nvSpPr>
        <p:spPr/>
        <p:txBody>
          <a:bodyPr>
            <a:normAutofit/>
          </a:bodyPr>
          <a:lstStyle/>
          <a:p>
            <a:pPr lvl="1"/>
            <a:r>
              <a:rPr lang="en-US" dirty="0">
                <a:solidFill>
                  <a:schemeClr val="bg1">
                    <a:lumMod val="85000"/>
                  </a:schemeClr>
                </a:solidFill>
              </a:rPr>
              <a:t>Message authentication code (MAC)</a:t>
            </a:r>
            <a:endParaRPr lang="en-US" dirty="0">
              <a:solidFill>
                <a:schemeClr val="bg1">
                  <a:lumMod val="85000"/>
                </a:schemeClr>
              </a:solidFill>
            </a:endParaRPr>
          </a:p>
          <a:p>
            <a:pPr lvl="2"/>
            <a:r>
              <a:rPr lang="en-US" dirty="0">
                <a:solidFill>
                  <a:schemeClr val="bg1">
                    <a:lumMod val="85000"/>
                  </a:schemeClr>
                </a:solidFill>
              </a:rPr>
              <a:t>MACs from PRFs</a:t>
            </a:r>
            <a:endParaRPr lang="en-US" dirty="0">
              <a:solidFill>
                <a:schemeClr val="bg1">
                  <a:lumMod val="85000"/>
                </a:schemeClr>
              </a:solidFill>
            </a:endParaRPr>
          </a:p>
          <a:p>
            <a:pPr lvl="2"/>
            <a:r>
              <a:rPr lang="en-US" dirty="0"/>
              <a:t>CBC-MAC</a:t>
            </a:r>
            <a:endParaRPr lang="en-US" dirty="0"/>
          </a:p>
          <a:p>
            <a:pPr lvl="3"/>
            <a:r>
              <a:rPr lang="en-US" dirty="0"/>
              <a:t>What is CBC</a:t>
            </a:r>
            <a:endParaRPr lang="en-US" dirty="0"/>
          </a:p>
          <a:p>
            <a:pPr lvl="3"/>
            <a:endParaRPr lang="en-US" dirty="0"/>
          </a:p>
          <a:p>
            <a:pPr lvl="1"/>
            <a:r>
              <a:rPr lang="en-US" dirty="0"/>
              <a:t>Hash function</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747839D-A323-47F3-909F-548499399628}" type="slidenum">
              <a:rPr kumimoji="0" lang="en-US" sz="1200" b="0" i="0" u="none" strike="noStrike" kern="1200" cap="none" spc="0" normalizeH="0" baseline="0" noProof="0" smtClean="0">
                <a:ln>
                  <a:noFill/>
                </a:ln>
                <a:solidFill>
                  <a:srgbClr val="000000"/>
                </a:solidFill>
                <a:effectLst/>
                <a:uLnTx/>
                <a:uFillTx/>
                <a:latin typeface="Calibri"/>
                <a:ea typeface="+mn-ea"/>
                <a:cs typeface="Calibri"/>
              </a:rPr>
            </a:fld>
            <a:endParaRPr kumimoji="0" lang="en-US" sz="1200" b="0" i="0" u="none" strike="noStrike" kern="1200" cap="none" spc="0" normalizeH="0" baseline="0" noProof="0">
              <a:ln>
                <a:noFill/>
              </a:ln>
              <a:solidFill>
                <a:srgbClr val="000000"/>
              </a:solidFill>
              <a:effectLst/>
              <a:uLnTx/>
              <a:uFillTx/>
              <a:latin typeface="Calibri"/>
              <a:ea typeface="+mn-ea"/>
              <a:cs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84590" y="1505941"/>
            <a:ext cx="7910854" cy="753670"/>
          </a:xfrm>
        </p:spPr>
        <p:txBody>
          <a:bodyPr>
            <a:noAutofit/>
          </a:bodyPr>
          <a:lstStyle/>
          <a:p>
            <a:r>
              <a:rPr lang="en-US" sz="4400" dirty="0"/>
              <a:t>Block Cipher Modes of operation</a:t>
            </a:r>
            <a:endParaRPr lang="en-US" sz="4400" dirty="0"/>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747839D-A323-47F3-909F-548499399628}" type="slidenum">
              <a:rPr kumimoji="0" lang="en-US" sz="1200" b="0" i="0" u="none" strike="noStrike" kern="1200" cap="none" spc="0" normalizeH="0" baseline="0" noProof="0" smtClean="0">
                <a:ln>
                  <a:noFill/>
                </a:ln>
                <a:solidFill>
                  <a:srgbClr val="000000"/>
                </a:solidFill>
                <a:effectLst/>
                <a:uLnTx/>
                <a:uFillTx/>
                <a:latin typeface="Calibri"/>
                <a:ea typeface="+mn-ea"/>
                <a:cs typeface="Calibri"/>
              </a:rPr>
            </a:fld>
            <a:endParaRPr kumimoji="0" lang="en-US" sz="1200" b="0" i="0" u="none" strike="noStrike" kern="1200" cap="none" spc="0" normalizeH="0" baseline="0" noProof="0">
              <a:ln>
                <a:noFill/>
              </a:ln>
              <a:solidFill>
                <a:srgbClr val="000000"/>
              </a:solidFill>
              <a:effectLst/>
              <a:uLnTx/>
              <a:uFillTx/>
              <a:latin typeface="Calibri"/>
              <a:ea typeface="+mn-ea"/>
              <a:cs typeface="Calibri"/>
            </a:endParaRPr>
          </a:p>
        </p:txBody>
      </p:sp>
      <p:sp>
        <p:nvSpPr>
          <p:cNvPr id="3" name="Text Placeholder 2"/>
          <p:cNvSpPr>
            <a:spLocks noGrp="1"/>
          </p:cNvSpPr>
          <p:nvPr>
            <p:ph type="body" idx="1"/>
          </p:nvPr>
        </p:nvSpPr>
        <p:spPr>
          <a:xfrm>
            <a:off x="987994" y="2876055"/>
            <a:ext cx="6951274" cy="1500187"/>
          </a:xfrm>
        </p:spPr>
        <p:txBody>
          <a:bodyPr>
            <a:normAutofit lnSpcReduction="10000"/>
          </a:bodyPr>
          <a:lstStyle/>
          <a:p>
            <a:r>
              <a:rPr lang="en-US" sz="2800" dirty="0"/>
              <a:t>Electronic Code Book (ECB)</a:t>
            </a:r>
            <a:endParaRPr lang="en-US" sz="2800" dirty="0"/>
          </a:p>
          <a:p>
            <a:r>
              <a:rPr lang="en-US" sz="2800" dirty="0"/>
              <a:t>Cipher Block Chain (CBC)</a:t>
            </a:r>
            <a:endParaRPr lang="en-US" sz="2800" dirty="0"/>
          </a:p>
          <a:p>
            <a:pPr marL="798830" indent="-335280">
              <a:buFont typeface="Arial" panose="020B0604020202090204" pitchFamily="34" charset="0"/>
              <a:buChar char="•"/>
            </a:pPr>
            <a:r>
              <a:rPr lang="en-US" sz="2800" dirty="0"/>
              <a:t>Most popular one</a:t>
            </a:r>
            <a:endParaRPr lang="en-US" sz="2800" dirty="0"/>
          </a:p>
          <a:p>
            <a:endParaRPr lang="en-US" dirty="0"/>
          </a:p>
        </p:txBody>
      </p:sp>
      <p:sp>
        <p:nvSpPr>
          <p:cNvPr id="6" name="文本框 5"/>
          <p:cNvSpPr txBox="1"/>
          <p:nvPr/>
        </p:nvSpPr>
        <p:spPr>
          <a:xfrm>
            <a:off x="803640" y="5255270"/>
            <a:ext cx="7135628" cy="1200329"/>
          </a:xfrm>
          <a:prstGeom prst="rect">
            <a:avLst/>
          </a:prstGeom>
          <a:noFill/>
        </p:spPr>
        <p:txBody>
          <a:bodyPr wrap="square">
            <a:spAutoFit/>
          </a:bodyPr>
          <a:lstStyle/>
          <a:p>
            <a:r>
              <a:rPr lang="en-US" altLang="zh-CN" sz="2400" dirty="0">
                <a:solidFill>
                  <a:srgbClr val="FF0000"/>
                </a:solidFill>
              </a:rPr>
              <a:t>A mode of operation describes how to repeatedly apply a cipher's single-block operation to securely transform amounts of data larger than a block.</a:t>
            </a:r>
            <a:endParaRPr lang="en-US" altLang="zh-CN" sz="2400" dirty="0">
              <a:solidFill>
                <a:srgbClr val="FF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cs typeface="Calibri"/>
              </a:rPr>
            </a:fld>
            <a:endParaRPr kumimoji="0" lang="en-US" sz="1200" b="0" i="0" u="none" strike="noStrike" kern="1200" cap="none" spc="0" normalizeH="0" baseline="0" noProof="0" dirty="0">
              <a:ln>
                <a:noFill/>
              </a:ln>
              <a:solidFill>
                <a:srgbClr val="000000"/>
              </a:solidFill>
              <a:effectLst/>
              <a:uLnTx/>
              <a:uFillTx/>
              <a:latin typeface="Calibri"/>
              <a:ea typeface="+mn-ea"/>
              <a:cs typeface="Calibri"/>
            </a:endParaRPr>
          </a:p>
        </p:txBody>
      </p:sp>
      <p:sp>
        <p:nvSpPr>
          <p:cNvPr id="27" name="Title 26"/>
          <p:cNvSpPr>
            <a:spLocks noGrp="1"/>
          </p:cNvSpPr>
          <p:nvPr>
            <p:ph type="title"/>
          </p:nvPr>
        </p:nvSpPr>
        <p:spPr>
          <a:xfrm>
            <a:off x="457200" y="76200"/>
            <a:ext cx="8229600" cy="609600"/>
          </a:xfrm>
        </p:spPr>
        <p:txBody>
          <a:bodyPr>
            <a:normAutofit fontScale="90000"/>
          </a:bodyPr>
          <a:lstStyle/>
          <a:p>
            <a:r>
              <a:rPr lang="en-US" sz="3600" dirty="0"/>
              <a:t>Electronic Code Book (ECB) Mode</a:t>
            </a:r>
            <a:endParaRPr lang="en-US" sz="3600" dirty="0"/>
          </a:p>
        </p:txBody>
      </p:sp>
      <p:pic>
        <p:nvPicPr>
          <p:cNvPr id="1026" name="Picture 2" descr="ECB encryption.svg"/>
          <p:cNvPicPr>
            <a:picLocks noChangeAspect="1" noChangeArrowheads="1"/>
          </p:cNvPicPr>
          <p:nvPr/>
        </p:nvPicPr>
        <p:blipFill rotWithShape="1">
          <a:blip r:embed="rId1">
            <a:extLst>
              <a:ext uri="{28A0092B-C50C-407E-A947-70E740481C1C}">
                <a14:useLocalDpi xmlns:a14="http://schemas.microsoft.com/office/drawing/2010/main" val="0"/>
              </a:ext>
            </a:extLst>
          </a:blip>
          <a:srcRect l="5211" t="10356" r="6190" b="6796"/>
          <a:stretch>
            <a:fillRect/>
          </a:stretch>
        </p:blipFill>
        <p:spPr bwMode="auto">
          <a:xfrm>
            <a:off x="866776" y="914400"/>
            <a:ext cx="7286624"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CB decryption.sv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91" t="10140" r="6328" b="6404"/>
          <a:stretch>
            <a:fillRect/>
          </a:stretch>
        </p:blipFill>
        <p:spPr bwMode="auto">
          <a:xfrm>
            <a:off x="1056409" y="4114800"/>
            <a:ext cx="7031182" cy="266700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152400" y="3637692"/>
            <a:ext cx="2427268" cy="400110"/>
          </a:xfrm>
          <a:prstGeom prst="rect">
            <a:avLst/>
          </a:prstGeom>
          <a:solidFill>
            <a:schemeClr val="bg1">
              <a:lumMod val="95000"/>
            </a:schemeClr>
          </a:solidFill>
          <a:ln>
            <a:solidFill>
              <a:schemeClr val="tx1"/>
            </a:solidFill>
          </a:ln>
        </p:spPr>
        <p:txBody>
          <a:bodyPr wrap="none">
            <a:spAutoFit/>
          </a:bodyPr>
          <a:lstStyle/>
          <a:p>
            <a:r>
              <a:rPr lang="en-US" sz="2000" b="1" dirty="0">
                <a:solidFill>
                  <a:srgbClr val="FF0000"/>
                </a:solidFill>
              </a:rPr>
              <a:t>m1 = m2 ⟶ c1 = c2</a:t>
            </a:r>
            <a:endParaRPr lang="en-US" sz="2000" b="1" dirty="0">
              <a:solidFill>
                <a:srgbClr val="FF0000"/>
              </a:solidFill>
            </a:endParaRPr>
          </a:p>
        </p:txBody>
      </p:sp>
      <p:sp>
        <p:nvSpPr>
          <p:cNvPr id="8" name="文本框 7"/>
          <p:cNvSpPr txBox="1"/>
          <p:nvPr/>
        </p:nvSpPr>
        <p:spPr>
          <a:xfrm>
            <a:off x="8001000" y="3246302"/>
            <a:ext cx="1143000" cy="646331"/>
          </a:xfrm>
          <a:prstGeom prst="rect">
            <a:avLst/>
          </a:prstGeom>
          <a:noFill/>
        </p:spPr>
        <p:txBody>
          <a:bodyPr wrap="square">
            <a:spAutoFit/>
          </a:bodyPr>
          <a:lstStyle/>
          <a:p>
            <a:r>
              <a:rPr lang="en-US" altLang="zh-CN" b="1" dirty="0">
                <a:solidFill>
                  <a:srgbClr val="FF0000"/>
                </a:solidFill>
              </a:rPr>
              <a:t>lack of diffusion</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possibly go wrong?</a:t>
            </a:r>
            <a:endParaRPr lang="en-US"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cs typeface="Calibri"/>
              </a:rPr>
            </a:fld>
            <a:endParaRPr kumimoji="0" lang="en-US" sz="1200" b="0" i="0" u="none" strike="noStrike" kern="1200" cap="none" spc="0" normalizeH="0" baseline="0" noProof="0" dirty="0">
              <a:ln>
                <a:noFill/>
              </a:ln>
              <a:solidFill>
                <a:srgbClr val="000000"/>
              </a:solidFill>
              <a:effectLst/>
              <a:uLnTx/>
              <a:uFillTx/>
              <a:latin typeface="Calibri"/>
              <a:ea typeface="+mn-ea"/>
              <a:cs typeface="Calibri"/>
            </a:endParaRPr>
          </a:p>
        </p:txBody>
      </p:sp>
      <p:sp>
        <p:nvSpPr>
          <p:cNvPr id="28" name="TextBox 27"/>
          <p:cNvSpPr txBox="1"/>
          <p:nvPr/>
        </p:nvSpPr>
        <p:spPr>
          <a:xfrm>
            <a:off x="2142133" y="1796716"/>
            <a:ext cx="1557734" cy="492443"/>
          </a:xfrm>
          <a:prstGeom prst="rect">
            <a:avLst/>
          </a:prstGeom>
          <a:noFill/>
        </p:spPr>
        <p:txBody>
          <a:bodyPr wrap="none" lIns="0" tIns="0" rIns="0" bIns="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rgbClr val="000000"/>
                </a:solidFill>
                <a:effectLst/>
                <a:uLnTx/>
                <a:uFillTx/>
                <a:latin typeface="Cambria"/>
                <a:ea typeface="+mn-ea"/>
                <a:cs typeface="+mn-cs"/>
              </a:rPr>
              <a:t>Plaintext</a:t>
            </a:r>
            <a:endParaRPr kumimoji="0" lang="en-US" sz="3200" b="0" i="0" u="none" strike="noStrike" kern="1200" cap="none" spc="0" normalizeH="0" baseline="0" noProof="0" dirty="0">
              <a:ln>
                <a:noFill/>
              </a:ln>
              <a:solidFill>
                <a:srgbClr val="000000"/>
              </a:solidFill>
              <a:effectLst/>
              <a:uLnTx/>
              <a:uFillTx/>
              <a:latin typeface="Cambria"/>
              <a:ea typeface="+mn-ea"/>
              <a:cs typeface="+mn-cs"/>
            </a:endParaRPr>
          </a:p>
        </p:txBody>
      </p:sp>
      <p:sp>
        <p:nvSpPr>
          <p:cNvPr id="29" name="TextBox 28"/>
          <p:cNvSpPr txBox="1"/>
          <p:nvPr/>
        </p:nvSpPr>
        <p:spPr>
          <a:xfrm>
            <a:off x="5176870" y="1796716"/>
            <a:ext cx="1838260" cy="492443"/>
          </a:xfrm>
          <a:prstGeom prst="rect">
            <a:avLst/>
          </a:prstGeom>
          <a:noFill/>
        </p:spPr>
        <p:txBody>
          <a:bodyPr wrap="none" lIns="0" tIns="0" rIns="0" bIns="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err="1">
                <a:ln>
                  <a:noFill/>
                </a:ln>
                <a:solidFill>
                  <a:srgbClr val="000000"/>
                </a:solidFill>
                <a:effectLst/>
                <a:uLnTx/>
                <a:uFillTx/>
                <a:latin typeface="Cambria"/>
                <a:ea typeface="+mn-ea"/>
                <a:cs typeface="+mn-cs"/>
              </a:rPr>
              <a:t>Ciphertext</a:t>
            </a:r>
            <a:endParaRPr kumimoji="0" lang="en-US" sz="3200" b="0" i="0" u="none" strike="noStrike" kern="1200" cap="none" spc="0" normalizeH="0" baseline="0" noProof="0" dirty="0">
              <a:ln>
                <a:noFill/>
              </a:ln>
              <a:solidFill>
                <a:srgbClr val="000000"/>
              </a:solidFill>
              <a:effectLst/>
              <a:uLnTx/>
              <a:uFillTx/>
              <a:latin typeface="Cambria"/>
              <a:ea typeface="+mn-ea"/>
              <a:cs typeface="+mn-cs"/>
            </a:endParaRPr>
          </a:p>
        </p:txBody>
      </p:sp>
      <p:pic>
        <p:nvPicPr>
          <p:cNvPr id="32" name="Content Placeholder 31"/>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676400" y="2552700"/>
            <a:ext cx="2489200" cy="2743200"/>
          </a:xfrm>
        </p:spPr>
      </p:pic>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1400" y="2552700"/>
            <a:ext cx="2489200" cy="2743200"/>
          </a:xfrm>
          <a:prstGeom prst="rect">
            <a:avLst/>
          </a:prstGeom>
        </p:spPr>
      </p:pic>
      <p:sp>
        <p:nvSpPr>
          <p:cNvPr id="30" name="Rectangle 29"/>
          <p:cNvSpPr/>
          <p:nvPr/>
        </p:nvSpPr>
        <p:spPr>
          <a:xfrm>
            <a:off x="4419600" y="2286000"/>
            <a:ext cx="3352800" cy="3276600"/>
          </a:xfrm>
          <a:prstGeom prst="rect">
            <a:avLst/>
          </a:prstGeom>
          <a:solidFill>
            <a:schemeClr val="accent5"/>
          </a:solidFill>
          <a:ln w="28575" cap="rnd" cmpd="sng">
            <a:no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srgbClr val="FFFFFF"/>
              </a:solidFill>
              <a:effectLst/>
              <a:uLnTx/>
              <a:uFillTx/>
              <a:latin typeface="Cambria"/>
              <a:ea typeface="+mn-ea"/>
              <a:cs typeface="+mn-cs"/>
            </a:endParaRPr>
          </a:p>
        </p:txBody>
      </p:sp>
      <p:sp>
        <p:nvSpPr>
          <p:cNvPr id="34" name="TextBox 33"/>
          <p:cNvSpPr txBox="1"/>
          <p:nvPr/>
        </p:nvSpPr>
        <p:spPr>
          <a:xfrm>
            <a:off x="3681244" y="5715000"/>
            <a:ext cx="1781513" cy="215444"/>
          </a:xfrm>
          <a:prstGeom prst="rect">
            <a:avLst/>
          </a:prstGeom>
          <a:noFill/>
        </p:spPr>
        <p:txBody>
          <a:bodyPr wrap="none" lIns="0" tIns="0" rIns="0" bIns="0" rtlCol="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ambria"/>
                <a:ea typeface="+mn-ea"/>
                <a:cs typeface="+mn-cs"/>
              </a:rPr>
              <a:t>Images from Wikipedia</a:t>
            </a:r>
            <a:endParaRPr kumimoji="0" lang="en-US" sz="1400" b="0" i="0" u="none" strike="noStrike" kern="1200" cap="none" spc="0" normalizeH="0" baseline="0" noProof="0" dirty="0">
              <a:ln>
                <a:noFill/>
              </a:ln>
              <a:solidFill>
                <a:srgbClr val="000000"/>
              </a:solidFill>
              <a:effectLst/>
              <a:uLnTx/>
              <a:uFillTx/>
              <a:latin typeface="Cambria"/>
              <a:ea typeface="+mn-ea"/>
              <a:cs typeface="+mn-cs"/>
            </a:endParaRPr>
          </a:p>
        </p:txBody>
      </p:sp>
      <p:sp>
        <p:nvSpPr>
          <p:cNvPr id="11" name="文本框 10"/>
          <p:cNvSpPr txBox="1"/>
          <p:nvPr/>
        </p:nvSpPr>
        <p:spPr>
          <a:xfrm>
            <a:off x="2087880" y="5059918"/>
            <a:ext cx="1611987" cy="369332"/>
          </a:xfrm>
          <a:prstGeom prst="rect">
            <a:avLst/>
          </a:prstGeom>
          <a:noFill/>
        </p:spPr>
        <p:txBody>
          <a:bodyPr wrap="square">
            <a:spAutoFit/>
          </a:bodyPr>
          <a:lstStyle/>
          <a:p>
            <a:r>
              <a:rPr lang="en-US" altLang="zh-CN" dirty="0"/>
              <a:t>bitmap image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0"/>
                                        </p:tgtEl>
                                      </p:cBhvr>
                                    </p:animEffect>
                                    <p:set>
                                      <p:cBhvr>
                                        <p:cTn id="7"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ECB Mode: Analysis</a:t>
            </a:r>
            <a:endParaRPr lang="en-US" dirty="0"/>
          </a:p>
        </p:txBody>
      </p:sp>
      <p:sp>
        <p:nvSpPr>
          <p:cNvPr id="3" name="Content Placeholder 2"/>
          <p:cNvSpPr>
            <a:spLocks noGrp="1"/>
          </p:cNvSpPr>
          <p:nvPr>
            <p:ph idx="1"/>
          </p:nvPr>
        </p:nvSpPr>
        <p:spPr/>
        <p:txBody>
          <a:bodyPr>
            <a:normAutofit/>
          </a:bodyPr>
          <a:lstStyle/>
          <a:p>
            <a:r>
              <a:rPr lang="en-US" dirty="0"/>
              <a:t>Pros:</a:t>
            </a:r>
            <a:endParaRPr lang="en-US" dirty="0"/>
          </a:p>
          <a:p>
            <a:pPr lvl="1"/>
            <a:r>
              <a:rPr lang="en-US" dirty="0"/>
              <a:t>Simple. </a:t>
            </a:r>
            <a:endParaRPr lang="en-US" dirty="0"/>
          </a:p>
          <a:p>
            <a:pPr lvl="1"/>
            <a:r>
              <a:rPr lang="en-US" dirty="0"/>
              <a:t>Tolerates blocks lost in transit. </a:t>
            </a:r>
            <a:endParaRPr lang="en-US" dirty="0"/>
          </a:p>
          <a:p>
            <a:pPr lvl="1"/>
            <a:r>
              <a:rPr lang="en-US" dirty="0"/>
              <a:t>Easy to parallelize. </a:t>
            </a:r>
            <a:endParaRPr lang="en-US" dirty="0"/>
          </a:p>
          <a:p>
            <a:pPr lvl="1"/>
            <a:endParaRPr lang="en-US" dirty="0"/>
          </a:p>
          <a:p>
            <a:r>
              <a:rPr lang="en-US" dirty="0"/>
              <a:t>Cons:</a:t>
            </a:r>
            <a:endParaRPr lang="en-US" dirty="0"/>
          </a:p>
          <a:p>
            <a:pPr lvl="1"/>
            <a:r>
              <a:rPr lang="en-US" dirty="0"/>
              <a:t>Identical plaintext blocks result in identical </a:t>
            </a:r>
            <a:r>
              <a:rPr lang="en-US" dirty="0" err="1"/>
              <a:t>ciphertext</a:t>
            </a:r>
            <a:r>
              <a:rPr lang="en-US" dirty="0"/>
              <a:t> ⇒ data patterns aren’t hidden.</a:t>
            </a:r>
            <a:br>
              <a:rPr lang="en-US" dirty="0"/>
            </a:br>
            <a:endParaRPr lang="en-US" dirty="0"/>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cs typeface="Calibri"/>
              </a:rPr>
            </a:fld>
            <a:endParaRPr kumimoji="0" lang="en-US" sz="1200" b="0" i="0" u="none" strike="noStrike" kern="1200" cap="none" spc="0" normalizeH="0" baseline="0" noProof="0" dirty="0">
              <a:ln>
                <a:noFill/>
              </a:ln>
              <a:solidFill>
                <a:srgbClr val="000000"/>
              </a:solidFill>
              <a:effectLst/>
              <a:uLnTx/>
              <a:uFillTx/>
              <a:latin typeface="Calibri"/>
              <a:ea typeface="+mn-ea"/>
              <a:cs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Cipher block chaining mode (CBC)</a:t>
            </a:r>
            <a:endParaRPr lang="en-US"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cs typeface="Calibri"/>
              </a:rPr>
            </a:fld>
            <a:endParaRPr kumimoji="0" lang="en-US" sz="1200" b="0" i="0" u="none" strike="noStrike" kern="1200" cap="none" spc="0" normalizeH="0" baseline="0" noProof="0" dirty="0">
              <a:ln>
                <a:noFill/>
              </a:ln>
              <a:solidFill>
                <a:srgbClr val="000000"/>
              </a:solidFill>
              <a:effectLst/>
              <a:uLnTx/>
              <a:uFillTx/>
              <a:latin typeface="Calibri"/>
              <a:ea typeface="+mn-ea"/>
              <a:cs typeface="Calibri"/>
            </a:endParaRPr>
          </a:p>
        </p:txBody>
      </p:sp>
      <p:sp>
        <p:nvSpPr>
          <p:cNvPr id="6" name="Content Placeholder 5"/>
          <p:cNvSpPr>
            <a:spLocks noGrp="1"/>
          </p:cNvSpPr>
          <p:nvPr>
            <p:ph idx="1"/>
          </p:nvPr>
        </p:nvSpPr>
        <p:spPr/>
        <p:txBody>
          <a:bodyPr/>
          <a:lstStyle/>
          <a:p>
            <a:r>
              <a:rPr lang="en-US" sz="2400" dirty="0"/>
              <a:t>In CBC mode, each block of </a:t>
            </a:r>
            <a:r>
              <a:rPr lang="en-US" sz="2400" b="1" dirty="0"/>
              <a:t>plaintext</a:t>
            </a:r>
            <a:r>
              <a:rPr lang="en-US" sz="2400" dirty="0"/>
              <a:t> is </a:t>
            </a:r>
            <a:r>
              <a:rPr lang="en-US" sz="2400" b="1" dirty="0" err="1"/>
              <a:t>XORed</a:t>
            </a:r>
            <a:r>
              <a:rPr lang="en-US" sz="2400" dirty="0"/>
              <a:t> with the </a:t>
            </a:r>
            <a:r>
              <a:rPr lang="en-US" sz="2400" b="1" dirty="0"/>
              <a:t>previous </a:t>
            </a:r>
            <a:r>
              <a:rPr lang="en-US" sz="2400" b="1" dirty="0" err="1"/>
              <a:t>ciphertext</a:t>
            </a:r>
            <a:r>
              <a:rPr lang="en-US" sz="2400" b="1" dirty="0"/>
              <a:t> </a:t>
            </a:r>
            <a:r>
              <a:rPr lang="en-US" sz="2400" dirty="0"/>
              <a:t>block </a:t>
            </a:r>
            <a:r>
              <a:rPr lang="en-US" sz="2400" dirty="0">
                <a:solidFill>
                  <a:srgbClr val="0000FF"/>
                </a:solidFill>
              </a:rPr>
              <a:t>before being encrypted</a:t>
            </a:r>
            <a:endParaRPr lang="en-US" dirty="0"/>
          </a:p>
        </p:txBody>
      </p:sp>
      <p:pic>
        <p:nvPicPr>
          <p:cNvPr id="2050" name="Picture 2" descr="CBC encryption.svg"/>
          <p:cNvPicPr>
            <a:picLocks noChangeAspect="1" noChangeArrowheads="1"/>
          </p:cNvPicPr>
          <p:nvPr/>
        </p:nvPicPr>
        <p:blipFill rotWithShape="1">
          <a:blip r:embed="rId1">
            <a:extLst>
              <a:ext uri="{28A0092B-C50C-407E-A947-70E740481C1C}">
                <a14:useLocalDpi xmlns:a14="http://schemas.microsoft.com/office/drawing/2010/main" val="0"/>
              </a:ext>
            </a:extLst>
          </a:blip>
          <a:srcRect l="1042" t="5174" r="3125" b="4269"/>
          <a:stretch>
            <a:fillRect/>
          </a:stretch>
        </p:blipFill>
        <p:spPr bwMode="auto">
          <a:xfrm>
            <a:off x="224741" y="2514600"/>
            <a:ext cx="8694517" cy="3307697"/>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152400" y="5934670"/>
            <a:ext cx="8991600" cy="923330"/>
          </a:xfrm>
          <a:prstGeom prst="rect">
            <a:avLst/>
          </a:prstGeom>
          <a:noFill/>
        </p:spPr>
        <p:txBody>
          <a:bodyPr wrap="square">
            <a:spAutoFit/>
          </a:bodyPr>
          <a:lstStyle/>
          <a:p>
            <a:r>
              <a:rPr lang="en-US" altLang="zh-CN" dirty="0">
                <a:solidFill>
                  <a:srgbClr val="FF0000"/>
                </a:solidFill>
              </a:rPr>
              <a:t>An initialization vector (IV) is a block of bits that is used by several modes to randomize the encryption and hence to produce distinct ciphertexts even if the same plaintext is encrypted multiple times, without the need for a slower re-keying process</a:t>
            </a:r>
            <a:endParaRPr lang="en-US" altLang="zh-CN" dirty="0">
              <a:solidFill>
                <a:srgbClr val="FF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Cipher block chaining mode (CBC): example</a:t>
            </a:r>
            <a:endParaRPr lang="en-US"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cs typeface="Calibri"/>
              </a:rPr>
            </a:fld>
            <a:endParaRPr kumimoji="0" lang="en-US" sz="1200" b="0" i="0" u="none" strike="noStrike" kern="1200" cap="none" spc="0" normalizeH="0" baseline="0" noProof="0" dirty="0">
              <a:ln>
                <a:noFill/>
              </a:ln>
              <a:solidFill>
                <a:srgbClr val="000000"/>
              </a:solidFill>
              <a:effectLst/>
              <a:uLnTx/>
              <a:uFillTx/>
              <a:latin typeface="Calibri"/>
              <a:ea typeface="+mn-ea"/>
              <a:cs typeface="Calibri"/>
            </a:endParaRPr>
          </a:p>
        </p:txBody>
      </p:sp>
      <p:pic>
        <p:nvPicPr>
          <p:cNvPr id="1026" name="Picture 2" descr="CBC example with a toy 2 bits ciph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52600" y="2209800"/>
            <a:ext cx="5960887" cy="3571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rgbClr val="000000"/>
                </a:solidFill>
                <a:effectLst/>
                <a:uLnTx/>
                <a:uFillTx/>
                <a:latin typeface="Calibri"/>
                <a:ea typeface="+mn-ea"/>
                <a:cs typeface="Calibri"/>
              </a:rPr>
              <a:t>Lecture 2.2 - Private Key Cryptography II</a:t>
            </a:r>
            <a:endParaRPr kumimoji="0" lang="en-US" sz="1200" b="0" i="0" u="none" strike="noStrike" kern="1200" cap="none" spc="0" normalizeH="0" baseline="0" noProof="0">
              <a:ln>
                <a:noFill/>
              </a:ln>
              <a:solidFill>
                <a:srgbClr val="000000"/>
              </a:solidFill>
              <a:effectLst/>
              <a:uLnTx/>
              <a:uFillTx/>
              <a:latin typeface="Calibri"/>
              <a:ea typeface="+mn-ea"/>
              <a:cs typeface="Calibri"/>
            </a:endParaRPr>
          </a:p>
        </p:txBody>
      </p:sp>
      <p:sp>
        <p:nvSpPr>
          <p:cNvPr id="36867" name="Rectangle 2"/>
          <p:cNvSpPr>
            <a:spLocks noGrp="1" noChangeArrowheads="1"/>
          </p:cNvSpPr>
          <p:nvPr>
            <p:ph type="title"/>
          </p:nvPr>
        </p:nvSpPr>
        <p:spPr/>
        <p:txBody>
          <a:bodyPr/>
          <a:lstStyle/>
          <a:p>
            <a:r>
              <a:rPr lang="en-US" dirty="0">
                <a:latin typeface="Calibri" charset="0"/>
              </a:rPr>
              <a:t>CBC Mode: Analysis</a:t>
            </a:r>
            <a:endParaRPr lang="en-US" dirty="0">
              <a:latin typeface="Calibri" charset="0"/>
            </a:endParaRPr>
          </a:p>
        </p:txBody>
      </p:sp>
      <p:sp>
        <p:nvSpPr>
          <p:cNvPr id="36868" name="Rectangle 3"/>
          <p:cNvSpPr>
            <a:spLocks noGrp="1" noChangeArrowheads="1"/>
          </p:cNvSpPr>
          <p:nvPr>
            <p:ph type="body" idx="1"/>
          </p:nvPr>
        </p:nvSpPr>
        <p:spPr>
          <a:xfrm>
            <a:off x="457200" y="1600200"/>
            <a:ext cx="8229600" cy="4648200"/>
          </a:xfrm>
        </p:spPr>
        <p:txBody>
          <a:bodyPr>
            <a:normAutofit fontScale="92500"/>
          </a:bodyPr>
          <a:lstStyle/>
          <a:p>
            <a:r>
              <a:rPr lang="en-US" dirty="0"/>
              <a:t>Pros: </a:t>
            </a:r>
            <a:endParaRPr lang="en-US" dirty="0"/>
          </a:p>
          <a:p>
            <a:pPr lvl="1"/>
            <a:r>
              <a:rPr lang="en-US" dirty="0"/>
              <a:t>Identical plaintext blocks will yield different </a:t>
            </a:r>
            <a:r>
              <a:rPr lang="en-US" dirty="0" err="1"/>
              <a:t>ciphertext</a:t>
            </a:r>
            <a:r>
              <a:rPr lang="en-US" dirty="0"/>
              <a:t> blocks. </a:t>
            </a:r>
            <a:endParaRPr lang="en-US" dirty="0"/>
          </a:p>
          <a:p>
            <a:pPr lvl="1"/>
            <a:r>
              <a:rPr lang="en-US" dirty="0"/>
              <a:t>If block C</a:t>
            </a:r>
            <a:r>
              <a:rPr lang="en-US" baseline="-25000" dirty="0"/>
              <a:t>i</a:t>
            </a:r>
            <a:r>
              <a:rPr lang="en-US" dirty="0"/>
              <a:t> is lost, C</a:t>
            </a:r>
            <a:r>
              <a:rPr lang="en-US" baseline="-25000" dirty="0"/>
              <a:t>i+1</a:t>
            </a:r>
            <a:r>
              <a:rPr lang="en-US" dirty="0"/>
              <a:t> can’t be decrypted, but C</a:t>
            </a:r>
            <a:r>
              <a:rPr lang="en-US" baseline="-25000" dirty="0"/>
              <a:t>i+2</a:t>
            </a:r>
            <a:r>
              <a:rPr lang="en-US" dirty="0"/>
              <a:t> can. </a:t>
            </a:r>
            <a:endParaRPr lang="en-US" dirty="0"/>
          </a:p>
          <a:p>
            <a:r>
              <a:rPr lang="en-US" dirty="0"/>
              <a:t>Cons:</a:t>
            </a:r>
            <a:endParaRPr lang="en-US" dirty="0"/>
          </a:p>
          <a:p>
            <a:pPr lvl="1"/>
            <a:r>
              <a:rPr lang="en-US" dirty="0"/>
              <a:t>Encryption can’t be parallelized. </a:t>
            </a:r>
            <a:endParaRPr lang="en-US" dirty="0"/>
          </a:p>
          <a:p>
            <a:r>
              <a:rPr lang="en-US" dirty="0"/>
              <a:t>Most commonly used mode of operation. </a:t>
            </a:r>
            <a:endParaRPr lang="en-US" dirty="0"/>
          </a:p>
          <a:p>
            <a:r>
              <a:rPr lang="en-US" dirty="0"/>
              <a:t>A one-bit change in a plaintext or IV affects all following </a:t>
            </a:r>
            <a:r>
              <a:rPr lang="en-US" dirty="0" err="1"/>
              <a:t>ciphertext</a:t>
            </a:r>
            <a:r>
              <a:rPr lang="en-US" dirty="0"/>
              <a:t> blocks. </a:t>
            </a:r>
            <a:endParaRPr lang="en-US" dirty="0"/>
          </a:p>
        </p:txBody>
      </p:sp>
      <p:sp>
        <p:nvSpPr>
          <p:cNvPr id="2" name="Date Placeholder 1"/>
          <p:cNvSpPr>
            <a:spLocks noGrp="1"/>
          </p:cNvSpPr>
          <p:nvPr>
            <p:ph type="dt" sz="quarter" idx="10"/>
          </p:nvPr>
        </p:nvSpPr>
        <p:spPr/>
        <p:txBody>
          <a:bodyPr/>
          <a:lstStyle>
            <a:lvl1pPr eaLnBrk="0" hangingPunct="0">
              <a:defRPr sz="2400">
                <a:solidFill>
                  <a:srgbClr val="FF3300"/>
                </a:solidFill>
                <a:latin typeface="Tahoma" panose="020B0804030504040204" charset="0"/>
                <a:ea typeface="MS PGothic" charset="0"/>
              </a:defRPr>
            </a:lvl1pPr>
            <a:lvl2pPr marL="742950" indent="-285750" eaLnBrk="0" hangingPunct="0">
              <a:defRPr sz="2400">
                <a:solidFill>
                  <a:srgbClr val="FF3300"/>
                </a:solidFill>
                <a:latin typeface="Tahoma" panose="020B0804030504040204" charset="0"/>
                <a:ea typeface="MS PGothic" charset="0"/>
              </a:defRPr>
            </a:lvl2pPr>
            <a:lvl3pPr marL="1143000" indent="-228600" eaLnBrk="0" hangingPunct="0">
              <a:defRPr sz="2400">
                <a:solidFill>
                  <a:srgbClr val="FF3300"/>
                </a:solidFill>
                <a:latin typeface="Tahoma" panose="020B0804030504040204" charset="0"/>
                <a:ea typeface="MS PGothic" charset="0"/>
              </a:defRPr>
            </a:lvl3pPr>
            <a:lvl4pPr marL="1600200" indent="-228600" eaLnBrk="0" hangingPunct="0">
              <a:defRPr sz="2400">
                <a:solidFill>
                  <a:srgbClr val="FF3300"/>
                </a:solidFill>
                <a:latin typeface="Tahoma" panose="020B0804030504040204" charset="0"/>
                <a:ea typeface="MS PGothic" charset="0"/>
              </a:defRPr>
            </a:lvl4pPr>
            <a:lvl5pPr marL="2057400" indent="-228600" eaLnBrk="0" hangingPunct="0">
              <a:defRPr sz="2400">
                <a:solidFill>
                  <a:srgbClr val="FF3300"/>
                </a:solidFill>
                <a:latin typeface="Tahoma" panose="020B0804030504040204" charset="0"/>
                <a:ea typeface="MS PGothic" charset="0"/>
              </a:defRPr>
            </a:lvl5pPr>
            <a:lvl6pPr marL="2514600" indent="-228600" algn="r" eaLnBrk="0" fontAlgn="base" hangingPunct="0">
              <a:spcBef>
                <a:spcPct val="0"/>
              </a:spcBef>
              <a:spcAft>
                <a:spcPct val="0"/>
              </a:spcAft>
              <a:defRPr sz="2400">
                <a:solidFill>
                  <a:srgbClr val="FF3300"/>
                </a:solidFill>
                <a:latin typeface="Tahoma" panose="020B0804030504040204" charset="0"/>
                <a:ea typeface="MS PGothic" charset="0"/>
              </a:defRPr>
            </a:lvl6pPr>
            <a:lvl7pPr marL="2971800" indent="-228600" algn="r" eaLnBrk="0" fontAlgn="base" hangingPunct="0">
              <a:spcBef>
                <a:spcPct val="0"/>
              </a:spcBef>
              <a:spcAft>
                <a:spcPct val="0"/>
              </a:spcAft>
              <a:defRPr sz="2400">
                <a:solidFill>
                  <a:srgbClr val="FF3300"/>
                </a:solidFill>
                <a:latin typeface="Tahoma" panose="020B0804030504040204" charset="0"/>
                <a:ea typeface="MS PGothic" charset="0"/>
              </a:defRPr>
            </a:lvl7pPr>
            <a:lvl8pPr marL="3429000" indent="-228600" algn="r" eaLnBrk="0" fontAlgn="base" hangingPunct="0">
              <a:spcBef>
                <a:spcPct val="0"/>
              </a:spcBef>
              <a:spcAft>
                <a:spcPct val="0"/>
              </a:spcAft>
              <a:defRPr sz="2400">
                <a:solidFill>
                  <a:srgbClr val="FF3300"/>
                </a:solidFill>
                <a:latin typeface="Tahoma" panose="020B0804030504040204" charset="0"/>
                <a:ea typeface="MS PGothic" charset="0"/>
              </a:defRPr>
            </a:lvl8pPr>
            <a:lvl9pPr marL="3886200" indent="-228600" algn="r" eaLnBrk="0" fontAlgn="base" hangingPunct="0">
              <a:spcBef>
                <a:spcPct val="0"/>
              </a:spcBef>
              <a:spcAft>
                <a:spcPct val="0"/>
              </a:spcAft>
              <a:defRPr sz="2400">
                <a:solidFill>
                  <a:srgbClr val="FF3300"/>
                </a:solidFill>
                <a:latin typeface="Tahoma" panose="020B0804030504040204" charset="0"/>
                <a:ea typeface="MS PGothic"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fld id="{08001478-9BB7-3C4B-99E3-13D9ECC845BE}" type="datetime1">
              <a:rPr kumimoji="0" lang="en-US" sz="1200" b="0" i="0" u="none" strike="noStrike" kern="1200" cap="none" spc="0" normalizeH="0" baseline="0" noProof="0">
                <a:ln>
                  <a:noFill/>
                </a:ln>
                <a:solidFill>
                  <a:srgbClr val="898989"/>
                </a:solidFill>
                <a:effectLst/>
                <a:uLnTx/>
                <a:uFillTx/>
                <a:latin typeface="Tahoma" panose="020B0804030504040204" charset="0"/>
                <a:ea typeface="MS PGothic" charset="0"/>
                <a:cs typeface="Calibri"/>
              </a:rPr>
            </a:fld>
            <a:endParaRPr kumimoji="0" lang="en-US" sz="1200" b="0" i="0" u="none" strike="noStrike" kern="1200" cap="none" spc="0" normalizeH="0" baseline="0" noProof="0">
              <a:ln>
                <a:noFill/>
              </a:ln>
              <a:solidFill>
                <a:srgbClr val="898989"/>
              </a:solidFill>
              <a:effectLst/>
              <a:uLnTx/>
              <a:uFillTx/>
              <a:latin typeface="Tahoma" panose="020B0804030504040204" charset="0"/>
              <a:ea typeface="MS PGothic" charset="0"/>
              <a:cs typeface="Calibri"/>
            </a:endParaRPr>
          </a:p>
        </p:txBody>
      </p:sp>
      <p:sp>
        <p:nvSpPr>
          <p:cNvPr id="3" name="Slide Number Placeholder 2"/>
          <p:cNvSpPr>
            <a:spLocks noGrp="1"/>
          </p:cNvSpPr>
          <p:nvPr>
            <p:ph type="sldNum" sz="quarter" idx="12"/>
          </p:nvPr>
        </p:nvSpPr>
        <p:spPr/>
        <p:txBody>
          <a:bodyPr/>
          <a:lstStyle>
            <a:lvl1pPr eaLnBrk="0" hangingPunct="0">
              <a:defRPr sz="2400">
                <a:solidFill>
                  <a:srgbClr val="FF3300"/>
                </a:solidFill>
                <a:latin typeface="Tahoma" panose="020B0804030504040204" charset="0"/>
                <a:ea typeface="MS PGothic" charset="0"/>
              </a:defRPr>
            </a:lvl1pPr>
            <a:lvl2pPr marL="742950" indent="-285750" eaLnBrk="0" hangingPunct="0">
              <a:defRPr sz="2400">
                <a:solidFill>
                  <a:srgbClr val="FF3300"/>
                </a:solidFill>
                <a:latin typeface="Tahoma" panose="020B0804030504040204" charset="0"/>
                <a:ea typeface="MS PGothic" charset="0"/>
              </a:defRPr>
            </a:lvl2pPr>
            <a:lvl3pPr marL="1143000" indent="-228600" eaLnBrk="0" hangingPunct="0">
              <a:defRPr sz="2400">
                <a:solidFill>
                  <a:srgbClr val="FF3300"/>
                </a:solidFill>
                <a:latin typeface="Tahoma" panose="020B0804030504040204" charset="0"/>
                <a:ea typeface="MS PGothic" charset="0"/>
              </a:defRPr>
            </a:lvl3pPr>
            <a:lvl4pPr marL="1600200" indent="-228600" eaLnBrk="0" hangingPunct="0">
              <a:defRPr sz="2400">
                <a:solidFill>
                  <a:srgbClr val="FF3300"/>
                </a:solidFill>
                <a:latin typeface="Tahoma" panose="020B0804030504040204" charset="0"/>
                <a:ea typeface="MS PGothic" charset="0"/>
              </a:defRPr>
            </a:lvl4pPr>
            <a:lvl5pPr marL="2057400" indent="-228600" eaLnBrk="0" hangingPunct="0">
              <a:defRPr sz="2400">
                <a:solidFill>
                  <a:srgbClr val="FF3300"/>
                </a:solidFill>
                <a:latin typeface="Tahoma" panose="020B0804030504040204" charset="0"/>
                <a:ea typeface="MS PGothic" charset="0"/>
              </a:defRPr>
            </a:lvl5pPr>
            <a:lvl6pPr marL="2514600" indent="-228600" algn="r" eaLnBrk="0" fontAlgn="base" hangingPunct="0">
              <a:spcBef>
                <a:spcPct val="0"/>
              </a:spcBef>
              <a:spcAft>
                <a:spcPct val="0"/>
              </a:spcAft>
              <a:defRPr sz="2400">
                <a:solidFill>
                  <a:srgbClr val="FF3300"/>
                </a:solidFill>
                <a:latin typeface="Tahoma" panose="020B0804030504040204" charset="0"/>
                <a:ea typeface="MS PGothic" charset="0"/>
              </a:defRPr>
            </a:lvl6pPr>
            <a:lvl7pPr marL="2971800" indent="-228600" algn="r" eaLnBrk="0" fontAlgn="base" hangingPunct="0">
              <a:spcBef>
                <a:spcPct val="0"/>
              </a:spcBef>
              <a:spcAft>
                <a:spcPct val="0"/>
              </a:spcAft>
              <a:defRPr sz="2400">
                <a:solidFill>
                  <a:srgbClr val="FF3300"/>
                </a:solidFill>
                <a:latin typeface="Tahoma" panose="020B0804030504040204" charset="0"/>
                <a:ea typeface="MS PGothic" charset="0"/>
              </a:defRPr>
            </a:lvl7pPr>
            <a:lvl8pPr marL="3429000" indent="-228600" algn="r" eaLnBrk="0" fontAlgn="base" hangingPunct="0">
              <a:spcBef>
                <a:spcPct val="0"/>
              </a:spcBef>
              <a:spcAft>
                <a:spcPct val="0"/>
              </a:spcAft>
              <a:defRPr sz="2400">
                <a:solidFill>
                  <a:srgbClr val="FF3300"/>
                </a:solidFill>
                <a:latin typeface="Tahoma" panose="020B0804030504040204" charset="0"/>
                <a:ea typeface="MS PGothic" charset="0"/>
              </a:defRPr>
            </a:lvl8pPr>
            <a:lvl9pPr marL="3886200" indent="-228600" algn="r" eaLnBrk="0" fontAlgn="base" hangingPunct="0">
              <a:spcBef>
                <a:spcPct val="0"/>
              </a:spcBef>
              <a:spcAft>
                <a:spcPct val="0"/>
              </a:spcAft>
              <a:defRPr sz="2400">
                <a:solidFill>
                  <a:srgbClr val="FF3300"/>
                </a:solidFill>
                <a:latin typeface="Tahoma" panose="020B0804030504040204" charset="0"/>
                <a:ea typeface="MS PGothic" charset="0"/>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B0D8A340-3120-5940-9088-086401AB0C89}" type="slidenum">
              <a:rPr kumimoji="0" lang="en-US" sz="1200" b="0" i="0" u="none" strike="noStrike" kern="1200" cap="none" spc="0" normalizeH="0" baseline="0" noProof="0">
                <a:ln>
                  <a:noFill/>
                </a:ln>
                <a:solidFill>
                  <a:srgbClr val="898989"/>
                </a:solidFill>
                <a:effectLst/>
                <a:uLnTx/>
                <a:uFillTx/>
                <a:latin typeface="Tahoma" panose="020B0804030504040204" charset="0"/>
                <a:ea typeface="MS PGothic" charset="0"/>
                <a:cs typeface="Calibri"/>
              </a:rPr>
            </a:fld>
            <a:endParaRPr kumimoji="0" lang="en-US" sz="1200" b="0" i="0" u="none" strike="noStrike" kern="1200" cap="none" spc="0" normalizeH="0" baseline="0" noProof="0">
              <a:ln>
                <a:noFill/>
              </a:ln>
              <a:solidFill>
                <a:srgbClr val="898989"/>
              </a:solidFill>
              <a:effectLst/>
              <a:uLnTx/>
              <a:uFillTx/>
              <a:latin typeface="Tahoma" panose="020B0804030504040204" charset="0"/>
              <a:ea typeface="MS PGothic" charset="0"/>
              <a:cs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atin typeface="Calibri" charset="0"/>
              </a:rPr>
              <a:t>Example – why CBC is good?	</a:t>
            </a:r>
            <a:endParaRPr lang="en-US">
              <a:latin typeface="Calibri" charset="0"/>
            </a:endParaRPr>
          </a:p>
        </p:txBody>
      </p:sp>
      <p:sp>
        <p:nvSpPr>
          <p:cNvPr id="4" name="Date Placeholder 3"/>
          <p:cNvSpPr>
            <a:spLocks noGrp="1"/>
          </p:cNvSpPr>
          <p:nvPr>
            <p:ph type="dt" sz="quarter" idx="10"/>
          </p:nvPr>
        </p:nvSpPr>
        <p:spPr/>
        <p:txBody>
          <a:bodyPr/>
          <a:lstStyle>
            <a:lvl1pPr eaLnBrk="0" hangingPunct="0">
              <a:defRPr sz="2400">
                <a:solidFill>
                  <a:srgbClr val="FF3300"/>
                </a:solidFill>
                <a:latin typeface="Tahoma" panose="020B0804030504040204" charset="0"/>
                <a:ea typeface="MS PGothic" charset="0"/>
              </a:defRPr>
            </a:lvl1pPr>
            <a:lvl2pPr marL="742950" indent="-285750" eaLnBrk="0" hangingPunct="0">
              <a:defRPr sz="2400">
                <a:solidFill>
                  <a:srgbClr val="FF3300"/>
                </a:solidFill>
                <a:latin typeface="Tahoma" panose="020B0804030504040204" charset="0"/>
                <a:ea typeface="MS PGothic" charset="0"/>
              </a:defRPr>
            </a:lvl2pPr>
            <a:lvl3pPr marL="1143000" indent="-228600" eaLnBrk="0" hangingPunct="0">
              <a:defRPr sz="2400">
                <a:solidFill>
                  <a:srgbClr val="FF3300"/>
                </a:solidFill>
                <a:latin typeface="Tahoma" panose="020B0804030504040204" charset="0"/>
                <a:ea typeface="MS PGothic" charset="0"/>
              </a:defRPr>
            </a:lvl3pPr>
            <a:lvl4pPr marL="1600200" indent="-228600" eaLnBrk="0" hangingPunct="0">
              <a:defRPr sz="2400">
                <a:solidFill>
                  <a:srgbClr val="FF3300"/>
                </a:solidFill>
                <a:latin typeface="Tahoma" panose="020B0804030504040204" charset="0"/>
                <a:ea typeface="MS PGothic" charset="0"/>
              </a:defRPr>
            </a:lvl4pPr>
            <a:lvl5pPr marL="2057400" indent="-228600" eaLnBrk="0" hangingPunct="0">
              <a:defRPr sz="2400">
                <a:solidFill>
                  <a:srgbClr val="FF3300"/>
                </a:solidFill>
                <a:latin typeface="Tahoma" panose="020B0804030504040204" charset="0"/>
                <a:ea typeface="MS PGothic" charset="0"/>
              </a:defRPr>
            </a:lvl5pPr>
            <a:lvl6pPr marL="2514600" indent="-228600" algn="r" eaLnBrk="0" fontAlgn="base" hangingPunct="0">
              <a:spcBef>
                <a:spcPct val="0"/>
              </a:spcBef>
              <a:spcAft>
                <a:spcPct val="0"/>
              </a:spcAft>
              <a:defRPr sz="2400">
                <a:solidFill>
                  <a:srgbClr val="FF3300"/>
                </a:solidFill>
                <a:latin typeface="Tahoma" panose="020B0804030504040204" charset="0"/>
                <a:ea typeface="MS PGothic" charset="0"/>
              </a:defRPr>
            </a:lvl6pPr>
            <a:lvl7pPr marL="2971800" indent="-228600" algn="r" eaLnBrk="0" fontAlgn="base" hangingPunct="0">
              <a:spcBef>
                <a:spcPct val="0"/>
              </a:spcBef>
              <a:spcAft>
                <a:spcPct val="0"/>
              </a:spcAft>
              <a:defRPr sz="2400">
                <a:solidFill>
                  <a:srgbClr val="FF3300"/>
                </a:solidFill>
                <a:latin typeface="Tahoma" panose="020B0804030504040204" charset="0"/>
                <a:ea typeface="MS PGothic" charset="0"/>
              </a:defRPr>
            </a:lvl7pPr>
            <a:lvl8pPr marL="3429000" indent="-228600" algn="r" eaLnBrk="0" fontAlgn="base" hangingPunct="0">
              <a:spcBef>
                <a:spcPct val="0"/>
              </a:spcBef>
              <a:spcAft>
                <a:spcPct val="0"/>
              </a:spcAft>
              <a:defRPr sz="2400">
                <a:solidFill>
                  <a:srgbClr val="FF3300"/>
                </a:solidFill>
                <a:latin typeface="Tahoma" panose="020B0804030504040204" charset="0"/>
                <a:ea typeface="MS PGothic" charset="0"/>
              </a:defRPr>
            </a:lvl8pPr>
            <a:lvl9pPr marL="3886200" indent="-228600" algn="r" eaLnBrk="0" fontAlgn="base" hangingPunct="0">
              <a:spcBef>
                <a:spcPct val="0"/>
              </a:spcBef>
              <a:spcAft>
                <a:spcPct val="0"/>
              </a:spcAft>
              <a:defRPr sz="2400">
                <a:solidFill>
                  <a:srgbClr val="FF3300"/>
                </a:solidFill>
                <a:latin typeface="Tahoma" panose="020B0804030504040204" charset="0"/>
                <a:ea typeface="MS PGothic"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fld id="{A6760F8B-C24F-BC43-9213-8733DDDF1749}" type="datetime1">
              <a:rPr kumimoji="0" lang="en-US" sz="1200" b="0" i="0" u="none" strike="noStrike" kern="1200" cap="none" spc="0" normalizeH="0" baseline="0" noProof="0">
                <a:ln>
                  <a:noFill/>
                </a:ln>
                <a:solidFill>
                  <a:srgbClr val="898989"/>
                </a:solidFill>
                <a:effectLst/>
                <a:uLnTx/>
                <a:uFillTx/>
                <a:latin typeface="Tahoma" panose="020B0804030504040204" charset="0"/>
                <a:ea typeface="MS PGothic" charset="0"/>
                <a:cs typeface="Calibri"/>
              </a:rPr>
            </a:fld>
            <a:endParaRPr kumimoji="0" lang="en-US" sz="1200" b="0" i="0" u="none" strike="noStrike" kern="1200" cap="none" spc="0" normalizeH="0" baseline="0" noProof="0">
              <a:ln>
                <a:noFill/>
              </a:ln>
              <a:solidFill>
                <a:srgbClr val="898989"/>
              </a:solidFill>
              <a:effectLst/>
              <a:uLnTx/>
              <a:uFillTx/>
              <a:latin typeface="Tahoma" panose="020B0804030504040204" charset="0"/>
              <a:ea typeface="MS PGothic" charset="0"/>
              <a:cs typeface="Calibri"/>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rgbClr val="000000"/>
                </a:solidFill>
                <a:effectLst/>
                <a:uLnTx/>
                <a:uFillTx/>
                <a:latin typeface="Calibri"/>
                <a:ea typeface="+mn-ea"/>
                <a:cs typeface="Calibri"/>
              </a:rPr>
              <a:t>Lecture 2.2 - Private Key Cryptography II</a:t>
            </a:r>
            <a:endParaRPr kumimoji="0" lang="en-US" sz="1200" b="0" i="0" u="none" strike="noStrike" kern="1200" cap="none" spc="0" normalizeH="0" baseline="0" noProof="0">
              <a:ln>
                <a:noFill/>
              </a:ln>
              <a:solidFill>
                <a:srgbClr val="000000"/>
              </a:solidFill>
              <a:effectLst/>
              <a:uLnTx/>
              <a:uFillTx/>
              <a:latin typeface="Calibri"/>
              <a:ea typeface="+mn-ea"/>
              <a:cs typeface="Calibri"/>
            </a:endParaRPr>
          </a:p>
        </p:txBody>
      </p:sp>
      <p:sp>
        <p:nvSpPr>
          <p:cNvPr id="6" name="Slide Number Placeholder 5"/>
          <p:cNvSpPr>
            <a:spLocks noGrp="1"/>
          </p:cNvSpPr>
          <p:nvPr>
            <p:ph type="sldNum" sz="quarter" idx="12"/>
          </p:nvPr>
        </p:nvSpPr>
        <p:spPr/>
        <p:txBody>
          <a:bodyPr/>
          <a:lstStyle>
            <a:lvl1pPr eaLnBrk="0" hangingPunct="0">
              <a:defRPr sz="2400">
                <a:solidFill>
                  <a:srgbClr val="FF3300"/>
                </a:solidFill>
                <a:latin typeface="Tahoma" panose="020B0804030504040204" charset="0"/>
                <a:ea typeface="MS PGothic" charset="0"/>
              </a:defRPr>
            </a:lvl1pPr>
            <a:lvl2pPr marL="742950" indent="-285750" eaLnBrk="0" hangingPunct="0">
              <a:defRPr sz="2400">
                <a:solidFill>
                  <a:srgbClr val="FF3300"/>
                </a:solidFill>
                <a:latin typeface="Tahoma" panose="020B0804030504040204" charset="0"/>
                <a:ea typeface="MS PGothic" charset="0"/>
              </a:defRPr>
            </a:lvl2pPr>
            <a:lvl3pPr marL="1143000" indent="-228600" eaLnBrk="0" hangingPunct="0">
              <a:defRPr sz="2400">
                <a:solidFill>
                  <a:srgbClr val="FF3300"/>
                </a:solidFill>
                <a:latin typeface="Tahoma" panose="020B0804030504040204" charset="0"/>
                <a:ea typeface="MS PGothic" charset="0"/>
              </a:defRPr>
            </a:lvl3pPr>
            <a:lvl4pPr marL="1600200" indent="-228600" eaLnBrk="0" hangingPunct="0">
              <a:defRPr sz="2400">
                <a:solidFill>
                  <a:srgbClr val="FF3300"/>
                </a:solidFill>
                <a:latin typeface="Tahoma" panose="020B0804030504040204" charset="0"/>
                <a:ea typeface="MS PGothic" charset="0"/>
              </a:defRPr>
            </a:lvl4pPr>
            <a:lvl5pPr marL="2057400" indent="-228600" eaLnBrk="0" hangingPunct="0">
              <a:defRPr sz="2400">
                <a:solidFill>
                  <a:srgbClr val="FF3300"/>
                </a:solidFill>
                <a:latin typeface="Tahoma" panose="020B0804030504040204" charset="0"/>
                <a:ea typeface="MS PGothic" charset="0"/>
              </a:defRPr>
            </a:lvl5pPr>
            <a:lvl6pPr marL="2514600" indent="-228600" algn="r" eaLnBrk="0" fontAlgn="base" hangingPunct="0">
              <a:spcBef>
                <a:spcPct val="0"/>
              </a:spcBef>
              <a:spcAft>
                <a:spcPct val="0"/>
              </a:spcAft>
              <a:defRPr sz="2400">
                <a:solidFill>
                  <a:srgbClr val="FF3300"/>
                </a:solidFill>
                <a:latin typeface="Tahoma" panose="020B0804030504040204" charset="0"/>
                <a:ea typeface="MS PGothic" charset="0"/>
              </a:defRPr>
            </a:lvl6pPr>
            <a:lvl7pPr marL="2971800" indent="-228600" algn="r" eaLnBrk="0" fontAlgn="base" hangingPunct="0">
              <a:spcBef>
                <a:spcPct val="0"/>
              </a:spcBef>
              <a:spcAft>
                <a:spcPct val="0"/>
              </a:spcAft>
              <a:defRPr sz="2400">
                <a:solidFill>
                  <a:srgbClr val="FF3300"/>
                </a:solidFill>
                <a:latin typeface="Tahoma" panose="020B0804030504040204" charset="0"/>
                <a:ea typeface="MS PGothic" charset="0"/>
              </a:defRPr>
            </a:lvl7pPr>
            <a:lvl8pPr marL="3429000" indent="-228600" algn="r" eaLnBrk="0" fontAlgn="base" hangingPunct="0">
              <a:spcBef>
                <a:spcPct val="0"/>
              </a:spcBef>
              <a:spcAft>
                <a:spcPct val="0"/>
              </a:spcAft>
              <a:defRPr sz="2400">
                <a:solidFill>
                  <a:srgbClr val="FF3300"/>
                </a:solidFill>
                <a:latin typeface="Tahoma" panose="020B0804030504040204" charset="0"/>
                <a:ea typeface="MS PGothic" charset="0"/>
              </a:defRPr>
            </a:lvl8pPr>
            <a:lvl9pPr marL="3886200" indent="-228600" algn="r" eaLnBrk="0" fontAlgn="base" hangingPunct="0">
              <a:spcBef>
                <a:spcPct val="0"/>
              </a:spcBef>
              <a:spcAft>
                <a:spcPct val="0"/>
              </a:spcAft>
              <a:defRPr sz="2400">
                <a:solidFill>
                  <a:srgbClr val="FF3300"/>
                </a:solidFill>
                <a:latin typeface="Tahoma" panose="020B0804030504040204" charset="0"/>
                <a:ea typeface="MS PGothic" charset="0"/>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5BE82B4F-9526-504A-BF56-D01293911389}" type="slidenum">
              <a:rPr kumimoji="0" lang="en-US" sz="1200" b="0" i="0" u="none" strike="noStrike" kern="1200" cap="none" spc="0" normalizeH="0" baseline="0" noProof="0">
                <a:ln>
                  <a:noFill/>
                </a:ln>
                <a:solidFill>
                  <a:srgbClr val="898989"/>
                </a:solidFill>
                <a:effectLst/>
                <a:uLnTx/>
                <a:uFillTx/>
                <a:latin typeface="Tahoma" panose="020B0804030504040204" charset="0"/>
                <a:ea typeface="MS PGothic" charset="0"/>
                <a:cs typeface="Calibri"/>
              </a:rPr>
            </a:fld>
            <a:endParaRPr kumimoji="0" lang="en-US" sz="1200" b="0" i="0" u="none" strike="noStrike" kern="1200" cap="none" spc="0" normalizeH="0" baseline="0" noProof="0">
              <a:ln>
                <a:noFill/>
              </a:ln>
              <a:solidFill>
                <a:srgbClr val="898989"/>
              </a:solidFill>
              <a:effectLst/>
              <a:uLnTx/>
              <a:uFillTx/>
              <a:latin typeface="Tahoma" panose="020B0804030504040204" charset="0"/>
              <a:ea typeface="MS PGothic" charset="0"/>
              <a:cs typeface="Calibri"/>
            </a:endParaRPr>
          </a:p>
        </p:txBody>
      </p:sp>
      <p:sp>
        <p:nvSpPr>
          <p:cNvPr id="37895" name="TextBox 6"/>
          <p:cNvSpPr txBox="1">
            <a:spLocks noChangeArrowheads="1"/>
          </p:cNvSpPr>
          <p:nvPr/>
        </p:nvSpPr>
        <p:spPr bwMode="auto">
          <a:xfrm>
            <a:off x="1058863" y="5605463"/>
            <a:ext cx="2133600" cy="457200"/>
          </a:xfrm>
          <a:prstGeom prst="rect">
            <a:avLst/>
          </a:prstGeom>
          <a:noFill/>
          <a:ln>
            <a:noFill/>
          </a:ln>
        </p:spPr>
        <p:txBody>
          <a:bodyPr>
            <a:spAutoFit/>
          </a:bodyPr>
          <a:lstStyle>
            <a:lvl1pPr eaLnBrk="0" hangingPunct="0">
              <a:defRPr sz="2400">
                <a:solidFill>
                  <a:srgbClr val="FF3300"/>
                </a:solidFill>
                <a:latin typeface="Tahoma" panose="020B0804030504040204" charset="0"/>
                <a:ea typeface="MS PGothic" charset="0"/>
              </a:defRPr>
            </a:lvl1pPr>
            <a:lvl2pPr marL="742950" indent="-285750" eaLnBrk="0" hangingPunct="0">
              <a:defRPr sz="2400">
                <a:solidFill>
                  <a:srgbClr val="FF3300"/>
                </a:solidFill>
                <a:latin typeface="Tahoma" panose="020B0804030504040204" charset="0"/>
                <a:ea typeface="MS PGothic" charset="0"/>
              </a:defRPr>
            </a:lvl2pPr>
            <a:lvl3pPr marL="1143000" indent="-228600" eaLnBrk="0" hangingPunct="0">
              <a:defRPr sz="2400">
                <a:solidFill>
                  <a:srgbClr val="FF3300"/>
                </a:solidFill>
                <a:latin typeface="Tahoma" panose="020B0804030504040204" charset="0"/>
                <a:ea typeface="MS PGothic" charset="0"/>
              </a:defRPr>
            </a:lvl3pPr>
            <a:lvl4pPr marL="1600200" indent="-228600" eaLnBrk="0" hangingPunct="0">
              <a:defRPr sz="2400">
                <a:solidFill>
                  <a:srgbClr val="FF3300"/>
                </a:solidFill>
                <a:latin typeface="Tahoma" panose="020B0804030504040204" charset="0"/>
                <a:ea typeface="MS PGothic" charset="0"/>
              </a:defRPr>
            </a:lvl4pPr>
            <a:lvl5pPr marL="2057400" indent="-228600" eaLnBrk="0" hangingPunct="0">
              <a:defRPr sz="2400">
                <a:solidFill>
                  <a:srgbClr val="FF3300"/>
                </a:solidFill>
                <a:latin typeface="Tahoma" panose="020B0804030504040204" charset="0"/>
                <a:ea typeface="MS PGothic" charset="0"/>
              </a:defRPr>
            </a:lvl5pPr>
            <a:lvl6pPr marL="2514600" indent="-228600" algn="r" eaLnBrk="0" fontAlgn="base" hangingPunct="0">
              <a:spcBef>
                <a:spcPct val="0"/>
              </a:spcBef>
              <a:spcAft>
                <a:spcPct val="0"/>
              </a:spcAft>
              <a:defRPr sz="2400">
                <a:solidFill>
                  <a:srgbClr val="FF3300"/>
                </a:solidFill>
                <a:latin typeface="Tahoma" panose="020B0804030504040204" charset="0"/>
                <a:ea typeface="MS PGothic" charset="0"/>
              </a:defRPr>
            </a:lvl6pPr>
            <a:lvl7pPr marL="2971800" indent="-228600" algn="r" eaLnBrk="0" fontAlgn="base" hangingPunct="0">
              <a:spcBef>
                <a:spcPct val="0"/>
              </a:spcBef>
              <a:spcAft>
                <a:spcPct val="0"/>
              </a:spcAft>
              <a:defRPr sz="2400">
                <a:solidFill>
                  <a:srgbClr val="FF3300"/>
                </a:solidFill>
                <a:latin typeface="Tahoma" panose="020B0804030504040204" charset="0"/>
                <a:ea typeface="MS PGothic" charset="0"/>
              </a:defRPr>
            </a:lvl7pPr>
            <a:lvl8pPr marL="3429000" indent="-228600" algn="r" eaLnBrk="0" fontAlgn="base" hangingPunct="0">
              <a:spcBef>
                <a:spcPct val="0"/>
              </a:spcBef>
              <a:spcAft>
                <a:spcPct val="0"/>
              </a:spcAft>
              <a:defRPr sz="2400">
                <a:solidFill>
                  <a:srgbClr val="FF3300"/>
                </a:solidFill>
                <a:latin typeface="Tahoma" panose="020B0804030504040204" charset="0"/>
                <a:ea typeface="MS PGothic" charset="0"/>
              </a:defRPr>
            </a:lvl8pPr>
            <a:lvl9pPr marL="3886200" indent="-228600" algn="r" eaLnBrk="0" fontAlgn="base" hangingPunct="0">
              <a:spcBef>
                <a:spcPct val="0"/>
              </a:spcBef>
              <a:spcAft>
                <a:spcPct val="0"/>
              </a:spcAft>
              <a:defRPr sz="2400">
                <a:solidFill>
                  <a:srgbClr val="FF3300"/>
                </a:solidFill>
                <a:latin typeface="Tahoma" panose="020B0804030504040204" charset="0"/>
                <a:ea typeface="MS PGothic" charset="0"/>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a:ln>
                  <a:noFill/>
                </a:ln>
                <a:solidFill>
                  <a:srgbClr val="000000"/>
                </a:solidFill>
                <a:effectLst/>
                <a:uLnTx/>
                <a:uFillTx/>
                <a:latin typeface="Tahoma" panose="020B0804030504040204" charset="0"/>
                <a:ea typeface="MS PGothic" charset="0"/>
                <a:cs typeface="+mn-cs"/>
              </a:rPr>
              <a:t>Tux</a:t>
            </a:r>
            <a:endParaRPr kumimoji="0" lang="en-US" sz="2400" b="0" i="0" u="none" strike="noStrike" kern="1200" cap="none" spc="0" normalizeH="0" baseline="0" noProof="0">
              <a:ln>
                <a:noFill/>
              </a:ln>
              <a:solidFill>
                <a:srgbClr val="000000"/>
              </a:solidFill>
              <a:effectLst/>
              <a:uLnTx/>
              <a:uFillTx/>
              <a:latin typeface="Tahoma" panose="020B0804030504040204" charset="0"/>
              <a:ea typeface="MS PGothic" charset="0"/>
              <a:cs typeface="+mn-cs"/>
            </a:endParaRPr>
          </a:p>
        </p:txBody>
      </p:sp>
      <p:sp>
        <p:nvSpPr>
          <p:cNvPr id="37896" name="Rectangle 7"/>
          <p:cNvSpPr>
            <a:spLocks noChangeArrowheads="1"/>
          </p:cNvSpPr>
          <p:nvPr/>
        </p:nvSpPr>
        <p:spPr bwMode="auto">
          <a:xfrm>
            <a:off x="4114800" y="5575300"/>
            <a:ext cx="4572000" cy="831850"/>
          </a:xfrm>
          <a:prstGeom prst="rect">
            <a:avLst/>
          </a:prstGeom>
          <a:noFill/>
          <a:ln>
            <a:noFill/>
          </a:ln>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a:ln>
                  <a:noFill/>
                </a:ln>
                <a:solidFill>
                  <a:srgbClr val="000000"/>
                </a:solidFill>
                <a:effectLst/>
                <a:uLnTx/>
                <a:uFillTx/>
                <a:latin typeface="Cambria"/>
                <a:ea typeface="+mn-ea"/>
                <a:cs typeface="+mn-cs"/>
              </a:rPr>
              <a:t>Tux encrypted with AES in CBC mode</a:t>
            </a:r>
            <a:endParaRPr kumimoji="0" lang="en-US" sz="1800" b="0" i="0" u="none" strike="noStrike" kern="1200" cap="none" spc="0" normalizeH="0" baseline="0" noProof="0">
              <a:ln>
                <a:noFill/>
              </a:ln>
              <a:solidFill>
                <a:srgbClr val="000000"/>
              </a:solidFill>
              <a:effectLst/>
              <a:uLnTx/>
              <a:uFillTx/>
              <a:latin typeface="Cambria"/>
              <a:ea typeface="+mn-ea"/>
              <a:cs typeface="+mn-cs"/>
            </a:endParaRPr>
          </a:p>
        </p:txBody>
      </p:sp>
      <p:pic>
        <p:nvPicPr>
          <p:cNvPr id="3789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21275" y="2122488"/>
            <a:ext cx="2727325" cy="3005137"/>
          </a:xfrm>
          <a:prstGeom prst="rect">
            <a:avLst/>
          </a:prstGeom>
          <a:noFill/>
          <a:ln>
            <a:noFill/>
          </a:ln>
          <a:effectLst/>
        </p:spPr>
      </p:pic>
      <p:pic>
        <p:nvPicPr>
          <p:cNvPr id="10" name="Content Placeholder 3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0060" y="2038350"/>
            <a:ext cx="2879578" cy="3173412"/>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t>Message Integrity/Authenticity</a:t>
            </a:r>
            <a:endParaRPr lang="en-US" dirty="0"/>
          </a:p>
        </p:txBody>
      </p:sp>
      <p:sp>
        <p:nvSpPr>
          <p:cNvPr id="5123" name="Rectangle 3"/>
          <p:cNvSpPr>
            <a:spLocks noGrp="1" noChangeArrowheads="1"/>
          </p:cNvSpPr>
          <p:nvPr>
            <p:ph type="body" idx="1"/>
          </p:nvPr>
        </p:nvSpPr>
        <p:spPr>
          <a:xfrm>
            <a:off x="228600" y="1219200"/>
            <a:ext cx="8458200" cy="5181600"/>
          </a:xfrm>
        </p:spPr>
        <p:txBody>
          <a:bodyPr>
            <a:normAutofit/>
          </a:bodyPr>
          <a:lstStyle/>
          <a:p>
            <a:pPr>
              <a:lnSpc>
                <a:spcPct val="120000"/>
              </a:lnSpc>
              <a:buFont typeface="Arial" panose="020B0604020202090204" pitchFamily="34" charset="0"/>
              <a:buChar char="•"/>
              <a:tabLst>
                <a:tab pos="3200400" algn="l"/>
              </a:tabLst>
              <a:defRPr/>
            </a:pPr>
            <a:r>
              <a:rPr lang="en-US" sz="2800" dirty="0"/>
              <a:t>We cannot have data authenticity without integrity. </a:t>
            </a:r>
            <a:endParaRPr lang="en-US" sz="2800" dirty="0"/>
          </a:p>
          <a:p>
            <a:pPr lvl="1">
              <a:lnSpc>
                <a:spcPct val="120000"/>
              </a:lnSpc>
              <a:tabLst>
                <a:tab pos="3200400" algn="l"/>
              </a:tabLst>
              <a:defRPr/>
            </a:pPr>
            <a:r>
              <a:rPr lang="en-US" sz="2400" dirty="0"/>
              <a:t>Integrity: data authenticity</a:t>
            </a:r>
            <a:endParaRPr lang="en-US" sz="2400" dirty="0"/>
          </a:p>
          <a:p>
            <a:pPr lvl="1">
              <a:lnSpc>
                <a:spcPct val="120000"/>
              </a:lnSpc>
              <a:tabLst>
                <a:tab pos="3200400" algn="l"/>
              </a:tabLst>
              <a:defRPr/>
            </a:pPr>
            <a:r>
              <a:rPr lang="en-US" sz="2400" dirty="0"/>
              <a:t>Authenticity: source authenticity</a:t>
            </a:r>
            <a:endParaRPr lang="en-US" sz="2400" dirty="0"/>
          </a:p>
          <a:p>
            <a:pPr lvl="1">
              <a:lnSpc>
                <a:spcPct val="120000"/>
              </a:lnSpc>
              <a:tabLst>
                <a:tab pos="3200400" algn="l"/>
              </a:tabLst>
              <a:defRPr/>
            </a:pPr>
            <a:endParaRPr lang="en-US" dirty="0"/>
          </a:p>
          <a:p>
            <a:pPr marL="0" indent="0">
              <a:lnSpc>
                <a:spcPct val="120000"/>
              </a:lnSpc>
              <a:buNone/>
              <a:tabLst>
                <a:tab pos="3200400" algn="l"/>
              </a:tabLst>
            </a:pPr>
            <a:r>
              <a:rPr lang="en-US" sz="2800" dirty="0"/>
              <a:t>Goal: </a:t>
            </a:r>
            <a:r>
              <a:rPr lang="en-US" sz="2800" i="1" u="sng" dirty="0">
                <a:solidFill>
                  <a:schemeClr val="tx2"/>
                </a:solidFill>
              </a:rPr>
              <a:t>authenticity </a:t>
            </a:r>
            <a:r>
              <a:rPr lang="en-US" sz="2800" dirty="0"/>
              <a:t>and</a:t>
            </a:r>
            <a:r>
              <a:rPr lang="en-US" sz="2800" i="1" u="sng" dirty="0">
                <a:solidFill>
                  <a:schemeClr val="tx2"/>
                </a:solidFill>
              </a:rPr>
              <a:t> integrity</a:t>
            </a:r>
            <a:r>
              <a:rPr lang="en-US" sz="2800" dirty="0"/>
              <a:t> (not secrecy)</a:t>
            </a:r>
            <a:endParaRPr lang="en-US" sz="2800" dirty="0"/>
          </a:p>
          <a:p>
            <a:pPr>
              <a:lnSpc>
                <a:spcPct val="120000"/>
              </a:lnSpc>
              <a:tabLst>
                <a:tab pos="3200400" algn="l"/>
              </a:tabLst>
            </a:pPr>
            <a:endParaRPr lang="en-US" sz="2800" i="1" u="sng" dirty="0">
              <a:solidFill>
                <a:schemeClr val="tx2"/>
              </a:solidFill>
              <a:sym typeface="Symbol" charset="0"/>
            </a:endParaRPr>
          </a:p>
          <a:p>
            <a:pPr>
              <a:lnSpc>
                <a:spcPct val="120000"/>
              </a:lnSpc>
              <a:buFont typeface="Arial" panose="020B0604020202090204" pitchFamily="34" charset="0"/>
              <a:buChar char="•"/>
              <a:tabLst>
                <a:tab pos="3200400" algn="l"/>
              </a:tabLst>
              <a:defRPr/>
            </a:pPr>
            <a:r>
              <a:rPr lang="en-US" sz="2800" dirty="0">
                <a:sym typeface="Symbol" charset="0"/>
              </a:rPr>
              <a:t>Example:</a:t>
            </a:r>
            <a:endParaRPr lang="en-US" sz="2800" dirty="0">
              <a:sym typeface="Symbol" charset="0"/>
            </a:endParaRPr>
          </a:p>
          <a:p>
            <a:pPr lvl="1">
              <a:lnSpc>
                <a:spcPct val="120000"/>
              </a:lnSpc>
              <a:tabLst>
                <a:tab pos="3200400" algn="l"/>
              </a:tabLst>
              <a:defRPr/>
            </a:pPr>
            <a:r>
              <a:rPr lang="en-US" sz="2400" dirty="0">
                <a:sym typeface="Symbol" charset="0"/>
              </a:rPr>
              <a:t>Protecting public files on disk </a:t>
            </a:r>
            <a:endParaRPr lang="en-US" sz="2400" dirty="0">
              <a:sym typeface="Symbol" charset="0"/>
            </a:endParaRPr>
          </a:p>
          <a:p>
            <a:pPr lvl="1">
              <a:lnSpc>
                <a:spcPct val="120000"/>
              </a:lnSpc>
              <a:tabLst>
                <a:tab pos="3200400" algn="l"/>
              </a:tabLst>
              <a:defRPr/>
            </a:pPr>
            <a:r>
              <a:rPr lang="en-US" sz="2400" dirty="0">
                <a:sym typeface="Symbol" charset="0"/>
              </a:rPr>
              <a:t>Protecting banner ads on web pages</a:t>
            </a:r>
            <a:endParaRPr lang="en-US" sz="2400" dirty="0">
              <a:sym typeface="Symbol" charset="0"/>
            </a:endParaRPr>
          </a:p>
          <a:p>
            <a:pPr lvl="1">
              <a:lnSpc>
                <a:spcPct val="120000"/>
              </a:lnSpc>
              <a:tabLst>
                <a:tab pos="3200400" algn="l"/>
              </a:tabLst>
            </a:pPr>
            <a:endParaRPr lang="en-US" dirty="0">
              <a:sym typeface="Symbol" charset="0"/>
            </a:endParaRPr>
          </a:p>
          <a:p>
            <a:pPr lvl="1">
              <a:lnSpc>
                <a:spcPct val="120000"/>
              </a:lnSpc>
              <a:tabLst>
                <a:tab pos="3200400" algn="l"/>
              </a:tabLst>
            </a:pPr>
            <a:endParaRPr lang="en-US" dirty="0">
              <a:sym typeface="Symbol" charset="0"/>
            </a:endParaRPr>
          </a:p>
          <a:p>
            <a:pPr>
              <a:lnSpc>
                <a:spcPct val="120000"/>
              </a:lnSpc>
              <a:tabLst>
                <a:tab pos="3200400" algn="l"/>
              </a:tabLst>
            </a:pPr>
            <a:endParaRPr lang="en-US" sz="2800" dirty="0">
              <a:sym typeface="Symbol" charset="0"/>
            </a:endParaRPr>
          </a:p>
        </p:txBody>
      </p:sp>
      <p:sp>
        <p:nvSpPr>
          <p:cNvPr id="2" name="Slide Number Placeholder 1"/>
          <p:cNvSpPr>
            <a:spLocks noGrp="1"/>
          </p:cNvSpPr>
          <p:nvPr>
            <p:ph type="sldNum" sz="quarter" idx="12"/>
          </p:nvPr>
        </p:nvSpPr>
        <p:spPr/>
        <p:txBody>
          <a:bodyPr/>
          <a:lstStyle/>
          <a:p>
            <a:fld id="{B747839D-A323-47F3-909F-548499399628}" type="slidenum">
              <a:rPr lang="en-US" smtClean="0"/>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u="sng" dirty="0"/>
              <a:t>Given:</a:t>
            </a:r>
            <a:r>
              <a:rPr lang="en-US" dirty="0"/>
              <a:t> a PRF for shorter messages (e.g., 16 bytes)</a:t>
            </a:r>
            <a:endParaRPr lang="en-US" dirty="0"/>
          </a:p>
          <a:p>
            <a:pPr marL="0" indent="0">
              <a:buNone/>
            </a:pPr>
            <a:r>
              <a:rPr lang="en-US" u="sng" dirty="0"/>
              <a:t>Goal:</a:t>
            </a:r>
            <a:r>
              <a:rPr lang="en-US" dirty="0"/>
              <a:t> build a MAC for longer messages </a:t>
            </a:r>
            <a:br>
              <a:rPr lang="en-US" dirty="0"/>
            </a:br>
            <a:r>
              <a:rPr lang="en-US" dirty="0"/>
              <a:t>(e.g., gigabytes)</a:t>
            </a:r>
            <a:endParaRPr lang="en-US" dirty="0"/>
          </a:p>
          <a:p>
            <a:pPr marL="0" indent="0">
              <a:buNone/>
            </a:pPr>
            <a:endParaRPr lang="en-US" dirty="0"/>
          </a:p>
          <a:p>
            <a:pPr marL="0" indent="0">
              <a:buNone/>
            </a:pPr>
            <a:r>
              <a:rPr lang="en-US" dirty="0"/>
              <a:t>Construction examples:</a:t>
            </a:r>
            <a:endParaRPr lang="en-US" dirty="0"/>
          </a:p>
          <a:p>
            <a:pPr lvl="1"/>
            <a:r>
              <a:rPr lang="en-US" dirty="0"/>
              <a:t>CBC-MAC: Turn small PRF into big PRF</a:t>
            </a:r>
            <a:endParaRPr lang="en-US" dirty="0"/>
          </a:p>
          <a:p>
            <a:pPr lvl="1"/>
            <a:endParaRPr lang="en-US"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747839D-A323-47F3-909F-548499399628}" type="slidenum">
              <a:rPr kumimoji="0" lang="en-US" sz="1200" b="0" i="0" u="none" strike="noStrike" kern="1200" cap="none" spc="0" normalizeH="0" baseline="0" noProof="0" smtClean="0">
                <a:ln>
                  <a:noFill/>
                </a:ln>
                <a:solidFill>
                  <a:srgbClr val="000000"/>
                </a:solidFill>
                <a:effectLst/>
                <a:uLnTx/>
                <a:uFillTx/>
                <a:latin typeface="Calibri"/>
                <a:ea typeface="+mn-ea"/>
                <a:cs typeface="Calibri"/>
              </a:rPr>
            </a:fld>
            <a:endParaRPr kumimoji="0" lang="en-US" sz="1200" b="0" i="0" u="none" strike="noStrike" kern="1200" cap="none" spc="0" normalizeH="0" baseline="0" noProof="0">
              <a:ln>
                <a:noFill/>
              </a:ln>
              <a:solidFill>
                <a:srgbClr val="000000"/>
              </a:solidFill>
              <a:effectLst/>
              <a:uLnTx/>
              <a:uFillTx/>
              <a:latin typeface="Calibri"/>
              <a:ea typeface="+mn-ea"/>
              <a:cs typeface="Calibri"/>
            </a:endParaRPr>
          </a:p>
        </p:txBody>
      </p:sp>
      <p:sp>
        <p:nvSpPr>
          <p:cNvPr id="5" name="Title 4"/>
          <p:cNvSpPr>
            <a:spLocks noGrp="1"/>
          </p:cNvSpPr>
          <p:nvPr>
            <p:ph type="title"/>
          </p:nvPr>
        </p:nvSpPr>
        <p:spPr/>
        <p:txBody>
          <a:bodyPr/>
          <a:lstStyle/>
          <a:p>
            <a:r>
              <a:rPr lang="en-US" dirty="0"/>
              <a:t>Building Secure MACs</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44" name="Group 60"/>
          <p:cNvGrpSpPr/>
          <p:nvPr/>
        </p:nvGrpSpPr>
        <p:grpSpPr bwMode="auto">
          <a:xfrm>
            <a:off x="304800" y="1595439"/>
            <a:ext cx="7391400" cy="2747963"/>
            <a:chOff x="192" y="620"/>
            <a:chExt cx="4656" cy="2308"/>
          </a:xfrm>
        </p:grpSpPr>
        <p:sp>
          <p:nvSpPr>
            <p:cNvPr id="16439" name="AutoShape 55"/>
            <p:cNvSpPr>
              <a:spLocks noChangeArrowheads="1"/>
            </p:cNvSpPr>
            <p:nvPr/>
          </p:nvSpPr>
          <p:spPr bwMode="auto">
            <a:xfrm>
              <a:off x="288" y="960"/>
              <a:ext cx="4560" cy="1968"/>
            </a:xfrm>
            <a:prstGeom prst="roundRect">
              <a:avLst>
                <a:gd name="adj" fmla="val 16667"/>
              </a:avLst>
            </a:prstGeom>
            <a:solidFill>
              <a:schemeClr val="accent3">
                <a:lumMod val="60000"/>
                <a:lumOff val="40000"/>
              </a:schemeClr>
            </a:solidFill>
            <a:ln>
              <a:noFill/>
            </a:ln>
            <a:effectLst/>
          </p:spPr>
          <p:txBody>
            <a:bodyPr wrap="none" anchor="ctr"/>
            <a:lstStyle/>
            <a:p>
              <a:endParaRPr lang="en-US">
                <a:solidFill>
                  <a:prstClr val="black"/>
                </a:solidFill>
                <a:latin typeface="Calibri"/>
              </a:endParaRPr>
            </a:p>
          </p:txBody>
        </p:sp>
        <p:sp>
          <p:nvSpPr>
            <p:cNvPr id="16440" name="Text Box 56"/>
            <p:cNvSpPr txBox="1">
              <a:spLocks noChangeArrowheads="1"/>
            </p:cNvSpPr>
            <p:nvPr/>
          </p:nvSpPr>
          <p:spPr bwMode="auto">
            <a:xfrm>
              <a:off x="192" y="620"/>
              <a:ext cx="771" cy="388"/>
            </a:xfrm>
            <a:prstGeom prst="rect">
              <a:avLst/>
            </a:prstGeom>
            <a:noFill/>
            <a:ln>
              <a:noFill/>
            </a:ln>
            <a:effectLst/>
          </p:spPr>
          <p:txBody>
            <a:bodyPr wrap="none">
              <a:spAutoFit/>
            </a:bodyPr>
            <a:lstStyle/>
            <a:p>
              <a:r>
                <a:rPr lang="en-US" sz="2400" dirty="0">
                  <a:solidFill>
                    <a:prstClr val="black"/>
                  </a:solidFill>
                  <a:latin typeface="Calibri"/>
                </a:rPr>
                <a:t>raw CBC</a:t>
              </a:r>
              <a:endParaRPr lang="en-US" sz="2400" dirty="0">
                <a:solidFill>
                  <a:prstClr val="black"/>
                </a:solidFill>
                <a:latin typeface="Calibri"/>
              </a:endParaRPr>
            </a:p>
          </p:txBody>
        </p:sp>
      </p:grpSp>
      <p:sp>
        <p:nvSpPr>
          <p:cNvPr id="16386" name="Rectangle 2"/>
          <p:cNvSpPr>
            <a:spLocks noGrp="1" noChangeArrowheads="1"/>
          </p:cNvSpPr>
          <p:nvPr>
            <p:ph type="title"/>
          </p:nvPr>
        </p:nvSpPr>
        <p:spPr>
          <a:xfrm>
            <a:off x="457200" y="914400"/>
            <a:ext cx="8229600" cy="628650"/>
          </a:xfrm>
        </p:spPr>
        <p:txBody>
          <a:bodyPr>
            <a:normAutofit fontScale="90000"/>
          </a:bodyPr>
          <a:lstStyle/>
          <a:p>
            <a:r>
              <a:rPr lang="en-US" dirty="0"/>
              <a:t>Construction 1:   </a:t>
            </a:r>
            <a:r>
              <a:rPr lang="en-US" sz="2700" dirty="0"/>
              <a:t>encrypted</a:t>
            </a:r>
            <a:r>
              <a:rPr lang="en-US" sz="5300" dirty="0"/>
              <a:t> </a:t>
            </a:r>
            <a:r>
              <a:rPr lang="en-US" dirty="0"/>
              <a:t>CBC-MAC</a:t>
            </a:r>
            <a:endParaRPr lang="en-US" dirty="0"/>
          </a:p>
        </p:txBody>
      </p:sp>
      <p:sp>
        <p:nvSpPr>
          <p:cNvPr id="16389" name="Rectangle 5"/>
          <p:cNvSpPr>
            <a:spLocks noChangeArrowheads="1"/>
          </p:cNvSpPr>
          <p:nvPr/>
        </p:nvSpPr>
        <p:spPr bwMode="auto">
          <a:xfrm>
            <a:off x="1066800" y="3314700"/>
            <a:ext cx="914400" cy="628650"/>
          </a:xfrm>
          <a:prstGeom prst="rect">
            <a:avLst/>
          </a:prstGeom>
          <a:solidFill>
            <a:schemeClr val="accent1"/>
          </a:solidFill>
          <a:ln w="9525">
            <a:solidFill>
              <a:schemeClr val="tx1"/>
            </a:solidFill>
            <a:miter lim="800000"/>
          </a:ln>
          <a:effectLst/>
        </p:spPr>
        <p:txBody>
          <a:bodyPr wrap="none" anchor="ctr"/>
          <a:lstStyle/>
          <a:p>
            <a:pPr algn="ctr"/>
            <a:r>
              <a:rPr lang="en-US" sz="2400">
                <a:solidFill>
                  <a:prstClr val="black"/>
                </a:solidFill>
                <a:latin typeface="Calibri"/>
              </a:rPr>
              <a:t>F(k,</a:t>
            </a:r>
            <a:r>
              <a:rPr lang="en-US" sz="2400">
                <a:solidFill>
                  <a:prstClr val="black"/>
                </a:solidFill>
                <a:latin typeface="Calibri"/>
                <a:sym typeface="Symbol" charset="0"/>
              </a:rPr>
              <a:t>)</a:t>
            </a:r>
            <a:endParaRPr lang="en-US" sz="2400">
              <a:solidFill>
                <a:prstClr val="black"/>
              </a:solidFill>
              <a:latin typeface="Calibri"/>
              <a:sym typeface="Symbol" charset="0"/>
            </a:endParaRPr>
          </a:p>
        </p:txBody>
      </p:sp>
      <p:sp>
        <p:nvSpPr>
          <p:cNvPr id="16390" name="Rectangle 6"/>
          <p:cNvSpPr>
            <a:spLocks noChangeArrowheads="1"/>
          </p:cNvSpPr>
          <p:nvPr/>
        </p:nvSpPr>
        <p:spPr bwMode="auto">
          <a:xfrm>
            <a:off x="2743200" y="3314700"/>
            <a:ext cx="914400" cy="628650"/>
          </a:xfrm>
          <a:prstGeom prst="rect">
            <a:avLst/>
          </a:prstGeom>
          <a:solidFill>
            <a:schemeClr val="accent1"/>
          </a:solidFill>
          <a:ln w="9525">
            <a:solidFill>
              <a:schemeClr val="tx1"/>
            </a:solidFill>
            <a:miter lim="800000"/>
          </a:ln>
          <a:effectLst/>
        </p:spPr>
        <p:txBody>
          <a:bodyPr wrap="none" anchor="ctr"/>
          <a:lstStyle/>
          <a:p>
            <a:pPr algn="ctr"/>
            <a:r>
              <a:rPr lang="en-US" sz="2400">
                <a:solidFill>
                  <a:prstClr val="black"/>
                </a:solidFill>
                <a:latin typeface="Calibri"/>
              </a:rPr>
              <a:t>F(k,</a:t>
            </a:r>
            <a:r>
              <a:rPr lang="en-US" sz="2400">
                <a:solidFill>
                  <a:prstClr val="black"/>
                </a:solidFill>
                <a:latin typeface="Calibri"/>
                <a:sym typeface="Symbol" charset="0"/>
              </a:rPr>
              <a:t>)</a:t>
            </a:r>
            <a:endParaRPr lang="en-US" sz="2400">
              <a:solidFill>
                <a:prstClr val="black"/>
              </a:solidFill>
              <a:latin typeface="Calibri"/>
              <a:sym typeface="Symbol" charset="0"/>
            </a:endParaRPr>
          </a:p>
        </p:txBody>
      </p:sp>
      <p:sp>
        <p:nvSpPr>
          <p:cNvPr id="16392" name="Rectangle 8"/>
          <p:cNvSpPr>
            <a:spLocks noChangeArrowheads="1"/>
          </p:cNvSpPr>
          <p:nvPr/>
        </p:nvSpPr>
        <p:spPr bwMode="auto">
          <a:xfrm>
            <a:off x="5943600" y="3314700"/>
            <a:ext cx="914400" cy="628650"/>
          </a:xfrm>
          <a:prstGeom prst="rect">
            <a:avLst/>
          </a:prstGeom>
          <a:solidFill>
            <a:schemeClr val="accent1"/>
          </a:solidFill>
          <a:ln w="9525">
            <a:solidFill>
              <a:schemeClr val="tx1"/>
            </a:solidFill>
            <a:miter lim="800000"/>
          </a:ln>
          <a:effectLst/>
        </p:spPr>
        <p:txBody>
          <a:bodyPr wrap="none" anchor="ctr"/>
          <a:lstStyle/>
          <a:p>
            <a:pPr algn="ctr"/>
            <a:r>
              <a:rPr lang="en-US" sz="2400">
                <a:solidFill>
                  <a:prstClr val="black"/>
                </a:solidFill>
                <a:latin typeface="Calibri"/>
              </a:rPr>
              <a:t>F(k,</a:t>
            </a:r>
            <a:r>
              <a:rPr lang="en-US" sz="2400">
                <a:solidFill>
                  <a:prstClr val="black"/>
                </a:solidFill>
                <a:latin typeface="Calibri"/>
                <a:sym typeface="Symbol" charset="0"/>
              </a:rPr>
              <a:t>)</a:t>
            </a:r>
            <a:endParaRPr lang="en-US" sz="2400">
              <a:solidFill>
                <a:prstClr val="black"/>
              </a:solidFill>
              <a:latin typeface="Calibri"/>
              <a:sym typeface="Symbol" charset="0"/>
            </a:endParaRPr>
          </a:p>
        </p:txBody>
      </p:sp>
      <p:sp>
        <p:nvSpPr>
          <p:cNvPr id="16394" name="Rectangle 10"/>
          <p:cNvSpPr>
            <a:spLocks noChangeArrowheads="1"/>
          </p:cNvSpPr>
          <p:nvPr/>
        </p:nvSpPr>
        <p:spPr bwMode="auto">
          <a:xfrm>
            <a:off x="762000" y="2228850"/>
            <a:ext cx="1524000" cy="285750"/>
          </a:xfrm>
          <a:prstGeom prst="rect">
            <a:avLst/>
          </a:prstGeom>
          <a:solidFill>
            <a:srgbClr val="FAC090"/>
          </a:solidFill>
          <a:ln w="9525">
            <a:solidFill>
              <a:schemeClr val="tx1"/>
            </a:solidFill>
            <a:miter lim="800000"/>
          </a:ln>
          <a:effectLst/>
        </p:spPr>
        <p:txBody>
          <a:bodyPr wrap="none" anchor="ctr"/>
          <a:lstStyle/>
          <a:p>
            <a:pPr algn="ctr"/>
            <a:r>
              <a:rPr lang="en-US">
                <a:solidFill>
                  <a:prstClr val="black"/>
                </a:solidFill>
                <a:latin typeface="Calibri"/>
              </a:rPr>
              <a:t>m[0]</a:t>
            </a:r>
            <a:endParaRPr lang="en-US">
              <a:solidFill>
                <a:prstClr val="black"/>
              </a:solidFill>
              <a:latin typeface="Calibri"/>
            </a:endParaRPr>
          </a:p>
        </p:txBody>
      </p:sp>
      <p:sp>
        <p:nvSpPr>
          <p:cNvPr id="16395" name="Rectangle 11"/>
          <p:cNvSpPr>
            <a:spLocks noChangeArrowheads="1"/>
          </p:cNvSpPr>
          <p:nvPr/>
        </p:nvSpPr>
        <p:spPr bwMode="auto">
          <a:xfrm>
            <a:off x="2286000" y="2228850"/>
            <a:ext cx="1676400" cy="285750"/>
          </a:xfrm>
          <a:prstGeom prst="rect">
            <a:avLst/>
          </a:prstGeom>
          <a:solidFill>
            <a:srgbClr val="FAC090"/>
          </a:solidFill>
          <a:ln w="9525">
            <a:solidFill>
              <a:schemeClr val="tx1"/>
            </a:solidFill>
            <a:miter lim="800000"/>
          </a:ln>
          <a:effectLst/>
        </p:spPr>
        <p:txBody>
          <a:bodyPr wrap="none" anchor="ctr"/>
          <a:lstStyle/>
          <a:p>
            <a:pPr algn="ctr"/>
            <a:r>
              <a:rPr lang="en-US">
                <a:solidFill>
                  <a:prstClr val="black"/>
                </a:solidFill>
                <a:latin typeface="Calibri"/>
              </a:rPr>
              <a:t>m[1]</a:t>
            </a:r>
            <a:endParaRPr lang="en-US">
              <a:solidFill>
                <a:prstClr val="black"/>
              </a:solidFill>
              <a:latin typeface="Calibri"/>
            </a:endParaRPr>
          </a:p>
        </p:txBody>
      </p:sp>
      <p:sp>
        <p:nvSpPr>
          <p:cNvPr id="16396" name="Rectangle 12"/>
          <p:cNvSpPr>
            <a:spLocks noChangeArrowheads="1"/>
          </p:cNvSpPr>
          <p:nvPr/>
        </p:nvSpPr>
        <p:spPr bwMode="auto">
          <a:xfrm>
            <a:off x="3962400" y="2228850"/>
            <a:ext cx="1600200" cy="285750"/>
          </a:xfrm>
          <a:prstGeom prst="rect">
            <a:avLst/>
          </a:prstGeom>
          <a:solidFill>
            <a:srgbClr val="FAC090"/>
          </a:solidFill>
          <a:ln w="9525">
            <a:solidFill>
              <a:schemeClr val="tx1"/>
            </a:solidFill>
            <a:miter lim="800000"/>
          </a:ln>
          <a:effectLst/>
        </p:spPr>
        <p:txBody>
          <a:bodyPr wrap="none" anchor="ctr"/>
          <a:lstStyle/>
          <a:p>
            <a:pPr algn="ctr"/>
            <a:r>
              <a:rPr lang="en-US">
                <a:solidFill>
                  <a:prstClr val="black"/>
                </a:solidFill>
                <a:latin typeface="Calibri"/>
              </a:rPr>
              <a:t>m[3]</a:t>
            </a:r>
            <a:endParaRPr lang="en-US">
              <a:solidFill>
                <a:prstClr val="black"/>
              </a:solidFill>
              <a:latin typeface="Calibri"/>
            </a:endParaRPr>
          </a:p>
        </p:txBody>
      </p:sp>
      <p:sp>
        <p:nvSpPr>
          <p:cNvPr id="16397" name="Rectangle 13"/>
          <p:cNvSpPr>
            <a:spLocks noChangeArrowheads="1"/>
          </p:cNvSpPr>
          <p:nvPr/>
        </p:nvSpPr>
        <p:spPr bwMode="auto">
          <a:xfrm>
            <a:off x="5562600" y="2228850"/>
            <a:ext cx="1524000" cy="285750"/>
          </a:xfrm>
          <a:prstGeom prst="rect">
            <a:avLst/>
          </a:prstGeom>
          <a:solidFill>
            <a:srgbClr val="FAC090"/>
          </a:solidFill>
          <a:ln w="9525">
            <a:solidFill>
              <a:schemeClr val="tx1"/>
            </a:solidFill>
            <a:miter lim="800000"/>
          </a:ln>
          <a:effectLst/>
        </p:spPr>
        <p:txBody>
          <a:bodyPr wrap="none" anchor="ctr"/>
          <a:lstStyle/>
          <a:p>
            <a:pPr algn="ctr"/>
            <a:r>
              <a:rPr lang="en-US">
                <a:solidFill>
                  <a:prstClr val="black"/>
                </a:solidFill>
                <a:latin typeface="Calibri"/>
              </a:rPr>
              <a:t>m[4]</a:t>
            </a:r>
            <a:endParaRPr lang="en-US">
              <a:solidFill>
                <a:prstClr val="black"/>
              </a:solidFill>
              <a:latin typeface="Calibri"/>
            </a:endParaRPr>
          </a:p>
        </p:txBody>
      </p:sp>
      <p:sp>
        <p:nvSpPr>
          <p:cNvPr id="16400" name="Text Box 16"/>
          <p:cNvSpPr txBox="1">
            <a:spLocks noChangeArrowheads="1"/>
          </p:cNvSpPr>
          <p:nvPr/>
        </p:nvSpPr>
        <p:spPr bwMode="auto">
          <a:xfrm>
            <a:off x="6172200" y="2615624"/>
            <a:ext cx="499856" cy="584776"/>
          </a:xfrm>
          <a:prstGeom prst="rect">
            <a:avLst/>
          </a:prstGeom>
          <a:noFill/>
          <a:ln>
            <a:noFill/>
          </a:ln>
          <a:effectLst/>
        </p:spPr>
        <p:txBody>
          <a:bodyPr wrap="none">
            <a:spAutoFit/>
          </a:bodyPr>
          <a:lstStyle/>
          <a:p>
            <a:r>
              <a:rPr lang="en-US" sz="3200" dirty="0">
                <a:solidFill>
                  <a:prstClr val="black"/>
                </a:solidFill>
                <a:latin typeface="Calibri"/>
                <a:sym typeface="Symbol" charset="0"/>
              </a:rPr>
              <a:t></a:t>
            </a:r>
            <a:endParaRPr lang="en-US" sz="3200" dirty="0">
              <a:solidFill>
                <a:prstClr val="black"/>
              </a:solidFill>
              <a:latin typeface="Calibri"/>
              <a:sym typeface="Symbol" charset="0"/>
            </a:endParaRPr>
          </a:p>
        </p:txBody>
      </p:sp>
      <p:sp>
        <p:nvSpPr>
          <p:cNvPr id="16401" name="Text Box 17"/>
          <p:cNvSpPr txBox="1">
            <a:spLocks noChangeArrowheads="1"/>
          </p:cNvSpPr>
          <p:nvPr/>
        </p:nvSpPr>
        <p:spPr bwMode="auto">
          <a:xfrm>
            <a:off x="2971800" y="2615624"/>
            <a:ext cx="499856" cy="584776"/>
          </a:xfrm>
          <a:prstGeom prst="rect">
            <a:avLst/>
          </a:prstGeom>
          <a:noFill/>
          <a:ln>
            <a:noFill/>
          </a:ln>
          <a:effectLst/>
        </p:spPr>
        <p:txBody>
          <a:bodyPr wrap="none">
            <a:spAutoFit/>
          </a:bodyPr>
          <a:lstStyle/>
          <a:p>
            <a:r>
              <a:rPr lang="en-US" sz="3200" dirty="0">
                <a:solidFill>
                  <a:prstClr val="black"/>
                </a:solidFill>
                <a:latin typeface="Calibri"/>
                <a:sym typeface="Symbol" charset="0"/>
              </a:rPr>
              <a:t></a:t>
            </a:r>
            <a:endParaRPr lang="en-US" sz="3200" dirty="0">
              <a:solidFill>
                <a:prstClr val="black"/>
              </a:solidFill>
              <a:latin typeface="Calibri"/>
              <a:sym typeface="Symbol" charset="0"/>
            </a:endParaRPr>
          </a:p>
        </p:txBody>
      </p:sp>
      <p:sp>
        <p:nvSpPr>
          <p:cNvPr id="16404" name="Line 20"/>
          <p:cNvSpPr>
            <a:spLocks noChangeShapeType="1"/>
          </p:cNvSpPr>
          <p:nvPr/>
        </p:nvSpPr>
        <p:spPr bwMode="auto">
          <a:xfrm>
            <a:off x="3200400" y="2538413"/>
            <a:ext cx="0" cy="285750"/>
          </a:xfrm>
          <a:prstGeom prst="line">
            <a:avLst/>
          </a:prstGeom>
          <a:noFill/>
          <a:ln w="9525">
            <a:solidFill>
              <a:schemeClr val="tx1"/>
            </a:solidFill>
            <a:round/>
            <a:tailEnd type="triangle" w="med" len="med"/>
          </a:ln>
          <a:effectLst/>
        </p:spPr>
        <p:txBody>
          <a:bodyPr/>
          <a:lstStyle/>
          <a:p>
            <a:endParaRPr lang="en-US">
              <a:solidFill>
                <a:prstClr val="black"/>
              </a:solidFill>
              <a:latin typeface="Calibri"/>
            </a:endParaRPr>
          </a:p>
        </p:txBody>
      </p:sp>
      <p:sp>
        <p:nvSpPr>
          <p:cNvPr id="16405" name="Line 21"/>
          <p:cNvSpPr>
            <a:spLocks noChangeShapeType="1"/>
          </p:cNvSpPr>
          <p:nvPr/>
        </p:nvSpPr>
        <p:spPr bwMode="auto">
          <a:xfrm>
            <a:off x="6400800" y="2514600"/>
            <a:ext cx="0" cy="285750"/>
          </a:xfrm>
          <a:prstGeom prst="line">
            <a:avLst/>
          </a:prstGeom>
          <a:noFill/>
          <a:ln w="9525">
            <a:solidFill>
              <a:schemeClr val="tx1"/>
            </a:solidFill>
            <a:round/>
            <a:tailEnd type="triangle" w="med" len="med"/>
          </a:ln>
          <a:effectLst/>
        </p:spPr>
        <p:txBody>
          <a:bodyPr/>
          <a:lstStyle/>
          <a:p>
            <a:endParaRPr lang="en-US">
              <a:solidFill>
                <a:prstClr val="black"/>
              </a:solidFill>
              <a:latin typeface="Calibri"/>
            </a:endParaRPr>
          </a:p>
        </p:txBody>
      </p:sp>
      <p:sp>
        <p:nvSpPr>
          <p:cNvPr id="16406" name="Line 22"/>
          <p:cNvSpPr>
            <a:spLocks noChangeShapeType="1"/>
          </p:cNvSpPr>
          <p:nvPr/>
        </p:nvSpPr>
        <p:spPr bwMode="auto">
          <a:xfrm>
            <a:off x="3200400" y="3028950"/>
            <a:ext cx="0" cy="285750"/>
          </a:xfrm>
          <a:prstGeom prst="line">
            <a:avLst/>
          </a:prstGeom>
          <a:noFill/>
          <a:ln w="9525">
            <a:solidFill>
              <a:schemeClr val="tx1"/>
            </a:solidFill>
            <a:round/>
            <a:tailEnd type="triangle" w="med" len="med"/>
          </a:ln>
          <a:effectLst/>
        </p:spPr>
        <p:txBody>
          <a:bodyPr/>
          <a:lstStyle/>
          <a:p>
            <a:endParaRPr lang="en-US">
              <a:solidFill>
                <a:prstClr val="black"/>
              </a:solidFill>
              <a:latin typeface="Calibri"/>
            </a:endParaRPr>
          </a:p>
        </p:txBody>
      </p:sp>
      <p:sp>
        <p:nvSpPr>
          <p:cNvPr id="16407" name="Line 23"/>
          <p:cNvSpPr>
            <a:spLocks noChangeShapeType="1"/>
          </p:cNvSpPr>
          <p:nvPr/>
        </p:nvSpPr>
        <p:spPr bwMode="auto">
          <a:xfrm>
            <a:off x="6400800" y="3028950"/>
            <a:ext cx="0" cy="285750"/>
          </a:xfrm>
          <a:prstGeom prst="line">
            <a:avLst/>
          </a:prstGeom>
          <a:noFill/>
          <a:ln w="9525">
            <a:solidFill>
              <a:schemeClr val="tx1"/>
            </a:solidFill>
            <a:round/>
            <a:tailEnd type="triangle" w="med" len="med"/>
          </a:ln>
          <a:effectLst/>
        </p:spPr>
        <p:txBody>
          <a:bodyPr/>
          <a:lstStyle/>
          <a:p>
            <a:endParaRPr lang="en-US">
              <a:solidFill>
                <a:prstClr val="black"/>
              </a:solidFill>
              <a:latin typeface="Calibri"/>
            </a:endParaRPr>
          </a:p>
        </p:txBody>
      </p:sp>
      <p:sp>
        <p:nvSpPr>
          <p:cNvPr id="16408" name="Line 24"/>
          <p:cNvSpPr>
            <a:spLocks noChangeShapeType="1"/>
          </p:cNvSpPr>
          <p:nvPr/>
        </p:nvSpPr>
        <p:spPr bwMode="auto">
          <a:xfrm>
            <a:off x="1447800" y="2590800"/>
            <a:ext cx="0" cy="723900"/>
          </a:xfrm>
          <a:prstGeom prst="line">
            <a:avLst/>
          </a:prstGeom>
          <a:noFill/>
          <a:ln w="9525">
            <a:solidFill>
              <a:schemeClr val="tx1"/>
            </a:solidFill>
            <a:round/>
            <a:tailEnd type="triangle" w="med" len="med"/>
          </a:ln>
          <a:effectLst/>
        </p:spPr>
        <p:txBody>
          <a:bodyPr/>
          <a:lstStyle/>
          <a:p>
            <a:endParaRPr lang="en-US">
              <a:solidFill>
                <a:prstClr val="black"/>
              </a:solidFill>
              <a:latin typeface="Calibri"/>
            </a:endParaRPr>
          </a:p>
        </p:txBody>
      </p:sp>
      <p:sp>
        <p:nvSpPr>
          <p:cNvPr id="16411" name="Line 27"/>
          <p:cNvSpPr>
            <a:spLocks noChangeShapeType="1"/>
          </p:cNvSpPr>
          <p:nvPr/>
        </p:nvSpPr>
        <p:spPr bwMode="auto">
          <a:xfrm>
            <a:off x="1447800" y="3943350"/>
            <a:ext cx="0" cy="228600"/>
          </a:xfrm>
          <a:prstGeom prst="line">
            <a:avLst/>
          </a:prstGeom>
          <a:noFill/>
          <a:ln w="9525">
            <a:solidFill>
              <a:schemeClr val="tx1"/>
            </a:solidFill>
            <a:round/>
          </a:ln>
          <a:effectLst/>
        </p:spPr>
        <p:txBody>
          <a:bodyPr/>
          <a:lstStyle/>
          <a:p>
            <a:endParaRPr lang="en-US">
              <a:solidFill>
                <a:prstClr val="black"/>
              </a:solidFill>
              <a:latin typeface="Calibri"/>
            </a:endParaRPr>
          </a:p>
        </p:txBody>
      </p:sp>
      <p:sp>
        <p:nvSpPr>
          <p:cNvPr id="16412" name="Freeform 28"/>
          <p:cNvSpPr/>
          <p:nvPr/>
        </p:nvSpPr>
        <p:spPr bwMode="auto">
          <a:xfrm>
            <a:off x="1447800" y="2914650"/>
            <a:ext cx="1600200" cy="1257300"/>
          </a:xfrm>
          <a:custGeom>
            <a:avLst/>
            <a:gdLst>
              <a:gd name="T0" fmla="*/ 0 w 1008"/>
              <a:gd name="T1" fmla="*/ 1056 h 1056"/>
              <a:gd name="T2" fmla="*/ 576 w 1008"/>
              <a:gd name="T3" fmla="*/ 1056 h 1056"/>
              <a:gd name="T4" fmla="*/ 576 w 1008"/>
              <a:gd name="T5" fmla="*/ 0 h 1056"/>
              <a:gd name="T6" fmla="*/ 1008 w 1008"/>
              <a:gd name="T7" fmla="*/ 0 h 1056"/>
            </a:gdLst>
            <a:ahLst/>
            <a:cxnLst>
              <a:cxn ang="0">
                <a:pos x="T0" y="T1"/>
              </a:cxn>
              <a:cxn ang="0">
                <a:pos x="T2" y="T3"/>
              </a:cxn>
              <a:cxn ang="0">
                <a:pos x="T4" y="T5"/>
              </a:cxn>
              <a:cxn ang="0">
                <a:pos x="T6" y="T7"/>
              </a:cxn>
            </a:cxnLst>
            <a:rect l="0" t="0" r="r" b="b"/>
            <a:pathLst>
              <a:path w="1008" h="1056">
                <a:moveTo>
                  <a:pt x="0" y="1056"/>
                </a:moveTo>
                <a:lnTo>
                  <a:pt x="576" y="1056"/>
                </a:lnTo>
                <a:lnTo>
                  <a:pt x="576" y="0"/>
                </a:lnTo>
                <a:lnTo>
                  <a:pt x="1008" y="0"/>
                </a:lnTo>
              </a:path>
            </a:pathLst>
          </a:custGeom>
          <a:noFill/>
          <a:ln w="9525">
            <a:solidFill>
              <a:schemeClr val="tx1"/>
            </a:solidFill>
            <a:round/>
            <a:headEnd type="none" w="med" len="med"/>
            <a:tailEnd type="triangle" w="med" len="med"/>
          </a:ln>
          <a:effectLst/>
        </p:spPr>
        <p:txBody>
          <a:bodyPr/>
          <a:lstStyle/>
          <a:p>
            <a:endParaRPr lang="en-US">
              <a:solidFill>
                <a:prstClr val="black"/>
              </a:solidFill>
              <a:latin typeface="Calibri"/>
            </a:endParaRPr>
          </a:p>
        </p:txBody>
      </p:sp>
      <p:sp>
        <p:nvSpPr>
          <p:cNvPr id="16413" name="Line 29"/>
          <p:cNvSpPr>
            <a:spLocks noChangeShapeType="1"/>
          </p:cNvSpPr>
          <p:nvPr/>
        </p:nvSpPr>
        <p:spPr bwMode="auto">
          <a:xfrm>
            <a:off x="3200400" y="3943350"/>
            <a:ext cx="0" cy="228600"/>
          </a:xfrm>
          <a:prstGeom prst="line">
            <a:avLst/>
          </a:prstGeom>
          <a:noFill/>
          <a:ln w="9525">
            <a:solidFill>
              <a:schemeClr val="tx1"/>
            </a:solidFill>
            <a:round/>
          </a:ln>
          <a:effectLst/>
        </p:spPr>
        <p:txBody>
          <a:bodyPr/>
          <a:lstStyle/>
          <a:p>
            <a:endParaRPr lang="en-US">
              <a:solidFill>
                <a:prstClr val="black"/>
              </a:solidFill>
              <a:latin typeface="Calibri"/>
            </a:endParaRPr>
          </a:p>
        </p:txBody>
      </p:sp>
      <p:sp>
        <p:nvSpPr>
          <p:cNvPr id="16420" name="Rectangle 36"/>
          <p:cNvSpPr>
            <a:spLocks noChangeArrowheads="1"/>
          </p:cNvSpPr>
          <p:nvPr/>
        </p:nvSpPr>
        <p:spPr bwMode="auto">
          <a:xfrm>
            <a:off x="4419600" y="3314700"/>
            <a:ext cx="914400" cy="628650"/>
          </a:xfrm>
          <a:prstGeom prst="rect">
            <a:avLst/>
          </a:prstGeom>
          <a:solidFill>
            <a:schemeClr val="accent1"/>
          </a:solidFill>
          <a:ln w="9525">
            <a:solidFill>
              <a:schemeClr val="tx1"/>
            </a:solidFill>
            <a:miter lim="800000"/>
          </a:ln>
          <a:effectLst/>
        </p:spPr>
        <p:txBody>
          <a:bodyPr wrap="none" anchor="ctr"/>
          <a:lstStyle/>
          <a:p>
            <a:pPr algn="ctr"/>
            <a:r>
              <a:rPr lang="en-US" sz="2400">
                <a:solidFill>
                  <a:prstClr val="black"/>
                </a:solidFill>
                <a:latin typeface="Calibri"/>
              </a:rPr>
              <a:t>F(k,</a:t>
            </a:r>
            <a:r>
              <a:rPr lang="en-US" sz="2400">
                <a:solidFill>
                  <a:prstClr val="black"/>
                </a:solidFill>
                <a:latin typeface="Calibri"/>
                <a:sym typeface="Symbol" charset="0"/>
              </a:rPr>
              <a:t>)</a:t>
            </a:r>
            <a:endParaRPr lang="en-US" sz="2400">
              <a:solidFill>
                <a:prstClr val="black"/>
              </a:solidFill>
              <a:latin typeface="Calibri"/>
              <a:sym typeface="Symbol" charset="0"/>
            </a:endParaRPr>
          </a:p>
        </p:txBody>
      </p:sp>
      <p:sp>
        <p:nvSpPr>
          <p:cNvPr id="16421" name="Freeform 37"/>
          <p:cNvSpPr/>
          <p:nvPr/>
        </p:nvSpPr>
        <p:spPr bwMode="auto">
          <a:xfrm>
            <a:off x="3200400" y="2914650"/>
            <a:ext cx="1600200" cy="1257300"/>
          </a:xfrm>
          <a:custGeom>
            <a:avLst/>
            <a:gdLst>
              <a:gd name="T0" fmla="*/ 0 w 1008"/>
              <a:gd name="T1" fmla="*/ 1056 h 1056"/>
              <a:gd name="T2" fmla="*/ 576 w 1008"/>
              <a:gd name="T3" fmla="*/ 1056 h 1056"/>
              <a:gd name="T4" fmla="*/ 576 w 1008"/>
              <a:gd name="T5" fmla="*/ 0 h 1056"/>
              <a:gd name="T6" fmla="*/ 1008 w 1008"/>
              <a:gd name="T7" fmla="*/ 0 h 1056"/>
            </a:gdLst>
            <a:ahLst/>
            <a:cxnLst>
              <a:cxn ang="0">
                <a:pos x="T0" y="T1"/>
              </a:cxn>
              <a:cxn ang="0">
                <a:pos x="T2" y="T3"/>
              </a:cxn>
              <a:cxn ang="0">
                <a:pos x="T4" y="T5"/>
              </a:cxn>
              <a:cxn ang="0">
                <a:pos x="T6" y="T7"/>
              </a:cxn>
            </a:cxnLst>
            <a:rect l="0" t="0" r="r" b="b"/>
            <a:pathLst>
              <a:path w="1008" h="1056">
                <a:moveTo>
                  <a:pt x="0" y="1056"/>
                </a:moveTo>
                <a:lnTo>
                  <a:pt x="576" y="1056"/>
                </a:lnTo>
                <a:lnTo>
                  <a:pt x="576" y="0"/>
                </a:lnTo>
                <a:lnTo>
                  <a:pt x="1008" y="0"/>
                </a:lnTo>
              </a:path>
            </a:pathLst>
          </a:custGeom>
          <a:noFill/>
          <a:ln w="9525">
            <a:solidFill>
              <a:schemeClr val="tx1"/>
            </a:solidFill>
            <a:round/>
            <a:headEnd type="none" w="med" len="med"/>
            <a:tailEnd type="triangle" w="med" len="med"/>
          </a:ln>
          <a:effectLst/>
        </p:spPr>
        <p:txBody>
          <a:bodyPr/>
          <a:lstStyle/>
          <a:p>
            <a:endParaRPr lang="en-US">
              <a:solidFill>
                <a:prstClr val="black"/>
              </a:solidFill>
              <a:latin typeface="Calibri"/>
            </a:endParaRPr>
          </a:p>
        </p:txBody>
      </p:sp>
      <p:sp>
        <p:nvSpPr>
          <p:cNvPr id="16422" name="Freeform 38"/>
          <p:cNvSpPr/>
          <p:nvPr/>
        </p:nvSpPr>
        <p:spPr bwMode="auto">
          <a:xfrm>
            <a:off x="4876800" y="2914650"/>
            <a:ext cx="1371600" cy="1257300"/>
          </a:xfrm>
          <a:custGeom>
            <a:avLst/>
            <a:gdLst>
              <a:gd name="T0" fmla="*/ 0 w 1008"/>
              <a:gd name="T1" fmla="*/ 1056 h 1056"/>
              <a:gd name="T2" fmla="*/ 576 w 1008"/>
              <a:gd name="T3" fmla="*/ 1056 h 1056"/>
              <a:gd name="T4" fmla="*/ 576 w 1008"/>
              <a:gd name="T5" fmla="*/ 0 h 1056"/>
              <a:gd name="T6" fmla="*/ 1008 w 1008"/>
              <a:gd name="T7" fmla="*/ 0 h 1056"/>
            </a:gdLst>
            <a:ahLst/>
            <a:cxnLst>
              <a:cxn ang="0">
                <a:pos x="T0" y="T1"/>
              </a:cxn>
              <a:cxn ang="0">
                <a:pos x="T2" y="T3"/>
              </a:cxn>
              <a:cxn ang="0">
                <a:pos x="T4" y="T5"/>
              </a:cxn>
              <a:cxn ang="0">
                <a:pos x="T6" y="T7"/>
              </a:cxn>
            </a:cxnLst>
            <a:rect l="0" t="0" r="r" b="b"/>
            <a:pathLst>
              <a:path w="1008" h="1056">
                <a:moveTo>
                  <a:pt x="0" y="1056"/>
                </a:moveTo>
                <a:lnTo>
                  <a:pt x="576" y="1056"/>
                </a:lnTo>
                <a:lnTo>
                  <a:pt x="576" y="0"/>
                </a:lnTo>
                <a:lnTo>
                  <a:pt x="1008" y="0"/>
                </a:lnTo>
              </a:path>
            </a:pathLst>
          </a:custGeom>
          <a:noFill/>
          <a:ln w="9525">
            <a:solidFill>
              <a:schemeClr val="tx1"/>
            </a:solidFill>
            <a:round/>
            <a:headEnd type="none" w="med" len="med"/>
            <a:tailEnd type="triangle" w="med" len="med"/>
          </a:ln>
          <a:effectLst/>
        </p:spPr>
        <p:txBody>
          <a:bodyPr/>
          <a:lstStyle/>
          <a:p>
            <a:endParaRPr lang="en-US">
              <a:solidFill>
                <a:prstClr val="black"/>
              </a:solidFill>
              <a:latin typeface="Calibri"/>
            </a:endParaRPr>
          </a:p>
        </p:txBody>
      </p:sp>
      <p:sp>
        <p:nvSpPr>
          <p:cNvPr id="16423" name="Text Box 39"/>
          <p:cNvSpPr txBox="1">
            <a:spLocks noChangeArrowheads="1"/>
          </p:cNvSpPr>
          <p:nvPr/>
        </p:nvSpPr>
        <p:spPr bwMode="auto">
          <a:xfrm>
            <a:off x="4684714" y="2615624"/>
            <a:ext cx="499856" cy="584776"/>
          </a:xfrm>
          <a:prstGeom prst="rect">
            <a:avLst/>
          </a:prstGeom>
          <a:noFill/>
          <a:ln>
            <a:noFill/>
          </a:ln>
          <a:effectLst/>
        </p:spPr>
        <p:txBody>
          <a:bodyPr wrap="none">
            <a:spAutoFit/>
          </a:bodyPr>
          <a:lstStyle/>
          <a:p>
            <a:r>
              <a:rPr lang="en-US" sz="3200" dirty="0">
                <a:solidFill>
                  <a:prstClr val="black"/>
                </a:solidFill>
                <a:latin typeface="Calibri"/>
                <a:sym typeface="Symbol" charset="0"/>
              </a:rPr>
              <a:t></a:t>
            </a:r>
            <a:endParaRPr lang="en-US" sz="3200" dirty="0">
              <a:solidFill>
                <a:prstClr val="black"/>
              </a:solidFill>
              <a:latin typeface="Calibri"/>
              <a:sym typeface="Symbol" charset="0"/>
            </a:endParaRPr>
          </a:p>
        </p:txBody>
      </p:sp>
      <p:sp>
        <p:nvSpPr>
          <p:cNvPr id="16424" name="Line 40"/>
          <p:cNvSpPr>
            <a:spLocks noChangeShapeType="1"/>
          </p:cNvSpPr>
          <p:nvPr/>
        </p:nvSpPr>
        <p:spPr bwMode="auto">
          <a:xfrm>
            <a:off x="4913313" y="2538413"/>
            <a:ext cx="0" cy="285750"/>
          </a:xfrm>
          <a:prstGeom prst="line">
            <a:avLst/>
          </a:prstGeom>
          <a:noFill/>
          <a:ln w="9525">
            <a:solidFill>
              <a:schemeClr val="tx1"/>
            </a:solidFill>
            <a:round/>
            <a:tailEnd type="triangle" w="med" len="med"/>
          </a:ln>
          <a:effectLst/>
        </p:spPr>
        <p:txBody>
          <a:bodyPr/>
          <a:lstStyle/>
          <a:p>
            <a:endParaRPr lang="en-US">
              <a:solidFill>
                <a:prstClr val="black"/>
              </a:solidFill>
              <a:latin typeface="Calibri"/>
            </a:endParaRPr>
          </a:p>
        </p:txBody>
      </p:sp>
      <p:sp>
        <p:nvSpPr>
          <p:cNvPr id="16425" name="Line 41"/>
          <p:cNvSpPr>
            <a:spLocks noChangeShapeType="1"/>
          </p:cNvSpPr>
          <p:nvPr/>
        </p:nvSpPr>
        <p:spPr bwMode="auto">
          <a:xfrm>
            <a:off x="4913313" y="3028950"/>
            <a:ext cx="0" cy="285750"/>
          </a:xfrm>
          <a:prstGeom prst="line">
            <a:avLst/>
          </a:prstGeom>
          <a:noFill/>
          <a:ln w="9525">
            <a:solidFill>
              <a:schemeClr val="tx1"/>
            </a:solidFill>
            <a:round/>
            <a:tailEnd type="triangle" w="med" len="med"/>
          </a:ln>
          <a:effectLst/>
        </p:spPr>
        <p:txBody>
          <a:bodyPr/>
          <a:lstStyle/>
          <a:p>
            <a:endParaRPr lang="en-US">
              <a:solidFill>
                <a:prstClr val="black"/>
              </a:solidFill>
              <a:latin typeface="Calibri"/>
            </a:endParaRPr>
          </a:p>
        </p:txBody>
      </p:sp>
      <p:sp>
        <p:nvSpPr>
          <p:cNvPr id="16426" name="Line 42"/>
          <p:cNvSpPr>
            <a:spLocks noChangeShapeType="1"/>
          </p:cNvSpPr>
          <p:nvPr/>
        </p:nvSpPr>
        <p:spPr bwMode="auto">
          <a:xfrm>
            <a:off x="4876800" y="3943350"/>
            <a:ext cx="0" cy="228600"/>
          </a:xfrm>
          <a:prstGeom prst="line">
            <a:avLst/>
          </a:prstGeom>
          <a:noFill/>
          <a:ln w="9525">
            <a:solidFill>
              <a:schemeClr val="tx1"/>
            </a:solidFill>
            <a:round/>
          </a:ln>
          <a:effectLst/>
        </p:spPr>
        <p:txBody>
          <a:bodyPr/>
          <a:lstStyle/>
          <a:p>
            <a:endParaRPr lang="en-US">
              <a:solidFill>
                <a:prstClr val="black"/>
              </a:solidFill>
              <a:latin typeface="Calibri"/>
            </a:endParaRPr>
          </a:p>
        </p:txBody>
      </p:sp>
      <p:sp>
        <p:nvSpPr>
          <p:cNvPr id="16427" name="Line 43"/>
          <p:cNvSpPr>
            <a:spLocks noChangeShapeType="1"/>
          </p:cNvSpPr>
          <p:nvPr/>
        </p:nvSpPr>
        <p:spPr bwMode="auto">
          <a:xfrm>
            <a:off x="6399215" y="3943350"/>
            <a:ext cx="1587" cy="914400"/>
          </a:xfrm>
          <a:prstGeom prst="line">
            <a:avLst/>
          </a:prstGeom>
          <a:noFill/>
          <a:ln w="9525">
            <a:solidFill>
              <a:schemeClr val="tx1"/>
            </a:solidFill>
            <a:round/>
            <a:tailEnd type="triangle" w="med" len="med"/>
          </a:ln>
          <a:effectLst/>
        </p:spPr>
        <p:txBody>
          <a:bodyPr/>
          <a:lstStyle/>
          <a:p>
            <a:endParaRPr lang="en-US">
              <a:solidFill>
                <a:prstClr val="black"/>
              </a:solidFill>
              <a:latin typeface="Calibri"/>
            </a:endParaRPr>
          </a:p>
        </p:txBody>
      </p:sp>
      <p:sp>
        <p:nvSpPr>
          <p:cNvPr id="16435" name="Rectangle 51"/>
          <p:cNvSpPr>
            <a:spLocks noChangeArrowheads="1"/>
          </p:cNvSpPr>
          <p:nvPr/>
        </p:nvSpPr>
        <p:spPr bwMode="auto">
          <a:xfrm>
            <a:off x="6019800" y="4857750"/>
            <a:ext cx="914400" cy="628650"/>
          </a:xfrm>
          <a:prstGeom prst="rect">
            <a:avLst/>
          </a:prstGeom>
          <a:solidFill>
            <a:schemeClr val="accent1"/>
          </a:solidFill>
          <a:ln w="9525">
            <a:solidFill>
              <a:schemeClr val="tx1"/>
            </a:solidFill>
            <a:miter lim="800000"/>
          </a:ln>
          <a:effectLst/>
        </p:spPr>
        <p:txBody>
          <a:bodyPr wrap="none" anchor="ctr"/>
          <a:lstStyle/>
          <a:p>
            <a:pPr algn="ctr"/>
            <a:r>
              <a:rPr lang="en-US" sz="2400">
                <a:solidFill>
                  <a:prstClr val="black"/>
                </a:solidFill>
                <a:latin typeface="Calibri"/>
              </a:rPr>
              <a:t>F(</a:t>
            </a:r>
            <a:r>
              <a:rPr lang="en-US" sz="2400" b="1">
                <a:solidFill>
                  <a:prstClr val="black"/>
                </a:solidFill>
                <a:latin typeface="Calibri"/>
              </a:rPr>
              <a:t>k</a:t>
            </a:r>
            <a:r>
              <a:rPr lang="en-US" sz="2400" b="1" baseline="-25000">
                <a:solidFill>
                  <a:prstClr val="black"/>
                </a:solidFill>
                <a:latin typeface="Calibri"/>
              </a:rPr>
              <a:t>1</a:t>
            </a:r>
            <a:r>
              <a:rPr lang="en-US" sz="2400">
                <a:solidFill>
                  <a:prstClr val="black"/>
                </a:solidFill>
                <a:latin typeface="Calibri"/>
              </a:rPr>
              <a:t>,</a:t>
            </a:r>
            <a:r>
              <a:rPr lang="en-US" sz="2400">
                <a:solidFill>
                  <a:prstClr val="black"/>
                </a:solidFill>
                <a:latin typeface="Calibri"/>
                <a:sym typeface="Symbol" charset="0"/>
              </a:rPr>
              <a:t>)</a:t>
            </a:r>
            <a:endParaRPr lang="en-US" sz="2400">
              <a:solidFill>
                <a:prstClr val="black"/>
              </a:solidFill>
              <a:latin typeface="Calibri"/>
              <a:sym typeface="Symbol" charset="0"/>
            </a:endParaRPr>
          </a:p>
        </p:txBody>
      </p:sp>
      <p:sp>
        <p:nvSpPr>
          <p:cNvPr id="16436" name="Line 52"/>
          <p:cNvSpPr>
            <a:spLocks noChangeShapeType="1"/>
          </p:cNvSpPr>
          <p:nvPr/>
        </p:nvSpPr>
        <p:spPr bwMode="auto">
          <a:xfrm>
            <a:off x="6934200" y="5200650"/>
            <a:ext cx="1219200" cy="0"/>
          </a:xfrm>
          <a:prstGeom prst="line">
            <a:avLst/>
          </a:prstGeom>
          <a:noFill/>
          <a:ln w="9525">
            <a:solidFill>
              <a:schemeClr val="tx1"/>
            </a:solidFill>
            <a:round/>
            <a:tailEnd type="triangle" w="med" len="med"/>
          </a:ln>
          <a:effectLst/>
        </p:spPr>
        <p:txBody>
          <a:bodyPr/>
          <a:lstStyle/>
          <a:p>
            <a:endParaRPr lang="en-US">
              <a:solidFill>
                <a:prstClr val="black"/>
              </a:solidFill>
              <a:latin typeface="Calibri"/>
            </a:endParaRPr>
          </a:p>
        </p:txBody>
      </p:sp>
      <p:sp>
        <p:nvSpPr>
          <p:cNvPr id="16437" name="Text Box 53"/>
          <p:cNvSpPr txBox="1">
            <a:spLocks noChangeArrowheads="1"/>
          </p:cNvSpPr>
          <p:nvPr/>
        </p:nvSpPr>
        <p:spPr bwMode="auto">
          <a:xfrm>
            <a:off x="7391401" y="4876800"/>
            <a:ext cx="481209" cy="369332"/>
          </a:xfrm>
          <a:prstGeom prst="rect">
            <a:avLst/>
          </a:prstGeom>
          <a:noFill/>
          <a:ln>
            <a:noFill/>
          </a:ln>
          <a:effectLst/>
        </p:spPr>
        <p:txBody>
          <a:bodyPr wrap="none">
            <a:spAutoFit/>
          </a:bodyPr>
          <a:lstStyle/>
          <a:p>
            <a:r>
              <a:rPr lang="en-US" dirty="0">
                <a:solidFill>
                  <a:prstClr val="black"/>
                </a:solidFill>
                <a:latin typeface="Calibri"/>
              </a:rPr>
              <a:t>tag</a:t>
            </a:r>
            <a:endParaRPr lang="en-US" dirty="0">
              <a:solidFill>
                <a:prstClr val="black"/>
              </a:solidFill>
              <a:latin typeface="Calibri"/>
            </a:endParaRPr>
          </a:p>
        </p:txBody>
      </p:sp>
      <p:sp>
        <p:nvSpPr>
          <p:cNvPr id="16443" name="Text Box 59"/>
          <p:cNvSpPr txBox="1">
            <a:spLocks noChangeArrowheads="1"/>
          </p:cNvSpPr>
          <p:nvPr/>
        </p:nvSpPr>
        <p:spPr bwMode="auto">
          <a:xfrm>
            <a:off x="228600" y="4724401"/>
            <a:ext cx="5040320" cy="978729"/>
          </a:xfrm>
          <a:prstGeom prst="rect">
            <a:avLst/>
          </a:prstGeom>
          <a:noFill/>
          <a:ln w="28575">
            <a:solidFill>
              <a:srgbClr val="3333CC"/>
            </a:solidFill>
            <a:miter lim="800000"/>
          </a:ln>
          <a:effectLst/>
        </p:spPr>
        <p:txBody>
          <a:bodyPr wrap="none">
            <a:spAutoFit/>
          </a:bodyPr>
          <a:lstStyle/>
          <a:p>
            <a:pPr>
              <a:spcBef>
                <a:spcPct val="20000"/>
              </a:spcBef>
            </a:pPr>
            <a:r>
              <a:rPr lang="en-US" sz="2400" dirty="0">
                <a:solidFill>
                  <a:prstClr val="black"/>
                </a:solidFill>
                <a:latin typeface="Calibri"/>
              </a:rPr>
              <a:t>Let   </a:t>
            </a:r>
            <a:r>
              <a:rPr lang="en-US" sz="2400" b="1" dirty="0">
                <a:solidFill>
                  <a:srgbClr val="FF0000"/>
                </a:solidFill>
                <a:latin typeface="Calibri"/>
              </a:rPr>
              <a:t>F: K × X ⟶ X   </a:t>
            </a:r>
            <a:r>
              <a:rPr lang="en-US" sz="2400" dirty="0">
                <a:solidFill>
                  <a:prstClr val="black"/>
                </a:solidFill>
                <a:latin typeface="Calibri"/>
              </a:rPr>
              <a:t>be a PRP </a:t>
            </a:r>
            <a:endParaRPr lang="en-US" sz="2400" dirty="0">
              <a:solidFill>
                <a:prstClr val="black"/>
              </a:solidFill>
              <a:latin typeface="Calibri"/>
            </a:endParaRPr>
          </a:p>
          <a:p>
            <a:pPr>
              <a:spcBef>
                <a:spcPct val="20000"/>
              </a:spcBef>
            </a:pPr>
            <a:r>
              <a:rPr lang="en-US" sz="2400" dirty="0">
                <a:solidFill>
                  <a:prstClr val="black"/>
                </a:solidFill>
                <a:latin typeface="Calibri"/>
              </a:rPr>
              <a:t>Define new PRF   </a:t>
            </a:r>
            <a:r>
              <a:rPr lang="en-US" sz="2400" b="1" dirty="0">
                <a:solidFill>
                  <a:srgbClr val="FF0000"/>
                </a:solidFill>
                <a:latin typeface="Calibri"/>
              </a:rPr>
              <a:t>F</a:t>
            </a:r>
            <a:r>
              <a:rPr lang="en-US" sz="2400" b="1" baseline="-25000" dirty="0">
                <a:solidFill>
                  <a:srgbClr val="FF0000"/>
                </a:solidFill>
                <a:latin typeface="Calibri"/>
              </a:rPr>
              <a:t>ECBC </a:t>
            </a:r>
            <a:r>
              <a:rPr lang="en-US" sz="2400" b="1" dirty="0">
                <a:solidFill>
                  <a:srgbClr val="FF0000"/>
                </a:solidFill>
                <a:latin typeface="Calibri"/>
              </a:rPr>
              <a:t>:</a:t>
            </a:r>
            <a:r>
              <a:rPr lang="en-US" sz="2400" dirty="0">
                <a:solidFill>
                  <a:prstClr val="black"/>
                </a:solidFill>
                <a:latin typeface="Calibri"/>
              </a:rPr>
              <a:t> </a:t>
            </a:r>
            <a:r>
              <a:rPr lang="en-US" sz="2800" b="1" dirty="0">
                <a:solidFill>
                  <a:srgbClr val="FF0000"/>
                </a:solidFill>
                <a:latin typeface="Calibri"/>
              </a:rPr>
              <a:t>K</a:t>
            </a:r>
            <a:r>
              <a:rPr lang="en-US" sz="2800" b="1" baseline="30000" dirty="0">
                <a:solidFill>
                  <a:srgbClr val="FF0000"/>
                </a:solidFill>
                <a:latin typeface="Calibri"/>
              </a:rPr>
              <a:t>2</a:t>
            </a:r>
            <a:r>
              <a:rPr lang="en-US" sz="2800" b="1" dirty="0">
                <a:solidFill>
                  <a:srgbClr val="FF0000"/>
                </a:solidFill>
                <a:latin typeface="Calibri"/>
              </a:rPr>
              <a:t> × X</a:t>
            </a:r>
            <a:r>
              <a:rPr lang="en-US" sz="2800" b="1" baseline="30000" dirty="0">
                <a:solidFill>
                  <a:srgbClr val="FF0000"/>
                </a:solidFill>
                <a:latin typeface="Calibri"/>
              </a:rPr>
              <a:t>≤L</a:t>
            </a:r>
            <a:r>
              <a:rPr lang="en-US" sz="2800" b="1" dirty="0">
                <a:solidFill>
                  <a:srgbClr val="FF0000"/>
                </a:solidFill>
                <a:latin typeface="Calibri"/>
              </a:rPr>
              <a:t> ⟶ X </a:t>
            </a:r>
            <a:endParaRPr lang="en-US" sz="2800" b="1" dirty="0">
              <a:solidFill>
                <a:srgbClr val="FF0000"/>
              </a:solidFill>
              <a:latin typeface="Calibri"/>
            </a:endParaRPr>
          </a:p>
        </p:txBody>
      </p:sp>
      <mc:AlternateContent xmlns:mc="http://schemas.openxmlformats.org/markup-compatibility/2006" xmlns:p14="http://schemas.microsoft.com/office/powerpoint/2010/main">
        <mc:Choice Requires="p14">
          <p:contentPart r:id="rId1" p14:bwMode="auto">
            <p14:nvContentPartPr>
              <p14:cNvPr id="2" name="Ink 1"/>
              <p14:cNvContentPartPr/>
              <p14:nvPr/>
            </p14:nvContentPartPr>
            <p14:xfrm>
              <a:off x="7664400" y="3931650"/>
              <a:ext cx="1251000" cy="622080"/>
            </p14:xfrm>
          </p:contentPart>
        </mc:Choice>
        <mc:Fallback xmlns="">
          <p:pic>
            <p:nvPicPr>
              <p:cNvPr id="2" name="Ink 1"/>
            </p:nvPicPr>
            <p:blipFill>
              <a:blip r:embed="rId2"/>
            </p:blipFill>
            <p:spPr>
              <a:xfrm>
                <a:off x="7664400" y="3931650"/>
                <a:ext cx="1251000" cy="622080"/>
              </a:xfrm>
              <a:prstGeom prst="rect"/>
            </p:spPr>
          </p:pic>
        </mc:Fallback>
      </mc:AlternateContent>
      <p:sp>
        <p:nvSpPr>
          <p:cNvPr id="37" name="文本框 36"/>
          <p:cNvSpPr txBox="1"/>
          <p:nvPr/>
        </p:nvSpPr>
        <p:spPr>
          <a:xfrm>
            <a:off x="1523803" y="6007952"/>
            <a:ext cx="6429374" cy="830997"/>
          </a:xfrm>
          <a:prstGeom prst="rect">
            <a:avLst/>
          </a:prstGeom>
          <a:noFill/>
        </p:spPr>
        <p:txBody>
          <a:bodyPr wrap="square">
            <a:spAutoFit/>
          </a:bodyPr>
          <a:lstStyle/>
          <a:p>
            <a:r>
              <a:rPr lang="en-US" altLang="zh-CN" sz="2400" dirty="0">
                <a:solidFill>
                  <a:srgbClr val="FF0000"/>
                </a:solidFill>
              </a:rPr>
              <a:t>we do one more encryption step. And this step is actually done using an independent key, k1</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4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44" name="Group 60"/>
          <p:cNvGrpSpPr/>
          <p:nvPr/>
        </p:nvGrpSpPr>
        <p:grpSpPr bwMode="auto">
          <a:xfrm>
            <a:off x="381000" y="1595439"/>
            <a:ext cx="6858000" cy="2747963"/>
            <a:chOff x="192" y="620"/>
            <a:chExt cx="4416" cy="2308"/>
          </a:xfrm>
        </p:grpSpPr>
        <p:sp>
          <p:nvSpPr>
            <p:cNvPr id="16439" name="AutoShape 55"/>
            <p:cNvSpPr>
              <a:spLocks noChangeArrowheads="1"/>
            </p:cNvSpPr>
            <p:nvPr/>
          </p:nvSpPr>
          <p:spPr bwMode="auto">
            <a:xfrm>
              <a:off x="288" y="960"/>
              <a:ext cx="4320" cy="1968"/>
            </a:xfrm>
            <a:prstGeom prst="roundRect">
              <a:avLst>
                <a:gd name="adj" fmla="val 16667"/>
              </a:avLst>
            </a:prstGeom>
            <a:solidFill>
              <a:schemeClr val="accent3">
                <a:lumMod val="60000"/>
                <a:lumOff val="40000"/>
              </a:schemeClr>
            </a:solidFill>
            <a:ln>
              <a:noFill/>
            </a:ln>
            <a:effectLst/>
          </p:spPr>
          <p:txBody>
            <a:bodyPr wrap="none" anchor="ctr"/>
            <a:lstStyle/>
            <a:p>
              <a:endParaRPr lang="en-US">
                <a:solidFill>
                  <a:prstClr val="black"/>
                </a:solidFill>
                <a:latin typeface="Calibri"/>
              </a:endParaRPr>
            </a:p>
          </p:txBody>
        </p:sp>
        <p:sp>
          <p:nvSpPr>
            <p:cNvPr id="16440" name="Text Box 56"/>
            <p:cNvSpPr txBox="1">
              <a:spLocks noChangeArrowheads="1"/>
            </p:cNvSpPr>
            <p:nvPr/>
          </p:nvSpPr>
          <p:spPr bwMode="auto">
            <a:xfrm>
              <a:off x="192" y="620"/>
              <a:ext cx="754" cy="388"/>
            </a:xfrm>
            <a:prstGeom prst="rect">
              <a:avLst/>
            </a:prstGeom>
            <a:noFill/>
            <a:ln>
              <a:noFill/>
            </a:ln>
            <a:effectLst/>
          </p:spPr>
          <p:txBody>
            <a:bodyPr wrap="none">
              <a:spAutoFit/>
            </a:bodyPr>
            <a:lstStyle/>
            <a:p>
              <a:r>
                <a:rPr lang="en-US" sz="2400" dirty="0">
                  <a:solidFill>
                    <a:prstClr val="black"/>
                  </a:solidFill>
                  <a:latin typeface="Calibri"/>
                </a:rPr>
                <a:t>cascade</a:t>
              </a:r>
              <a:endParaRPr lang="en-US" sz="2400" dirty="0">
                <a:solidFill>
                  <a:prstClr val="black"/>
                </a:solidFill>
                <a:latin typeface="Calibri"/>
              </a:endParaRPr>
            </a:p>
          </p:txBody>
        </p:sp>
      </p:grpSp>
      <p:sp>
        <p:nvSpPr>
          <p:cNvPr id="16386" name="Rectangle 2"/>
          <p:cNvSpPr>
            <a:spLocks noGrp="1" noChangeArrowheads="1"/>
          </p:cNvSpPr>
          <p:nvPr>
            <p:ph type="title"/>
          </p:nvPr>
        </p:nvSpPr>
        <p:spPr>
          <a:xfrm>
            <a:off x="457200" y="914400"/>
            <a:ext cx="8229600" cy="628650"/>
          </a:xfrm>
        </p:spPr>
        <p:txBody>
          <a:bodyPr>
            <a:normAutofit fontScale="90000"/>
          </a:bodyPr>
          <a:lstStyle/>
          <a:p>
            <a:r>
              <a:rPr lang="en-US" dirty="0"/>
              <a:t>Construction 2:   NMAC   </a:t>
            </a:r>
            <a:r>
              <a:rPr lang="en-US" sz="2200" dirty="0"/>
              <a:t>(nested MAC)</a:t>
            </a:r>
            <a:endParaRPr lang="en-US" dirty="0"/>
          </a:p>
        </p:txBody>
      </p:sp>
      <p:sp>
        <p:nvSpPr>
          <p:cNvPr id="16389" name="Rectangle 5"/>
          <p:cNvSpPr>
            <a:spLocks noChangeArrowheads="1"/>
          </p:cNvSpPr>
          <p:nvPr/>
        </p:nvSpPr>
        <p:spPr bwMode="auto">
          <a:xfrm>
            <a:off x="1066800" y="3314700"/>
            <a:ext cx="914400" cy="628650"/>
          </a:xfrm>
          <a:prstGeom prst="rect">
            <a:avLst/>
          </a:prstGeom>
          <a:solidFill>
            <a:schemeClr val="accent1"/>
          </a:solidFill>
          <a:ln w="9525">
            <a:solidFill>
              <a:schemeClr val="tx1"/>
            </a:solidFill>
            <a:miter lim="800000"/>
          </a:ln>
          <a:effectLst/>
        </p:spPr>
        <p:txBody>
          <a:bodyPr wrap="none" anchor="ctr"/>
          <a:lstStyle/>
          <a:p>
            <a:pPr algn="ctr"/>
            <a:r>
              <a:rPr lang="en-US" sz="2400" dirty="0">
                <a:solidFill>
                  <a:prstClr val="black"/>
                </a:solidFill>
                <a:latin typeface="Calibri"/>
              </a:rPr>
              <a:t>F</a:t>
            </a:r>
            <a:endParaRPr lang="en-US" sz="2400" dirty="0">
              <a:solidFill>
                <a:prstClr val="black"/>
              </a:solidFill>
              <a:latin typeface="Calibri"/>
              <a:sym typeface="Symbol" charset="0"/>
            </a:endParaRPr>
          </a:p>
        </p:txBody>
      </p:sp>
      <p:sp>
        <p:nvSpPr>
          <p:cNvPr id="16390" name="Rectangle 6"/>
          <p:cNvSpPr>
            <a:spLocks noChangeArrowheads="1"/>
          </p:cNvSpPr>
          <p:nvPr/>
        </p:nvSpPr>
        <p:spPr bwMode="auto">
          <a:xfrm>
            <a:off x="2743200" y="3314700"/>
            <a:ext cx="914400" cy="628650"/>
          </a:xfrm>
          <a:prstGeom prst="rect">
            <a:avLst/>
          </a:prstGeom>
          <a:solidFill>
            <a:schemeClr val="accent1"/>
          </a:solidFill>
          <a:ln w="9525">
            <a:solidFill>
              <a:schemeClr val="tx1"/>
            </a:solidFill>
            <a:miter lim="800000"/>
          </a:ln>
          <a:effectLst/>
        </p:spPr>
        <p:txBody>
          <a:bodyPr wrap="none" anchor="ctr"/>
          <a:lstStyle/>
          <a:p>
            <a:pPr algn="ctr"/>
            <a:r>
              <a:rPr lang="en-US" sz="2400" dirty="0">
                <a:solidFill>
                  <a:prstClr val="black"/>
                </a:solidFill>
                <a:latin typeface="Calibri"/>
              </a:rPr>
              <a:t>F</a:t>
            </a:r>
            <a:endParaRPr lang="en-US" sz="2400" dirty="0">
              <a:solidFill>
                <a:prstClr val="black"/>
              </a:solidFill>
              <a:latin typeface="Calibri"/>
              <a:sym typeface="Symbol" charset="0"/>
            </a:endParaRPr>
          </a:p>
        </p:txBody>
      </p:sp>
      <p:sp>
        <p:nvSpPr>
          <p:cNvPr id="16392" name="Rectangle 8"/>
          <p:cNvSpPr>
            <a:spLocks noChangeArrowheads="1"/>
          </p:cNvSpPr>
          <p:nvPr/>
        </p:nvSpPr>
        <p:spPr bwMode="auto">
          <a:xfrm>
            <a:off x="5943600" y="3314700"/>
            <a:ext cx="914400" cy="628650"/>
          </a:xfrm>
          <a:prstGeom prst="rect">
            <a:avLst/>
          </a:prstGeom>
          <a:solidFill>
            <a:schemeClr val="accent1"/>
          </a:solidFill>
          <a:ln w="9525">
            <a:solidFill>
              <a:schemeClr val="tx1"/>
            </a:solidFill>
            <a:miter lim="800000"/>
          </a:ln>
          <a:effectLst/>
        </p:spPr>
        <p:txBody>
          <a:bodyPr wrap="none" anchor="ctr"/>
          <a:lstStyle/>
          <a:p>
            <a:pPr algn="ctr"/>
            <a:r>
              <a:rPr lang="en-US" sz="2400" dirty="0">
                <a:solidFill>
                  <a:prstClr val="black"/>
                </a:solidFill>
                <a:latin typeface="Calibri"/>
              </a:rPr>
              <a:t>F</a:t>
            </a:r>
            <a:endParaRPr lang="en-US" sz="2400" dirty="0">
              <a:solidFill>
                <a:prstClr val="black"/>
              </a:solidFill>
              <a:latin typeface="Calibri"/>
              <a:sym typeface="Symbol" charset="0"/>
            </a:endParaRPr>
          </a:p>
        </p:txBody>
      </p:sp>
      <p:sp>
        <p:nvSpPr>
          <p:cNvPr id="16394" name="Rectangle 10"/>
          <p:cNvSpPr>
            <a:spLocks noChangeArrowheads="1"/>
          </p:cNvSpPr>
          <p:nvPr/>
        </p:nvSpPr>
        <p:spPr bwMode="auto">
          <a:xfrm>
            <a:off x="762000" y="2228850"/>
            <a:ext cx="1524000" cy="285750"/>
          </a:xfrm>
          <a:prstGeom prst="rect">
            <a:avLst/>
          </a:prstGeom>
          <a:solidFill>
            <a:srgbClr val="FAC090"/>
          </a:solidFill>
          <a:ln w="9525">
            <a:solidFill>
              <a:schemeClr val="tx1"/>
            </a:solidFill>
            <a:miter lim="800000"/>
          </a:ln>
          <a:effectLst/>
        </p:spPr>
        <p:txBody>
          <a:bodyPr wrap="none" anchor="ctr"/>
          <a:lstStyle/>
          <a:p>
            <a:pPr algn="ctr"/>
            <a:r>
              <a:rPr lang="en-US">
                <a:solidFill>
                  <a:prstClr val="black"/>
                </a:solidFill>
                <a:latin typeface="Calibri"/>
              </a:rPr>
              <a:t>m[0]</a:t>
            </a:r>
            <a:endParaRPr lang="en-US">
              <a:solidFill>
                <a:prstClr val="black"/>
              </a:solidFill>
              <a:latin typeface="Calibri"/>
            </a:endParaRPr>
          </a:p>
        </p:txBody>
      </p:sp>
      <p:sp>
        <p:nvSpPr>
          <p:cNvPr id="16395" name="Rectangle 11"/>
          <p:cNvSpPr>
            <a:spLocks noChangeArrowheads="1"/>
          </p:cNvSpPr>
          <p:nvPr/>
        </p:nvSpPr>
        <p:spPr bwMode="auto">
          <a:xfrm>
            <a:off x="2286000" y="2228850"/>
            <a:ext cx="1676400" cy="285750"/>
          </a:xfrm>
          <a:prstGeom prst="rect">
            <a:avLst/>
          </a:prstGeom>
          <a:solidFill>
            <a:srgbClr val="FAC090"/>
          </a:solidFill>
          <a:ln w="9525">
            <a:solidFill>
              <a:schemeClr val="tx1"/>
            </a:solidFill>
            <a:miter lim="800000"/>
          </a:ln>
          <a:effectLst/>
        </p:spPr>
        <p:txBody>
          <a:bodyPr wrap="none" anchor="ctr"/>
          <a:lstStyle/>
          <a:p>
            <a:pPr algn="ctr"/>
            <a:r>
              <a:rPr lang="en-US">
                <a:solidFill>
                  <a:prstClr val="black"/>
                </a:solidFill>
                <a:latin typeface="Calibri"/>
              </a:rPr>
              <a:t>m[1]</a:t>
            </a:r>
            <a:endParaRPr lang="en-US">
              <a:solidFill>
                <a:prstClr val="black"/>
              </a:solidFill>
              <a:latin typeface="Calibri"/>
            </a:endParaRPr>
          </a:p>
        </p:txBody>
      </p:sp>
      <p:sp>
        <p:nvSpPr>
          <p:cNvPr id="16396" name="Rectangle 12"/>
          <p:cNvSpPr>
            <a:spLocks noChangeArrowheads="1"/>
          </p:cNvSpPr>
          <p:nvPr/>
        </p:nvSpPr>
        <p:spPr bwMode="auto">
          <a:xfrm>
            <a:off x="3962400" y="2228850"/>
            <a:ext cx="1600200" cy="285750"/>
          </a:xfrm>
          <a:prstGeom prst="rect">
            <a:avLst/>
          </a:prstGeom>
          <a:solidFill>
            <a:srgbClr val="FAC090"/>
          </a:solidFill>
          <a:ln w="9525">
            <a:solidFill>
              <a:schemeClr val="tx1"/>
            </a:solidFill>
            <a:miter lim="800000"/>
          </a:ln>
          <a:effectLst/>
        </p:spPr>
        <p:txBody>
          <a:bodyPr wrap="none" anchor="ctr"/>
          <a:lstStyle/>
          <a:p>
            <a:pPr algn="ctr"/>
            <a:r>
              <a:rPr lang="en-US">
                <a:solidFill>
                  <a:prstClr val="black"/>
                </a:solidFill>
                <a:latin typeface="Calibri"/>
              </a:rPr>
              <a:t>m[3]</a:t>
            </a:r>
            <a:endParaRPr lang="en-US">
              <a:solidFill>
                <a:prstClr val="black"/>
              </a:solidFill>
              <a:latin typeface="Calibri"/>
            </a:endParaRPr>
          </a:p>
        </p:txBody>
      </p:sp>
      <p:sp>
        <p:nvSpPr>
          <p:cNvPr id="16397" name="Rectangle 13"/>
          <p:cNvSpPr>
            <a:spLocks noChangeArrowheads="1"/>
          </p:cNvSpPr>
          <p:nvPr/>
        </p:nvSpPr>
        <p:spPr bwMode="auto">
          <a:xfrm>
            <a:off x="5562600" y="2228850"/>
            <a:ext cx="1524000" cy="285750"/>
          </a:xfrm>
          <a:prstGeom prst="rect">
            <a:avLst/>
          </a:prstGeom>
          <a:solidFill>
            <a:srgbClr val="FAC090"/>
          </a:solidFill>
          <a:ln w="9525">
            <a:solidFill>
              <a:schemeClr val="tx1"/>
            </a:solidFill>
            <a:miter lim="800000"/>
          </a:ln>
          <a:effectLst/>
        </p:spPr>
        <p:txBody>
          <a:bodyPr wrap="none" anchor="ctr"/>
          <a:lstStyle/>
          <a:p>
            <a:pPr algn="ctr"/>
            <a:r>
              <a:rPr lang="en-US">
                <a:solidFill>
                  <a:prstClr val="black"/>
                </a:solidFill>
                <a:latin typeface="Calibri"/>
              </a:rPr>
              <a:t>m[4]</a:t>
            </a:r>
            <a:endParaRPr lang="en-US">
              <a:solidFill>
                <a:prstClr val="black"/>
              </a:solidFill>
              <a:latin typeface="Calibri"/>
            </a:endParaRPr>
          </a:p>
        </p:txBody>
      </p:sp>
      <p:sp>
        <p:nvSpPr>
          <p:cNvPr id="16408" name="Line 24"/>
          <p:cNvSpPr>
            <a:spLocks noChangeShapeType="1"/>
          </p:cNvSpPr>
          <p:nvPr/>
        </p:nvSpPr>
        <p:spPr bwMode="auto">
          <a:xfrm>
            <a:off x="1524000" y="2540000"/>
            <a:ext cx="0" cy="723900"/>
          </a:xfrm>
          <a:prstGeom prst="line">
            <a:avLst/>
          </a:prstGeom>
          <a:noFill/>
          <a:ln w="9525">
            <a:solidFill>
              <a:schemeClr val="tx1"/>
            </a:solidFill>
            <a:round/>
            <a:tailEnd type="triangle" w="med" len="med"/>
          </a:ln>
          <a:effectLst/>
        </p:spPr>
        <p:txBody>
          <a:bodyPr/>
          <a:lstStyle/>
          <a:p>
            <a:endParaRPr lang="en-US">
              <a:solidFill>
                <a:prstClr val="black"/>
              </a:solidFill>
              <a:latin typeface="Calibri"/>
            </a:endParaRPr>
          </a:p>
        </p:txBody>
      </p:sp>
      <p:sp>
        <p:nvSpPr>
          <p:cNvPr id="16420" name="Rectangle 36"/>
          <p:cNvSpPr>
            <a:spLocks noChangeArrowheads="1"/>
          </p:cNvSpPr>
          <p:nvPr/>
        </p:nvSpPr>
        <p:spPr bwMode="auto">
          <a:xfrm>
            <a:off x="4419600" y="3314700"/>
            <a:ext cx="914400" cy="628650"/>
          </a:xfrm>
          <a:prstGeom prst="rect">
            <a:avLst/>
          </a:prstGeom>
          <a:solidFill>
            <a:schemeClr val="accent1"/>
          </a:solidFill>
          <a:ln w="9525">
            <a:solidFill>
              <a:schemeClr val="tx1"/>
            </a:solidFill>
            <a:miter lim="800000"/>
          </a:ln>
          <a:effectLst/>
        </p:spPr>
        <p:txBody>
          <a:bodyPr wrap="none" anchor="ctr"/>
          <a:lstStyle/>
          <a:p>
            <a:pPr algn="ctr"/>
            <a:r>
              <a:rPr lang="en-US" sz="2400" dirty="0">
                <a:solidFill>
                  <a:prstClr val="black"/>
                </a:solidFill>
                <a:latin typeface="Calibri"/>
              </a:rPr>
              <a:t>F</a:t>
            </a:r>
            <a:endParaRPr lang="en-US" sz="2400" dirty="0">
              <a:solidFill>
                <a:prstClr val="black"/>
              </a:solidFill>
              <a:latin typeface="Calibri"/>
              <a:sym typeface="Symbol" charset="0"/>
            </a:endParaRPr>
          </a:p>
        </p:txBody>
      </p:sp>
      <p:sp>
        <p:nvSpPr>
          <p:cNvPr id="16427" name="Line 43"/>
          <p:cNvSpPr>
            <a:spLocks noChangeShapeType="1"/>
          </p:cNvSpPr>
          <p:nvPr/>
        </p:nvSpPr>
        <p:spPr bwMode="auto">
          <a:xfrm flipH="1">
            <a:off x="8077201" y="3886200"/>
            <a:ext cx="1" cy="609600"/>
          </a:xfrm>
          <a:prstGeom prst="line">
            <a:avLst/>
          </a:prstGeom>
          <a:noFill/>
          <a:ln w="9525">
            <a:solidFill>
              <a:schemeClr val="tx1"/>
            </a:solidFill>
            <a:round/>
            <a:tailEnd type="triangle" w="med" len="med"/>
          </a:ln>
          <a:effectLst/>
        </p:spPr>
        <p:txBody>
          <a:bodyPr/>
          <a:lstStyle/>
          <a:p>
            <a:endParaRPr lang="en-US">
              <a:solidFill>
                <a:prstClr val="black"/>
              </a:solidFill>
              <a:latin typeface="Calibri"/>
            </a:endParaRPr>
          </a:p>
        </p:txBody>
      </p:sp>
      <p:sp>
        <p:nvSpPr>
          <p:cNvPr id="16435" name="Rectangle 51"/>
          <p:cNvSpPr>
            <a:spLocks noChangeArrowheads="1"/>
          </p:cNvSpPr>
          <p:nvPr/>
        </p:nvSpPr>
        <p:spPr bwMode="auto">
          <a:xfrm>
            <a:off x="7620000" y="4527550"/>
            <a:ext cx="914400" cy="628650"/>
          </a:xfrm>
          <a:prstGeom prst="rect">
            <a:avLst/>
          </a:prstGeom>
          <a:solidFill>
            <a:schemeClr val="accent1"/>
          </a:solidFill>
          <a:ln w="9525">
            <a:solidFill>
              <a:schemeClr val="tx1"/>
            </a:solidFill>
            <a:miter lim="800000"/>
          </a:ln>
          <a:effectLst/>
        </p:spPr>
        <p:txBody>
          <a:bodyPr wrap="none" anchor="ctr"/>
          <a:lstStyle/>
          <a:p>
            <a:pPr algn="ctr"/>
            <a:r>
              <a:rPr lang="en-US" sz="2400" dirty="0">
                <a:solidFill>
                  <a:prstClr val="black"/>
                </a:solidFill>
                <a:latin typeface="Calibri"/>
              </a:rPr>
              <a:t>F</a:t>
            </a:r>
            <a:endParaRPr lang="en-US" sz="2400" dirty="0">
              <a:solidFill>
                <a:prstClr val="black"/>
              </a:solidFill>
              <a:latin typeface="Calibri"/>
              <a:sym typeface="Symbol" charset="0"/>
            </a:endParaRPr>
          </a:p>
        </p:txBody>
      </p:sp>
      <p:sp>
        <p:nvSpPr>
          <p:cNvPr id="16436" name="Line 52"/>
          <p:cNvSpPr>
            <a:spLocks noChangeShapeType="1"/>
          </p:cNvSpPr>
          <p:nvPr/>
        </p:nvSpPr>
        <p:spPr bwMode="auto">
          <a:xfrm flipH="1">
            <a:off x="8077200" y="5156200"/>
            <a:ext cx="0" cy="457200"/>
          </a:xfrm>
          <a:prstGeom prst="line">
            <a:avLst/>
          </a:prstGeom>
          <a:noFill/>
          <a:ln w="9525">
            <a:solidFill>
              <a:schemeClr val="tx1"/>
            </a:solidFill>
            <a:round/>
            <a:tailEnd type="triangle" w="med" len="med"/>
          </a:ln>
          <a:effectLst/>
        </p:spPr>
        <p:txBody>
          <a:bodyPr/>
          <a:lstStyle/>
          <a:p>
            <a:endParaRPr lang="en-US">
              <a:solidFill>
                <a:prstClr val="black"/>
              </a:solidFill>
              <a:latin typeface="Calibri"/>
            </a:endParaRPr>
          </a:p>
        </p:txBody>
      </p:sp>
      <p:sp>
        <p:nvSpPr>
          <p:cNvPr id="16437" name="Text Box 53"/>
          <p:cNvSpPr txBox="1">
            <a:spLocks noChangeArrowheads="1"/>
          </p:cNvSpPr>
          <p:nvPr/>
        </p:nvSpPr>
        <p:spPr bwMode="auto">
          <a:xfrm>
            <a:off x="7620001" y="5232400"/>
            <a:ext cx="481209" cy="369332"/>
          </a:xfrm>
          <a:prstGeom prst="rect">
            <a:avLst/>
          </a:prstGeom>
          <a:noFill/>
          <a:ln>
            <a:noFill/>
          </a:ln>
          <a:effectLst/>
        </p:spPr>
        <p:txBody>
          <a:bodyPr wrap="none">
            <a:spAutoFit/>
          </a:bodyPr>
          <a:lstStyle/>
          <a:p>
            <a:r>
              <a:rPr lang="en-US" dirty="0">
                <a:solidFill>
                  <a:prstClr val="black"/>
                </a:solidFill>
                <a:latin typeface="Calibri"/>
              </a:rPr>
              <a:t>tag</a:t>
            </a:r>
            <a:endParaRPr lang="en-US" dirty="0">
              <a:solidFill>
                <a:prstClr val="black"/>
              </a:solidFill>
              <a:latin typeface="Calibri"/>
            </a:endParaRPr>
          </a:p>
        </p:txBody>
      </p:sp>
      <p:sp>
        <p:nvSpPr>
          <p:cNvPr id="36" name="Text Box 59"/>
          <p:cNvSpPr txBox="1">
            <a:spLocks noChangeArrowheads="1"/>
          </p:cNvSpPr>
          <p:nvPr/>
        </p:nvSpPr>
        <p:spPr bwMode="auto">
          <a:xfrm>
            <a:off x="262867" y="4812472"/>
            <a:ext cx="5213619" cy="978729"/>
          </a:xfrm>
          <a:prstGeom prst="rect">
            <a:avLst/>
          </a:prstGeom>
          <a:noFill/>
          <a:ln w="28575">
            <a:solidFill>
              <a:srgbClr val="3333CC"/>
            </a:solidFill>
            <a:miter lim="800000"/>
          </a:ln>
          <a:effectLst/>
        </p:spPr>
        <p:txBody>
          <a:bodyPr wrap="none">
            <a:spAutoFit/>
          </a:bodyPr>
          <a:lstStyle/>
          <a:p>
            <a:pPr>
              <a:spcBef>
                <a:spcPct val="20000"/>
              </a:spcBef>
            </a:pPr>
            <a:r>
              <a:rPr lang="en-US" sz="2400" dirty="0">
                <a:solidFill>
                  <a:prstClr val="black"/>
                </a:solidFill>
                <a:latin typeface="Calibri"/>
              </a:rPr>
              <a:t>Let   </a:t>
            </a:r>
            <a:r>
              <a:rPr lang="en-US" sz="2400" b="1" dirty="0">
                <a:solidFill>
                  <a:srgbClr val="FF0000"/>
                </a:solidFill>
                <a:latin typeface="Calibri"/>
              </a:rPr>
              <a:t>F: K × X ⟶ K   </a:t>
            </a:r>
            <a:r>
              <a:rPr lang="en-US" sz="2400" dirty="0">
                <a:solidFill>
                  <a:prstClr val="black"/>
                </a:solidFill>
                <a:latin typeface="Calibri"/>
              </a:rPr>
              <a:t>be a PRF </a:t>
            </a:r>
            <a:endParaRPr lang="en-US" sz="2400" dirty="0">
              <a:solidFill>
                <a:prstClr val="black"/>
              </a:solidFill>
              <a:latin typeface="Calibri"/>
            </a:endParaRPr>
          </a:p>
          <a:p>
            <a:pPr>
              <a:spcBef>
                <a:spcPct val="20000"/>
              </a:spcBef>
            </a:pPr>
            <a:r>
              <a:rPr lang="en-US" sz="2400" dirty="0">
                <a:solidFill>
                  <a:prstClr val="black"/>
                </a:solidFill>
                <a:latin typeface="Calibri"/>
              </a:rPr>
              <a:t>Define new PRF   </a:t>
            </a:r>
            <a:r>
              <a:rPr lang="en-US" sz="2400" b="1" dirty="0">
                <a:solidFill>
                  <a:srgbClr val="FF0000"/>
                </a:solidFill>
                <a:latin typeface="Calibri"/>
              </a:rPr>
              <a:t>F</a:t>
            </a:r>
            <a:r>
              <a:rPr lang="en-US" sz="2400" b="1" baseline="-25000" dirty="0">
                <a:solidFill>
                  <a:srgbClr val="FF0000"/>
                </a:solidFill>
                <a:latin typeface="Calibri"/>
              </a:rPr>
              <a:t>NMAC </a:t>
            </a:r>
            <a:r>
              <a:rPr lang="en-US" sz="2400" b="1" dirty="0">
                <a:solidFill>
                  <a:srgbClr val="FF0000"/>
                </a:solidFill>
                <a:latin typeface="Calibri"/>
              </a:rPr>
              <a:t>: </a:t>
            </a:r>
            <a:r>
              <a:rPr lang="en-US" sz="2800" b="1" dirty="0">
                <a:solidFill>
                  <a:srgbClr val="FF0000"/>
                </a:solidFill>
                <a:latin typeface="Calibri"/>
              </a:rPr>
              <a:t>K</a:t>
            </a:r>
            <a:r>
              <a:rPr lang="en-US" sz="2800" b="1" baseline="30000" dirty="0">
                <a:solidFill>
                  <a:srgbClr val="FF0000"/>
                </a:solidFill>
                <a:latin typeface="Calibri"/>
              </a:rPr>
              <a:t>2</a:t>
            </a:r>
            <a:r>
              <a:rPr lang="en-US" sz="2800" b="1" dirty="0">
                <a:solidFill>
                  <a:srgbClr val="FF0000"/>
                </a:solidFill>
                <a:latin typeface="Calibri"/>
              </a:rPr>
              <a:t> × X</a:t>
            </a:r>
            <a:r>
              <a:rPr lang="en-US" sz="2800" b="1" baseline="30000" dirty="0">
                <a:solidFill>
                  <a:srgbClr val="FF0000"/>
                </a:solidFill>
                <a:latin typeface="Calibri"/>
              </a:rPr>
              <a:t>≤L</a:t>
            </a:r>
            <a:r>
              <a:rPr lang="en-US" sz="2800" b="1" dirty="0">
                <a:solidFill>
                  <a:srgbClr val="FF0000"/>
                </a:solidFill>
                <a:latin typeface="Calibri"/>
              </a:rPr>
              <a:t> ⟶ K</a:t>
            </a:r>
            <a:endParaRPr lang="en-US" sz="2800" b="1" dirty="0">
              <a:solidFill>
                <a:srgbClr val="FF0000"/>
              </a:solidFill>
              <a:latin typeface="Calibri"/>
            </a:endParaRPr>
          </a:p>
        </p:txBody>
      </p:sp>
      <p:sp>
        <p:nvSpPr>
          <p:cNvPr id="37" name="Line 24"/>
          <p:cNvSpPr>
            <a:spLocks noChangeShapeType="1"/>
          </p:cNvSpPr>
          <p:nvPr/>
        </p:nvSpPr>
        <p:spPr bwMode="auto">
          <a:xfrm>
            <a:off x="3124200" y="2540000"/>
            <a:ext cx="0" cy="723900"/>
          </a:xfrm>
          <a:prstGeom prst="line">
            <a:avLst/>
          </a:prstGeom>
          <a:noFill/>
          <a:ln w="9525">
            <a:solidFill>
              <a:schemeClr val="tx1"/>
            </a:solidFill>
            <a:round/>
            <a:tailEnd type="triangle" w="med" len="med"/>
          </a:ln>
          <a:effectLst/>
        </p:spPr>
        <p:txBody>
          <a:bodyPr/>
          <a:lstStyle/>
          <a:p>
            <a:endParaRPr lang="en-US">
              <a:solidFill>
                <a:prstClr val="black"/>
              </a:solidFill>
              <a:latin typeface="Calibri"/>
            </a:endParaRPr>
          </a:p>
        </p:txBody>
      </p:sp>
      <p:sp>
        <p:nvSpPr>
          <p:cNvPr id="38" name="Line 24"/>
          <p:cNvSpPr>
            <a:spLocks noChangeShapeType="1"/>
          </p:cNvSpPr>
          <p:nvPr/>
        </p:nvSpPr>
        <p:spPr bwMode="auto">
          <a:xfrm>
            <a:off x="4876800" y="2514600"/>
            <a:ext cx="0" cy="723900"/>
          </a:xfrm>
          <a:prstGeom prst="line">
            <a:avLst/>
          </a:prstGeom>
          <a:noFill/>
          <a:ln w="9525">
            <a:solidFill>
              <a:schemeClr val="tx1"/>
            </a:solidFill>
            <a:round/>
            <a:tailEnd type="triangle" w="med" len="med"/>
          </a:ln>
          <a:effectLst/>
        </p:spPr>
        <p:txBody>
          <a:bodyPr/>
          <a:lstStyle/>
          <a:p>
            <a:endParaRPr lang="en-US">
              <a:solidFill>
                <a:prstClr val="black"/>
              </a:solidFill>
              <a:latin typeface="Calibri"/>
            </a:endParaRPr>
          </a:p>
        </p:txBody>
      </p:sp>
      <p:sp>
        <p:nvSpPr>
          <p:cNvPr id="39" name="Line 24"/>
          <p:cNvSpPr>
            <a:spLocks noChangeShapeType="1"/>
          </p:cNvSpPr>
          <p:nvPr/>
        </p:nvSpPr>
        <p:spPr bwMode="auto">
          <a:xfrm>
            <a:off x="6400800" y="2514600"/>
            <a:ext cx="0" cy="723900"/>
          </a:xfrm>
          <a:prstGeom prst="line">
            <a:avLst/>
          </a:prstGeom>
          <a:noFill/>
          <a:ln w="9525">
            <a:solidFill>
              <a:schemeClr val="tx1"/>
            </a:solidFill>
            <a:round/>
            <a:tailEnd type="triangle" w="med" len="med"/>
          </a:ln>
          <a:effectLst/>
        </p:spPr>
        <p:txBody>
          <a:bodyPr/>
          <a:lstStyle/>
          <a:p>
            <a:endParaRPr lang="en-US">
              <a:solidFill>
                <a:prstClr val="black"/>
              </a:solidFill>
              <a:latin typeface="Calibri"/>
            </a:endParaRPr>
          </a:p>
        </p:txBody>
      </p:sp>
      <p:cxnSp>
        <p:nvCxnSpPr>
          <p:cNvPr id="3" name="Straight Arrow Connector 2"/>
          <p:cNvCxnSpPr>
            <a:stCxn id="16389" idx="3"/>
            <a:endCxn id="16390" idx="1"/>
          </p:cNvCxnSpPr>
          <p:nvPr/>
        </p:nvCxnSpPr>
        <p:spPr>
          <a:xfrm>
            <a:off x="1981200" y="3629025"/>
            <a:ext cx="76200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3657600" y="3619500"/>
            <a:ext cx="76200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5334000" y="3603625"/>
            <a:ext cx="60960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228600" y="3632200"/>
            <a:ext cx="76200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965200" y="3416300"/>
            <a:ext cx="300082" cy="369332"/>
          </a:xfrm>
          <a:prstGeom prst="rect">
            <a:avLst/>
          </a:prstGeom>
          <a:noFill/>
        </p:spPr>
        <p:txBody>
          <a:bodyPr wrap="none" rtlCol="0">
            <a:spAutoFit/>
          </a:bodyPr>
          <a:lstStyle/>
          <a:p>
            <a:r>
              <a:rPr lang="en-US" b="1" dirty="0">
                <a:solidFill>
                  <a:prstClr val="black"/>
                </a:solidFill>
                <a:latin typeface="Calibri"/>
              </a:rPr>
              <a:t>&gt;</a:t>
            </a:r>
            <a:endParaRPr lang="en-US" b="1" dirty="0">
              <a:solidFill>
                <a:prstClr val="black"/>
              </a:solidFill>
              <a:latin typeface="Calibri"/>
            </a:endParaRPr>
          </a:p>
        </p:txBody>
      </p:sp>
      <p:sp>
        <p:nvSpPr>
          <p:cNvPr id="50" name="TextBox 49"/>
          <p:cNvSpPr txBox="1"/>
          <p:nvPr/>
        </p:nvSpPr>
        <p:spPr>
          <a:xfrm>
            <a:off x="2646318" y="3416300"/>
            <a:ext cx="300082" cy="369332"/>
          </a:xfrm>
          <a:prstGeom prst="rect">
            <a:avLst/>
          </a:prstGeom>
          <a:noFill/>
        </p:spPr>
        <p:txBody>
          <a:bodyPr wrap="none" rtlCol="0">
            <a:spAutoFit/>
          </a:bodyPr>
          <a:lstStyle/>
          <a:p>
            <a:r>
              <a:rPr lang="en-US" b="1" dirty="0">
                <a:solidFill>
                  <a:prstClr val="black"/>
                </a:solidFill>
                <a:latin typeface="Calibri"/>
              </a:rPr>
              <a:t>&gt;</a:t>
            </a:r>
            <a:endParaRPr lang="en-US" b="1" dirty="0">
              <a:solidFill>
                <a:prstClr val="black"/>
              </a:solidFill>
              <a:latin typeface="Calibri"/>
            </a:endParaRPr>
          </a:p>
        </p:txBody>
      </p:sp>
      <p:sp>
        <p:nvSpPr>
          <p:cNvPr id="51" name="TextBox 50"/>
          <p:cNvSpPr txBox="1"/>
          <p:nvPr/>
        </p:nvSpPr>
        <p:spPr>
          <a:xfrm>
            <a:off x="4322718" y="3403600"/>
            <a:ext cx="300082" cy="369332"/>
          </a:xfrm>
          <a:prstGeom prst="rect">
            <a:avLst/>
          </a:prstGeom>
          <a:noFill/>
        </p:spPr>
        <p:txBody>
          <a:bodyPr wrap="none" rtlCol="0">
            <a:spAutoFit/>
          </a:bodyPr>
          <a:lstStyle/>
          <a:p>
            <a:r>
              <a:rPr lang="en-US" b="1" dirty="0">
                <a:solidFill>
                  <a:prstClr val="black"/>
                </a:solidFill>
                <a:latin typeface="Calibri"/>
              </a:rPr>
              <a:t>&gt;</a:t>
            </a:r>
            <a:endParaRPr lang="en-US" b="1" dirty="0">
              <a:solidFill>
                <a:prstClr val="black"/>
              </a:solidFill>
              <a:latin typeface="Calibri"/>
            </a:endParaRPr>
          </a:p>
        </p:txBody>
      </p:sp>
      <p:sp>
        <p:nvSpPr>
          <p:cNvPr id="52" name="TextBox 51"/>
          <p:cNvSpPr txBox="1"/>
          <p:nvPr/>
        </p:nvSpPr>
        <p:spPr>
          <a:xfrm>
            <a:off x="5842000" y="3390900"/>
            <a:ext cx="300082" cy="369332"/>
          </a:xfrm>
          <a:prstGeom prst="rect">
            <a:avLst/>
          </a:prstGeom>
          <a:noFill/>
        </p:spPr>
        <p:txBody>
          <a:bodyPr wrap="none" rtlCol="0">
            <a:spAutoFit/>
          </a:bodyPr>
          <a:lstStyle/>
          <a:p>
            <a:r>
              <a:rPr lang="en-US" b="1" dirty="0">
                <a:solidFill>
                  <a:prstClr val="black"/>
                </a:solidFill>
                <a:latin typeface="Calibri"/>
              </a:rPr>
              <a:t>&gt;</a:t>
            </a:r>
            <a:endParaRPr lang="en-US" b="1" dirty="0">
              <a:solidFill>
                <a:prstClr val="black"/>
              </a:solidFill>
              <a:latin typeface="Calibri"/>
            </a:endParaRPr>
          </a:p>
        </p:txBody>
      </p:sp>
      <p:sp>
        <p:nvSpPr>
          <p:cNvPr id="9" name="TextBox 8"/>
          <p:cNvSpPr txBox="1"/>
          <p:nvPr/>
        </p:nvSpPr>
        <p:spPr>
          <a:xfrm>
            <a:off x="63501" y="3234036"/>
            <a:ext cx="332393" cy="461665"/>
          </a:xfrm>
          <a:prstGeom prst="rect">
            <a:avLst/>
          </a:prstGeom>
          <a:noFill/>
        </p:spPr>
        <p:txBody>
          <a:bodyPr wrap="none" rtlCol="0">
            <a:spAutoFit/>
          </a:bodyPr>
          <a:lstStyle/>
          <a:p>
            <a:r>
              <a:rPr lang="en-US" sz="2400" b="1" dirty="0">
                <a:solidFill>
                  <a:prstClr val="black"/>
                </a:solidFill>
                <a:latin typeface="Calibri"/>
              </a:rPr>
              <a:t>k</a:t>
            </a:r>
            <a:endParaRPr lang="en-US" sz="2400" b="1" dirty="0">
              <a:solidFill>
                <a:prstClr val="black"/>
              </a:solidFill>
              <a:latin typeface="Calibri"/>
            </a:endParaRPr>
          </a:p>
        </p:txBody>
      </p:sp>
      <p:cxnSp>
        <p:nvCxnSpPr>
          <p:cNvPr id="54" name="Straight Arrow Connector 53"/>
          <p:cNvCxnSpPr/>
          <p:nvPr/>
        </p:nvCxnSpPr>
        <p:spPr>
          <a:xfrm>
            <a:off x="6858000" y="3581400"/>
            <a:ext cx="60960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7467600" y="3390900"/>
            <a:ext cx="1295400" cy="4953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bIns="137160" rtlCol="0" anchor="ctr"/>
          <a:lstStyle/>
          <a:p>
            <a:pPr algn="ctr"/>
            <a:r>
              <a:rPr lang="en-US" sz="2400" dirty="0">
                <a:solidFill>
                  <a:prstClr val="white"/>
                </a:solidFill>
                <a:latin typeface="Calibri"/>
              </a:rPr>
              <a:t>t </a:t>
            </a:r>
            <a:r>
              <a:rPr lang="en-US" sz="3200" dirty="0" err="1">
                <a:solidFill>
                  <a:prstClr val="white"/>
                </a:solidFill>
                <a:latin typeface="Calibri"/>
              </a:rPr>
              <a:t>ll</a:t>
            </a:r>
            <a:r>
              <a:rPr lang="en-US" sz="2400" dirty="0">
                <a:solidFill>
                  <a:prstClr val="white"/>
                </a:solidFill>
                <a:latin typeface="Calibri"/>
              </a:rPr>
              <a:t> </a:t>
            </a:r>
            <a:r>
              <a:rPr lang="en-US" sz="2400" dirty="0" err="1">
                <a:solidFill>
                  <a:prstClr val="white"/>
                </a:solidFill>
                <a:latin typeface="Calibri"/>
              </a:rPr>
              <a:t>fpad</a:t>
            </a:r>
            <a:endParaRPr lang="en-US" sz="2400" dirty="0">
              <a:solidFill>
                <a:prstClr val="white"/>
              </a:solidFill>
              <a:latin typeface="Calibri"/>
            </a:endParaRPr>
          </a:p>
        </p:txBody>
      </p:sp>
      <p:cxnSp>
        <p:nvCxnSpPr>
          <p:cNvPr id="65" name="Straight Arrow Connector 64"/>
          <p:cNvCxnSpPr/>
          <p:nvPr/>
        </p:nvCxnSpPr>
        <p:spPr>
          <a:xfrm>
            <a:off x="6807200" y="4851400"/>
            <a:ext cx="76200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7531100" y="4635500"/>
            <a:ext cx="300082" cy="369332"/>
          </a:xfrm>
          <a:prstGeom prst="rect">
            <a:avLst/>
          </a:prstGeom>
          <a:noFill/>
        </p:spPr>
        <p:txBody>
          <a:bodyPr wrap="none" rtlCol="0">
            <a:spAutoFit/>
          </a:bodyPr>
          <a:lstStyle/>
          <a:p>
            <a:r>
              <a:rPr lang="en-US" b="1" dirty="0">
                <a:solidFill>
                  <a:prstClr val="black"/>
                </a:solidFill>
                <a:latin typeface="Calibri"/>
              </a:rPr>
              <a:t>&gt;</a:t>
            </a:r>
            <a:endParaRPr lang="en-US" b="1" dirty="0">
              <a:solidFill>
                <a:prstClr val="black"/>
              </a:solidFill>
              <a:latin typeface="Calibri"/>
            </a:endParaRPr>
          </a:p>
        </p:txBody>
      </p:sp>
      <p:sp>
        <p:nvSpPr>
          <p:cNvPr id="67" name="TextBox 66"/>
          <p:cNvSpPr txBox="1"/>
          <p:nvPr/>
        </p:nvSpPr>
        <p:spPr>
          <a:xfrm>
            <a:off x="6705601" y="4770736"/>
            <a:ext cx="436387" cy="461665"/>
          </a:xfrm>
          <a:prstGeom prst="rect">
            <a:avLst/>
          </a:prstGeom>
          <a:noFill/>
        </p:spPr>
        <p:txBody>
          <a:bodyPr wrap="none" rtlCol="0">
            <a:spAutoFit/>
          </a:bodyPr>
          <a:lstStyle/>
          <a:p>
            <a:r>
              <a:rPr lang="en-US" sz="2400" b="1" dirty="0">
                <a:solidFill>
                  <a:prstClr val="black"/>
                </a:solidFill>
                <a:latin typeface="Calibri"/>
              </a:rPr>
              <a:t>k</a:t>
            </a:r>
            <a:r>
              <a:rPr lang="en-US" sz="2400" b="1" baseline="-25000" dirty="0">
                <a:solidFill>
                  <a:prstClr val="black"/>
                </a:solidFill>
                <a:latin typeface="Calibri"/>
              </a:rPr>
              <a:t>1</a:t>
            </a:r>
            <a:endParaRPr lang="en-US" sz="2400" b="1" baseline="-25000" dirty="0">
              <a:solidFill>
                <a:prstClr val="black"/>
              </a:solidFill>
              <a:latin typeface="Calibri"/>
            </a:endParaRPr>
          </a:p>
        </p:txBody>
      </p:sp>
      <p:sp>
        <p:nvSpPr>
          <p:cNvPr id="20" name="TextBox 19"/>
          <p:cNvSpPr txBox="1"/>
          <p:nvPr/>
        </p:nvSpPr>
        <p:spPr>
          <a:xfrm>
            <a:off x="6934200" y="3175001"/>
            <a:ext cx="291366" cy="461665"/>
          </a:xfrm>
          <a:prstGeom prst="rect">
            <a:avLst/>
          </a:prstGeom>
          <a:noFill/>
        </p:spPr>
        <p:txBody>
          <a:bodyPr wrap="none" rtlCol="0">
            <a:spAutoFit/>
          </a:bodyPr>
          <a:lstStyle/>
          <a:p>
            <a:r>
              <a:rPr lang="en-US" sz="2400" b="1" dirty="0">
                <a:solidFill>
                  <a:prstClr val="black"/>
                </a:solidFill>
                <a:latin typeface="Calibri"/>
              </a:rPr>
              <a:t>t</a:t>
            </a:r>
            <a:endParaRPr lang="en-US" sz="2400" b="1" dirty="0">
              <a:solidFill>
                <a:prstClr val="black"/>
              </a:solidFill>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4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0" y="838200"/>
            <a:ext cx="8229600" cy="857250"/>
          </a:xfrm>
        </p:spPr>
        <p:txBody>
          <a:bodyPr>
            <a:normAutofit/>
          </a:bodyPr>
          <a:lstStyle/>
          <a:p>
            <a:r>
              <a:rPr lang="en-US" sz="2800" dirty="0"/>
              <a:t>Why the last encryption step in ECBC-MAC and NMAC?</a:t>
            </a:r>
            <a:endParaRPr lang="en-US" sz="2800" dirty="0"/>
          </a:p>
        </p:txBody>
      </p:sp>
      <p:sp>
        <p:nvSpPr>
          <p:cNvPr id="28675" name="Rectangle 3"/>
          <p:cNvSpPr>
            <a:spLocks noGrp="1" noChangeArrowheads="1"/>
          </p:cNvSpPr>
          <p:nvPr>
            <p:ph type="body" idx="4294967295"/>
          </p:nvPr>
        </p:nvSpPr>
        <p:spPr>
          <a:xfrm>
            <a:off x="304800" y="1924050"/>
            <a:ext cx="8686800" cy="1428750"/>
          </a:xfrm>
        </p:spPr>
        <p:txBody>
          <a:bodyPr>
            <a:normAutofit/>
          </a:bodyPr>
          <a:lstStyle/>
          <a:p>
            <a:pPr marL="0" indent="0">
              <a:buNone/>
            </a:pPr>
            <a:r>
              <a:rPr lang="en-US" sz="2400" dirty="0"/>
              <a:t>NMAC:    suppose we define a MAC    I =  (S,V)     where</a:t>
            </a:r>
            <a:endParaRPr lang="en-US" sz="2400" dirty="0"/>
          </a:p>
          <a:p>
            <a:pPr>
              <a:spcBef>
                <a:spcPct val="80000"/>
              </a:spcBef>
              <a:buFontTx/>
              <a:buNone/>
            </a:pPr>
            <a:r>
              <a:rPr lang="en-US" sz="2400" dirty="0"/>
              <a:t>			S(</a:t>
            </a:r>
            <a:r>
              <a:rPr lang="en-US" sz="2400" dirty="0" err="1"/>
              <a:t>k,m</a:t>
            </a:r>
            <a:r>
              <a:rPr lang="en-US" sz="2400" dirty="0"/>
              <a:t>) = cascade(k, m)</a:t>
            </a:r>
            <a:endParaRPr lang="en-US" sz="2400" dirty="0"/>
          </a:p>
          <a:p>
            <a:pPr marL="0" indent="0">
              <a:buNone/>
            </a:pPr>
            <a:endParaRPr lang="en-US" sz="2400" dirty="0">
              <a:sym typeface="Symbol" charset="0"/>
            </a:endParaRPr>
          </a:p>
        </p:txBody>
      </p:sp>
      <p:sp>
        <p:nvSpPr>
          <p:cNvPr id="2" name="TextBox 1"/>
          <p:cNvSpPr txBox="1"/>
          <p:nvPr/>
        </p:nvSpPr>
        <p:spPr>
          <a:xfrm>
            <a:off x="1295401" y="3733800"/>
            <a:ext cx="2579681" cy="461665"/>
          </a:xfrm>
          <a:prstGeom prst="rect">
            <a:avLst/>
          </a:prstGeom>
          <a:noFill/>
        </p:spPr>
        <p:txBody>
          <a:bodyPr wrap="none" rtlCol="0">
            <a:spAutoFit/>
          </a:bodyPr>
          <a:lstStyle/>
          <a:p>
            <a:r>
              <a:rPr lang="en-US" sz="2400" dirty="0">
                <a:solidFill>
                  <a:prstClr val="black"/>
                </a:solidFill>
                <a:latin typeface="Calibri"/>
              </a:rPr>
              <a:t>This MAC is secure </a:t>
            </a:r>
            <a:endParaRPr lang="en-US" sz="2400" dirty="0">
              <a:solidFill>
                <a:prstClr val="black"/>
              </a:solidFill>
              <a:latin typeface="Calibri"/>
            </a:endParaRPr>
          </a:p>
        </p:txBody>
      </p:sp>
      <p:sp>
        <p:nvSpPr>
          <p:cNvPr id="5" name="TextBox 4"/>
          <p:cNvSpPr txBox="1"/>
          <p:nvPr/>
        </p:nvSpPr>
        <p:spPr>
          <a:xfrm>
            <a:off x="1295400" y="4338935"/>
            <a:ext cx="7186132" cy="461665"/>
          </a:xfrm>
          <a:prstGeom prst="rect">
            <a:avLst/>
          </a:prstGeom>
          <a:noFill/>
        </p:spPr>
        <p:txBody>
          <a:bodyPr wrap="none" rtlCol="0">
            <a:spAutoFit/>
          </a:bodyPr>
          <a:lstStyle/>
          <a:p>
            <a:r>
              <a:rPr lang="en-US" sz="2400" dirty="0">
                <a:solidFill>
                  <a:prstClr val="black"/>
                </a:solidFill>
                <a:latin typeface="Calibri"/>
              </a:rPr>
              <a:t>This MAC can be forged without any chosen </a:t>
            </a:r>
            <a:r>
              <a:rPr lang="en-US" sz="2400" dirty="0" err="1">
                <a:solidFill>
                  <a:prstClr val="black"/>
                </a:solidFill>
                <a:latin typeface="Calibri"/>
              </a:rPr>
              <a:t>msg</a:t>
            </a:r>
            <a:r>
              <a:rPr lang="en-US" sz="2400" dirty="0">
                <a:solidFill>
                  <a:prstClr val="black"/>
                </a:solidFill>
                <a:latin typeface="Calibri"/>
              </a:rPr>
              <a:t> queries</a:t>
            </a:r>
            <a:endParaRPr lang="en-US" sz="2400" dirty="0">
              <a:solidFill>
                <a:prstClr val="black"/>
              </a:solidFill>
              <a:latin typeface="Calibri"/>
            </a:endParaRPr>
          </a:p>
        </p:txBody>
      </p:sp>
      <p:sp>
        <p:nvSpPr>
          <p:cNvPr id="6" name="TextBox 5"/>
          <p:cNvSpPr txBox="1"/>
          <p:nvPr/>
        </p:nvSpPr>
        <p:spPr>
          <a:xfrm>
            <a:off x="1295400" y="4948535"/>
            <a:ext cx="6652482" cy="461665"/>
          </a:xfrm>
          <a:prstGeom prst="rect">
            <a:avLst/>
          </a:prstGeom>
          <a:noFill/>
        </p:spPr>
        <p:txBody>
          <a:bodyPr wrap="none" rtlCol="0">
            <a:spAutoFit/>
          </a:bodyPr>
          <a:lstStyle/>
          <a:p>
            <a:r>
              <a:rPr lang="en-US" sz="2400" dirty="0">
                <a:solidFill>
                  <a:prstClr val="black"/>
                </a:solidFill>
                <a:latin typeface="Calibri"/>
              </a:rPr>
              <a:t>This MAC can be forged with one chosen </a:t>
            </a:r>
            <a:r>
              <a:rPr lang="en-US" sz="2400" dirty="0" err="1">
                <a:solidFill>
                  <a:prstClr val="black"/>
                </a:solidFill>
                <a:latin typeface="Calibri"/>
              </a:rPr>
              <a:t>msg</a:t>
            </a:r>
            <a:r>
              <a:rPr lang="en-US" sz="2400" dirty="0">
                <a:solidFill>
                  <a:prstClr val="black"/>
                </a:solidFill>
                <a:latin typeface="Calibri"/>
              </a:rPr>
              <a:t> query</a:t>
            </a:r>
            <a:endParaRPr lang="en-US" sz="2400" dirty="0">
              <a:solidFill>
                <a:prstClr val="black"/>
              </a:solidFill>
              <a:latin typeface="Calibri"/>
            </a:endParaRPr>
          </a:p>
        </p:txBody>
      </p:sp>
      <p:sp>
        <p:nvSpPr>
          <p:cNvPr id="7" name="TextBox 6"/>
          <p:cNvSpPr txBox="1"/>
          <p:nvPr/>
        </p:nvSpPr>
        <p:spPr>
          <a:xfrm>
            <a:off x="1285701" y="5558135"/>
            <a:ext cx="7083039" cy="461665"/>
          </a:xfrm>
          <a:prstGeom prst="rect">
            <a:avLst/>
          </a:prstGeom>
          <a:noFill/>
        </p:spPr>
        <p:txBody>
          <a:bodyPr wrap="none" rtlCol="0">
            <a:spAutoFit/>
          </a:bodyPr>
          <a:lstStyle/>
          <a:p>
            <a:r>
              <a:rPr lang="en-US" sz="2400" dirty="0">
                <a:solidFill>
                  <a:prstClr val="black"/>
                </a:solidFill>
                <a:latin typeface="Calibri"/>
              </a:rPr>
              <a:t>This MAC can be forged, but only with two </a:t>
            </a:r>
            <a:r>
              <a:rPr lang="en-US" sz="2400" dirty="0" err="1">
                <a:solidFill>
                  <a:prstClr val="black"/>
                </a:solidFill>
                <a:latin typeface="Calibri"/>
              </a:rPr>
              <a:t>msg</a:t>
            </a:r>
            <a:r>
              <a:rPr lang="en-US" sz="2400" dirty="0">
                <a:solidFill>
                  <a:prstClr val="black"/>
                </a:solidFill>
                <a:latin typeface="Calibri"/>
              </a:rPr>
              <a:t> queries</a:t>
            </a:r>
            <a:endParaRPr lang="en-US" sz="2400" dirty="0">
              <a:solidFill>
                <a:prstClr val="black"/>
              </a:solidFill>
              <a:latin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44" name="Group 60"/>
          <p:cNvGrpSpPr/>
          <p:nvPr/>
        </p:nvGrpSpPr>
        <p:grpSpPr bwMode="auto">
          <a:xfrm>
            <a:off x="381000" y="1595439"/>
            <a:ext cx="6858000" cy="2747963"/>
            <a:chOff x="192" y="620"/>
            <a:chExt cx="4416" cy="2308"/>
          </a:xfrm>
        </p:grpSpPr>
        <p:sp>
          <p:nvSpPr>
            <p:cNvPr id="16439" name="AutoShape 55"/>
            <p:cNvSpPr>
              <a:spLocks noChangeArrowheads="1"/>
            </p:cNvSpPr>
            <p:nvPr/>
          </p:nvSpPr>
          <p:spPr bwMode="auto">
            <a:xfrm>
              <a:off x="288" y="960"/>
              <a:ext cx="4320" cy="1968"/>
            </a:xfrm>
            <a:prstGeom prst="roundRect">
              <a:avLst>
                <a:gd name="adj" fmla="val 16667"/>
              </a:avLst>
            </a:prstGeom>
            <a:solidFill>
              <a:schemeClr val="accent3">
                <a:lumMod val="60000"/>
                <a:lumOff val="40000"/>
              </a:schemeClr>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440" name="Text Box 56"/>
            <p:cNvSpPr txBox="1">
              <a:spLocks noChangeArrowheads="1"/>
            </p:cNvSpPr>
            <p:nvPr/>
          </p:nvSpPr>
          <p:spPr bwMode="auto">
            <a:xfrm>
              <a:off x="192" y="620"/>
              <a:ext cx="754" cy="388"/>
            </a:xfrm>
            <a:prstGeom prst="rect">
              <a:avLst/>
            </a:prstGeom>
            <a:noFill/>
            <a:ln>
              <a:noFill/>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cascade</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16386" name="Rectangle 2"/>
          <p:cNvSpPr>
            <a:spLocks noGrp="1" noChangeArrowheads="1"/>
          </p:cNvSpPr>
          <p:nvPr>
            <p:ph type="title"/>
          </p:nvPr>
        </p:nvSpPr>
        <p:spPr>
          <a:xfrm>
            <a:off x="457200" y="914400"/>
            <a:ext cx="8229600" cy="628650"/>
          </a:xfrm>
        </p:spPr>
        <p:txBody>
          <a:bodyPr>
            <a:normAutofit fontScale="90000"/>
          </a:bodyPr>
          <a:lstStyle/>
          <a:p>
            <a:r>
              <a:rPr lang="en-US" dirty="0"/>
              <a:t>Construction 2:   NMAC   </a:t>
            </a:r>
            <a:r>
              <a:rPr lang="en-US" sz="2200" dirty="0"/>
              <a:t>(nested MAC)</a:t>
            </a:r>
            <a:endParaRPr lang="en-US" dirty="0"/>
          </a:p>
        </p:txBody>
      </p:sp>
      <p:sp>
        <p:nvSpPr>
          <p:cNvPr id="16389" name="Rectangle 5"/>
          <p:cNvSpPr>
            <a:spLocks noChangeArrowheads="1"/>
          </p:cNvSpPr>
          <p:nvPr/>
        </p:nvSpPr>
        <p:spPr bwMode="auto">
          <a:xfrm>
            <a:off x="1066800" y="3314700"/>
            <a:ext cx="914400" cy="628650"/>
          </a:xfrm>
          <a:prstGeom prst="rect">
            <a:avLst/>
          </a:prstGeom>
          <a:solidFill>
            <a:schemeClr val="accent1"/>
          </a:solidFill>
          <a:ln w="9525">
            <a:solidFill>
              <a:schemeClr val="tx1"/>
            </a:solidFill>
            <a:miter lim="800000"/>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F</a:t>
            </a:r>
            <a:endParaRPr kumimoji="0" lang="en-US" sz="2400" b="0" i="0" u="none" strike="noStrike" kern="1200" cap="none" spc="0" normalizeH="0" baseline="0" noProof="0" dirty="0">
              <a:ln>
                <a:noFill/>
              </a:ln>
              <a:solidFill>
                <a:prstClr val="black"/>
              </a:solidFill>
              <a:effectLst/>
              <a:uLnTx/>
              <a:uFillTx/>
              <a:latin typeface="Calibri"/>
              <a:ea typeface="+mn-ea"/>
              <a:cs typeface="+mn-cs"/>
              <a:sym typeface="Symbol" charset="0"/>
            </a:endParaRPr>
          </a:p>
        </p:txBody>
      </p:sp>
      <p:sp>
        <p:nvSpPr>
          <p:cNvPr id="16390" name="Rectangle 6"/>
          <p:cNvSpPr>
            <a:spLocks noChangeArrowheads="1"/>
          </p:cNvSpPr>
          <p:nvPr/>
        </p:nvSpPr>
        <p:spPr bwMode="auto">
          <a:xfrm>
            <a:off x="2743200" y="3314700"/>
            <a:ext cx="914400" cy="628650"/>
          </a:xfrm>
          <a:prstGeom prst="rect">
            <a:avLst/>
          </a:prstGeom>
          <a:solidFill>
            <a:schemeClr val="accent1"/>
          </a:solidFill>
          <a:ln w="9525">
            <a:solidFill>
              <a:schemeClr val="tx1"/>
            </a:solidFill>
            <a:miter lim="800000"/>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F</a:t>
            </a:r>
            <a:endParaRPr kumimoji="0" lang="en-US" sz="2400" b="0" i="0" u="none" strike="noStrike" kern="1200" cap="none" spc="0" normalizeH="0" baseline="0" noProof="0" dirty="0">
              <a:ln>
                <a:noFill/>
              </a:ln>
              <a:solidFill>
                <a:prstClr val="black"/>
              </a:solidFill>
              <a:effectLst/>
              <a:uLnTx/>
              <a:uFillTx/>
              <a:latin typeface="Calibri"/>
              <a:ea typeface="+mn-ea"/>
              <a:cs typeface="+mn-cs"/>
              <a:sym typeface="Symbol" charset="0"/>
            </a:endParaRPr>
          </a:p>
        </p:txBody>
      </p:sp>
      <p:sp>
        <p:nvSpPr>
          <p:cNvPr id="16392" name="Rectangle 8"/>
          <p:cNvSpPr>
            <a:spLocks noChangeArrowheads="1"/>
          </p:cNvSpPr>
          <p:nvPr/>
        </p:nvSpPr>
        <p:spPr bwMode="auto">
          <a:xfrm>
            <a:off x="5943600" y="3314700"/>
            <a:ext cx="914400" cy="628650"/>
          </a:xfrm>
          <a:prstGeom prst="rect">
            <a:avLst/>
          </a:prstGeom>
          <a:solidFill>
            <a:schemeClr val="accent1"/>
          </a:solidFill>
          <a:ln w="9525">
            <a:solidFill>
              <a:schemeClr val="tx1"/>
            </a:solidFill>
            <a:miter lim="800000"/>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F</a:t>
            </a:r>
            <a:endParaRPr kumimoji="0" lang="en-US" sz="2400" b="0" i="0" u="none" strike="noStrike" kern="1200" cap="none" spc="0" normalizeH="0" baseline="0" noProof="0" dirty="0">
              <a:ln>
                <a:noFill/>
              </a:ln>
              <a:solidFill>
                <a:prstClr val="black"/>
              </a:solidFill>
              <a:effectLst/>
              <a:uLnTx/>
              <a:uFillTx/>
              <a:latin typeface="Calibri"/>
              <a:ea typeface="+mn-ea"/>
              <a:cs typeface="+mn-cs"/>
              <a:sym typeface="Symbol" charset="0"/>
            </a:endParaRPr>
          </a:p>
        </p:txBody>
      </p:sp>
      <p:sp>
        <p:nvSpPr>
          <p:cNvPr id="16394" name="Rectangle 10"/>
          <p:cNvSpPr>
            <a:spLocks noChangeArrowheads="1"/>
          </p:cNvSpPr>
          <p:nvPr/>
        </p:nvSpPr>
        <p:spPr bwMode="auto">
          <a:xfrm>
            <a:off x="762000" y="2228850"/>
            <a:ext cx="1524000" cy="285750"/>
          </a:xfrm>
          <a:prstGeom prst="rect">
            <a:avLst/>
          </a:prstGeom>
          <a:solidFill>
            <a:srgbClr val="FAC090"/>
          </a:solidFill>
          <a:ln w="9525">
            <a:solidFill>
              <a:schemeClr val="tx1"/>
            </a:solidFill>
            <a:miter lim="800000"/>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a:ln>
                  <a:noFill/>
                </a:ln>
                <a:solidFill>
                  <a:prstClr val="black"/>
                </a:solidFill>
                <a:effectLst/>
                <a:uLnTx/>
                <a:uFillTx/>
                <a:latin typeface="Calibri"/>
                <a:ea typeface="+mn-ea"/>
                <a:cs typeface="+mn-cs"/>
              </a:rPr>
              <a:t>m[0]</a:t>
            </a: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395" name="Rectangle 11"/>
          <p:cNvSpPr>
            <a:spLocks noChangeArrowheads="1"/>
          </p:cNvSpPr>
          <p:nvPr/>
        </p:nvSpPr>
        <p:spPr bwMode="auto">
          <a:xfrm>
            <a:off x="2286000" y="2228850"/>
            <a:ext cx="1676400" cy="285750"/>
          </a:xfrm>
          <a:prstGeom prst="rect">
            <a:avLst/>
          </a:prstGeom>
          <a:solidFill>
            <a:srgbClr val="FAC090"/>
          </a:solidFill>
          <a:ln w="9525">
            <a:solidFill>
              <a:schemeClr val="tx1"/>
            </a:solidFill>
            <a:miter lim="800000"/>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a:ln>
                  <a:noFill/>
                </a:ln>
                <a:solidFill>
                  <a:prstClr val="black"/>
                </a:solidFill>
                <a:effectLst/>
                <a:uLnTx/>
                <a:uFillTx/>
                <a:latin typeface="Calibri"/>
                <a:ea typeface="+mn-ea"/>
                <a:cs typeface="+mn-cs"/>
              </a:rPr>
              <a:t>m[1]</a:t>
            </a: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396" name="Rectangle 12"/>
          <p:cNvSpPr>
            <a:spLocks noChangeArrowheads="1"/>
          </p:cNvSpPr>
          <p:nvPr/>
        </p:nvSpPr>
        <p:spPr bwMode="auto">
          <a:xfrm>
            <a:off x="3962400" y="2228850"/>
            <a:ext cx="1600200" cy="285750"/>
          </a:xfrm>
          <a:prstGeom prst="rect">
            <a:avLst/>
          </a:prstGeom>
          <a:solidFill>
            <a:srgbClr val="FAC090"/>
          </a:solidFill>
          <a:ln w="9525">
            <a:solidFill>
              <a:schemeClr val="tx1"/>
            </a:solidFill>
            <a:miter lim="800000"/>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a:ln>
                  <a:noFill/>
                </a:ln>
                <a:solidFill>
                  <a:prstClr val="black"/>
                </a:solidFill>
                <a:effectLst/>
                <a:uLnTx/>
                <a:uFillTx/>
                <a:latin typeface="Calibri"/>
                <a:ea typeface="+mn-ea"/>
                <a:cs typeface="+mn-cs"/>
              </a:rPr>
              <a:t>m[3]</a:t>
            </a: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397" name="Rectangle 13"/>
          <p:cNvSpPr>
            <a:spLocks noChangeArrowheads="1"/>
          </p:cNvSpPr>
          <p:nvPr/>
        </p:nvSpPr>
        <p:spPr bwMode="auto">
          <a:xfrm>
            <a:off x="5562600" y="2228850"/>
            <a:ext cx="1524000" cy="285750"/>
          </a:xfrm>
          <a:prstGeom prst="rect">
            <a:avLst/>
          </a:prstGeom>
          <a:solidFill>
            <a:srgbClr val="FAC090"/>
          </a:solidFill>
          <a:ln w="9525">
            <a:solidFill>
              <a:schemeClr val="tx1"/>
            </a:solidFill>
            <a:miter lim="800000"/>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a:ln>
                  <a:noFill/>
                </a:ln>
                <a:solidFill>
                  <a:prstClr val="black"/>
                </a:solidFill>
                <a:effectLst/>
                <a:uLnTx/>
                <a:uFillTx/>
                <a:latin typeface="Calibri"/>
                <a:ea typeface="+mn-ea"/>
                <a:cs typeface="+mn-cs"/>
              </a:rPr>
              <a:t>m[4]</a:t>
            </a: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408" name="Line 24"/>
          <p:cNvSpPr>
            <a:spLocks noChangeShapeType="1"/>
          </p:cNvSpPr>
          <p:nvPr/>
        </p:nvSpPr>
        <p:spPr bwMode="auto">
          <a:xfrm>
            <a:off x="1524000" y="2540000"/>
            <a:ext cx="0" cy="723900"/>
          </a:xfrm>
          <a:prstGeom prst="line">
            <a:avLst/>
          </a:prstGeom>
          <a:noFill/>
          <a:ln w="9525">
            <a:solidFill>
              <a:schemeClr val="tx1"/>
            </a:solidFill>
            <a:round/>
            <a:tailEnd type="triangl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420" name="Rectangle 36"/>
          <p:cNvSpPr>
            <a:spLocks noChangeArrowheads="1"/>
          </p:cNvSpPr>
          <p:nvPr/>
        </p:nvSpPr>
        <p:spPr bwMode="auto">
          <a:xfrm>
            <a:off x="4419600" y="3314700"/>
            <a:ext cx="914400" cy="628650"/>
          </a:xfrm>
          <a:prstGeom prst="rect">
            <a:avLst/>
          </a:prstGeom>
          <a:solidFill>
            <a:schemeClr val="accent1"/>
          </a:solidFill>
          <a:ln w="9525">
            <a:solidFill>
              <a:schemeClr val="tx1"/>
            </a:solidFill>
            <a:miter lim="800000"/>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F</a:t>
            </a:r>
            <a:endParaRPr kumimoji="0" lang="en-US" sz="2400" b="0" i="0" u="none" strike="noStrike" kern="1200" cap="none" spc="0" normalizeH="0" baseline="0" noProof="0" dirty="0">
              <a:ln>
                <a:noFill/>
              </a:ln>
              <a:solidFill>
                <a:prstClr val="black"/>
              </a:solidFill>
              <a:effectLst/>
              <a:uLnTx/>
              <a:uFillTx/>
              <a:latin typeface="Calibri"/>
              <a:ea typeface="+mn-ea"/>
              <a:cs typeface="+mn-cs"/>
              <a:sym typeface="Symbol" charset="0"/>
            </a:endParaRPr>
          </a:p>
        </p:txBody>
      </p:sp>
      <p:sp>
        <p:nvSpPr>
          <p:cNvPr id="16427" name="Line 43"/>
          <p:cNvSpPr>
            <a:spLocks noChangeShapeType="1"/>
          </p:cNvSpPr>
          <p:nvPr/>
        </p:nvSpPr>
        <p:spPr bwMode="auto">
          <a:xfrm flipH="1">
            <a:off x="8077201" y="3886200"/>
            <a:ext cx="1" cy="609600"/>
          </a:xfrm>
          <a:prstGeom prst="line">
            <a:avLst/>
          </a:prstGeom>
          <a:noFill/>
          <a:ln w="9525">
            <a:solidFill>
              <a:schemeClr val="tx1"/>
            </a:solidFill>
            <a:round/>
            <a:tailEnd type="triangl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435" name="Rectangle 51"/>
          <p:cNvSpPr>
            <a:spLocks noChangeArrowheads="1"/>
          </p:cNvSpPr>
          <p:nvPr/>
        </p:nvSpPr>
        <p:spPr bwMode="auto">
          <a:xfrm>
            <a:off x="7620000" y="4527550"/>
            <a:ext cx="914400" cy="628650"/>
          </a:xfrm>
          <a:prstGeom prst="rect">
            <a:avLst/>
          </a:prstGeom>
          <a:solidFill>
            <a:schemeClr val="accent1"/>
          </a:solidFill>
          <a:ln w="9525">
            <a:solidFill>
              <a:schemeClr val="tx1"/>
            </a:solidFill>
            <a:miter lim="800000"/>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F</a:t>
            </a:r>
            <a:endParaRPr kumimoji="0" lang="en-US" sz="2400" b="0" i="0" u="none" strike="noStrike" kern="1200" cap="none" spc="0" normalizeH="0" baseline="0" noProof="0" dirty="0">
              <a:ln>
                <a:noFill/>
              </a:ln>
              <a:solidFill>
                <a:prstClr val="black"/>
              </a:solidFill>
              <a:effectLst/>
              <a:uLnTx/>
              <a:uFillTx/>
              <a:latin typeface="Calibri"/>
              <a:ea typeface="+mn-ea"/>
              <a:cs typeface="+mn-cs"/>
              <a:sym typeface="Symbol" charset="0"/>
            </a:endParaRPr>
          </a:p>
        </p:txBody>
      </p:sp>
      <p:sp>
        <p:nvSpPr>
          <p:cNvPr id="16436" name="Line 52"/>
          <p:cNvSpPr>
            <a:spLocks noChangeShapeType="1"/>
          </p:cNvSpPr>
          <p:nvPr/>
        </p:nvSpPr>
        <p:spPr bwMode="auto">
          <a:xfrm flipH="1">
            <a:off x="8077200" y="5156200"/>
            <a:ext cx="0" cy="457200"/>
          </a:xfrm>
          <a:prstGeom prst="line">
            <a:avLst/>
          </a:prstGeom>
          <a:noFill/>
          <a:ln w="9525">
            <a:solidFill>
              <a:schemeClr val="tx1"/>
            </a:solidFill>
            <a:round/>
            <a:tailEnd type="triangl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437" name="Text Box 53"/>
          <p:cNvSpPr txBox="1">
            <a:spLocks noChangeArrowheads="1"/>
          </p:cNvSpPr>
          <p:nvPr/>
        </p:nvSpPr>
        <p:spPr bwMode="auto">
          <a:xfrm>
            <a:off x="7620001" y="5232400"/>
            <a:ext cx="481209" cy="369332"/>
          </a:xfrm>
          <a:prstGeom prst="rect">
            <a:avLst/>
          </a:prstGeom>
          <a:noFill/>
          <a:ln>
            <a:noFill/>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tag</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6" name="Text Box 59"/>
          <p:cNvSpPr txBox="1">
            <a:spLocks noChangeArrowheads="1"/>
          </p:cNvSpPr>
          <p:nvPr/>
        </p:nvSpPr>
        <p:spPr bwMode="auto">
          <a:xfrm>
            <a:off x="262867" y="4812472"/>
            <a:ext cx="5213619" cy="978729"/>
          </a:xfrm>
          <a:prstGeom prst="rect">
            <a:avLst/>
          </a:prstGeom>
          <a:noFill/>
          <a:ln w="28575">
            <a:solidFill>
              <a:srgbClr val="3333CC"/>
            </a:solidFill>
            <a:miter lim="800000"/>
          </a:ln>
          <a:effectLst/>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Let   </a:t>
            </a:r>
            <a:r>
              <a:rPr kumimoji="0" lang="en-US" sz="2400" b="1" i="0" u="none" strike="noStrike" kern="1200" cap="none" spc="0" normalizeH="0" baseline="0" noProof="0" dirty="0">
                <a:ln>
                  <a:noFill/>
                </a:ln>
                <a:solidFill>
                  <a:srgbClr val="FF0000"/>
                </a:solidFill>
                <a:effectLst/>
                <a:uLnTx/>
                <a:uFillTx/>
                <a:latin typeface="Calibri"/>
                <a:ea typeface="+mn-ea"/>
                <a:cs typeface="+mn-cs"/>
              </a:rPr>
              <a:t>F: K × X ⟶ K   </a:t>
            </a:r>
            <a:r>
              <a:rPr kumimoji="0" lang="en-US" sz="2400" b="0" i="0" u="none" strike="noStrike" kern="1200" cap="none" spc="0" normalizeH="0" baseline="0" noProof="0" dirty="0">
                <a:ln>
                  <a:noFill/>
                </a:ln>
                <a:solidFill>
                  <a:prstClr val="black"/>
                </a:solidFill>
                <a:effectLst/>
                <a:uLnTx/>
                <a:uFillTx/>
                <a:latin typeface="Calibri"/>
                <a:ea typeface="+mn-ea"/>
                <a:cs typeface="+mn-cs"/>
              </a:rPr>
              <a:t>be a PRF </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ct val="2000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Define new PRF   </a:t>
            </a:r>
            <a:r>
              <a:rPr kumimoji="0" lang="en-US" sz="2400" b="1" i="0" u="none" strike="noStrike" kern="1200" cap="none" spc="0" normalizeH="0" baseline="0" noProof="0" dirty="0">
                <a:ln>
                  <a:noFill/>
                </a:ln>
                <a:solidFill>
                  <a:srgbClr val="FF0000"/>
                </a:solidFill>
                <a:effectLst/>
                <a:uLnTx/>
                <a:uFillTx/>
                <a:latin typeface="Calibri"/>
                <a:ea typeface="+mn-ea"/>
                <a:cs typeface="+mn-cs"/>
              </a:rPr>
              <a:t>F</a:t>
            </a:r>
            <a:r>
              <a:rPr kumimoji="0" lang="en-US" sz="2400" b="1" i="0" u="none" strike="noStrike" kern="1200" cap="none" spc="0" normalizeH="0" baseline="-25000" noProof="0" dirty="0">
                <a:ln>
                  <a:noFill/>
                </a:ln>
                <a:solidFill>
                  <a:srgbClr val="FF0000"/>
                </a:solidFill>
                <a:effectLst/>
                <a:uLnTx/>
                <a:uFillTx/>
                <a:latin typeface="Calibri"/>
                <a:ea typeface="+mn-ea"/>
                <a:cs typeface="+mn-cs"/>
              </a:rPr>
              <a:t>NMAC </a:t>
            </a:r>
            <a:r>
              <a:rPr kumimoji="0" lang="en-US" sz="2400" b="1" i="0" u="none" strike="noStrike" kern="1200" cap="none" spc="0" normalizeH="0" baseline="0" noProof="0" dirty="0">
                <a:ln>
                  <a:noFill/>
                </a:ln>
                <a:solidFill>
                  <a:srgbClr val="FF0000"/>
                </a:solidFill>
                <a:effectLst/>
                <a:uLnTx/>
                <a:uFillTx/>
                <a:latin typeface="Calibri"/>
                <a:ea typeface="+mn-ea"/>
                <a:cs typeface="+mn-cs"/>
              </a:rPr>
              <a:t>: </a:t>
            </a:r>
            <a:r>
              <a:rPr kumimoji="0" lang="en-US" sz="2800" b="1" i="0" u="none" strike="noStrike" kern="1200" cap="none" spc="0" normalizeH="0" baseline="0" noProof="0" dirty="0">
                <a:ln>
                  <a:noFill/>
                </a:ln>
                <a:solidFill>
                  <a:srgbClr val="FF0000"/>
                </a:solidFill>
                <a:effectLst/>
                <a:uLnTx/>
                <a:uFillTx/>
                <a:latin typeface="Calibri"/>
                <a:ea typeface="+mn-ea"/>
                <a:cs typeface="+mn-cs"/>
              </a:rPr>
              <a:t>K</a:t>
            </a:r>
            <a:r>
              <a:rPr kumimoji="0" lang="en-US" sz="2800" b="1" i="0" u="none" strike="noStrike" kern="1200" cap="none" spc="0" normalizeH="0" baseline="30000" noProof="0" dirty="0">
                <a:ln>
                  <a:noFill/>
                </a:ln>
                <a:solidFill>
                  <a:srgbClr val="FF0000"/>
                </a:solidFill>
                <a:effectLst/>
                <a:uLnTx/>
                <a:uFillTx/>
                <a:latin typeface="Calibri"/>
                <a:ea typeface="+mn-ea"/>
                <a:cs typeface="+mn-cs"/>
              </a:rPr>
              <a:t>2</a:t>
            </a:r>
            <a:r>
              <a:rPr kumimoji="0" lang="en-US" sz="2800" b="1" i="0" u="none" strike="noStrike" kern="1200" cap="none" spc="0" normalizeH="0" baseline="0" noProof="0" dirty="0">
                <a:ln>
                  <a:noFill/>
                </a:ln>
                <a:solidFill>
                  <a:srgbClr val="FF0000"/>
                </a:solidFill>
                <a:effectLst/>
                <a:uLnTx/>
                <a:uFillTx/>
                <a:latin typeface="Calibri"/>
                <a:ea typeface="+mn-ea"/>
                <a:cs typeface="+mn-cs"/>
              </a:rPr>
              <a:t> × X</a:t>
            </a:r>
            <a:r>
              <a:rPr kumimoji="0" lang="en-US" sz="2800" b="1" i="0" u="none" strike="noStrike" kern="1200" cap="none" spc="0" normalizeH="0" baseline="30000" noProof="0" dirty="0">
                <a:ln>
                  <a:noFill/>
                </a:ln>
                <a:solidFill>
                  <a:srgbClr val="FF0000"/>
                </a:solidFill>
                <a:effectLst/>
                <a:uLnTx/>
                <a:uFillTx/>
                <a:latin typeface="Calibri"/>
                <a:ea typeface="+mn-ea"/>
                <a:cs typeface="+mn-cs"/>
              </a:rPr>
              <a:t>≤L</a:t>
            </a:r>
            <a:r>
              <a:rPr kumimoji="0" lang="en-US" sz="2800" b="1" i="0" u="none" strike="noStrike" kern="1200" cap="none" spc="0" normalizeH="0" baseline="0" noProof="0" dirty="0">
                <a:ln>
                  <a:noFill/>
                </a:ln>
                <a:solidFill>
                  <a:srgbClr val="FF0000"/>
                </a:solidFill>
                <a:effectLst/>
                <a:uLnTx/>
                <a:uFillTx/>
                <a:latin typeface="Calibri"/>
                <a:ea typeface="+mn-ea"/>
                <a:cs typeface="+mn-cs"/>
              </a:rPr>
              <a:t> ⟶ K</a:t>
            </a:r>
            <a:endParaRPr kumimoji="0" lang="en-US" sz="2800" b="1" i="0" u="none" strike="noStrike" kern="1200" cap="none" spc="0" normalizeH="0" baseline="0" noProof="0" dirty="0">
              <a:ln>
                <a:noFill/>
              </a:ln>
              <a:solidFill>
                <a:srgbClr val="FF0000"/>
              </a:solidFill>
              <a:effectLst/>
              <a:uLnTx/>
              <a:uFillTx/>
              <a:latin typeface="Calibri"/>
              <a:ea typeface="+mn-ea"/>
              <a:cs typeface="+mn-cs"/>
            </a:endParaRPr>
          </a:p>
        </p:txBody>
      </p:sp>
      <p:sp>
        <p:nvSpPr>
          <p:cNvPr id="37" name="Line 24"/>
          <p:cNvSpPr>
            <a:spLocks noChangeShapeType="1"/>
          </p:cNvSpPr>
          <p:nvPr/>
        </p:nvSpPr>
        <p:spPr bwMode="auto">
          <a:xfrm>
            <a:off x="3124200" y="2540000"/>
            <a:ext cx="0" cy="723900"/>
          </a:xfrm>
          <a:prstGeom prst="line">
            <a:avLst/>
          </a:prstGeom>
          <a:noFill/>
          <a:ln w="9525">
            <a:solidFill>
              <a:schemeClr val="tx1"/>
            </a:solidFill>
            <a:round/>
            <a:tailEnd type="triangl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8" name="Line 24"/>
          <p:cNvSpPr>
            <a:spLocks noChangeShapeType="1"/>
          </p:cNvSpPr>
          <p:nvPr/>
        </p:nvSpPr>
        <p:spPr bwMode="auto">
          <a:xfrm>
            <a:off x="4876800" y="2514600"/>
            <a:ext cx="0" cy="723900"/>
          </a:xfrm>
          <a:prstGeom prst="line">
            <a:avLst/>
          </a:prstGeom>
          <a:noFill/>
          <a:ln w="9525">
            <a:solidFill>
              <a:schemeClr val="tx1"/>
            </a:solidFill>
            <a:round/>
            <a:tailEnd type="triangl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9" name="Line 24"/>
          <p:cNvSpPr>
            <a:spLocks noChangeShapeType="1"/>
          </p:cNvSpPr>
          <p:nvPr/>
        </p:nvSpPr>
        <p:spPr bwMode="auto">
          <a:xfrm>
            <a:off x="6400800" y="2514600"/>
            <a:ext cx="0" cy="723900"/>
          </a:xfrm>
          <a:prstGeom prst="line">
            <a:avLst/>
          </a:prstGeom>
          <a:noFill/>
          <a:ln w="9525">
            <a:solidFill>
              <a:schemeClr val="tx1"/>
            </a:solidFill>
            <a:round/>
            <a:tailEnd type="triangl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cxnSp>
        <p:nvCxnSpPr>
          <p:cNvPr id="3" name="Straight Arrow Connector 2"/>
          <p:cNvCxnSpPr>
            <a:stCxn id="16389" idx="3"/>
            <a:endCxn id="16390" idx="1"/>
          </p:cNvCxnSpPr>
          <p:nvPr/>
        </p:nvCxnSpPr>
        <p:spPr>
          <a:xfrm>
            <a:off x="1981200" y="3629025"/>
            <a:ext cx="76200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3657600" y="3619500"/>
            <a:ext cx="76200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5334000" y="3603625"/>
            <a:ext cx="60960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228600" y="3632200"/>
            <a:ext cx="76200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965200" y="3416300"/>
            <a:ext cx="3000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&gt;</a:t>
            </a:r>
            <a:endParaRPr kumimoji="0" lang="en-US" sz="1800" b="1" i="0" u="none" strike="noStrike" kern="1200" cap="none" spc="0" normalizeH="0" baseline="0" noProof="0" dirty="0">
              <a:ln>
                <a:noFill/>
              </a:ln>
              <a:solidFill>
                <a:prstClr val="black"/>
              </a:solidFill>
              <a:effectLst/>
              <a:uLnTx/>
              <a:uFillTx/>
              <a:latin typeface="Calibri"/>
              <a:ea typeface="+mn-ea"/>
              <a:cs typeface="+mn-cs"/>
            </a:endParaRPr>
          </a:p>
        </p:txBody>
      </p:sp>
      <p:sp>
        <p:nvSpPr>
          <p:cNvPr id="50" name="TextBox 49"/>
          <p:cNvSpPr txBox="1"/>
          <p:nvPr/>
        </p:nvSpPr>
        <p:spPr>
          <a:xfrm>
            <a:off x="2646318" y="3416300"/>
            <a:ext cx="3000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&gt;</a:t>
            </a:r>
            <a:endParaRPr kumimoji="0" lang="en-US" sz="1800" b="1" i="0" u="none" strike="noStrike" kern="1200" cap="none" spc="0" normalizeH="0" baseline="0" noProof="0" dirty="0">
              <a:ln>
                <a:noFill/>
              </a:ln>
              <a:solidFill>
                <a:prstClr val="black"/>
              </a:solidFill>
              <a:effectLst/>
              <a:uLnTx/>
              <a:uFillTx/>
              <a:latin typeface="Calibri"/>
              <a:ea typeface="+mn-ea"/>
              <a:cs typeface="+mn-cs"/>
            </a:endParaRPr>
          </a:p>
        </p:txBody>
      </p:sp>
      <p:sp>
        <p:nvSpPr>
          <p:cNvPr id="51" name="TextBox 50"/>
          <p:cNvSpPr txBox="1"/>
          <p:nvPr/>
        </p:nvSpPr>
        <p:spPr>
          <a:xfrm>
            <a:off x="4322718" y="3403600"/>
            <a:ext cx="3000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&gt;</a:t>
            </a:r>
            <a:endParaRPr kumimoji="0" lang="en-US" sz="1800" b="1" i="0" u="none" strike="noStrike" kern="1200" cap="none" spc="0" normalizeH="0" baseline="0" noProof="0" dirty="0">
              <a:ln>
                <a:noFill/>
              </a:ln>
              <a:solidFill>
                <a:prstClr val="black"/>
              </a:solidFill>
              <a:effectLst/>
              <a:uLnTx/>
              <a:uFillTx/>
              <a:latin typeface="Calibri"/>
              <a:ea typeface="+mn-ea"/>
              <a:cs typeface="+mn-cs"/>
            </a:endParaRPr>
          </a:p>
        </p:txBody>
      </p:sp>
      <p:sp>
        <p:nvSpPr>
          <p:cNvPr id="52" name="TextBox 51"/>
          <p:cNvSpPr txBox="1"/>
          <p:nvPr/>
        </p:nvSpPr>
        <p:spPr>
          <a:xfrm>
            <a:off x="5842000" y="3390900"/>
            <a:ext cx="3000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&gt;</a:t>
            </a:r>
            <a:endParaRPr kumimoji="0" lang="en-US" sz="1800" b="1" i="0" u="none" strike="noStrike" kern="1200" cap="none" spc="0" normalizeH="0" baseline="0" noProof="0" dirty="0">
              <a:ln>
                <a:noFill/>
              </a:ln>
              <a:solidFill>
                <a:prstClr val="black"/>
              </a:solidFill>
              <a:effectLst/>
              <a:uLnTx/>
              <a:uFillTx/>
              <a:latin typeface="Calibri"/>
              <a:ea typeface="+mn-ea"/>
              <a:cs typeface="+mn-cs"/>
            </a:endParaRPr>
          </a:p>
        </p:txBody>
      </p:sp>
      <p:sp>
        <p:nvSpPr>
          <p:cNvPr id="9" name="TextBox 8"/>
          <p:cNvSpPr txBox="1"/>
          <p:nvPr/>
        </p:nvSpPr>
        <p:spPr>
          <a:xfrm>
            <a:off x="63501" y="3234036"/>
            <a:ext cx="33239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k</a:t>
            </a:r>
            <a:endParaRPr kumimoji="0" lang="en-US" sz="2400" b="1" i="0" u="none" strike="noStrike" kern="1200" cap="none" spc="0" normalizeH="0" baseline="0" noProof="0" dirty="0">
              <a:ln>
                <a:noFill/>
              </a:ln>
              <a:solidFill>
                <a:prstClr val="black"/>
              </a:solidFill>
              <a:effectLst/>
              <a:uLnTx/>
              <a:uFillTx/>
              <a:latin typeface="Calibri"/>
              <a:ea typeface="+mn-ea"/>
              <a:cs typeface="+mn-cs"/>
            </a:endParaRPr>
          </a:p>
        </p:txBody>
      </p:sp>
      <p:cxnSp>
        <p:nvCxnSpPr>
          <p:cNvPr id="54" name="Straight Arrow Connector 53"/>
          <p:cNvCxnSpPr/>
          <p:nvPr/>
        </p:nvCxnSpPr>
        <p:spPr>
          <a:xfrm>
            <a:off x="6858000" y="3581400"/>
            <a:ext cx="60960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7467600" y="3390900"/>
            <a:ext cx="1295400" cy="4953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bIns="13716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t </a:t>
            </a:r>
            <a:r>
              <a:rPr kumimoji="0" lang="en-US" sz="3200" b="0" i="0" u="none" strike="noStrike" kern="1200" cap="none" spc="0" normalizeH="0" baseline="0" noProof="0" dirty="0" err="1">
                <a:ln>
                  <a:noFill/>
                </a:ln>
                <a:solidFill>
                  <a:prstClr val="white"/>
                </a:solidFill>
                <a:effectLst/>
                <a:uLnTx/>
                <a:uFillTx/>
                <a:latin typeface="Calibri"/>
                <a:ea typeface="+mn-ea"/>
                <a:cs typeface="+mn-cs"/>
              </a:rPr>
              <a:t>ll</a:t>
            </a:r>
            <a:r>
              <a:rPr kumimoji="0" lang="en-US" sz="2400" b="0" i="0" u="none" strike="noStrike" kern="1200" cap="none" spc="0" normalizeH="0" baseline="0" noProof="0" dirty="0">
                <a:ln>
                  <a:noFill/>
                </a:ln>
                <a:solidFill>
                  <a:prstClr val="white"/>
                </a:solidFill>
                <a:effectLst/>
                <a:uLnTx/>
                <a:uFillTx/>
                <a:latin typeface="Calibri"/>
                <a:ea typeface="+mn-ea"/>
                <a:cs typeface="+mn-cs"/>
              </a:rPr>
              <a:t> </a:t>
            </a:r>
            <a:r>
              <a:rPr kumimoji="0" lang="en-US" sz="2400" b="0" i="0" u="none" strike="noStrike" kern="1200" cap="none" spc="0" normalizeH="0" baseline="0" noProof="0" dirty="0" err="1">
                <a:ln>
                  <a:noFill/>
                </a:ln>
                <a:solidFill>
                  <a:prstClr val="white"/>
                </a:solidFill>
                <a:effectLst/>
                <a:uLnTx/>
                <a:uFillTx/>
                <a:latin typeface="Calibri"/>
                <a:ea typeface="+mn-ea"/>
                <a:cs typeface="+mn-cs"/>
              </a:rPr>
              <a:t>fpad</a:t>
            </a: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65" name="Straight Arrow Connector 64"/>
          <p:cNvCxnSpPr/>
          <p:nvPr/>
        </p:nvCxnSpPr>
        <p:spPr>
          <a:xfrm>
            <a:off x="6807200" y="4851400"/>
            <a:ext cx="76200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7531100" y="4635500"/>
            <a:ext cx="3000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&gt;</a:t>
            </a:r>
            <a:endParaRPr kumimoji="0" lang="en-US" sz="1800" b="1" i="0" u="none" strike="noStrike" kern="1200" cap="none" spc="0" normalizeH="0" baseline="0" noProof="0" dirty="0">
              <a:ln>
                <a:noFill/>
              </a:ln>
              <a:solidFill>
                <a:prstClr val="black"/>
              </a:solidFill>
              <a:effectLst/>
              <a:uLnTx/>
              <a:uFillTx/>
              <a:latin typeface="Calibri"/>
              <a:ea typeface="+mn-ea"/>
              <a:cs typeface="+mn-cs"/>
            </a:endParaRPr>
          </a:p>
        </p:txBody>
      </p:sp>
      <p:sp>
        <p:nvSpPr>
          <p:cNvPr id="67" name="TextBox 66"/>
          <p:cNvSpPr txBox="1"/>
          <p:nvPr/>
        </p:nvSpPr>
        <p:spPr>
          <a:xfrm>
            <a:off x="6705601" y="4770736"/>
            <a:ext cx="43638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k</a:t>
            </a:r>
            <a:r>
              <a:rPr kumimoji="0" lang="en-US" sz="2400" b="1" i="0" u="none" strike="noStrike" kern="1200" cap="none" spc="0" normalizeH="0" baseline="-25000" noProof="0" dirty="0">
                <a:ln>
                  <a:noFill/>
                </a:ln>
                <a:solidFill>
                  <a:prstClr val="black"/>
                </a:solidFill>
                <a:effectLst/>
                <a:uLnTx/>
                <a:uFillTx/>
                <a:latin typeface="Calibri"/>
                <a:ea typeface="+mn-ea"/>
                <a:cs typeface="+mn-cs"/>
              </a:rPr>
              <a:t>1</a:t>
            </a:r>
            <a:endParaRPr kumimoji="0" lang="en-US" sz="2400" b="1" i="0" u="none" strike="noStrike" kern="1200" cap="none" spc="0" normalizeH="0" baseline="-25000" noProof="0" dirty="0">
              <a:ln>
                <a:noFill/>
              </a:ln>
              <a:solidFill>
                <a:prstClr val="black"/>
              </a:solidFill>
              <a:effectLst/>
              <a:uLnTx/>
              <a:uFillTx/>
              <a:latin typeface="Calibri"/>
              <a:ea typeface="+mn-ea"/>
              <a:cs typeface="+mn-cs"/>
            </a:endParaRPr>
          </a:p>
        </p:txBody>
      </p:sp>
      <p:sp>
        <p:nvSpPr>
          <p:cNvPr id="20" name="TextBox 19"/>
          <p:cNvSpPr txBox="1"/>
          <p:nvPr/>
        </p:nvSpPr>
        <p:spPr>
          <a:xfrm>
            <a:off x="6934200" y="3175001"/>
            <a:ext cx="29136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t</a:t>
            </a:r>
            <a:endParaRPr kumimoji="0" lang="en-US" sz="2400" b="1" i="0"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p:cNvSpPr txBox="1"/>
          <p:nvPr/>
        </p:nvSpPr>
        <p:spPr>
          <a:xfrm>
            <a:off x="7086600" y="2228850"/>
            <a:ext cx="1447800" cy="285750"/>
          </a:xfrm>
          <a:prstGeom prst="rect">
            <a:avLst/>
          </a:prstGeom>
          <a:solidFill>
            <a:srgbClr val="FFFF00"/>
          </a:solidFill>
          <a:ln>
            <a:solidFill>
              <a:srgbClr val="FF0000"/>
            </a:solidFill>
          </a:ln>
        </p:spPr>
        <p:txBody>
          <a:bodyPr wrap="square" rtlCol="0">
            <a:spAutoFit/>
          </a:bodyPr>
          <a:lstStyle/>
          <a:p>
            <a:pPr algn="ctr"/>
            <a:r>
              <a:rPr lang="en-US" sz="1200" b="1" dirty="0"/>
              <a:t>W</a:t>
            </a:r>
            <a:endParaRPr lang="en-US" sz="1200" b="1" dirty="0"/>
          </a:p>
        </p:txBody>
      </p:sp>
      <p:cxnSp>
        <p:nvCxnSpPr>
          <p:cNvPr id="41" name="Straight Arrow Connector 40"/>
          <p:cNvCxnSpPr/>
          <p:nvPr/>
        </p:nvCxnSpPr>
        <p:spPr>
          <a:xfrm flipV="1">
            <a:off x="7162800" y="2963051"/>
            <a:ext cx="457201" cy="42785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6" name="Rectangle 8"/>
          <p:cNvSpPr>
            <a:spLocks noChangeArrowheads="1"/>
          </p:cNvSpPr>
          <p:nvPr/>
        </p:nvSpPr>
        <p:spPr bwMode="auto">
          <a:xfrm>
            <a:off x="7681141" y="2807662"/>
            <a:ext cx="567771" cy="390342"/>
          </a:xfrm>
          <a:prstGeom prst="rect">
            <a:avLst/>
          </a:prstGeom>
          <a:solidFill>
            <a:schemeClr val="accent1"/>
          </a:solidFill>
          <a:ln w="9525">
            <a:solidFill>
              <a:schemeClr val="tx1"/>
            </a:solidFill>
            <a:miter lim="800000"/>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F</a:t>
            </a:r>
            <a:endParaRPr kumimoji="0" lang="en-US" sz="2400" b="0" i="0" u="none" strike="noStrike" kern="1200" cap="none" spc="0" normalizeH="0" baseline="0" noProof="0" dirty="0">
              <a:ln>
                <a:noFill/>
              </a:ln>
              <a:solidFill>
                <a:prstClr val="black"/>
              </a:solidFill>
              <a:effectLst/>
              <a:uLnTx/>
              <a:uFillTx/>
              <a:latin typeface="Calibri"/>
              <a:ea typeface="+mn-ea"/>
              <a:cs typeface="+mn-cs"/>
              <a:sym typeface="Symbol" charset="0"/>
            </a:endParaRPr>
          </a:p>
        </p:txBody>
      </p:sp>
      <p:cxnSp>
        <p:nvCxnSpPr>
          <p:cNvPr id="47" name="Straight Arrow Connector 46"/>
          <p:cNvCxnSpPr>
            <a:stCxn id="2" idx="2"/>
            <a:endCxn id="46" idx="0"/>
          </p:cNvCxnSpPr>
          <p:nvPr/>
        </p:nvCxnSpPr>
        <p:spPr>
          <a:xfrm>
            <a:off x="7810500" y="2514600"/>
            <a:ext cx="154527" cy="2930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46" idx="3"/>
          </p:cNvCxnSpPr>
          <p:nvPr/>
        </p:nvCxnSpPr>
        <p:spPr>
          <a:xfrm>
            <a:off x="8248912" y="3002833"/>
            <a:ext cx="285488"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8534400" y="2794474"/>
            <a:ext cx="457200" cy="461665"/>
          </a:xfrm>
          <a:prstGeom prst="rect">
            <a:avLst/>
          </a:prstGeom>
          <a:noFill/>
        </p:spPr>
        <p:txBody>
          <a:bodyPr wrap="square" rtlCol="0">
            <a:spAutoFit/>
          </a:bodyPr>
          <a:lstStyle/>
          <a:p>
            <a:r>
              <a:rPr lang="en-US" sz="2400" b="1" dirty="0"/>
              <a:t>t’</a:t>
            </a:r>
            <a:endParaRPr lang="en-US" sz="2400" b="1" dirty="0"/>
          </a:p>
        </p:txBody>
      </p:sp>
      <p:grpSp>
        <p:nvGrpSpPr>
          <p:cNvPr id="49" name="组合 48"/>
          <p:cNvGrpSpPr/>
          <p:nvPr/>
        </p:nvGrpSpPr>
        <p:grpSpPr>
          <a:xfrm>
            <a:off x="1115241" y="6173920"/>
            <a:ext cx="6652481" cy="461665"/>
            <a:chOff x="1295401" y="5867400"/>
            <a:chExt cx="6652481" cy="461665"/>
          </a:xfrm>
        </p:grpSpPr>
        <p:sp>
          <p:nvSpPr>
            <p:cNvPr id="55" name="TextBox 3"/>
            <p:cNvSpPr txBox="1"/>
            <p:nvPr/>
          </p:nvSpPr>
          <p:spPr>
            <a:xfrm>
              <a:off x="1295401" y="5867400"/>
              <a:ext cx="6652481" cy="461665"/>
            </a:xfrm>
            <a:prstGeom prst="rect">
              <a:avLst/>
            </a:prstGeom>
            <a:solidFill>
              <a:srgbClr val="FFFF00"/>
            </a:solidFill>
            <a:ln>
              <a:solidFill>
                <a:srgbClr val="FF0000"/>
              </a:solidFill>
            </a:ln>
          </p:spPr>
          <p:txBody>
            <a:bodyPr wrap="square" rtlCol="0">
              <a:spAutoFit/>
            </a:bodyPr>
            <a:lstStyle/>
            <a:p>
              <a:r>
                <a:rPr lang="en-US" sz="2400" dirty="0"/>
                <a:t>cascade(</a:t>
              </a:r>
              <a:r>
                <a:rPr lang="en-US" sz="2400" i="1" dirty="0"/>
                <a:t>k</a:t>
              </a:r>
              <a:r>
                <a:rPr lang="en-US" sz="2400" dirty="0"/>
                <a:t>, </a:t>
              </a:r>
              <a:r>
                <a:rPr lang="en-US" sz="2400" i="1" dirty="0"/>
                <a:t>m</a:t>
              </a:r>
              <a:r>
                <a:rPr lang="en-US" sz="2400" dirty="0"/>
                <a:t>)             cascade(</a:t>
              </a:r>
              <a:r>
                <a:rPr lang="en-US" sz="2400" i="1" dirty="0"/>
                <a:t>k</a:t>
              </a:r>
              <a:r>
                <a:rPr lang="en-US" sz="2400" dirty="0"/>
                <a:t>, </a:t>
              </a:r>
              <a:r>
                <a:rPr lang="en-US" sz="2400" i="1" dirty="0"/>
                <a:t>m</a:t>
              </a:r>
              <a:r>
                <a:rPr lang="en-US" sz="2400" dirty="0"/>
                <a:t>||</a:t>
              </a:r>
              <a:r>
                <a:rPr lang="en-US" sz="2400" i="1" dirty="0"/>
                <a:t>w</a:t>
              </a:r>
              <a:r>
                <a:rPr lang="en-US" sz="2400" dirty="0"/>
                <a:t>)  for any </a:t>
              </a:r>
              <a:r>
                <a:rPr lang="en-US" sz="2400" i="1" dirty="0"/>
                <a:t>w</a:t>
              </a:r>
              <a:endParaRPr lang="en-US" sz="2400" i="1" dirty="0"/>
            </a:p>
          </p:txBody>
        </p:sp>
        <p:sp>
          <p:nvSpPr>
            <p:cNvPr id="56" name="Arrow: Right 7"/>
            <p:cNvSpPr/>
            <p:nvPr/>
          </p:nvSpPr>
          <p:spPr>
            <a:xfrm>
              <a:off x="3243223" y="6019800"/>
              <a:ext cx="566777" cy="1541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4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grpId="0" nodeType="clickEffect">
                                  <p:stCondLst>
                                    <p:cond delay="0"/>
                                  </p:stCondLst>
                                  <p:childTnLst>
                                    <p:anim calcmode="lin" valueType="num">
                                      <p:cBhvr additive="base">
                                        <p:cTn id="10" dur="500"/>
                                        <p:tgtEl>
                                          <p:spTgt spid="16427"/>
                                        </p:tgtEl>
                                        <p:attrNameLst>
                                          <p:attrName>ppt_x</p:attrName>
                                        </p:attrNameLst>
                                      </p:cBhvr>
                                      <p:tavLst>
                                        <p:tav tm="0">
                                          <p:val>
                                            <p:strVal val="ppt_x"/>
                                          </p:val>
                                        </p:tav>
                                        <p:tav tm="100000">
                                          <p:val>
                                            <p:strVal val="ppt_x"/>
                                          </p:val>
                                        </p:tav>
                                      </p:tavLst>
                                    </p:anim>
                                    <p:anim calcmode="lin" valueType="num">
                                      <p:cBhvr additive="base">
                                        <p:cTn id="11" dur="500"/>
                                        <p:tgtEl>
                                          <p:spTgt spid="16427"/>
                                        </p:tgtEl>
                                        <p:attrNameLst>
                                          <p:attrName>ppt_y</p:attrName>
                                        </p:attrNameLst>
                                      </p:cBhvr>
                                      <p:tavLst>
                                        <p:tav tm="0">
                                          <p:val>
                                            <p:strVal val="ppt_y"/>
                                          </p:val>
                                        </p:tav>
                                        <p:tav tm="100000">
                                          <p:val>
                                            <p:strVal val="1+ppt_h/2"/>
                                          </p:val>
                                        </p:tav>
                                      </p:tavLst>
                                    </p:anim>
                                    <p:set>
                                      <p:cBhvr>
                                        <p:cTn id="12" dur="1" fill="hold">
                                          <p:stCondLst>
                                            <p:cond delay="499"/>
                                          </p:stCondLst>
                                        </p:cTn>
                                        <p:tgtEl>
                                          <p:spTgt spid="16427"/>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16435"/>
                                        </p:tgtEl>
                                        <p:attrNameLst>
                                          <p:attrName>ppt_x</p:attrName>
                                        </p:attrNameLst>
                                      </p:cBhvr>
                                      <p:tavLst>
                                        <p:tav tm="0">
                                          <p:val>
                                            <p:strVal val="ppt_x"/>
                                          </p:val>
                                        </p:tav>
                                        <p:tav tm="100000">
                                          <p:val>
                                            <p:strVal val="ppt_x"/>
                                          </p:val>
                                        </p:tav>
                                      </p:tavLst>
                                    </p:anim>
                                    <p:anim calcmode="lin" valueType="num">
                                      <p:cBhvr additive="base">
                                        <p:cTn id="15" dur="500"/>
                                        <p:tgtEl>
                                          <p:spTgt spid="16435"/>
                                        </p:tgtEl>
                                        <p:attrNameLst>
                                          <p:attrName>ppt_y</p:attrName>
                                        </p:attrNameLst>
                                      </p:cBhvr>
                                      <p:tavLst>
                                        <p:tav tm="0">
                                          <p:val>
                                            <p:strVal val="ppt_y"/>
                                          </p:val>
                                        </p:tav>
                                        <p:tav tm="100000">
                                          <p:val>
                                            <p:strVal val="1+ppt_h/2"/>
                                          </p:val>
                                        </p:tav>
                                      </p:tavLst>
                                    </p:anim>
                                    <p:set>
                                      <p:cBhvr>
                                        <p:cTn id="16" dur="1" fill="hold">
                                          <p:stCondLst>
                                            <p:cond delay="499"/>
                                          </p:stCondLst>
                                        </p:cTn>
                                        <p:tgtEl>
                                          <p:spTgt spid="16435"/>
                                        </p:tgtEl>
                                        <p:attrNameLst>
                                          <p:attrName>style.visibility</p:attrName>
                                        </p:attrNameLst>
                                      </p:cBhvr>
                                      <p:to>
                                        <p:strVal val="hidden"/>
                                      </p:to>
                                    </p:set>
                                  </p:childTnLst>
                                </p:cTn>
                              </p:par>
                              <p:par>
                                <p:cTn id="17" presetID="2" presetClass="exit" presetSubtype="4" fill="hold" grpId="0" nodeType="withEffect">
                                  <p:stCondLst>
                                    <p:cond delay="0"/>
                                  </p:stCondLst>
                                  <p:childTnLst>
                                    <p:anim calcmode="lin" valueType="num">
                                      <p:cBhvr additive="base">
                                        <p:cTn id="18" dur="500"/>
                                        <p:tgtEl>
                                          <p:spTgt spid="16436"/>
                                        </p:tgtEl>
                                        <p:attrNameLst>
                                          <p:attrName>ppt_x</p:attrName>
                                        </p:attrNameLst>
                                      </p:cBhvr>
                                      <p:tavLst>
                                        <p:tav tm="0">
                                          <p:val>
                                            <p:strVal val="ppt_x"/>
                                          </p:val>
                                        </p:tav>
                                        <p:tav tm="100000">
                                          <p:val>
                                            <p:strVal val="ppt_x"/>
                                          </p:val>
                                        </p:tav>
                                      </p:tavLst>
                                    </p:anim>
                                    <p:anim calcmode="lin" valueType="num">
                                      <p:cBhvr additive="base">
                                        <p:cTn id="19" dur="500"/>
                                        <p:tgtEl>
                                          <p:spTgt spid="16436"/>
                                        </p:tgtEl>
                                        <p:attrNameLst>
                                          <p:attrName>ppt_y</p:attrName>
                                        </p:attrNameLst>
                                      </p:cBhvr>
                                      <p:tavLst>
                                        <p:tav tm="0">
                                          <p:val>
                                            <p:strVal val="ppt_y"/>
                                          </p:val>
                                        </p:tav>
                                        <p:tav tm="100000">
                                          <p:val>
                                            <p:strVal val="1+ppt_h/2"/>
                                          </p:val>
                                        </p:tav>
                                      </p:tavLst>
                                    </p:anim>
                                    <p:set>
                                      <p:cBhvr>
                                        <p:cTn id="20" dur="1" fill="hold">
                                          <p:stCondLst>
                                            <p:cond delay="499"/>
                                          </p:stCondLst>
                                        </p:cTn>
                                        <p:tgtEl>
                                          <p:spTgt spid="16436"/>
                                        </p:tgtEl>
                                        <p:attrNameLst>
                                          <p:attrName>style.visibility</p:attrName>
                                        </p:attrNameLst>
                                      </p:cBhvr>
                                      <p:to>
                                        <p:strVal val="hidden"/>
                                      </p:to>
                                    </p:set>
                                  </p:childTnLst>
                                </p:cTn>
                              </p:par>
                              <p:par>
                                <p:cTn id="21" presetID="2" presetClass="exit" presetSubtype="4" fill="hold" grpId="0" nodeType="withEffect">
                                  <p:stCondLst>
                                    <p:cond delay="0"/>
                                  </p:stCondLst>
                                  <p:childTnLst>
                                    <p:anim calcmode="lin" valueType="num">
                                      <p:cBhvr additive="base">
                                        <p:cTn id="22" dur="500"/>
                                        <p:tgtEl>
                                          <p:spTgt spid="16437"/>
                                        </p:tgtEl>
                                        <p:attrNameLst>
                                          <p:attrName>ppt_x</p:attrName>
                                        </p:attrNameLst>
                                      </p:cBhvr>
                                      <p:tavLst>
                                        <p:tav tm="0">
                                          <p:val>
                                            <p:strVal val="ppt_x"/>
                                          </p:val>
                                        </p:tav>
                                        <p:tav tm="100000">
                                          <p:val>
                                            <p:strVal val="ppt_x"/>
                                          </p:val>
                                        </p:tav>
                                      </p:tavLst>
                                    </p:anim>
                                    <p:anim calcmode="lin" valueType="num">
                                      <p:cBhvr additive="base">
                                        <p:cTn id="23" dur="500"/>
                                        <p:tgtEl>
                                          <p:spTgt spid="16437"/>
                                        </p:tgtEl>
                                        <p:attrNameLst>
                                          <p:attrName>ppt_y</p:attrName>
                                        </p:attrNameLst>
                                      </p:cBhvr>
                                      <p:tavLst>
                                        <p:tav tm="0">
                                          <p:val>
                                            <p:strVal val="ppt_y"/>
                                          </p:val>
                                        </p:tav>
                                        <p:tav tm="100000">
                                          <p:val>
                                            <p:strVal val="1+ppt_h/2"/>
                                          </p:val>
                                        </p:tav>
                                      </p:tavLst>
                                    </p:anim>
                                    <p:set>
                                      <p:cBhvr>
                                        <p:cTn id="24" dur="1" fill="hold">
                                          <p:stCondLst>
                                            <p:cond delay="499"/>
                                          </p:stCondLst>
                                        </p:cTn>
                                        <p:tgtEl>
                                          <p:spTgt spid="16437"/>
                                        </p:tgtEl>
                                        <p:attrNameLst>
                                          <p:attrName>style.visibility</p:attrName>
                                        </p:attrNameLst>
                                      </p:cBhvr>
                                      <p:to>
                                        <p:strVal val="hidden"/>
                                      </p:to>
                                    </p:set>
                                  </p:childTnLst>
                                </p:cTn>
                              </p:par>
                              <p:par>
                                <p:cTn id="25" presetID="2" presetClass="exit" presetSubtype="4" fill="hold" grpId="0" nodeType="withEffect">
                                  <p:stCondLst>
                                    <p:cond delay="0"/>
                                  </p:stCondLst>
                                  <p:childTnLst>
                                    <p:anim calcmode="lin" valueType="num">
                                      <p:cBhvr additive="base">
                                        <p:cTn id="26" dur="500"/>
                                        <p:tgtEl>
                                          <p:spTgt spid="11"/>
                                        </p:tgtEl>
                                        <p:attrNameLst>
                                          <p:attrName>ppt_x</p:attrName>
                                        </p:attrNameLst>
                                      </p:cBhvr>
                                      <p:tavLst>
                                        <p:tav tm="0">
                                          <p:val>
                                            <p:strVal val="ppt_x"/>
                                          </p:val>
                                        </p:tav>
                                        <p:tav tm="100000">
                                          <p:val>
                                            <p:strVal val="ppt_x"/>
                                          </p:val>
                                        </p:tav>
                                      </p:tavLst>
                                    </p:anim>
                                    <p:anim calcmode="lin" valueType="num">
                                      <p:cBhvr additive="base">
                                        <p:cTn id="27" dur="500"/>
                                        <p:tgtEl>
                                          <p:spTgt spid="11"/>
                                        </p:tgtEl>
                                        <p:attrNameLst>
                                          <p:attrName>ppt_y</p:attrName>
                                        </p:attrNameLst>
                                      </p:cBhvr>
                                      <p:tavLst>
                                        <p:tav tm="0">
                                          <p:val>
                                            <p:strVal val="ppt_y"/>
                                          </p:val>
                                        </p:tav>
                                        <p:tav tm="100000">
                                          <p:val>
                                            <p:strVal val="1+ppt_h/2"/>
                                          </p:val>
                                        </p:tav>
                                      </p:tavLst>
                                    </p:anim>
                                    <p:set>
                                      <p:cBhvr>
                                        <p:cTn id="28" dur="1" fill="hold">
                                          <p:stCondLst>
                                            <p:cond delay="499"/>
                                          </p:stCondLst>
                                        </p:cTn>
                                        <p:tgtEl>
                                          <p:spTgt spid="11"/>
                                        </p:tgtEl>
                                        <p:attrNameLst>
                                          <p:attrName>style.visibility</p:attrName>
                                        </p:attrNameLst>
                                      </p:cBhvr>
                                      <p:to>
                                        <p:strVal val="hidden"/>
                                      </p:to>
                                    </p:set>
                                  </p:childTnLst>
                                </p:cTn>
                              </p:par>
                              <p:par>
                                <p:cTn id="29" presetID="2" presetClass="exit" presetSubtype="4" fill="hold" nodeType="withEffect">
                                  <p:stCondLst>
                                    <p:cond delay="0"/>
                                  </p:stCondLst>
                                  <p:childTnLst>
                                    <p:anim calcmode="lin" valueType="num">
                                      <p:cBhvr additive="base">
                                        <p:cTn id="30" dur="500"/>
                                        <p:tgtEl>
                                          <p:spTgt spid="65"/>
                                        </p:tgtEl>
                                        <p:attrNameLst>
                                          <p:attrName>ppt_x</p:attrName>
                                        </p:attrNameLst>
                                      </p:cBhvr>
                                      <p:tavLst>
                                        <p:tav tm="0">
                                          <p:val>
                                            <p:strVal val="ppt_x"/>
                                          </p:val>
                                        </p:tav>
                                        <p:tav tm="100000">
                                          <p:val>
                                            <p:strVal val="ppt_x"/>
                                          </p:val>
                                        </p:tav>
                                      </p:tavLst>
                                    </p:anim>
                                    <p:anim calcmode="lin" valueType="num">
                                      <p:cBhvr additive="base">
                                        <p:cTn id="31" dur="500"/>
                                        <p:tgtEl>
                                          <p:spTgt spid="65"/>
                                        </p:tgtEl>
                                        <p:attrNameLst>
                                          <p:attrName>ppt_y</p:attrName>
                                        </p:attrNameLst>
                                      </p:cBhvr>
                                      <p:tavLst>
                                        <p:tav tm="0">
                                          <p:val>
                                            <p:strVal val="ppt_y"/>
                                          </p:val>
                                        </p:tav>
                                        <p:tav tm="100000">
                                          <p:val>
                                            <p:strVal val="1+ppt_h/2"/>
                                          </p:val>
                                        </p:tav>
                                      </p:tavLst>
                                    </p:anim>
                                    <p:set>
                                      <p:cBhvr>
                                        <p:cTn id="32" dur="1" fill="hold">
                                          <p:stCondLst>
                                            <p:cond delay="499"/>
                                          </p:stCondLst>
                                        </p:cTn>
                                        <p:tgtEl>
                                          <p:spTgt spid="65"/>
                                        </p:tgtEl>
                                        <p:attrNameLst>
                                          <p:attrName>style.visibility</p:attrName>
                                        </p:attrNameLst>
                                      </p:cBhvr>
                                      <p:to>
                                        <p:strVal val="hidden"/>
                                      </p:to>
                                    </p:set>
                                  </p:childTnLst>
                                </p:cTn>
                              </p:par>
                              <p:par>
                                <p:cTn id="33" presetID="2" presetClass="exit" presetSubtype="4" fill="hold" grpId="0" nodeType="withEffect">
                                  <p:stCondLst>
                                    <p:cond delay="0"/>
                                  </p:stCondLst>
                                  <p:childTnLst>
                                    <p:anim calcmode="lin" valueType="num">
                                      <p:cBhvr additive="base">
                                        <p:cTn id="34" dur="500"/>
                                        <p:tgtEl>
                                          <p:spTgt spid="66"/>
                                        </p:tgtEl>
                                        <p:attrNameLst>
                                          <p:attrName>ppt_x</p:attrName>
                                        </p:attrNameLst>
                                      </p:cBhvr>
                                      <p:tavLst>
                                        <p:tav tm="0">
                                          <p:val>
                                            <p:strVal val="ppt_x"/>
                                          </p:val>
                                        </p:tav>
                                        <p:tav tm="100000">
                                          <p:val>
                                            <p:strVal val="ppt_x"/>
                                          </p:val>
                                        </p:tav>
                                      </p:tavLst>
                                    </p:anim>
                                    <p:anim calcmode="lin" valueType="num">
                                      <p:cBhvr additive="base">
                                        <p:cTn id="35" dur="500"/>
                                        <p:tgtEl>
                                          <p:spTgt spid="66"/>
                                        </p:tgtEl>
                                        <p:attrNameLst>
                                          <p:attrName>ppt_y</p:attrName>
                                        </p:attrNameLst>
                                      </p:cBhvr>
                                      <p:tavLst>
                                        <p:tav tm="0">
                                          <p:val>
                                            <p:strVal val="ppt_y"/>
                                          </p:val>
                                        </p:tav>
                                        <p:tav tm="100000">
                                          <p:val>
                                            <p:strVal val="1+ppt_h/2"/>
                                          </p:val>
                                        </p:tav>
                                      </p:tavLst>
                                    </p:anim>
                                    <p:set>
                                      <p:cBhvr>
                                        <p:cTn id="36" dur="1" fill="hold">
                                          <p:stCondLst>
                                            <p:cond delay="499"/>
                                          </p:stCondLst>
                                        </p:cTn>
                                        <p:tgtEl>
                                          <p:spTgt spid="66"/>
                                        </p:tgtEl>
                                        <p:attrNameLst>
                                          <p:attrName>style.visibility</p:attrName>
                                        </p:attrNameLst>
                                      </p:cBhvr>
                                      <p:to>
                                        <p:strVal val="hidden"/>
                                      </p:to>
                                    </p:set>
                                  </p:childTnLst>
                                </p:cTn>
                              </p:par>
                              <p:par>
                                <p:cTn id="37" presetID="2" presetClass="exit" presetSubtype="4" fill="hold" grpId="0" nodeType="withEffect">
                                  <p:stCondLst>
                                    <p:cond delay="0"/>
                                  </p:stCondLst>
                                  <p:childTnLst>
                                    <p:anim calcmode="lin" valueType="num">
                                      <p:cBhvr additive="base">
                                        <p:cTn id="38" dur="500"/>
                                        <p:tgtEl>
                                          <p:spTgt spid="67"/>
                                        </p:tgtEl>
                                        <p:attrNameLst>
                                          <p:attrName>ppt_x</p:attrName>
                                        </p:attrNameLst>
                                      </p:cBhvr>
                                      <p:tavLst>
                                        <p:tav tm="0">
                                          <p:val>
                                            <p:strVal val="ppt_x"/>
                                          </p:val>
                                        </p:tav>
                                        <p:tav tm="100000">
                                          <p:val>
                                            <p:strVal val="ppt_x"/>
                                          </p:val>
                                        </p:tav>
                                      </p:tavLst>
                                    </p:anim>
                                    <p:anim calcmode="lin" valueType="num">
                                      <p:cBhvr additive="base">
                                        <p:cTn id="39" dur="500"/>
                                        <p:tgtEl>
                                          <p:spTgt spid="67"/>
                                        </p:tgtEl>
                                        <p:attrNameLst>
                                          <p:attrName>ppt_y</p:attrName>
                                        </p:attrNameLst>
                                      </p:cBhvr>
                                      <p:tavLst>
                                        <p:tav tm="0">
                                          <p:val>
                                            <p:strVal val="ppt_y"/>
                                          </p:val>
                                        </p:tav>
                                        <p:tav tm="100000">
                                          <p:val>
                                            <p:strVal val="1+ppt_h/2"/>
                                          </p:val>
                                        </p:tav>
                                      </p:tavLst>
                                    </p:anim>
                                    <p:set>
                                      <p:cBhvr>
                                        <p:cTn id="40" dur="1" fill="hold">
                                          <p:stCondLst>
                                            <p:cond delay="499"/>
                                          </p:stCondLst>
                                        </p:cTn>
                                        <p:tgtEl>
                                          <p:spTgt spid="6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anim calcmode="lin" valueType="num">
                                      <p:cBhvr additive="base">
                                        <p:cTn id="45" dur="500" fill="hold"/>
                                        <p:tgtEl>
                                          <p:spTgt spid="2"/>
                                        </p:tgtEl>
                                        <p:attrNameLst>
                                          <p:attrName>ppt_x</p:attrName>
                                        </p:attrNameLst>
                                      </p:cBhvr>
                                      <p:tavLst>
                                        <p:tav tm="0">
                                          <p:val>
                                            <p:strVal val="#ppt_x"/>
                                          </p:val>
                                        </p:tav>
                                        <p:tav tm="100000">
                                          <p:val>
                                            <p:strVal val="#ppt_x"/>
                                          </p:val>
                                        </p:tav>
                                      </p:tavLst>
                                    </p:anim>
                                    <p:anim calcmode="lin" valueType="num">
                                      <p:cBhvr additive="base">
                                        <p:cTn id="4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ppt_x"/>
                                          </p:val>
                                        </p:tav>
                                        <p:tav tm="100000">
                                          <p:val>
                                            <p:strVal val="#ppt_x"/>
                                          </p:val>
                                        </p:tav>
                                      </p:tavLst>
                                    </p:anim>
                                    <p:anim calcmode="lin" valueType="num">
                                      <p:cBhvr additive="base">
                                        <p:cTn id="52" dur="500" fill="hold"/>
                                        <p:tgtEl>
                                          <p:spTgt spid="1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53"/>
                                        </p:tgtEl>
                                        <p:attrNameLst>
                                          <p:attrName>style.visibility</p:attrName>
                                        </p:attrNameLst>
                                      </p:cBhvr>
                                      <p:to>
                                        <p:strVal val="visible"/>
                                      </p:to>
                                    </p:set>
                                    <p:anim calcmode="lin" valueType="num">
                                      <p:cBhvr additive="base">
                                        <p:cTn id="55" dur="500" fill="hold"/>
                                        <p:tgtEl>
                                          <p:spTgt spid="53"/>
                                        </p:tgtEl>
                                        <p:attrNameLst>
                                          <p:attrName>ppt_x</p:attrName>
                                        </p:attrNameLst>
                                      </p:cBhvr>
                                      <p:tavLst>
                                        <p:tav tm="0">
                                          <p:val>
                                            <p:strVal val="#ppt_x"/>
                                          </p:val>
                                        </p:tav>
                                        <p:tav tm="100000">
                                          <p:val>
                                            <p:strVal val="#ppt_x"/>
                                          </p:val>
                                        </p:tav>
                                      </p:tavLst>
                                    </p:anim>
                                    <p:anim calcmode="lin" valueType="num">
                                      <p:cBhvr additive="base">
                                        <p:cTn id="56" dur="500" fill="hold"/>
                                        <p:tgtEl>
                                          <p:spTgt spid="53"/>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7"/>
                                        </p:tgtEl>
                                        <p:attrNameLst>
                                          <p:attrName>style.visibility</p:attrName>
                                        </p:attrNameLst>
                                      </p:cBhvr>
                                      <p:to>
                                        <p:strVal val="visible"/>
                                      </p:to>
                                    </p:set>
                                    <p:anim calcmode="lin" valueType="num">
                                      <p:cBhvr additive="base">
                                        <p:cTn id="59" dur="500" fill="hold"/>
                                        <p:tgtEl>
                                          <p:spTgt spid="47"/>
                                        </p:tgtEl>
                                        <p:attrNameLst>
                                          <p:attrName>ppt_x</p:attrName>
                                        </p:attrNameLst>
                                      </p:cBhvr>
                                      <p:tavLst>
                                        <p:tav tm="0">
                                          <p:val>
                                            <p:strVal val="#ppt_x"/>
                                          </p:val>
                                        </p:tav>
                                        <p:tav tm="100000">
                                          <p:val>
                                            <p:strVal val="#ppt_x"/>
                                          </p:val>
                                        </p:tav>
                                      </p:tavLst>
                                    </p:anim>
                                    <p:anim calcmode="lin" valueType="num">
                                      <p:cBhvr additive="base">
                                        <p:cTn id="60" dur="500" fill="hold"/>
                                        <p:tgtEl>
                                          <p:spTgt spid="47"/>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1"/>
                                        </p:tgtEl>
                                        <p:attrNameLst>
                                          <p:attrName>style.visibility</p:attrName>
                                        </p:attrNameLst>
                                      </p:cBhvr>
                                      <p:to>
                                        <p:strVal val="visible"/>
                                      </p:to>
                                    </p:set>
                                    <p:anim calcmode="lin" valueType="num">
                                      <p:cBhvr additive="base">
                                        <p:cTn id="63" dur="500" fill="hold"/>
                                        <p:tgtEl>
                                          <p:spTgt spid="41"/>
                                        </p:tgtEl>
                                        <p:attrNameLst>
                                          <p:attrName>ppt_x</p:attrName>
                                        </p:attrNameLst>
                                      </p:cBhvr>
                                      <p:tavLst>
                                        <p:tav tm="0">
                                          <p:val>
                                            <p:strVal val="#ppt_x"/>
                                          </p:val>
                                        </p:tav>
                                        <p:tav tm="100000">
                                          <p:val>
                                            <p:strVal val="#ppt_x"/>
                                          </p:val>
                                        </p:tav>
                                      </p:tavLst>
                                    </p:anim>
                                    <p:anim calcmode="lin" valueType="num">
                                      <p:cBhvr additive="base">
                                        <p:cTn id="64" dur="500" fill="hold"/>
                                        <p:tgtEl>
                                          <p:spTgt spid="4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 calcmode="lin" valueType="num">
                                      <p:cBhvr additive="base">
                                        <p:cTn id="67" dur="500" fill="hold"/>
                                        <p:tgtEl>
                                          <p:spTgt spid="46"/>
                                        </p:tgtEl>
                                        <p:attrNameLst>
                                          <p:attrName>ppt_x</p:attrName>
                                        </p:attrNameLst>
                                      </p:cBhvr>
                                      <p:tavLst>
                                        <p:tav tm="0">
                                          <p:val>
                                            <p:strVal val="#ppt_x"/>
                                          </p:val>
                                        </p:tav>
                                        <p:tav tm="100000">
                                          <p:val>
                                            <p:strVal val="#ppt_x"/>
                                          </p:val>
                                        </p:tav>
                                      </p:tavLst>
                                    </p:anim>
                                    <p:anim calcmode="lin" valueType="num">
                                      <p:cBhvr additive="base">
                                        <p:cTn id="6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27" grpId="0" animBg="1"/>
      <p:bldP spid="16435" grpId="0" animBg="1"/>
      <p:bldP spid="16436" grpId="0" animBg="1"/>
      <p:bldP spid="16437" grpId="0"/>
      <p:bldP spid="11" grpId="0" animBg="1"/>
      <p:bldP spid="66" grpId="0"/>
      <p:bldP spid="67" grpId="0"/>
      <p:bldP spid="2" grpId="0" animBg="1"/>
      <p:bldP spid="46" grpId="0" animBg="1"/>
      <p:bldP spid="1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609600"/>
            <a:ext cx="8229600" cy="857250"/>
          </a:xfrm>
        </p:spPr>
        <p:txBody>
          <a:bodyPr>
            <a:normAutofit fontScale="90000"/>
          </a:bodyPr>
          <a:lstStyle/>
          <a:p>
            <a:r>
              <a:rPr lang="en-US" sz="3600" dirty="0"/>
              <a:t>Why the last encryption step in ECBC-MAC?</a:t>
            </a:r>
            <a:endParaRPr lang="en-US" sz="3600" dirty="0"/>
          </a:p>
        </p:txBody>
      </p:sp>
      <p:sp>
        <p:nvSpPr>
          <p:cNvPr id="28675" name="Rectangle 3"/>
          <p:cNvSpPr>
            <a:spLocks noGrp="1" noChangeArrowheads="1"/>
          </p:cNvSpPr>
          <p:nvPr>
            <p:ph type="body" idx="1"/>
          </p:nvPr>
        </p:nvSpPr>
        <p:spPr>
          <a:xfrm>
            <a:off x="304800" y="1524000"/>
            <a:ext cx="8686800" cy="4476750"/>
          </a:xfrm>
        </p:spPr>
        <p:txBody>
          <a:bodyPr>
            <a:normAutofit/>
          </a:bodyPr>
          <a:lstStyle/>
          <a:p>
            <a:pPr marL="0" indent="0">
              <a:buNone/>
            </a:pPr>
            <a:r>
              <a:rPr lang="en-US" dirty="0"/>
              <a:t>Suppose we define a MAC    I</a:t>
            </a:r>
            <a:r>
              <a:rPr lang="en-US" baseline="-25000" dirty="0"/>
              <a:t>RAW</a:t>
            </a:r>
            <a:r>
              <a:rPr lang="en-US" dirty="0"/>
              <a:t> =  (S,V)     where</a:t>
            </a:r>
            <a:endParaRPr lang="en-US" dirty="0"/>
          </a:p>
          <a:p>
            <a:pPr>
              <a:spcBef>
                <a:spcPct val="80000"/>
              </a:spcBef>
              <a:buFontTx/>
              <a:buNone/>
            </a:pPr>
            <a:r>
              <a:rPr lang="en-US" dirty="0"/>
              <a:t>			S(</a:t>
            </a:r>
            <a:r>
              <a:rPr lang="en-US" dirty="0" err="1"/>
              <a:t>k,m</a:t>
            </a:r>
            <a:r>
              <a:rPr lang="en-US" dirty="0"/>
              <a:t>) = </a:t>
            </a:r>
            <a:r>
              <a:rPr lang="en-US" dirty="0" err="1"/>
              <a:t>rawCBC</a:t>
            </a:r>
            <a:r>
              <a:rPr lang="en-US" dirty="0"/>
              <a:t>(</a:t>
            </a:r>
            <a:r>
              <a:rPr lang="en-US" dirty="0" err="1"/>
              <a:t>k,m</a:t>
            </a:r>
            <a:r>
              <a:rPr lang="en-US" dirty="0"/>
              <a:t>)</a:t>
            </a:r>
            <a:endParaRPr lang="en-US" dirty="0"/>
          </a:p>
          <a:p>
            <a:pPr>
              <a:spcBef>
                <a:spcPct val="80000"/>
              </a:spcBef>
              <a:buFontTx/>
              <a:buNone/>
            </a:pPr>
            <a:r>
              <a:rPr lang="en-US" dirty="0"/>
              <a:t>Then   I</a:t>
            </a:r>
            <a:r>
              <a:rPr lang="en-US" baseline="-25000" dirty="0"/>
              <a:t>RAW</a:t>
            </a:r>
            <a:r>
              <a:rPr lang="en-US" dirty="0"/>
              <a:t>  is easily broken using a 1-chosen msg attack.</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44" name="Group 60"/>
          <p:cNvGrpSpPr/>
          <p:nvPr/>
        </p:nvGrpSpPr>
        <p:grpSpPr bwMode="auto">
          <a:xfrm>
            <a:off x="152400" y="1595439"/>
            <a:ext cx="7391400" cy="2747963"/>
            <a:chOff x="192" y="620"/>
            <a:chExt cx="4656" cy="2308"/>
          </a:xfrm>
        </p:grpSpPr>
        <p:sp>
          <p:nvSpPr>
            <p:cNvPr id="16439" name="AutoShape 55"/>
            <p:cNvSpPr>
              <a:spLocks noChangeArrowheads="1"/>
            </p:cNvSpPr>
            <p:nvPr/>
          </p:nvSpPr>
          <p:spPr bwMode="auto">
            <a:xfrm>
              <a:off x="288" y="960"/>
              <a:ext cx="4560" cy="1968"/>
            </a:xfrm>
            <a:prstGeom prst="roundRect">
              <a:avLst>
                <a:gd name="adj" fmla="val 16667"/>
              </a:avLst>
            </a:prstGeom>
            <a:solidFill>
              <a:schemeClr val="accent3">
                <a:lumMod val="60000"/>
                <a:lumOff val="40000"/>
              </a:schemeClr>
            </a:solidFill>
            <a:ln>
              <a:noFill/>
            </a:ln>
            <a:effectLst/>
          </p:spPr>
          <p:txBody>
            <a:bodyPr wrap="none" anchor="ctr"/>
            <a:lstStyle/>
            <a:p>
              <a:endParaRPr lang="en-US">
                <a:solidFill>
                  <a:prstClr val="black"/>
                </a:solidFill>
                <a:latin typeface="Calibri"/>
              </a:endParaRPr>
            </a:p>
          </p:txBody>
        </p:sp>
        <p:sp>
          <p:nvSpPr>
            <p:cNvPr id="16440" name="Text Box 56"/>
            <p:cNvSpPr txBox="1">
              <a:spLocks noChangeArrowheads="1"/>
            </p:cNvSpPr>
            <p:nvPr/>
          </p:nvSpPr>
          <p:spPr bwMode="auto">
            <a:xfrm>
              <a:off x="192" y="620"/>
              <a:ext cx="771" cy="388"/>
            </a:xfrm>
            <a:prstGeom prst="rect">
              <a:avLst/>
            </a:prstGeom>
            <a:noFill/>
            <a:ln>
              <a:noFill/>
            </a:ln>
            <a:effectLst/>
          </p:spPr>
          <p:txBody>
            <a:bodyPr wrap="none">
              <a:spAutoFit/>
            </a:bodyPr>
            <a:lstStyle/>
            <a:p>
              <a:r>
                <a:rPr lang="en-US" sz="2400" dirty="0">
                  <a:solidFill>
                    <a:prstClr val="black"/>
                  </a:solidFill>
                  <a:latin typeface="Calibri"/>
                </a:rPr>
                <a:t>raw CBC</a:t>
              </a:r>
              <a:endParaRPr lang="en-US" sz="2400" dirty="0">
                <a:solidFill>
                  <a:prstClr val="black"/>
                </a:solidFill>
                <a:latin typeface="Calibri"/>
              </a:endParaRPr>
            </a:p>
          </p:txBody>
        </p:sp>
      </p:grpSp>
      <p:sp>
        <p:nvSpPr>
          <p:cNvPr id="16386" name="Rectangle 2"/>
          <p:cNvSpPr>
            <a:spLocks noGrp="1" noChangeArrowheads="1"/>
          </p:cNvSpPr>
          <p:nvPr>
            <p:ph type="title"/>
          </p:nvPr>
        </p:nvSpPr>
        <p:spPr>
          <a:xfrm>
            <a:off x="457200" y="914400"/>
            <a:ext cx="8229600" cy="628650"/>
          </a:xfrm>
        </p:spPr>
        <p:txBody>
          <a:bodyPr>
            <a:normAutofit fontScale="90000"/>
          </a:bodyPr>
          <a:lstStyle/>
          <a:p>
            <a:r>
              <a:rPr lang="en-US" dirty="0"/>
              <a:t>Construction 1:   </a:t>
            </a:r>
            <a:r>
              <a:rPr lang="en-US" sz="2700" dirty="0"/>
              <a:t>encrypted</a:t>
            </a:r>
            <a:r>
              <a:rPr lang="en-US" sz="5300" dirty="0"/>
              <a:t> </a:t>
            </a:r>
            <a:r>
              <a:rPr lang="en-US" dirty="0"/>
              <a:t>CBC-MAC</a:t>
            </a:r>
            <a:endParaRPr lang="en-US" dirty="0"/>
          </a:p>
        </p:txBody>
      </p:sp>
      <p:sp>
        <p:nvSpPr>
          <p:cNvPr id="16389" name="Rectangle 5"/>
          <p:cNvSpPr>
            <a:spLocks noChangeArrowheads="1"/>
          </p:cNvSpPr>
          <p:nvPr/>
        </p:nvSpPr>
        <p:spPr bwMode="auto">
          <a:xfrm>
            <a:off x="914400" y="3314700"/>
            <a:ext cx="914400" cy="628650"/>
          </a:xfrm>
          <a:prstGeom prst="rect">
            <a:avLst/>
          </a:prstGeom>
          <a:solidFill>
            <a:schemeClr val="accent1"/>
          </a:solidFill>
          <a:ln w="9525">
            <a:solidFill>
              <a:schemeClr val="tx1"/>
            </a:solidFill>
            <a:miter lim="800000"/>
          </a:ln>
          <a:effectLst/>
        </p:spPr>
        <p:txBody>
          <a:bodyPr wrap="none" anchor="ctr"/>
          <a:lstStyle/>
          <a:p>
            <a:pPr algn="ctr"/>
            <a:r>
              <a:rPr lang="en-US" sz="2400">
                <a:solidFill>
                  <a:prstClr val="black"/>
                </a:solidFill>
                <a:latin typeface="Calibri"/>
              </a:rPr>
              <a:t>F(k,</a:t>
            </a:r>
            <a:r>
              <a:rPr lang="en-US" sz="2400">
                <a:solidFill>
                  <a:prstClr val="black"/>
                </a:solidFill>
                <a:latin typeface="Calibri"/>
                <a:sym typeface="Symbol" charset="0"/>
              </a:rPr>
              <a:t>)</a:t>
            </a:r>
            <a:endParaRPr lang="en-US" sz="2400">
              <a:solidFill>
                <a:prstClr val="black"/>
              </a:solidFill>
              <a:latin typeface="Calibri"/>
              <a:sym typeface="Symbol" charset="0"/>
            </a:endParaRPr>
          </a:p>
        </p:txBody>
      </p:sp>
      <p:sp>
        <p:nvSpPr>
          <p:cNvPr id="16390" name="Rectangle 6"/>
          <p:cNvSpPr>
            <a:spLocks noChangeArrowheads="1"/>
          </p:cNvSpPr>
          <p:nvPr/>
        </p:nvSpPr>
        <p:spPr bwMode="auto">
          <a:xfrm>
            <a:off x="2590800" y="3314700"/>
            <a:ext cx="914400" cy="628650"/>
          </a:xfrm>
          <a:prstGeom prst="rect">
            <a:avLst/>
          </a:prstGeom>
          <a:solidFill>
            <a:schemeClr val="accent1"/>
          </a:solidFill>
          <a:ln w="9525">
            <a:solidFill>
              <a:schemeClr val="tx1"/>
            </a:solidFill>
            <a:miter lim="800000"/>
          </a:ln>
          <a:effectLst/>
        </p:spPr>
        <p:txBody>
          <a:bodyPr wrap="none" anchor="ctr"/>
          <a:lstStyle/>
          <a:p>
            <a:pPr algn="ctr"/>
            <a:r>
              <a:rPr lang="en-US" sz="2400">
                <a:solidFill>
                  <a:prstClr val="black"/>
                </a:solidFill>
                <a:latin typeface="Calibri"/>
              </a:rPr>
              <a:t>F(k,</a:t>
            </a:r>
            <a:r>
              <a:rPr lang="en-US" sz="2400">
                <a:solidFill>
                  <a:prstClr val="black"/>
                </a:solidFill>
                <a:latin typeface="Calibri"/>
                <a:sym typeface="Symbol" charset="0"/>
              </a:rPr>
              <a:t>)</a:t>
            </a:r>
            <a:endParaRPr lang="en-US" sz="2400">
              <a:solidFill>
                <a:prstClr val="black"/>
              </a:solidFill>
              <a:latin typeface="Calibri"/>
              <a:sym typeface="Symbol" charset="0"/>
            </a:endParaRPr>
          </a:p>
        </p:txBody>
      </p:sp>
      <p:sp>
        <p:nvSpPr>
          <p:cNvPr id="16392" name="Rectangle 8"/>
          <p:cNvSpPr>
            <a:spLocks noChangeArrowheads="1"/>
          </p:cNvSpPr>
          <p:nvPr/>
        </p:nvSpPr>
        <p:spPr bwMode="auto">
          <a:xfrm>
            <a:off x="5791200" y="3314700"/>
            <a:ext cx="914400" cy="628650"/>
          </a:xfrm>
          <a:prstGeom prst="rect">
            <a:avLst/>
          </a:prstGeom>
          <a:solidFill>
            <a:schemeClr val="accent1"/>
          </a:solidFill>
          <a:ln w="9525">
            <a:solidFill>
              <a:schemeClr val="tx1"/>
            </a:solidFill>
            <a:miter lim="800000"/>
          </a:ln>
          <a:effectLst/>
        </p:spPr>
        <p:txBody>
          <a:bodyPr wrap="none" anchor="ctr"/>
          <a:lstStyle/>
          <a:p>
            <a:pPr algn="ctr"/>
            <a:r>
              <a:rPr lang="en-US" sz="2400">
                <a:solidFill>
                  <a:prstClr val="black"/>
                </a:solidFill>
                <a:latin typeface="Calibri"/>
              </a:rPr>
              <a:t>F(k,</a:t>
            </a:r>
            <a:r>
              <a:rPr lang="en-US" sz="2400">
                <a:solidFill>
                  <a:prstClr val="black"/>
                </a:solidFill>
                <a:latin typeface="Calibri"/>
                <a:sym typeface="Symbol" charset="0"/>
              </a:rPr>
              <a:t>)</a:t>
            </a:r>
            <a:endParaRPr lang="en-US" sz="2400">
              <a:solidFill>
                <a:prstClr val="black"/>
              </a:solidFill>
              <a:latin typeface="Calibri"/>
              <a:sym typeface="Symbol" charset="0"/>
            </a:endParaRPr>
          </a:p>
        </p:txBody>
      </p:sp>
      <p:sp>
        <p:nvSpPr>
          <p:cNvPr id="16394" name="Rectangle 10"/>
          <p:cNvSpPr>
            <a:spLocks noChangeArrowheads="1"/>
          </p:cNvSpPr>
          <p:nvPr/>
        </p:nvSpPr>
        <p:spPr bwMode="auto">
          <a:xfrm>
            <a:off x="609600" y="2228850"/>
            <a:ext cx="1524000" cy="285750"/>
          </a:xfrm>
          <a:prstGeom prst="rect">
            <a:avLst/>
          </a:prstGeom>
          <a:solidFill>
            <a:srgbClr val="FAC090"/>
          </a:solidFill>
          <a:ln w="9525">
            <a:solidFill>
              <a:schemeClr val="tx1"/>
            </a:solidFill>
            <a:miter lim="800000"/>
          </a:ln>
          <a:effectLst/>
        </p:spPr>
        <p:txBody>
          <a:bodyPr wrap="none" anchor="ctr"/>
          <a:lstStyle/>
          <a:p>
            <a:pPr algn="ctr"/>
            <a:r>
              <a:rPr lang="en-US">
                <a:solidFill>
                  <a:prstClr val="black"/>
                </a:solidFill>
                <a:latin typeface="Calibri"/>
              </a:rPr>
              <a:t>m[0]</a:t>
            </a:r>
            <a:endParaRPr lang="en-US">
              <a:solidFill>
                <a:prstClr val="black"/>
              </a:solidFill>
              <a:latin typeface="Calibri"/>
            </a:endParaRPr>
          </a:p>
        </p:txBody>
      </p:sp>
      <p:sp>
        <p:nvSpPr>
          <p:cNvPr id="16395" name="Rectangle 11"/>
          <p:cNvSpPr>
            <a:spLocks noChangeArrowheads="1"/>
          </p:cNvSpPr>
          <p:nvPr/>
        </p:nvSpPr>
        <p:spPr bwMode="auto">
          <a:xfrm>
            <a:off x="2133600" y="2228850"/>
            <a:ext cx="1676400" cy="285750"/>
          </a:xfrm>
          <a:prstGeom prst="rect">
            <a:avLst/>
          </a:prstGeom>
          <a:solidFill>
            <a:srgbClr val="FAC090"/>
          </a:solidFill>
          <a:ln w="9525">
            <a:solidFill>
              <a:schemeClr val="tx1"/>
            </a:solidFill>
            <a:miter lim="800000"/>
          </a:ln>
          <a:effectLst/>
        </p:spPr>
        <p:txBody>
          <a:bodyPr wrap="none" anchor="ctr"/>
          <a:lstStyle/>
          <a:p>
            <a:pPr algn="ctr"/>
            <a:r>
              <a:rPr lang="en-US">
                <a:solidFill>
                  <a:prstClr val="black"/>
                </a:solidFill>
                <a:latin typeface="Calibri"/>
              </a:rPr>
              <a:t>m[1]</a:t>
            </a:r>
            <a:endParaRPr lang="en-US">
              <a:solidFill>
                <a:prstClr val="black"/>
              </a:solidFill>
              <a:latin typeface="Calibri"/>
            </a:endParaRPr>
          </a:p>
        </p:txBody>
      </p:sp>
      <p:sp>
        <p:nvSpPr>
          <p:cNvPr id="16396" name="Rectangle 12"/>
          <p:cNvSpPr>
            <a:spLocks noChangeArrowheads="1"/>
          </p:cNvSpPr>
          <p:nvPr/>
        </p:nvSpPr>
        <p:spPr bwMode="auto">
          <a:xfrm>
            <a:off x="3810000" y="2228850"/>
            <a:ext cx="1600200" cy="285750"/>
          </a:xfrm>
          <a:prstGeom prst="rect">
            <a:avLst/>
          </a:prstGeom>
          <a:solidFill>
            <a:srgbClr val="FAC090"/>
          </a:solidFill>
          <a:ln w="9525">
            <a:solidFill>
              <a:schemeClr val="tx1"/>
            </a:solidFill>
            <a:miter lim="800000"/>
          </a:ln>
          <a:effectLst/>
        </p:spPr>
        <p:txBody>
          <a:bodyPr wrap="none" anchor="ctr"/>
          <a:lstStyle/>
          <a:p>
            <a:pPr algn="ctr"/>
            <a:r>
              <a:rPr lang="en-US">
                <a:solidFill>
                  <a:prstClr val="black"/>
                </a:solidFill>
                <a:latin typeface="Calibri"/>
              </a:rPr>
              <a:t>m[3]</a:t>
            </a:r>
            <a:endParaRPr lang="en-US">
              <a:solidFill>
                <a:prstClr val="black"/>
              </a:solidFill>
              <a:latin typeface="Calibri"/>
            </a:endParaRPr>
          </a:p>
        </p:txBody>
      </p:sp>
      <p:sp>
        <p:nvSpPr>
          <p:cNvPr id="16397" name="Rectangle 13"/>
          <p:cNvSpPr>
            <a:spLocks noChangeArrowheads="1"/>
          </p:cNvSpPr>
          <p:nvPr/>
        </p:nvSpPr>
        <p:spPr bwMode="auto">
          <a:xfrm>
            <a:off x="5410200" y="2228850"/>
            <a:ext cx="1524000" cy="285750"/>
          </a:xfrm>
          <a:prstGeom prst="rect">
            <a:avLst/>
          </a:prstGeom>
          <a:solidFill>
            <a:srgbClr val="FAC090"/>
          </a:solidFill>
          <a:ln w="9525">
            <a:solidFill>
              <a:schemeClr val="tx1"/>
            </a:solidFill>
            <a:miter lim="800000"/>
          </a:ln>
          <a:effectLst/>
        </p:spPr>
        <p:txBody>
          <a:bodyPr wrap="none" anchor="ctr"/>
          <a:lstStyle/>
          <a:p>
            <a:pPr algn="ctr"/>
            <a:r>
              <a:rPr lang="en-US">
                <a:solidFill>
                  <a:prstClr val="black"/>
                </a:solidFill>
                <a:latin typeface="Calibri"/>
              </a:rPr>
              <a:t>m[4]</a:t>
            </a:r>
            <a:endParaRPr lang="en-US">
              <a:solidFill>
                <a:prstClr val="black"/>
              </a:solidFill>
              <a:latin typeface="Calibri"/>
            </a:endParaRPr>
          </a:p>
        </p:txBody>
      </p:sp>
      <p:sp>
        <p:nvSpPr>
          <p:cNvPr id="16400" name="Text Box 16"/>
          <p:cNvSpPr txBox="1">
            <a:spLocks noChangeArrowheads="1"/>
          </p:cNvSpPr>
          <p:nvPr/>
        </p:nvSpPr>
        <p:spPr bwMode="auto">
          <a:xfrm>
            <a:off x="6019800" y="2615624"/>
            <a:ext cx="499856" cy="584776"/>
          </a:xfrm>
          <a:prstGeom prst="rect">
            <a:avLst/>
          </a:prstGeom>
          <a:noFill/>
          <a:ln>
            <a:noFill/>
          </a:ln>
          <a:effectLst/>
        </p:spPr>
        <p:txBody>
          <a:bodyPr wrap="none">
            <a:spAutoFit/>
          </a:bodyPr>
          <a:lstStyle/>
          <a:p>
            <a:r>
              <a:rPr lang="en-US" sz="3200" dirty="0">
                <a:solidFill>
                  <a:prstClr val="black"/>
                </a:solidFill>
                <a:latin typeface="Calibri"/>
                <a:sym typeface="Symbol" charset="0"/>
              </a:rPr>
              <a:t></a:t>
            </a:r>
            <a:endParaRPr lang="en-US" sz="3200" dirty="0">
              <a:solidFill>
                <a:prstClr val="black"/>
              </a:solidFill>
              <a:latin typeface="Calibri"/>
              <a:sym typeface="Symbol" charset="0"/>
            </a:endParaRPr>
          </a:p>
        </p:txBody>
      </p:sp>
      <p:sp>
        <p:nvSpPr>
          <p:cNvPr id="16401" name="Text Box 17"/>
          <p:cNvSpPr txBox="1">
            <a:spLocks noChangeArrowheads="1"/>
          </p:cNvSpPr>
          <p:nvPr/>
        </p:nvSpPr>
        <p:spPr bwMode="auto">
          <a:xfrm>
            <a:off x="2819400" y="2615624"/>
            <a:ext cx="499856" cy="584776"/>
          </a:xfrm>
          <a:prstGeom prst="rect">
            <a:avLst/>
          </a:prstGeom>
          <a:noFill/>
          <a:ln>
            <a:noFill/>
          </a:ln>
          <a:effectLst/>
        </p:spPr>
        <p:txBody>
          <a:bodyPr wrap="none">
            <a:spAutoFit/>
          </a:bodyPr>
          <a:lstStyle/>
          <a:p>
            <a:r>
              <a:rPr lang="en-US" sz="3200" dirty="0">
                <a:solidFill>
                  <a:prstClr val="black"/>
                </a:solidFill>
                <a:latin typeface="Calibri"/>
                <a:sym typeface="Symbol" charset="0"/>
              </a:rPr>
              <a:t></a:t>
            </a:r>
            <a:endParaRPr lang="en-US" sz="3200" dirty="0">
              <a:solidFill>
                <a:prstClr val="black"/>
              </a:solidFill>
              <a:latin typeface="Calibri"/>
              <a:sym typeface="Symbol" charset="0"/>
            </a:endParaRPr>
          </a:p>
        </p:txBody>
      </p:sp>
      <p:sp>
        <p:nvSpPr>
          <p:cNvPr id="16404" name="Line 20"/>
          <p:cNvSpPr>
            <a:spLocks noChangeShapeType="1"/>
          </p:cNvSpPr>
          <p:nvPr/>
        </p:nvSpPr>
        <p:spPr bwMode="auto">
          <a:xfrm>
            <a:off x="3048000" y="2538413"/>
            <a:ext cx="0" cy="285750"/>
          </a:xfrm>
          <a:prstGeom prst="line">
            <a:avLst/>
          </a:prstGeom>
          <a:noFill/>
          <a:ln w="9525">
            <a:solidFill>
              <a:schemeClr val="tx1"/>
            </a:solidFill>
            <a:round/>
            <a:tailEnd type="triangle" w="med" len="med"/>
          </a:ln>
          <a:effectLst/>
        </p:spPr>
        <p:txBody>
          <a:bodyPr/>
          <a:lstStyle/>
          <a:p>
            <a:endParaRPr lang="en-US">
              <a:solidFill>
                <a:prstClr val="black"/>
              </a:solidFill>
              <a:latin typeface="Calibri"/>
            </a:endParaRPr>
          </a:p>
        </p:txBody>
      </p:sp>
      <p:sp>
        <p:nvSpPr>
          <p:cNvPr id="16405" name="Line 21"/>
          <p:cNvSpPr>
            <a:spLocks noChangeShapeType="1"/>
          </p:cNvSpPr>
          <p:nvPr/>
        </p:nvSpPr>
        <p:spPr bwMode="auto">
          <a:xfrm>
            <a:off x="6248400" y="2514600"/>
            <a:ext cx="0" cy="285750"/>
          </a:xfrm>
          <a:prstGeom prst="line">
            <a:avLst/>
          </a:prstGeom>
          <a:noFill/>
          <a:ln w="9525">
            <a:solidFill>
              <a:schemeClr val="tx1"/>
            </a:solidFill>
            <a:round/>
            <a:tailEnd type="triangle" w="med" len="med"/>
          </a:ln>
          <a:effectLst/>
        </p:spPr>
        <p:txBody>
          <a:bodyPr/>
          <a:lstStyle/>
          <a:p>
            <a:endParaRPr lang="en-US">
              <a:solidFill>
                <a:prstClr val="black"/>
              </a:solidFill>
              <a:latin typeface="Calibri"/>
            </a:endParaRPr>
          </a:p>
        </p:txBody>
      </p:sp>
      <p:sp>
        <p:nvSpPr>
          <p:cNvPr id="16406" name="Line 22"/>
          <p:cNvSpPr>
            <a:spLocks noChangeShapeType="1"/>
          </p:cNvSpPr>
          <p:nvPr/>
        </p:nvSpPr>
        <p:spPr bwMode="auto">
          <a:xfrm>
            <a:off x="3048000" y="3028950"/>
            <a:ext cx="0" cy="285750"/>
          </a:xfrm>
          <a:prstGeom prst="line">
            <a:avLst/>
          </a:prstGeom>
          <a:noFill/>
          <a:ln w="9525">
            <a:solidFill>
              <a:schemeClr val="tx1"/>
            </a:solidFill>
            <a:round/>
            <a:tailEnd type="triangle" w="med" len="med"/>
          </a:ln>
          <a:effectLst/>
        </p:spPr>
        <p:txBody>
          <a:bodyPr/>
          <a:lstStyle/>
          <a:p>
            <a:endParaRPr lang="en-US">
              <a:solidFill>
                <a:prstClr val="black"/>
              </a:solidFill>
              <a:latin typeface="Calibri"/>
            </a:endParaRPr>
          </a:p>
        </p:txBody>
      </p:sp>
      <p:sp>
        <p:nvSpPr>
          <p:cNvPr id="16407" name="Line 23"/>
          <p:cNvSpPr>
            <a:spLocks noChangeShapeType="1"/>
          </p:cNvSpPr>
          <p:nvPr/>
        </p:nvSpPr>
        <p:spPr bwMode="auto">
          <a:xfrm>
            <a:off x="6248400" y="3028950"/>
            <a:ext cx="0" cy="285750"/>
          </a:xfrm>
          <a:prstGeom prst="line">
            <a:avLst/>
          </a:prstGeom>
          <a:noFill/>
          <a:ln w="9525">
            <a:solidFill>
              <a:schemeClr val="tx1"/>
            </a:solidFill>
            <a:round/>
            <a:tailEnd type="triangle" w="med" len="med"/>
          </a:ln>
          <a:effectLst/>
        </p:spPr>
        <p:txBody>
          <a:bodyPr/>
          <a:lstStyle/>
          <a:p>
            <a:endParaRPr lang="en-US">
              <a:solidFill>
                <a:prstClr val="black"/>
              </a:solidFill>
              <a:latin typeface="Calibri"/>
            </a:endParaRPr>
          </a:p>
        </p:txBody>
      </p:sp>
      <p:sp>
        <p:nvSpPr>
          <p:cNvPr id="16408" name="Line 24"/>
          <p:cNvSpPr>
            <a:spLocks noChangeShapeType="1"/>
          </p:cNvSpPr>
          <p:nvPr/>
        </p:nvSpPr>
        <p:spPr bwMode="auto">
          <a:xfrm>
            <a:off x="1295400" y="2590800"/>
            <a:ext cx="0" cy="723900"/>
          </a:xfrm>
          <a:prstGeom prst="line">
            <a:avLst/>
          </a:prstGeom>
          <a:noFill/>
          <a:ln w="9525">
            <a:solidFill>
              <a:schemeClr val="tx1"/>
            </a:solidFill>
            <a:round/>
            <a:tailEnd type="triangle" w="med" len="med"/>
          </a:ln>
          <a:effectLst/>
        </p:spPr>
        <p:txBody>
          <a:bodyPr/>
          <a:lstStyle/>
          <a:p>
            <a:endParaRPr lang="en-US">
              <a:solidFill>
                <a:prstClr val="black"/>
              </a:solidFill>
              <a:latin typeface="Calibri"/>
            </a:endParaRPr>
          </a:p>
        </p:txBody>
      </p:sp>
      <p:sp>
        <p:nvSpPr>
          <p:cNvPr id="16411" name="Line 27"/>
          <p:cNvSpPr>
            <a:spLocks noChangeShapeType="1"/>
          </p:cNvSpPr>
          <p:nvPr/>
        </p:nvSpPr>
        <p:spPr bwMode="auto">
          <a:xfrm>
            <a:off x="1295400" y="3943350"/>
            <a:ext cx="0" cy="228600"/>
          </a:xfrm>
          <a:prstGeom prst="line">
            <a:avLst/>
          </a:prstGeom>
          <a:noFill/>
          <a:ln w="9525">
            <a:solidFill>
              <a:schemeClr val="tx1"/>
            </a:solidFill>
            <a:round/>
          </a:ln>
          <a:effectLst/>
        </p:spPr>
        <p:txBody>
          <a:bodyPr/>
          <a:lstStyle/>
          <a:p>
            <a:endParaRPr lang="en-US">
              <a:solidFill>
                <a:prstClr val="black"/>
              </a:solidFill>
              <a:latin typeface="Calibri"/>
            </a:endParaRPr>
          </a:p>
        </p:txBody>
      </p:sp>
      <p:sp>
        <p:nvSpPr>
          <p:cNvPr id="16412" name="Freeform 28"/>
          <p:cNvSpPr/>
          <p:nvPr/>
        </p:nvSpPr>
        <p:spPr bwMode="auto">
          <a:xfrm>
            <a:off x="1295400" y="2914650"/>
            <a:ext cx="1600200" cy="1257300"/>
          </a:xfrm>
          <a:custGeom>
            <a:avLst/>
            <a:gdLst>
              <a:gd name="T0" fmla="*/ 0 w 1008"/>
              <a:gd name="T1" fmla="*/ 1056 h 1056"/>
              <a:gd name="T2" fmla="*/ 576 w 1008"/>
              <a:gd name="T3" fmla="*/ 1056 h 1056"/>
              <a:gd name="T4" fmla="*/ 576 w 1008"/>
              <a:gd name="T5" fmla="*/ 0 h 1056"/>
              <a:gd name="T6" fmla="*/ 1008 w 1008"/>
              <a:gd name="T7" fmla="*/ 0 h 1056"/>
            </a:gdLst>
            <a:ahLst/>
            <a:cxnLst>
              <a:cxn ang="0">
                <a:pos x="T0" y="T1"/>
              </a:cxn>
              <a:cxn ang="0">
                <a:pos x="T2" y="T3"/>
              </a:cxn>
              <a:cxn ang="0">
                <a:pos x="T4" y="T5"/>
              </a:cxn>
              <a:cxn ang="0">
                <a:pos x="T6" y="T7"/>
              </a:cxn>
            </a:cxnLst>
            <a:rect l="0" t="0" r="r" b="b"/>
            <a:pathLst>
              <a:path w="1008" h="1056">
                <a:moveTo>
                  <a:pt x="0" y="1056"/>
                </a:moveTo>
                <a:lnTo>
                  <a:pt x="576" y="1056"/>
                </a:lnTo>
                <a:lnTo>
                  <a:pt x="576" y="0"/>
                </a:lnTo>
                <a:lnTo>
                  <a:pt x="1008" y="0"/>
                </a:lnTo>
              </a:path>
            </a:pathLst>
          </a:custGeom>
          <a:noFill/>
          <a:ln w="9525">
            <a:solidFill>
              <a:schemeClr val="tx1"/>
            </a:solidFill>
            <a:round/>
            <a:headEnd type="none" w="med" len="med"/>
            <a:tailEnd type="triangle" w="med" len="med"/>
          </a:ln>
          <a:effectLst/>
        </p:spPr>
        <p:txBody>
          <a:bodyPr/>
          <a:lstStyle/>
          <a:p>
            <a:endParaRPr lang="en-US">
              <a:solidFill>
                <a:prstClr val="black"/>
              </a:solidFill>
              <a:latin typeface="Calibri"/>
            </a:endParaRPr>
          </a:p>
        </p:txBody>
      </p:sp>
      <p:sp>
        <p:nvSpPr>
          <p:cNvPr id="16413" name="Line 29"/>
          <p:cNvSpPr>
            <a:spLocks noChangeShapeType="1"/>
          </p:cNvSpPr>
          <p:nvPr/>
        </p:nvSpPr>
        <p:spPr bwMode="auto">
          <a:xfrm>
            <a:off x="3048000" y="3943350"/>
            <a:ext cx="0" cy="228600"/>
          </a:xfrm>
          <a:prstGeom prst="line">
            <a:avLst/>
          </a:prstGeom>
          <a:noFill/>
          <a:ln w="9525">
            <a:solidFill>
              <a:schemeClr val="tx1"/>
            </a:solidFill>
            <a:round/>
          </a:ln>
          <a:effectLst/>
        </p:spPr>
        <p:txBody>
          <a:bodyPr/>
          <a:lstStyle/>
          <a:p>
            <a:endParaRPr lang="en-US">
              <a:solidFill>
                <a:prstClr val="black"/>
              </a:solidFill>
              <a:latin typeface="Calibri"/>
            </a:endParaRPr>
          </a:p>
        </p:txBody>
      </p:sp>
      <p:sp>
        <p:nvSpPr>
          <p:cNvPr id="16420" name="Rectangle 36"/>
          <p:cNvSpPr>
            <a:spLocks noChangeArrowheads="1"/>
          </p:cNvSpPr>
          <p:nvPr/>
        </p:nvSpPr>
        <p:spPr bwMode="auto">
          <a:xfrm>
            <a:off x="4267200" y="3314700"/>
            <a:ext cx="914400" cy="628650"/>
          </a:xfrm>
          <a:prstGeom prst="rect">
            <a:avLst/>
          </a:prstGeom>
          <a:solidFill>
            <a:schemeClr val="accent1"/>
          </a:solidFill>
          <a:ln w="9525">
            <a:solidFill>
              <a:schemeClr val="tx1"/>
            </a:solidFill>
            <a:miter lim="800000"/>
          </a:ln>
          <a:effectLst/>
        </p:spPr>
        <p:txBody>
          <a:bodyPr wrap="none" anchor="ctr"/>
          <a:lstStyle/>
          <a:p>
            <a:pPr algn="ctr"/>
            <a:r>
              <a:rPr lang="en-US" sz="2400">
                <a:solidFill>
                  <a:prstClr val="black"/>
                </a:solidFill>
                <a:latin typeface="Calibri"/>
              </a:rPr>
              <a:t>F(k,</a:t>
            </a:r>
            <a:r>
              <a:rPr lang="en-US" sz="2400">
                <a:solidFill>
                  <a:prstClr val="black"/>
                </a:solidFill>
                <a:latin typeface="Calibri"/>
                <a:sym typeface="Symbol" charset="0"/>
              </a:rPr>
              <a:t>)</a:t>
            </a:r>
            <a:endParaRPr lang="en-US" sz="2400">
              <a:solidFill>
                <a:prstClr val="black"/>
              </a:solidFill>
              <a:latin typeface="Calibri"/>
              <a:sym typeface="Symbol" charset="0"/>
            </a:endParaRPr>
          </a:p>
        </p:txBody>
      </p:sp>
      <p:sp>
        <p:nvSpPr>
          <p:cNvPr id="16421" name="Freeform 37"/>
          <p:cNvSpPr/>
          <p:nvPr/>
        </p:nvSpPr>
        <p:spPr bwMode="auto">
          <a:xfrm>
            <a:off x="3048000" y="2914650"/>
            <a:ext cx="1600200" cy="1257300"/>
          </a:xfrm>
          <a:custGeom>
            <a:avLst/>
            <a:gdLst>
              <a:gd name="T0" fmla="*/ 0 w 1008"/>
              <a:gd name="T1" fmla="*/ 1056 h 1056"/>
              <a:gd name="T2" fmla="*/ 576 w 1008"/>
              <a:gd name="T3" fmla="*/ 1056 h 1056"/>
              <a:gd name="T4" fmla="*/ 576 w 1008"/>
              <a:gd name="T5" fmla="*/ 0 h 1056"/>
              <a:gd name="T6" fmla="*/ 1008 w 1008"/>
              <a:gd name="T7" fmla="*/ 0 h 1056"/>
            </a:gdLst>
            <a:ahLst/>
            <a:cxnLst>
              <a:cxn ang="0">
                <a:pos x="T0" y="T1"/>
              </a:cxn>
              <a:cxn ang="0">
                <a:pos x="T2" y="T3"/>
              </a:cxn>
              <a:cxn ang="0">
                <a:pos x="T4" y="T5"/>
              </a:cxn>
              <a:cxn ang="0">
                <a:pos x="T6" y="T7"/>
              </a:cxn>
            </a:cxnLst>
            <a:rect l="0" t="0" r="r" b="b"/>
            <a:pathLst>
              <a:path w="1008" h="1056">
                <a:moveTo>
                  <a:pt x="0" y="1056"/>
                </a:moveTo>
                <a:lnTo>
                  <a:pt x="576" y="1056"/>
                </a:lnTo>
                <a:lnTo>
                  <a:pt x="576" y="0"/>
                </a:lnTo>
                <a:lnTo>
                  <a:pt x="1008" y="0"/>
                </a:lnTo>
              </a:path>
            </a:pathLst>
          </a:custGeom>
          <a:noFill/>
          <a:ln w="9525">
            <a:solidFill>
              <a:schemeClr val="tx1"/>
            </a:solidFill>
            <a:round/>
            <a:headEnd type="none" w="med" len="med"/>
            <a:tailEnd type="triangle" w="med" len="med"/>
          </a:ln>
          <a:effectLst/>
        </p:spPr>
        <p:txBody>
          <a:bodyPr/>
          <a:lstStyle/>
          <a:p>
            <a:endParaRPr lang="en-US">
              <a:solidFill>
                <a:prstClr val="black"/>
              </a:solidFill>
              <a:latin typeface="Calibri"/>
            </a:endParaRPr>
          </a:p>
        </p:txBody>
      </p:sp>
      <p:sp>
        <p:nvSpPr>
          <p:cNvPr id="16422" name="Freeform 38"/>
          <p:cNvSpPr/>
          <p:nvPr/>
        </p:nvSpPr>
        <p:spPr bwMode="auto">
          <a:xfrm>
            <a:off x="4724400" y="2914650"/>
            <a:ext cx="1371600" cy="1257300"/>
          </a:xfrm>
          <a:custGeom>
            <a:avLst/>
            <a:gdLst>
              <a:gd name="T0" fmla="*/ 0 w 1008"/>
              <a:gd name="T1" fmla="*/ 1056 h 1056"/>
              <a:gd name="T2" fmla="*/ 576 w 1008"/>
              <a:gd name="T3" fmla="*/ 1056 h 1056"/>
              <a:gd name="T4" fmla="*/ 576 w 1008"/>
              <a:gd name="T5" fmla="*/ 0 h 1056"/>
              <a:gd name="T6" fmla="*/ 1008 w 1008"/>
              <a:gd name="T7" fmla="*/ 0 h 1056"/>
            </a:gdLst>
            <a:ahLst/>
            <a:cxnLst>
              <a:cxn ang="0">
                <a:pos x="T0" y="T1"/>
              </a:cxn>
              <a:cxn ang="0">
                <a:pos x="T2" y="T3"/>
              </a:cxn>
              <a:cxn ang="0">
                <a:pos x="T4" y="T5"/>
              </a:cxn>
              <a:cxn ang="0">
                <a:pos x="T6" y="T7"/>
              </a:cxn>
            </a:cxnLst>
            <a:rect l="0" t="0" r="r" b="b"/>
            <a:pathLst>
              <a:path w="1008" h="1056">
                <a:moveTo>
                  <a:pt x="0" y="1056"/>
                </a:moveTo>
                <a:lnTo>
                  <a:pt x="576" y="1056"/>
                </a:lnTo>
                <a:lnTo>
                  <a:pt x="576" y="0"/>
                </a:lnTo>
                <a:lnTo>
                  <a:pt x="1008" y="0"/>
                </a:lnTo>
              </a:path>
            </a:pathLst>
          </a:custGeom>
          <a:noFill/>
          <a:ln w="9525">
            <a:solidFill>
              <a:schemeClr val="tx1"/>
            </a:solidFill>
            <a:round/>
            <a:headEnd type="none" w="med" len="med"/>
            <a:tailEnd type="triangle" w="med" len="med"/>
          </a:ln>
          <a:effectLst/>
        </p:spPr>
        <p:txBody>
          <a:bodyPr/>
          <a:lstStyle/>
          <a:p>
            <a:endParaRPr lang="en-US">
              <a:solidFill>
                <a:prstClr val="black"/>
              </a:solidFill>
              <a:latin typeface="Calibri"/>
            </a:endParaRPr>
          </a:p>
        </p:txBody>
      </p:sp>
      <p:sp>
        <p:nvSpPr>
          <p:cNvPr id="16423" name="Text Box 39"/>
          <p:cNvSpPr txBox="1">
            <a:spLocks noChangeArrowheads="1"/>
          </p:cNvSpPr>
          <p:nvPr/>
        </p:nvSpPr>
        <p:spPr bwMode="auto">
          <a:xfrm>
            <a:off x="4532314" y="2615624"/>
            <a:ext cx="499856" cy="584776"/>
          </a:xfrm>
          <a:prstGeom prst="rect">
            <a:avLst/>
          </a:prstGeom>
          <a:noFill/>
          <a:ln>
            <a:noFill/>
          </a:ln>
          <a:effectLst/>
        </p:spPr>
        <p:txBody>
          <a:bodyPr wrap="none">
            <a:spAutoFit/>
          </a:bodyPr>
          <a:lstStyle/>
          <a:p>
            <a:r>
              <a:rPr lang="en-US" sz="3200" dirty="0">
                <a:solidFill>
                  <a:prstClr val="black"/>
                </a:solidFill>
                <a:latin typeface="Calibri"/>
                <a:sym typeface="Symbol" charset="0"/>
              </a:rPr>
              <a:t></a:t>
            </a:r>
            <a:endParaRPr lang="en-US" sz="3200" dirty="0">
              <a:solidFill>
                <a:prstClr val="black"/>
              </a:solidFill>
              <a:latin typeface="Calibri"/>
              <a:sym typeface="Symbol" charset="0"/>
            </a:endParaRPr>
          </a:p>
        </p:txBody>
      </p:sp>
      <p:sp>
        <p:nvSpPr>
          <p:cNvPr id="16424" name="Line 40"/>
          <p:cNvSpPr>
            <a:spLocks noChangeShapeType="1"/>
          </p:cNvSpPr>
          <p:nvPr/>
        </p:nvSpPr>
        <p:spPr bwMode="auto">
          <a:xfrm>
            <a:off x="4760913" y="2538413"/>
            <a:ext cx="0" cy="285750"/>
          </a:xfrm>
          <a:prstGeom prst="line">
            <a:avLst/>
          </a:prstGeom>
          <a:noFill/>
          <a:ln w="9525">
            <a:solidFill>
              <a:schemeClr val="tx1"/>
            </a:solidFill>
            <a:round/>
            <a:tailEnd type="triangle" w="med" len="med"/>
          </a:ln>
          <a:effectLst/>
        </p:spPr>
        <p:txBody>
          <a:bodyPr/>
          <a:lstStyle/>
          <a:p>
            <a:endParaRPr lang="en-US">
              <a:solidFill>
                <a:prstClr val="black"/>
              </a:solidFill>
              <a:latin typeface="Calibri"/>
            </a:endParaRPr>
          </a:p>
        </p:txBody>
      </p:sp>
      <p:sp>
        <p:nvSpPr>
          <p:cNvPr id="16425" name="Line 41"/>
          <p:cNvSpPr>
            <a:spLocks noChangeShapeType="1"/>
          </p:cNvSpPr>
          <p:nvPr/>
        </p:nvSpPr>
        <p:spPr bwMode="auto">
          <a:xfrm>
            <a:off x="4760913" y="3028950"/>
            <a:ext cx="0" cy="285750"/>
          </a:xfrm>
          <a:prstGeom prst="line">
            <a:avLst/>
          </a:prstGeom>
          <a:noFill/>
          <a:ln w="9525">
            <a:solidFill>
              <a:schemeClr val="tx1"/>
            </a:solidFill>
            <a:round/>
            <a:tailEnd type="triangle" w="med" len="med"/>
          </a:ln>
          <a:effectLst/>
        </p:spPr>
        <p:txBody>
          <a:bodyPr/>
          <a:lstStyle/>
          <a:p>
            <a:endParaRPr lang="en-US">
              <a:solidFill>
                <a:prstClr val="black"/>
              </a:solidFill>
              <a:latin typeface="Calibri"/>
            </a:endParaRPr>
          </a:p>
        </p:txBody>
      </p:sp>
      <p:sp>
        <p:nvSpPr>
          <p:cNvPr id="16426" name="Line 42"/>
          <p:cNvSpPr>
            <a:spLocks noChangeShapeType="1"/>
          </p:cNvSpPr>
          <p:nvPr/>
        </p:nvSpPr>
        <p:spPr bwMode="auto">
          <a:xfrm>
            <a:off x="4724400" y="3943350"/>
            <a:ext cx="0" cy="228600"/>
          </a:xfrm>
          <a:prstGeom prst="line">
            <a:avLst/>
          </a:prstGeom>
          <a:noFill/>
          <a:ln w="9525">
            <a:solidFill>
              <a:schemeClr val="tx1"/>
            </a:solidFill>
            <a:round/>
          </a:ln>
          <a:effectLst/>
        </p:spPr>
        <p:txBody>
          <a:bodyPr/>
          <a:lstStyle/>
          <a:p>
            <a:endParaRPr lang="en-US">
              <a:solidFill>
                <a:prstClr val="black"/>
              </a:solidFill>
              <a:latin typeface="Calibri"/>
            </a:endParaRPr>
          </a:p>
        </p:txBody>
      </p:sp>
      <p:sp>
        <p:nvSpPr>
          <p:cNvPr id="16427" name="Line 43"/>
          <p:cNvSpPr>
            <a:spLocks noChangeShapeType="1"/>
          </p:cNvSpPr>
          <p:nvPr/>
        </p:nvSpPr>
        <p:spPr bwMode="auto">
          <a:xfrm>
            <a:off x="6246815" y="3943350"/>
            <a:ext cx="1587" cy="914400"/>
          </a:xfrm>
          <a:prstGeom prst="line">
            <a:avLst/>
          </a:prstGeom>
          <a:noFill/>
          <a:ln w="9525">
            <a:solidFill>
              <a:schemeClr val="tx1"/>
            </a:solidFill>
            <a:round/>
            <a:tailEnd type="triangle" w="med" len="med"/>
          </a:ln>
          <a:effectLst/>
        </p:spPr>
        <p:txBody>
          <a:bodyPr/>
          <a:lstStyle/>
          <a:p>
            <a:endParaRPr lang="en-US">
              <a:solidFill>
                <a:prstClr val="black"/>
              </a:solidFill>
              <a:latin typeface="Calibri"/>
            </a:endParaRPr>
          </a:p>
        </p:txBody>
      </p:sp>
      <p:sp>
        <p:nvSpPr>
          <p:cNvPr id="16435" name="Rectangle 51"/>
          <p:cNvSpPr>
            <a:spLocks noChangeArrowheads="1"/>
          </p:cNvSpPr>
          <p:nvPr/>
        </p:nvSpPr>
        <p:spPr bwMode="auto">
          <a:xfrm>
            <a:off x="5867400" y="4857750"/>
            <a:ext cx="914400" cy="628650"/>
          </a:xfrm>
          <a:prstGeom prst="rect">
            <a:avLst/>
          </a:prstGeom>
          <a:solidFill>
            <a:schemeClr val="accent1"/>
          </a:solidFill>
          <a:ln w="9525">
            <a:solidFill>
              <a:schemeClr val="tx1"/>
            </a:solidFill>
            <a:miter lim="800000"/>
          </a:ln>
          <a:effectLst/>
        </p:spPr>
        <p:txBody>
          <a:bodyPr wrap="none" anchor="ctr"/>
          <a:lstStyle/>
          <a:p>
            <a:pPr algn="ctr"/>
            <a:r>
              <a:rPr lang="en-US" sz="2400">
                <a:solidFill>
                  <a:prstClr val="black"/>
                </a:solidFill>
                <a:latin typeface="Calibri"/>
              </a:rPr>
              <a:t>F(</a:t>
            </a:r>
            <a:r>
              <a:rPr lang="en-US" sz="2400" b="1">
                <a:solidFill>
                  <a:prstClr val="black"/>
                </a:solidFill>
                <a:latin typeface="Calibri"/>
              </a:rPr>
              <a:t>k</a:t>
            </a:r>
            <a:r>
              <a:rPr lang="en-US" sz="2400" b="1" baseline="-25000">
                <a:solidFill>
                  <a:prstClr val="black"/>
                </a:solidFill>
                <a:latin typeface="Calibri"/>
              </a:rPr>
              <a:t>1</a:t>
            </a:r>
            <a:r>
              <a:rPr lang="en-US" sz="2400">
                <a:solidFill>
                  <a:prstClr val="black"/>
                </a:solidFill>
                <a:latin typeface="Calibri"/>
              </a:rPr>
              <a:t>,</a:t>
            </a:r>
            <a:r>
              <a:rPr lang="en-US" sz="2400">
                <a:solidFill>
                  <a:prstClr val="black"/>
                </a:solidFill>
                <a:latin typeface="Calibri"/>
                <a:sym typeface="Symbol" charset="0"/>
              </a:rPr>
              <a:t>)</a:t>
            </a:r>
            <a:endParaRPr lang="en-US" sz="2400">
              <a:solidFill>
                <a:prstClr val="black"/>
              </a:solidFill>
              <a:latin typeface="Calibri"/>
              <a:sym typeface="Symbol" charset="0"/>
            </a:endParaRPr>
          </a:p>
        </p:txBody>
      </p:sp>
      <p:sp>
        <p:nvSpPr>
          <p:cNvPr id="16436" name="Line 52"/>
          <p:cNvSpPr>
            <a:spLocks noChangeShapeType="1"/>
          </p:cNvSpPr>
          <p:nvPr/>
        </p:nvSpPr>
        <p:spPr bwMode="auto">
          <a:xfrm>
            <a:off x="6781800" y="5200650"/>
            <a:ext cx="1219200" cy="0"/>
          </a:xfrm>
          <a:prstGeom prst="line">
            <a:avLst/>
          </a:prstGeom>
          <a:noFill/>
          <a:ln w="9525">
            <a:solidFill>
              <a:schemeClr val="tx1"/>
            </a:solidFill>
            <a:round/>
            <a:tailEnd type="triangle" w="med" len="med"/>
          </a:ln>
          <a:effectLst/>
        </p:spPr>
        <p:txBody>
          <a:bodyPr/>
          <a:lstStyle/>
          <a:p>
            <a:endParaRPr lang="en-US">
              <a:solidFill>
                <a:prstClr val="black"/>
              </a:solidFill>
              <a:latin typeface="Calibri"/>
            </a:endParaRPr>
          </a:p>
        </p:txBody>
      </p:sp>
      <p:sp>
        <p:nvSpPr>
          <p:cNvPr id="16437" name="Text Box 53"/>
          <p:cNvSpPr txBox="1">
            <a:spLocks noChangeArrowheads="1"/>
          </p:cNvSpPr>
          <p:nvPr/>
        </p:nvSpPr>
        <p:spPr bwMode="auto">
          <a:xfrm>
            <a:off x="7239001" y="4876800"/>
            <a:ext cx="481209" cy="369332"/>
          </a:xfrm>
          <a:prstGeom prst="rect">
            <a:avLst/>
          </a:prstGeom>
          <a:noFill/>
          <a:ln>
            <a:noFill/>
          </a:ln>
          <a:effectLst/>
        </p:spPr>
        <p:txBody>
          <a:bodyPr wrap="none">
            <a:spAutoFit/>
          </a:bodyPr>
          <a:lstStyle/>
          <a:p>
            <a:r>
              <a:rPr lang="en-US" dirty="0">
                <a:solidFill>
                  <a:prstClr val="black"/>
                </a:solidFill>
                <a:latin typeface="Calibri"/>
              </a:rPr>
              <a:t>tag</a:t>
            </a:r>
            <a:endParaRPr lang="en-US" dirty="0">
              <a:solidFill>
                <a:prstClr val="black"/>
              </a:solidFill>
              <a:latin typeface="Calibri"/>
            </a:endParaRPr>
          </a:p>
        </p:txBody>
      </p:sp>
      <p:sp>
        <p:nvSpPr>
          <p:cNvPr id="16443" name="Text Box 59"/>
          <p:cNvSpPr txBox="1">
            <a:spLocks noChangeArrowheads="1"/>
          </p:cNvSpPr>
          <p:nvPr/>
        </p:nvSpPr>
        <p:spPr bwMode="auto">
          <a:xfrm>
            <a:off x="228600" y="4724401"/>
            <a:ext cx="5040320" cy="978729"/>
          </a:xfrm>
          <a:prstGeom prst="rect">
            <a:avLst/>
          </a:prstGeom>
          <a:noFill/>
          <a:ln w="28575">
            <a:solidFill>
              <a:srgbClr val="3333CC"/>
            </a:solidFill>
            <a:miter lim="800000"/>
          </a:ln>
          <a:effectLst/>
        </p:spPr>
        <p:txBody>
          <a:bodyPr wrap="none">
            <a:spAutoFit/>
          </a:bodyPr>
          <a:lstStyle/>
          <a:p>
            <a:pPr>
              <a:spcBef>
                <a:spcPct val="20000"/>
              </a:spcBef>
            </a:pPr>
            <a:r>
              <a:rPr lang="en-US" sz="2400" dirty="0">
                <a:solidFill>
                  <a:prstClr val="black"/>
                </a:solidFill>
                <a:latin typeface="Calibri"/>
              </a:rPr>
              <a:t>Let   </a:t>
            </a:r>
            <a:r>
              <a:rPr lang="en-US" sz="2400" b="1" dirty="0">
                <a:solidFill>
                  <a:srgbClr val="FF0000"/>
                </a:solidFill>
                <a:latin typeface="Calibri"/>
              </a:rPr>
              <a:t>F: K × X ⟶ X   </a:t>
            </a:r>
            <a:r>
              <a:rPr lang="en-US" sz="2400" dirty="0">
                <a:solidFill>
                  <a:prstClr val="black"/>
                </a:solidFill>
                <a:latin typeface="Calibri"/>
              </a:rPr>
              <a:t>be a PRP </a:t>
            </a:r>
            <a:endParaRPr lang="en-US" sz="2400" dirty="0">
              <a:solidFill>
                <a:prstClr val="black"/>
              </a:solidFill>
              <a:latin typeface="Calibri"/>
            </a:endParaRPr>
          </a:p>
          <a:p>
            <a:pPr>
              <a:spcBef>
                <a:spcPct val="20000"/>
              </a:spcBef>
            </a:pPr>
            <a:r>
              <a:rPr lang="en-US" sz="2400" dirty="0">
                <a:solidFill>
                  <a:prstClr val="black"/>
                </a:solidFill>
                <a:latin typeface="Calibri"/>
              </a:rPr>
              <a:t>Define new PRF   </a:t>
            </a:r>
            <a:r>
              <a:rPr lang="en-US" sz="2400" b="1" dirty="0">
                <a:solidFill>
                  <a:srgbClr val="FF0000"/>
                </a:solidFill>
                <a:latin typeface="Calibri"/>
              </a:rPr>
              <a:t>F</a:t>
            </a:r>
            <a:r>
              <a:rPr lang="en-US" sz="2400" b="1" baseline="-25000" dirty="0">
                <a:solidFill>
                  <a:srgbClr val="FF0000"/>
                </a:solidFill>
                <a:latin typeface="Calibri"/>
              </a:rPr>
              <a:t>ECBC </a:t>
            </a:r>
            <a:r>
              <a:rPr lang="en-US" sz="2400" b="1" dirty="0">
                <a:solidFill>
                  <a:srgbClr val="FF0000"/>
                </a:solidFill>
                <a:latin typeface="Calibri"/>
              </a:rPr>
              <a:t>:</a:t>
            </a:r>
            <a:r>
              <a:rPr lang="en-US" sz="2400" dirty="0">
                <a:solidFill>
                  <a:prstClr val="black"/>
                </a:solidFill>
                <a:latin typeface="Calibri"/>
              </a:rPr>
              <a:t> </a:t>
            </a:r>
            <a:r>
              <a:rPr lang="en-US" sz="2800" b="1" dirty="0">
                <a:solidFill>
                  <a:srgbClr val="FF0000"/>
                </a:solidFill>
                <a:latin typeface="Calibri"/>
              </a:rPr>
              <a:t>K</a:t>
            </a:r>
            <a:r>
              <a:rPr lang="en-US" sz="2800" b="1" baseline="30000" dirty="0">
                <a:solidFill>
                  <a:srgbClr val="FF0000"/>
                </a:solidFill>
                <a:latin typeface="Calibri"/>
              </a:rPr>
              <a:t>2</a:t>
            </a:r>
            <a:r>
              <a:rPr lang="en-US" sz="2800" b="1" dirty="0">
                <a:solidFill>
                  <a:srgbClr val="FF0000"/>
                </a:solidFill>
                <a:latin typeface="Calibri"/>
              </a:rPr>
              <a:t> × X</a:t>
            </a:r>
            <a:r>
              <a:rPr lang="en-US" sz="2800" b="1" baseline="30000" dirty="0">
                <a:solidFill>
                  <a:srgbClr val="FF0000"/>
                </a:solidFill>
                <a:latin typeface="Calibri"/>
              </a:rPr>
              <a:t>≤L</a:t>
            </a:r>
            <a:r>
              <a:rPr lang="en-US" sz="2800" b="1" dirty="0">
                <a:solidFill>
                  <a:srgbClr val="FF0000"/>
                </a:solidFill>
                <a:latin typeface="Calibri"/>
              </a:rPr>
              <a:t> ⟶ X </a:t>
            </a:r>
            <a:endParaRPr lang="en-US" sz="2800" b="1" dirty="0">
              <a:solidFill>
                <a:srgbClr val="FF0000"/>
              </a:solidFill>
              <a:latin typeface="Calibri"/>
            </a:endParaRPr>
          </a:p>
        </p:txBody>
      </p:sp>
      <p:sp>
        <p:nvSpPr>
          <p:cNvPr id="38" name="TextBox 37"/>
          <p:cNvSpPr txBox="1"/>
          <p:nvPr/>
        </p:nvSpPr>
        <p:spPr>
          <a:xfrm>
            <a:off x="6934200" y="2209800"/>
            <a:ext cx="1246321" cy="307777"/>
          </a:xfrm>
          <a:prstGeom prst="rect">
            <a:avLst/>
          </a:prstGeom>
          <a:solidFill>
            <a:srgbClr val="FFFF00"/>
          </a:solidFill>
          <a:ln>
            <a:solidFill>
              <a:srgbClr val="FF0000"/>
            </a:solidFill>
          </a:ln>
        </p:spPr>
        <p:txBody>
          <a:bodyPr wrap="square" rtlCol="0">
            <a:spAutoFit/>
          </a:bodyPr>
          <a:lstStyle/>
          <a:p>
            <a:pPr algn="ctr"/>
            <a:r>
              <a:rPr lang="en-US" sz="1400" b="1" dirty="0"/>
              <a:t>W</a:t>
            </a:r>
            <a:endParaRPr lang="en-US" sz="1400" b="1" dirty="0"/>
          </a:p>
        </p:txBody>
      </p:sp>
      <p:cxnSp>
        <p:nvCxnSpPr>
          <p:cNvPr id="39" name="Straight Arrow Connector 38"/>
          <p:cNvCxnSpPr/>
          <p:nvPr/>
        </p:nvCxnSpPr>
        <p:spPr>
          <a:xfrm flipV="1">
            <a:off x="6207058" y="4393913"/>
            <a:ext cx="1045441" cy="226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0" name="Rectangle 8"/>
          <p:cNvSpPr>
            <a:spLocks noChangeArrowheads="1"/>
          </p:cNvSpPr>
          <p:nvPr/>
        </p:nvSpPr>
        <p:spPr bwMode="auto">
          <a:xfrm>
            <a:off x="7403677" y="3490552"/>
            <a:ext cx="837818" cy="390342"/>
          </a:xfrm>
          <a:prstGeom prst="rect">
            <a:avLst/>
          </a:prstGeom>
          <a:solidFill>
            <a:schemeClr val="accent1"/>
          </a:solidFill>
          <a:ln w="9525">
            <a:solidFill>
              <a:schemeClr val="tx1"/>
            </a:solidFill>
            <a:miter lim="800000"/>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F(</a:t>
            </a:r>
            <a:r>
              <a:rPr kumimoji="0" lang="en-US" sz="2400" b="0" i="0" u="none" strike="noStrike" kern="1200" cap="none" spc="0" normalizeH="0" baseline="0" noProof="0" dirty="0">
                <a:ln>
                  <a:noFill/>
                </a:ln>
                <a:solidFill>
                  <a:srgbClr val="FF0000"/>
                </a:solidFill>
                <a:effectLst/>
                <a:uLnTx/>
                <a:uFillTx/>
                <a:latin typeface="Calibri"/>
                <a:ea typeface="+mn-ea"/>
                <a:cs typeface="+mn-cs"/>
              </a:rPr>
              <a:t>k</a:t>
            </a:r>
            <a:r>
              <a:rPr kumimoji="0" lang="en-US" sz="2400" b="0" i="0" u="none" strike="noStrike" kern="1200" cap="none" spc="0" normalizeH="0" baseline="0" noProof="0" dirty="0">
                <a:ln>
                  <a:noFill/>
                </a:ln>
                <a:solidFill>
                  <a:prstClr val="black"/>
                </a:solidFill>
                <a:effectLst/>
                <a:uLnTx/>
                <a:uFillTx/>
                <a:latin typeface="Calibri"/>
                <a:ea typeface="+mn-ea"/>
                <a:cs typeface="+mn-cs"/>
              </a:rPr>
              <a:t>, .)</a:t>
            </a:r>
            <a:endParaRPr kumimoji="0" lang="en-US" sz="2400" b="0" i="0" u="none" strike="noStrike" kern="1200" cap="none" spc="0" normalizeH="0" baseline="0" noProof="0" dirty="0">
              <a:ln>
                <a:noFill/>
              </a:ln>
              <a:solidFill>
                <a:prstClr val="black"/>
              </a:solidFill>
              <a:effectLst/>
              <a:uLnTx/>
              <a:uFillTx/>
              <a:latin typeface="Calibri"/>
              <a:ea typeface="+mn-ea"/>
              <a:cs typeface="+mn-cs"/>
              <a:sym typeface="Symbol" charset="0"/>
            </a:endParaRPr>
          </a:p>
        </p:txBody>
      </p:sp>
      <p:cxnSp>
        <p:nvCxnSpPr>
          <p:cNvPr id="41" name="Straight Arrow Connector 40"/>
          <p:cNvCxnSpPr/>
          <p:nvPr/>
        </p:nvCxnSpPr>
        <p:spPr>
          <a:xfrm>
            <a:off x="7266408" y="2971800"/>
            <a:ext cx="394116"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flipH="1" flipV="1">
            <a:off x="7239001" y="2966712"/>
            <a:ext cx="54815" cy="143383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38" idx="2"/>
          </p:cNvCxnSpPr>
          <p:nvPr/>
        </p:nvCxnSpPr>
        <p:spPr>
          <a:xfrm>
            <a:off x="7557361" y="2517577"/>
            <a:ext cx="250763" cy="3429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65" name="Text Box 39"/>
          <p:cNvSpPr txBox="1">
            <a:spLocks noChangeArrowheads="1"/>
          </p:cNvSpPr>
          <p:nvPr/>
        </p:nvSpPr>
        <p:spPr bwMode="auto">
          <a:xfrm>
            <a:off x="7543800" y="2691824"/>
            <a:ext cx="499856" cy="584776"/>
          </a:xfrm>
          <a:prstGeom prst="rect">
            <a:avLst/>
          </a:prstGeom>
          <a:noFill/>
          <a:ln>
            <a:noFill/>
          </a:ln>
          <a:effectLst/>
        </p:spPr>
        <p:txBody>
          <a:bodyPr wrap="none">
            <a:spAutoFit/>
          </a:bodyPr>
          <a:lstStyle/>
          <a:p>
            <a:r>
              <a:rPr lang="en-US" sz="3200" dirty="0">
                <a:solidFill>
                  <a:prstClr val="black"/>
                </a:solidFill>
                <a:latin typeface="Calibri"/>
                <a:sym typeface="Symbol" charset="0"/>
              </a:rPr>
              <a:t></a:t>
            </a:r>
            <a:endParaRPr lang="en-US" sz="3200" dirty="0">
              <a:solidFill>
                <a:prstClr val="black"/>
              </a:solidFill>
              <a:latin typeface="Calibri"/>
              <a:sym typeface="Symbol" charset="0"/>
            </a:endParaRPr>
          </a:p>
        </p:txBody>
      </p:sp>
      <p:cxnSp>
        <p:nvCxnSpPr>
          <p:cNvPr id="66" name="Straight Arrow Connector 65"/>
          <p:cNvCxnSpPr>
            <a:endCxn id="40" idx="0"/>
          </p:cNvCxnSpPr>
          <p:nvPr/>
        </p:nvCxnSpPr>
        <p:spPr>
          <a:xfrm>
            <a:off x="7793784" y="3140334"/>
            <a:ext cx="28802" cy="35021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flipV="1">
            <a:off x="7868864" y="2898123"/>
            <a:ext cx="540493" cy="71029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8368720" y="2713457"/>
            <a:ext cx="533400" cy="369332"/>
          </a:xfrm>
          <a:prstGeom prst="rect">
            <a:avLst/>
          </a:prstGeom>
          <a:noFill/>
        </p:spPr>
        <p:txBody>
          <a:bodyPr wrap="square" rtlCol="0">
            <a:spAutoFit/>
          </a:bodyPr>
          <a:lstStyle/>
          <a:p>
            <a:r>
              <a:rPr lang="en-US" dirty="0">
                <a:solidFill>
                  <a:srgbClr val="FF0000"/>
                </a:solidFill>
              </a:rPr>
              <a:t>???</a:t>
            </a:r>
            <a:endParaRPr lang="en-US" dirty="0">
              <a:solidFill>
                <a:srgbClr val="FF0000"/>
              </a:solidFill>
            </a:endParaRPr>
          </a:p>
        </p:txBody>
      </p:sp>
      <p:cxnSp>
        <p:nvCxnSpPr>
          <p:cNvPr id="81" name="Straight Arrow Connector 80"/>
          <p:cNvCxnSpPr>
            <a:stCxn id="40" idx="2"/>
          </p:cNvCxnSpPr>
          <p:nvPr/>
        </p:nvCxnSpPr>
        <p:spPr>
          <a:xfrm>
            <a:off x="7822586" y="3880894"/>
            <a:ext cx="24428" cy="40975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84" name="TextBox 83"/>
          <p:cNvSpPr txBox="1"/>
          <p:nvPr/>
        </p:nvSpPr>
        <p:spPr>
          <a:xfrm>
            <a:off x="7647121" y="4285609"/>
            <a:ext cx="533400" cy="369332"/>
          </a:xfrm>
          <a:prstGeom prst="rect">
            <a:avLst/>
          </a:prstGeom>
          <a:noFill/>
        </p:spPr>
        <p:txBody>
          <a:bodyPr wrap="square" rtlCol="0">
            <a:spAutoFit/>
          </a:bodyPr>
          <a:lstStyle/>
          <a:p>
            <a:r>
              <a:rPr lang="en-US" dirty="0">
                <a:solidFill>
                  <a:srgbClr val="FF0000"/>
                </a:solidFill>
              </a:rPr>
              <a:t>???</a:t>
            </a:r>
            <a:endParaRPr 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4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grpId="0" nodeType="clickEffect">
                                  <p:stCondLst>
                                    <p:cond delay="0"/>
                                  </p:stCondLst>
                                  <p:childTnLst>
                                    <p:anim calcmode="lin" valueType="num">
                                      <p:cBhvr additive="base">
                                        <p:cTn id="10" dur="500"/>
                                        <p:tgtEl>
                                          <p:spTgt spid="16435"/>
                                        </p:tgtEl>
                                        <p:attrNameLst>
                                          <p:attrName>ppt_x</p:attrName>
                                        </p:attrNameLst>
                                      </p:cBhvr>
                                      <p:tavLst>
                                        <p:tav tm="0">
                                          <p:val>
                                            <p:strVal val="ppt_x"/>
                                          </p:val>
                                        </p:tav>
                                        <p:tav tm="100000">
                                          <p:val>
                                            <p:strVal val="ppt_x"/>
                                          </p:val>
                                        </p:tav>
                                      </p:tavLst>
                                    </p:anim>
                                    <p:anim calcmode="lin" valueType="num">
                                      <p:cBhvr additive="base">
                                        <p:cTn id="11" dur="500"/>
                                        <p:tgtEl>
                                          <p:spTgt spid="16435"/>
                                        </p:tgtEl>
                                        <p:attrNameLst>
                                          <p:attrName>ppt_y</p:attrName>
                                        </p:attrNameLst>
                                      </p:cBhvr>
                                      <p:tavLst>
                                        <p:tav tm="0">
                                          <p:val>
                                            <p:strVal val="ppt_y"/>
                                          </p:val>
                                        </p:tav>
                                        <p:tav tm="100000">
                                          <p:val>
                                            <p:strVal val="1+ppt_h/2"/>
                                          </p:val>
                                        </p:tav>
                                      </p:tavLst>
                                    </p:anim>
                                    <p:set>
                                      <p:cBhvr>
                                        <p:cTn id="12" dur="1" fill="hold">
                                          <p:stCondLst>
                                            <p:cond delay="499"/>
                                          </p:stCondLst>
                                        </p:cTn>
                                        <p:tgtEl>
                                          <p:spTgt spid="16435"/>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16436"/>
                                        </p:tgtEl>
                                        <p:attrNameLst>
                                          <p:attrName>ppt_x</p:attrName>
                                        </p:attrNameLst>
                                      </p:cBhvr>
                                      <p:tavLst>
                                        <p:tav tm="0">
                                          <p:val>
                                            <p:strVal val="ppt_x"/>
                                          </p:val>
                                        </p:tav>
                                        <p:tav tm="100000">
                                          <p:val>
                                            <p:strVal val="ppt_x"/>
                                          </p:val>
                                        </p:tav>
                                      </p:tavLst>
                                    </p:anim>
                                    <p:anim calcmode="lin" valueType="num">
                                      <p:cBhvr additive="base">
                                        <p:cTn id="15" dur="500"/>
                                        <p:tgtEl>
                                          <p:spTgt spid="16436"/>
                                        </p:tgtEl>
                                        <p:attrNameLst>
                                          <p:attrName>ppt_y</p:attrName>
                                        </p:attrNameLst>
                                      </p:cBhvr>
                                      <p:tavLst>
                                        <p:tav tm="0">
                                          <p:val>
                                            <p:strVal val="ppt_y"/>
                                          </p:val>
                                        </p:tav>
                                        <p:tav tm="100000">
                                          <p:val>
                                            <p:strVal val="1+ppt_h/2"/>
                                          </p:val>
                                        </p:tav>
                                      </p:tavLst>
                                    </p:anim>
                                    <p:set>
                                      <p:cBhvr>
                                        <p:cTn id="16" dur="1" fill="hold">
                                          <p:stCondLst>
                                            <p:cond delay="499"/>
                                          </p:stCondLst>
                                        </p:cTn>
                                        <p:tgtEl>
                                          <p:spTgt spid="16436"/>
                                        </p:tgtEl>
                                        <p:attrNameLst>
                                          <p:attrName>style.visibility</p:attrName>
                                        </p:attrNameLst>
                                      </p:cBhvr>
                                      <p:to>
                                        <p:strVal val="hidden"/>
                                      </p:to>
                                    </p:set>
                                  </p:childTnLst>
                                </p:cTn>
                              </p:par>
                              <p:par>
                                <p:cTn id="17" presetID="2" presetClass="exit" presetSubtype="4" fill="hold" grpId="0" nodeType="withEffect">
                                  <p:stCondLst>
                                    <p:cond delay="0"/>
                                  </p:stCondLst>
                                  <p:childTnLst>
                                    <p:anim calcmode="lin" valueType="num">
                                      <p:cBhvr additive="base">
                                        <p:cTn id="18" dur="500"/>
                                        <p:tgtEl>
                                          <p:spTgt spid="16437"/>
                                        </p:tgtEl>
                                        <p:attrNameLst>
                                          <p:attrName>ppt_x</p:attrName>
                                        </p:attrNameLst>
                                      </p:cBhvr>
                                      <p:tavLst>
                                        <p:tav tm="0">
                                          <p:val>
                                            <p:strVal val="ppt_x"/>
                                          </p:val>
                                        </p:tav>
                                        <p:tav tm="100000">
                                          <p:val>
                                            <p:strVal val="ppt_x"/>
                                          </p:val>
                                        </p:tav>
                                      </p:tavLst>
                                    </p:anim>
                                    <p:anim calcmode="lin" valueType="num">
                                      <p:cBhvr additive="base">
                                        <p:cTn id="19" dur="500"/>
                                        <p:tgtEl>
                                          <p:spTgt spid="16437"/>
                                        </p:tgtEl>
                                        <p:attrNameLst>
                                          <p:attrName>ppt_y</p:attrName>
                                        </p:attrNameLst>
                                      </p:cBhvr>
                                      <p:tavLst>
                                        <p:tav tm="0">
                                          <p:val>
                                            <p:strVal val="ppt_y"/>
                                          </p:val>
                                        </p:tav>
                                        <p:tav tm="100000">
                                          <p:val>
                                            <p:strVal val="1+ppt_h/2"/>
                                          </p:val>
                                        </p:tav>
                                      </p:tavLst>
                                    </p:anim>
                                    <p:set>
                                      <p:cBhvr>
                                        <p:cTn id="20" dur="1" fill="hold">
                                          <p:stCondLst>
                                            <p:cond delay="499"/>
                                          </p:stCondLst>
                                        </p:cTn>
                                        <p:tgtEl>
                                          <p:spTgt spid="1643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anim calcmode="lin" valueType="num">
                                      <p:cBhvr additive="base">
                                        <p:cTn id="25" dur="500" fill="hold"/>
                                        <p:tgtEl>
                                          <p:spTgt spid="38"/>
                                        </p:tgtEl>
                                        <p:attrNameLst>
                                          <p:attrName>ppt_x</p:attrName>
                                        </p:attrNameLst>
                                      </p:cBhvr>
                                      <p:tavLst>
                                        <p:tav tm="0">
                                          <p:val>
                                            <p:strVal val="#ppt_x"/>
                                          </p:val>
                                        </p:tav>
                                        <p:tav tm="100000">
                                          <p:val>
                                            <p:strVal val="#ppt_x"/>
                                          </p:val>
                                        </p:tav>
                                      </p:tavLst>
                                    </p:anim>
                                    <p:anim calcmode="lin" valueType="num">
                                      <p:cBhvr additive="base">
                                        <p:cTn id="26"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500" fill="hold"/>
                                        <p:tgtEl>
                                          <p:spTgt spid="39"/>
                                        </p:tgtEl>
                                        <p:attrNameLst>
                                          <p:attrName>ppt_x</p:attrName>
                                        </p:attrNameLst>
                                      </p:cBhvr>
                                      <p:tavLst>
                                        <p:tav tm="0">
                                          <p:val>
                                            <p:strVal val="#ppt_x"/>
                                          </p:val>
                                        </p:tav>
                                        <p:tav tm="100000">
                                          <p:val>
                                            <p:strVal val="#ppt_x"/>
                                          </p:val>
                                        </p:tav>
                                      </p:tavLst>
                                    </p:anim>
                                    <p:anim calcmode="lin" valueType="num">
                                      <p:cBhvr additive="base">
                                        <p:cTn id="32" dur="500" fill="hold"/>
                                        <p:tgtEl>
                                          <p:spTgt spid="39"/>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6"/>
                                        </p:tgtEl>
                                        <p:attrNameLst>
                                          <p:attrName>style.visibility</p:attrName>
                                        </p:attrNameLst>
                                      </p:cBhvr>
                                      <p:to>
                                        <p:strVal val="visible"/>
                                      </p:to>
                                    </p:set>
                                    <p:anim calcmode="lin" valueType="num">
                                      <p:cBhvr additive="base">
                                        <p:cTn id="35" dur="500" fill="hold"/>
                                        <p:tgtEl>
                                          <p:spTgt spid="46"/>
                                        </p:tgtEl>
                                        <p:attrNameLst>
                                          <p:attrName>ppt_x</p:attrName>
                                        </p:attrNameLst>
                                      </p:cBhvr>
                                      <p:tavLst>
                                        <p:tav tm="0">
                                          <p:val>
                                            <p:strVal val="#ppt_x"/>
                                          </p:val>
                                        </p:tav>
                                        <p:tav tm="100000">
                                          <p:val>
                                            <p:strVal val="#ppt_x"/>
                                          </p:val>
                                        </p:tav>
                                      </p:tavLst>
                                    </p:anim>
                                    <p:anim calcmode="lin" valueType="num">
                                      <p:cBhvr additive="base">
                                        <p:cTn id="36" dur="500" fill="hold"/>
                                        <p:tgtEl>
                                          <p:spTgt spid="46"/>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anim calcmode="lin" valueType="num">
                                      <p:cBhvr additive="base">
                                        <p:cTn id="39" dur="500" fill="hold"/>
                                        <p:tgtEl>
                                          <p:spTgt spid="41"/>
                                        </p:tgtEl>
                                        <p:attrNameLst>
                                          <p:attrName>ppt_x</p:attrName>
                                        </p:attrNameLst>
                                      </p:cBhvr>
                                      <p:tavLst>
                                        <p:tav tm="0">
                                          <p:val>
                                            <p:strVal val="#ppt_x"/>
                                          </p:val>
                                        </p:tav>
                                        <p:tav tm="100000">
                                          <p:val>
                                            <p:strVal val="#ppt_x"/>
                                          </p:val>
                                        </p:tav>
                                      </p:tavLst>
                                    </p:anim>
                                    <p:anim calcmode="lin" valueType="num">
                                      <p:cBhvr additive="base">
                                        <p:cTn id="40" dur="500" fill="hold"/>
                                        <p:tgtEl>
                                          <p:spTgt spid="41"/>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8"/>
                                        </p:tgtEl>
                                        <p:attrNameLst>
                                          <p:attrName>style.visibility</p:attrName>
                                        </p:attrNameLst>
                                      </p:cBhvr>
                                      <p:to>
                                        <p:strVal val="visible"/>
                                      </p:to>
                                    </p:set>
                                    <p:anim calcmode="lin" valueType="num">
                                      <p:cBhvr additive="base">
                                        <p:cTn id="43" dur="500" fill="hold"/>
                                        <p:tgtEl>
                                          <p:spTgt spid="58"/>
                                        </p:tgtEl>
                                        <p:attrNameLst>
                                          <p:attrName>ppt_x</p:attrName>
                                        </p:attrNameLst>
                                      </p:cBhvr>
                                      <p:tavLst>
                                        <p:tav tm="0">
                                          <p:val>
                                            <p:strVal val="#ppt_x"/>
                                          </p:val>
                                        </p:tav>
                                        <p:tav tm="100000">
                                          <p:val>
                                            <p:strVal val="#ppt_x"/>
                                          </p:val>
                                        </p:tav>
                                      </p:tavLst>
                                    </p:anim>
                                    <p:anim calcmode="lin" valueType="num">
                                      <p:cBhvr additive="base">
                                        <p:cTn id="44" dur="500" fill="hold"/>
                                        <p:tgtEl>
                                          <p:spTgt spid="5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5"/>
                                        </p:tgtEl>
                                        <p:attrNameLst>
                                          <p:attrName>style.visibility</p:attrName>
                                        </p:attrNameLst>
                                      </p:cBhvr>
                                      <p:to>
                                        <p:strVal val="visible"/>
                                      </p:to>
                                    </p:set>
                                    <p:anim calcmode="lin" valueType="num">
                                      <p:cBhvr additive="base">
                                        <p:cTn id="47" dur="500" fill="hold"/>
                                        <p:tgtEl>
                                          <p:spTgt spid="65"/>
                                        </p:tgtEl>
                                        <p:attrNameLst>
                                          <p:attrName>ppt_x</p:attrName>
                                        </p:attrNameLst>
                                      </p:cBhvr>
                                      <p:tavLst>
                                        <p:tav tm="0">
                                          <p:val>
                                            <p:strVal val="#ppt_x"/>
                                          </p:val>
                                        </p:tav>
                                        <p:tav tm="100000">
                                          <p:val>
                                            <p:strVal val="#ppt_x"/>
                                          </p:val>
                                        </p:tav>
                                      </p:tavLst>
                                    </p:anim>
                                    <p:anim calcmode="lin" valueType="num">
                                      <p:cBhvr additive="base">
                                        <p:cTn id="48" dur="500" fill="hold"/>
                                        <p:tgtEl>
                                          <p:spTgt spid="6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6"/>
                                        </p:tgtEl>
                                        <p:attrNameLst>
                                          <p:attrName>style.visibility</p:attrName>
                                        </p:attrNameLst>
                                      </p:cBhvr>
                                      <p:to>
                                        <p:strVal val="visible"/>
                                      </p:to>
                                    </p:set>
                                    <p:anim calcmode="lin" valueType="num">
                                      <p:cBhvr additive="base">
                                        <p:cTn id="51" dur="500" fill="hold"/>
                                        <p:tgtEl>
                                          <p:spTgt spid="66"/>
                                        </p:tgtEl>
                                        <p:attrNameLst>
                                          <p:attrName>ppt_x</p:attrName>
                                        </p:attrNameLst>
                                      </p:cBhvr>
                                      <p:tavLst>
                                        <p:tav tm="0">
                                          <p:val>
                                            <p:strVal val="#ppt_x"/>
                                          </p:val>
                                        </p:tav>
                                        <p:tav tm="100000">
                                          <p:val>
                                            <p:strVal val="#ppt_x"/>
                                          </p:val>
                                        </p:tav>
                                      </p:tavLst>
                                    </p:anim>
                                    <p:anim calcmode="lin" valueType="num">
                                      <p:cBhvr additive="base">
                                        <p:cTn id="52" dur="500" fill="hold"/>
                                        <p:tgtEl>
                                          <p:spTgt spid="6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additive="base">
                                        <p:cTn id="55" dur="500" fill="hold"/>
                                        <p:tgtEl>
                                          <p:spTgt spid="40"/>
                                        </p:tgtEl>
                                        <p:attrNameLst>
                                          <p:attrName>ppt_x</p:attrName>
                                        </p:attrNameLst>
                                      </p:cBhvr>
                                      <p:tavLst>
                                        <p:tav tm="0">
                                          <p:val>
                                            <p:strVal val="#ppt_x"/>
                                          </p:val>
                                        </p:tav>
                                        <p:tav tm="100000">
                                          <p:val>
                                            <p:strVal val="#ppt_x"/>
                                          </p:val>
                                        </p:tav>
                                      </p:tavLst>
                                    </p:anim>
                                    <p:anim calcmode="lin" valueType="num">
                                      <p:cBhvr additive="base">
                                        <p:cTn id="56"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6" presetClass="entr" presetSubtype="16" fill="hold" nodeType="clickEffect">
                                  <p:stCondLst>
                                    <p:cond delay="0"/>
                                  </p:stCondLst>
                                  <p:childTnLst>
                                    <p:set>
                                      <p:cBhvr>
                                        <p:cTn id="60" dur="1" fill="hold">
                                          <p:stCondLst>
                                            <p:cond delay="0"/>
                                          </p:stCondLst>
                                        </p:cTn>
                                        <p:tgtEl>
                                          <p:spTgt spid="75"/>
                                        </p:tgtEl>
                                        <p:attrNameLst>
                                          <p:attrName>style.visibility</p:attrName>
                                        </p:attrNameLst>
                                      </p:cBhvr>
                                      <p:to>
                                        <p:strVal val="visible"/>
                                      </p:to>
                                    </p:set>
                                    <p:animEffect transition="in" filter="circle(in)">
                                      <p:cBhvr>
                                        <p:cTn id="61" dur="2000"/>
                                        <p:tgtEl>
                                          <p:spTgt spid="75"/>
                                        </p:tgtEl>
                                      </p:cBhvr>
                                    </p:animEffect>
                                  </p:childTnLst>
                                </p:cTn>
                              </p:par>
                              <p:par>
                                <p:cTn id="62" presetID="6" presetClass="entr" presetSubtype="16" fill="hold" grpId="0" nodeType="with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circle(in)">
                                      <p:cBhvr>
                                        <p:cTn id="64" dur="2000"/>
                                        <p:tgtEl>
                                          <p:spTgt spid="33"/>
                                        </p:tgtEl>
                                      </p:cBhvr>
                                    </p:animEffect>
                                  </p:childTnLst>
                                </p:cTn>
                              </p:par>
                            </p:childTnLst>
                          </p:cTn>
                        </p:par>
                      </p:childTnLst>
                    </p:cTn>
                  </p:par>
                  <p:par>
                    <p:cTn id="65" fill="hold">
                      <p:stCondLst>
                        <p:cond delay="indefinite"/>
                      </p:stCondLst>
                      <p:childTnLst>
                        <p:par>
                          <p:cTn id="66" fill="hold">
                            <p:stCondLst>
                              <p:cond delay="0"/>
                            </p:stCondLst>
                            <p:childTnLst>
                              <p:par>
                                <p:cTn id="67" presetID="6" presetClass="entr" presetSubtype="16" fill="hold" nodeType="clickEffect">
                                  <p:stCondLst>
                                    <p:cond delay="0"/>
                                  </p:stCondLst>
                                  <p:childTnLst>
                                    <p:set>
                                      <p:cBhvr>
                                        <p:cTn id="68" dur="1" fill="hold">
                                          <p:stCondLst>
                                            <p:cond delay="0"/>
                                          </p:stCondLst>
                                        </p:cTn>
                                        <p:tgtEl>
                                          <p:spTgt spid="81"/>
                                        </p:tgtEl>
                                        <p:attrNameLst>
                                          <p:attrName>style.visibility</p:attrName>
                                        </p:attrNameLst>
                                      </p:cBhvr>
                                      <p:to>
                                        <p:strVal val="visible"/>
                                      </p:to>
                                    </p:set>
                                    <p:animEffect transition="in" filter="circle(in)">
                                      <p:cBhvr>
                                        <p:cTn id="69" dur="2000"/>
                                        <p:tgtEl>
                                          <p:spTgt spid="81"/>
                                        </p:tgtEl>
                                      </p:cBhvr>
                                    </p:animEffect>
                                  </p:childTnLst>
                                </p:cTn>
                              </p:par>
                              <p:par>
                                <p:cTn id="70" presetID="6" presetClass="entr" presetSubtype="16" fill="hold" grpId="0" nodeType="withEffect">
                                  <p:stCondLst>
                                    <p:cond delay="0"/>
                                  </p:stCondLst>
                                  <p:childTnLst>
                                    <p:set>
                                      <p:cBhvr>
                                        <p:cTn id="71" dur="1" fill="hold">
                                          <p:stCondLst>
                                            <p:cond delay="0"/>
                                          </p:stCondLst>
                                        </p:cTn>
                                        <p:tgtEl>
                                          <p:spTgt spid="84"/>
                                        </p:tgtEl>
                                        <p:attrNameLst>
                                          <p:attrName>style.visibility</p:attrName>
                                        </p:attrNameLst>
                                      </p:cBhvr>
                                      <p:to>
                                        <p:strVal val="visible"/>
                                      </p:to>
                                    </p:set>
                                    <p:animEffect transition="in" filter="circle(in)">
                                      <p:cBhvr>
                                        <p:cTn id="72" dur="20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35" grpId="0" animBg="1"/>
      <p:bldP spid="16436" grpId="0" animBg="1"/>
      <p:bldP spid="16437" grpId="0"/>
      <p:bldP spid="38" grpId="0" animBg="1"/>
      <p:bldP spid="40" grpId="0" animBg="1"/>
      <p:bldP spid="65" grpId="0"/>
      <p:bldP spid="33" grpId="0"/>
      <p:bldP spid="8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表格&#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56367" y="4876801"/>
            <a:ext cx="2387634" cy="1975556"/>
          </a:xfrm>
          <a:prstGeom prst="rect">
            <a:avLst/>
          </a:prstGeom>
        </p:spPr>
      </p:pic>
      <p:sp>
        <p:nvSpPr>
          <p:cNvPr id="28674" name="Rectangle 2"/>
          <p:cNvSpPr>
            <a:spLocks noGrp="1" noChangeArrowheads="1"/>
          </p:cNvSpPr>
          <p:nvPr>
            <p:ph type="title"/>
          </p:nvPr>
        </p:nvSpPr>
        <p:spPr>
          <a:xfrm>
            <a:off x="457200" y="609600"/>
            <a:ext cx="8229600" cy="857250"/>
          </a:xfrm>
        </p:spPr>
        <p:txBody>
          <a:bodyPr>
            <a:noAutofit/>
          </a:bodyPr>
          <a:lstStyle/>
          <a:p>
            <a:r>
              <a:rPr lang="en-US" sz="4000" dirty="0"/>
              <a:t>Why the last encryption step in ECBC-MAC?</a:t>
            </a:r>
            <a:endParaRPr lang="en-US" sz="4000" dirty="0"/>
          </a:p>
        </p:txBody>
      </p:sp>
      <p:sp>
        <p:nvSpPr>
          <p:cNvPr id="28675" name="Rectangle 3"/>
          <p:cNvSpPr>
            <a:spLocks noGrp="1" noChangeArrowheads="1"/>
          </p:cNvSpPr>
          <p:nvPr>
            <p:ph type="body" idx="1"/>
          </p:nvPr>
        </p:nvSpPr>
        <p:spPr>
          <a:xfrm>
            <a:off x="304800" y="1524000"/>
            <a:ext cx="8686800" cy="4476750"/>
          </a:xfrm>
        </p:spPr>
        <p:txBody>
          <a:bodyPr>
            <a:normAutofit/>
          </a:bodyPr>
          <a:lstStyle/>
          <a:p>
            <a:pPr>
              <a:spcBef>
                <a:spcPct val="80000"/>
              </a:spcBef>
              <a:buFontTx/>
              <a:buNone/>
            </a:pPr>
            <a:r>
              <a:rPr lang="en-US" dirty="0"/>
              <a:t>Then   I</a:t>
            </a:r>
            <a:r>
              <a:rPr lang="en-US" baseline="-25000" dirty="0"/>
              <a:t>RAW</a:t>
            </a:r>
            <a:r>
              <a:rPr lang="en-US" dirty="0"/>
              <a:t>  is easily broken using a 1-chosen msg attack.</a:t>
            </a:r>
            <a:endParaRPr lang="en-US" dirty="0"/>
          </a:p>
          <a:p>
            <a:pPr marL="0" indent="0">
              <a:spcBef>
                <a:spcPct val="80000"/>
              </a:spcBef>
              <a:buNone/>
            </a:pPr>
            <a:r>
              <a:rPr lang="en-US" dirty="0"/>
              <a:t>Adversary works as follows:</a:t>
            </a:r>
            <a:endParaRPr lang="en-US" dirty="0"/>
          </a:p>
          <a:p>
            <a:pPr lvl="1">
              <a:spcBef>
                <a:spcPct val="40000"/>
              </a:spcBef>
            </a:pPr>
            <a:r>
              <a:rPr lang="en-US" dirty="0"/>
              <a:t>Choose an arbitrary one-block message   </a:t>
            </a:r>
            <a:r>
              <a:rPr lang="en-US" dirty="0" err="1"/>
              <a:t>m</a:t>
            </a:r>
            <a:r>
              <a:rPr lang="en-US" dirty="0" err="1">
                <a:sym typeface="Symbol" charset="0"/>
              </a:rPr>
              <a:t>X</a:t>
            </a:r>
            <a:endParaRPr lang="en-US" dirty="0">
              <a:sym typeface="Symbol" charset="0"/>
            </a:endParaRPr>
          </a:p>
          <a:p>
            <a:pPr lvl="1">
              <a:spcBef>
                <a:spcPct val="40000"/>
              </a:spcBef>
            </a:pPr>
            <a:r>
              <a:rPr lang="en-US" dirty="0">
                <a:sym typeface="Symbol" charset="0"/>
              </a:rPr>
              <a:t>Request tag for m.    Get   t = F(</a:t>
            </a:r>
            <a:r>
              <a:rPr lang="en-US" dirty="0" err="1">
                <a:sym typeface="Symbol" charset="0"/>
              </a:rPr>
              <a:t>k,m</a:t>
            </a:r>
            <a:r>
              <a:rPr lang="en-US" dirty="0">
                <a:sym typeface="Symbol" charset="0"/>
              </a:rPr>
              <a:t>)</a:t>
            </a:r>
            <a:endParaRPr lang="en-US" dirty="0">
              <a:sym typeface="Symbol" charset="0"/>
            </a:endParaRPr>
          </a:p>
          <a:p>
            <a:pPr lvl="1">
              <a:spcBef>
                <a:spcPct val="40000"/>
              </a:spcBef>
            </a:pPr>
            <a:r>
              <a:rPr lang="en-US" dirty="0">
                <a:sym typeface="Symbol" charset="0"/>
              </a:rPr>
              <a:t>Output  t  as MAC forgery for the 2-block message  (m,  </a:t>
            </a:r>
            <a:r>
              <a:rPr lang="en-US" dirty="0" err="1">
                <a:sym typeface="Symbol" charset="0"/>
              </a:rPr>
              <a:t>tm</a:t>
            </a:r>
            <a:r>
              <a:rPr lang="en-US" dirty="0">
                <a:sym typeface="Symbol" charset="0"/>
              </a:rPr>
              <a:t>)</a:t>
            </a:r>
            <a:endParaRPr lang="en-US" dirty="0">
              <a:sym typeface="Symbol" charset="0"/>
            </a:endParaRPr>
          </a:p>
          <a:p>
            <a:pPr marL="0" indent="0">
              <a:spcBef>
                <a:spcPct val="90000"/>
              </a:spcBef>
              <a:buNone/>
            </a:pPr>
            <a:r>
              <a:rPr lang="en-US" dirty="0">
                <a:sym typeface="Symbol" charset="0"/>
              </a:rPr>
              <a:t>Indeed:    </a:t>
            </a:r>
            <a:r>
              <a:rPr lang="en-US" dirty="0" err="1">
                <a:sym typeface="Symbol" charset="0"/>
              </a:rPr>
              <a:t>rawCBC</a:t>
            </a:r>
            <a:r>
              <a:rPr lang="en-US" sz="2800" dirty="0">
                <a:sym typeface="Symbol" charset="0"/>
              </a:rPr>
              <a:t>(</a:t>
            </a:r>
            <a:r>
              <a:rPr lang="en-US" dirty="0">
                <a:sym typeface="Symbol" charset="0"/>
              </a:rPr>
              <a:t>k, (m,  </a:t>
            </a:r>
            <a:r>
              <a:rPr lang="en-US" dirty="0" err="1">
                <a:sym typeface="Symbol" charset="0"/>
              </a:rPr>
              <a:t>tm</a:t>
            </a:r>
            <a:r>
              <a:rPr lang="en-US" dirty="0">
                <a:sym typeface="Symbol" charset="0"/>
              </a:rPr>
              <a:t>) </a:t>
            </a:r>
            <a:r>
              <a:rPr lang="en-US" sz="2800" dirty="0">
                <a:sym typeface="Symbol" charset="0"/>
              </a:rPr>
              <a:t>)</a:t>
            </a:r>
            <a:r>
              <a:rPr lang="en-US" dirty="0">
                <a:sym typeface="Symbol" charset="0"/>
              </a:rPr>
              <a:t> = F</a:t>
            </a:r>
            <a:r>
              <a:rPr lang="en-US" sz="2800" dirty="0">
                <a:sym typeface="Symbol" charset="0"/>
              </a:rPr>
              <a:t>(</a:t>
            </a:r>
            <a:r>
              <a:rPr lang="en-US" dirty="0">
                <a:sym typeface="Symbol" charset="0"/>
              </a:rPr>
              <a:t>k, F(</a:t>
            </a:r>
            <a:r>
              <a:rPr lang="en-US" dirty="0" err="1">
                <a:sym typeface="Symbol" charset="0"/>
              </a:rPr>
              <a:t>k,m</a:t>
            </a:r>
            <a:r>
              <a:rPr lang="en-US" dirty="0">
                <a:sym typeface="Symbol" charset="0"/>
              </a:rPr>
              <a:t>)(</a:t>
            </a:r>
            <a:r>
              <a:rPr lang="en-US" dirty="0" err="1">
                <a:sym typeface="Symbol" charset="0"/>
              </a:rPr>
              <a:t>tm</a:t>
            </a:r>
            <a:r>
              <a:rPr lang="en-US" dirty="0">
                <a:sym typeface="Symbol" charset="0"/>
              </a:rPr>
              <a:t>) </a:t>
            </a:r>
            <a:r>
              <a:rPr lang="en-US" sz="2800" dirty="0">
                <a:sym typeface="Symbol" charset="0"/>
              </a:rPr>
              <a:t>)</a:t>
            </a:r>
            <a:r>
              <a:rPr lang="en-US" dirty="0">
                <a:sym typeface="Symbol" charset="0"/>
              </a:rPr>
              <a:t> = F(k, t(</a:t>
            </a:r>
            <a:r>
              <a:rPr lang="en-US" dirty="0" err="1">
                <a:sym typeface="Symbol" charset="0"/>
              </a:rPr>
              <a:t>tm</a:t>
            </a:r>
            <a:r>
              <a:rPr lang="en-US" dirty="0">
                <a:sym typeface="Symbol" charset="0"/>
              </a:rPr>
              <a:t>) </a:t>
            </a:r>
            <a:r>
              <a:rPr lang="en-US" sz="2800" dirty="0">
                <a:sym typeface="Symbol" charset="0"/>
              </a:rPr>
              <a:t>)</a:t>
            </a:r>
            <a:r>
              <a:rPr lang="en-US" dirty="0">
                <a:sym typeface="Symbol" charset="0"/>
              </a:rPr>
              <a:t> = t</a:t>
            </a:r>
            <a:endParaRPr lang="en-US" dirty="0">
              <a:sym typeface="Symbol" charset="0"/>
            </a:endParaRPr>
          </a:p>
        </p:txBody>
      </p:sp>
      <p:sp>
        <p:nvSpPr>
          <p:cNvPr id="2" name="Rectangle 1"/>
          <p:cNvSpPr/>
          <p:nvPr/>
        </p:nvSpPr>
        <p:spPr>
          <a:xfrm>
            <a:off x="228600" y="2133600"/>
            <a:ext cx="8610600" cy="3429000"/>
          </a:xfrm>
          <a:prstGeom prst="rect">
            <a:avLst/>
          </a:prstGeom>
          <a:no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message integrity</a:t>
            </a:r>
            <a:endParaRPr lang="en-US" dirty="0"/>
          </a:p>
        </p:txBody>
      </p:sp>
      <p:sp>
        <p:nvSpPr>
          <p:cNvPr id="3" name="Content Placeholder 2"/>
          <p:cNvSpPr>
            <a:spLocks noGrp="1"/>
          </p:cNvSpPr>
          <p:nvPr>
            <p:ph idx="1"/>
          </p:nvPr>
        </p:nvSpPr>
        <p:spPr>
          <a:xfrm>
            <a:off x="457200" y="1905000"/>
            <a:ext cx="8534400" cy="4095750"/>
          </a:xfrm>
        </p:spPr>
        <p:txBody>
          <a:bodyPr/>
          <a:lstStyle/>
          <a:p>
            <a:pPr marL="0" indent="0">
              <a:buNone/>
            </a:pPr>
            <a:r>
              <a:rPr lang="en-US" dirty="0"/>
              <a:t>So far, two MAC constructions:</a:t>
            </a:r>
            <a:endParaRPr lang="en-US" dirty="0"/>
          </a:p>
          <a:p>
            <a:pPr marL="0" indent="0">
              <a:spcBef>
                <a:spcPts val="1775"/>
              </a:spcBef>
              <a:buNone/>
            </a:pPr>
            <a:r>
              <a:rPr lang="en-US" dirty="0"/>
              <a:t>	</a:t>
            </a:r>
            <a:r>
              <a:rPr lang="en-US" b="1" dirty="0"/>
              <a:t>ECBC-MAC</a:t>
            </a:r>
            <a:r>
              <a:rPr lang="en-US" dirty="0"/>
              <a:t>:   commonly used with AES    </a:t>
            </a:r>
            <a:endParaRPr lang="en-US" dirty="0"/>
          </a:p>
          <a:p>
            <a:pPr marL="0" indent="0">
              <a:spcBef>
                <a:spcPts val="1775"/>
              </a:spcBef>
              <a:buNone/>
            </a:pPr>
            <a:r>
              <a:rPr lang="en-US" dirty="0"/>
              <a:t>	</a:t>
            </a:r>
            <a:r>
              <a:rPr lang="en-US" b="1" dirty="0"/>
              <a:t>NMAC</a:t>
            </a:r>
            <a:r>
              <a:rPr lang="en-US" dirty="0"/>
              <a:t>        :   basis of HMAC </a:t>
            </a:r>
            <a:endParaRPr lang="en-US" dirty="0"/>
          </a:p>
          <a:p>
            <a:pPr marL="0" indent="0">
              <a:spcBef>
                <a:spcPts val="2975"/>
              </a:spcBef>
              <a:buNone/>
            </a:pPr>
            <a:endParaRPr lang="en-US" dirty="0"/>
          </a:p>
        </p:txBody>
      </p:sp>
      <p:grpSp>
        <p:nvGrpSpPr>
          <p:cNvPr id="10" name="Group 9"/>
          <p:cNvGrpSpPr/>
          <p:nvPr/>
        </p:nvGrpSpPr>
        <p:grpSpPr>
          <a:xfrm>
            <a:off x="256133" y="2755012"/>
            <a:ext cx="963067" cy="678453"/>
            <a:chOff x="256133" y="1581150"/>
            <a:chExt cx="963067" cy="1676400"/>
          </a:xfrm>
        </p:grpSpPr>
        <p:sp>
          <p:nvSpPr>
            <p:cNvPr id="4" name="Left Brace 3"/>
            <p:cNvSpPr/>
            <p:nvPr/>
          </p:nvSpPr>
          <p:spPr>
            <a:xfrm>
              <a:off x="1066800" y="1581150"/>
              <a:ext cx="152400" cy="16764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latin typeface="Calibri"/>
              </a:endParaRPr>
            </a:p>
          </p:txBody>
        </p:sp>
        <p:sp>
          <p:nvSpPr>
            <p:cNvPr id="5" name="TextBox 4"/>
            <p:cNvSpPr txBox="1"/>
            <p:nvPr/>
          </p:nvSpPr>
          <p:spPr>
            <a:xfrm>
              <a:off x="256133" y="1769641"/>
              <a:ext cx="772567" cy="461666"/>
            </a:xfrm>
            <a:prstGeom prst="rect">
              <a:avLst/>
            </a:prstGeom>
            <a:noFill/>
          </p:spPr>
          <p:txBody>
            <a:bodyPr wrap="none" rtlCol="0">
              <a:spAutoFit/>
            </a:bodyPr>
            <a:lstStyle/>
            <a:p>
              <a:r>
                <a:rPr lang="en-US" sz="2400" dirty="0">
                  <a:solidFill>
                    <a:prstClr val="black"/>
                  </a:solidFill>
                  <a:latin typeface="Calibri"/>
                </a:rPr>
                <a:t>PRFs</a:t>
              </a:r>
              <a:endParaRPr lang="en-US" sz="2400" dirty="0">
                <a:solidFill>
                  <a:prstClr val="black"/>
                </a:solidFill>
                <a:latin typeface="Calibri"/>
              </a:endParaRPr>
            </a:p>
          </p:txBody>
        </p:sp>
      </p:grpSp>
      <p:sp>
        <p:nvSpPr>
          <p:cNvPr id="9" name="TextBox 8"/>
          <p:cNvSpPr txBox="1"/>
          <p:nvPr/>
        </p:nvSpPr>
        <p:spPr>
          <a:xfrm>
            <a:off x="381000" y="5334001"/>
            <a:ext cx="8446223" cy="523220"/>
          </a:xfrm>
          <a:prstGeom prst="rect">
            <a:avLst/>
          </a:prstGeom>
          <a:noFill/>
        </p:spPr>
        <p:txBody>
          <a:bodyPr wrap="none" rtlCol="0">
            <a:spAutoFit/>
          </a:bodyPr>
          <a:lstStyle/>
          <a:p>
            <a:r>
              <a:rPr lang="en-US" sz="2800" b="1" dirty="0">
                <a:solidFill>
                  <a:prstClr val="black"/>
                </a:solidFill>
                <a:latin typeface="Calibri"/>
              </a:rPr>
              <a:t>H-MAC</a:t>
            </a:r>
            <a:r>
              <a:rPr lang="en-US" sz="2800" dirty="0">
                <a:solidFill>
                  <a:prstClr val="black"/>
                </a:solidFill>
                <a:latin typeface="Calibri"/>
              </a:rPr>
              <a:t>:   MACs from </a:t>
            </a:r>
            <a:r>
              <a:rPr lang="en-US" sz="2800" b="1" dirty="0">
                <a:solidFill>
                  <a:prstClr val="black"/>
                </a:solidFill>
                <a:latin typeface="Calibri"/>
              </a:rPr>
              <a:t>collision resistance hash functions</a:t>
            </a:r>
            <a:r>
              <a:rPr lang="en-US" sz="2800" dirty="0">
                <a:solidFill>
                  <a:prstClr val="black"/>
                </a:solidFill>
                <a:latin typeface="Calibri"/>
              </a:rPr>
              <a:t>.</a:t>
            </a:r>
            <a:endParaRPr lang="en-US" sz="2800" dirty="0">
              <a:solidFill>
                <a:prstClr val="black"/>
              </a:solidFill>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 to Hash</a:t>
            </a:r>
            <a:endParaRPr lang="en-US" dirty="0"/>
          </a:p>
        </p:txBody>
      </p:sp>
      <p:pic>
        <p:nvPicPr>
          <p:cNvPr id="5" name="Picture 4"/>
          <p:cNvPicPr>
            <a:picLocks noChangeAspect="1"/>
          </p:cNvPicPr>
          <p:nvPr/>
        </p:nvPicPr>
        <p:blipFill rotWithShape="1">
          <a:blip r:embed="rId1">
            <a:extLst>
              <a:ext uri="{28A0092B-C50C-407E-A947-70E740481C1C}">
                <a14:useLocalDpi xmlns:a14="http://schemas.microsoft.com/office/drawing/2010/main" val="0"/>
              </a:ext>
            </a:extLst>
          </a:blip>
          <a:srcRect l="3981" t="4742"/>
          <a:stretch>
            <a:fillRect/>
          </a:stretch>
        </p:blipFill>
        <p:spPr>
          <a:xfrm>
            <a:off x="112144" y="1682420"/>
            <a:ext cx="2335763" cy="2647470"/>
          </a:xfrm>
          <a:prstGeom prst="rect">
            <a:avLst/>
          </a:prstGeom>
        </p:spPr>
      </p:pic>
      <p:graphicFrame>
        <p:nvGraphicFramePr>
          <p:cNvPr id="4" name="Table 3"/>
          <p:cNvGraphicFramePr>
            <a:graphicFrameLocks noGrp="1"/>
          </p:cNvGraphicFramePr>
          <p:nvPr/>
        </p:nvGraphicFramePr>
        <p:xfrm>
          <a:off x="1813863" y="2550304"/>
          <a:ext cx="7248262" cy="579120"/>
        </p:xfrm>
        <a:graphic>
          <a:graphicData uri="http://schemas.openxmlformats.org/drawingml/2006/table">
            <a:tbl>
              <a:tblPr firstRow="1" bandRow="1">
                <a:tableStyleId>{5940675A-B579-460E-94D1-54222C63F5DA}</a:tableStyleId>
              </a:tblPr>
              <a:tblGrid>
                <a:gridCol w="1035466"/>
                <a:gridCol w="1035466"/>
                <a:gridCol w="1035466"/>
                <a:gridCol w="1035466"/>
                <a:gridCol w="1035466"/>
                <a:gridCol w="1035466"/>
                <a:gridCol w="1035466"/>
              </a:tblGrid>
              <a:tr h="370840">
                <a:tc>
                  <a:txBody>
                    <a:bodyPr/>
                    <a:lstStyle/>
                    <a:p>
                      <a:r>
                        <a:rPr lang="en-US" sz="1600" dirty="0"/>
                        <a:t>(3670), Cincinnati </a:t>
                      </a:r>
                      <a:endParaRPr lang="en-US" sz="1600" dirty="0"/>
                    </a:p>
                  </a:txBody>
                  <a:tcPr/>
                </a:tc>
                <a:tc>
                  <a:txBody>
                    <a:bodyPr/>
                    <a:lstStyle/>
                    <a:p>
                      <a:r>
                        <a:rPr lang="en-US" sz="1600" dirty="0"/>
                        <a:t>(5411), Hamilton</a:t>
                      </a:r>
                      <a:endParaRPr lang="en-US" sz="1600" dirty="0"/>
                    </a:p>
                  </a:txBody>
                  <a:tcPr/>
                </a:tc>
                <a:tc>
                  <a:txBody>
                    <a:bodyPr/>
                    <a:lstStyle/>
                    <a:p>
                      <a:r>
                        <a:rPr lang="en-US" sz="1600" dirty="0"/>
                        <a:t>(0022),</a:t>
                      </a:r>
                      <a:endParaRPr lang="en-US" sz="1600" dirty="0"/>
                    </a:p>
                    <a:p>
                      <a:r>
                        <a:rPr lang="en-US" sz="1600" dirty="0"/>
                        <a:t>Mason</a:t>
                      </a:r>
                      <a:endParaRPr lang="en-US" sz="1600" dirty="0"/>
                    </a:p>
                  </a:txBody>
                  <a:tcPr/>
                </a:tc>
                <a:tc>
                  <a:txBody>
                    <a:bodyPr/>
                    <a:lstStyle/>
                    <a:p>
                      <a:r>
                        <a:rPr lang="en-US" sz="1600" dirty="0"/>
                        <a:t>(3313)</a:t>
                      </a:r>
                      <a:endParaRPr lang="en-US" sz="1600" dirty="0"/>
                    </a:p>
                    <a:p>
                      <a:r>
                        <a:rPr lang="en-US" sz="1600" dirty="0"/>
                        <a:t>(Brook)</a:t>
                      </a:r>
                      <a:endParaRPr lang="en-US" sz="1600" dirty="0"/>
                    </a:p>
                  </a:txBody>
                  <a:tcPr/>
                </a:tc>
                <a:tc>
                  <a:txBody>
                    <a:bodyPr/>
                    <a:lstStyle/>
                    <a:p>
                      <a:r>
                        <a:rPr lang="en-US" sz="1600" dirty="0"/>
                        <a:t>(2174)</a:t>
                      </a:r>
                      <a:endParaRPr lang="en-US" sz="1600" dirty="0"/>
                    </a:p>
                    <a:p>
                      <a:r>
                        <a:rPr lang="en-US" sz="1600" dirty="0"/>
                        <a:t>(Cook)</a:t>
                      </a:r>
                      <a:endParaRPr lang="en-US" sz="1600" dirty="0"/>
                    </a:p>
                  </a:txBody>
                  <a:tcPr/>
                </a:tc>
                <a:tc>
                  <a:txBody>
                    <a:bodyPr/>
                    <a:lstStyle/>
                    <a:p>
                      <a:r>
                        <a:rPr lang="en-US" sz="1600" dirty="0"/>
                        <a:t>(3305)</a:t>
                      </a:r>
                      <a:endParaRPr lang="en-US" sz="1600" dirty="0"/>
                    </a:p>
                    <a:p>
                      <a:r>
                        <a:rPr lang="en-US" sz="1600" dirty="0"/>
                        <a:t>Oxford</a:t>
                      </a:r>
                      <a:endParaRPr lang="en-US" sz="1600" dirty="0"/>
                    </a:p>
                  </a:txBody>
                  <a:tcPr/>
                </a:tc>
                <a:tc>
                  <a:txBody>
                    <a:bodyPr/>
                    <a:lstStyle/>
                    <a:p>
                      <a:r>
                        <a:rPr lang="en-US" sz="1600" dirty="0"/>
                        <a:t>……</a:t>
                      </a:r>
                      <a:endParaRPr lang="en-US" sz="1600" dirty="0"/>
                    </a:p>
                  </a:txBody>
                  <a:tcPr/>
                </a:tc>
              </a:tr>
            </a:tbl>
          </a:graphicData>
        </a:graphic>
      </p:graphicFrame>
      <p:sp>
        <p:nvSpPr>
          <p:cNvPr id="6" name="TextBox 5"/>
          <p:cNvSpPr txBox="1"/>
          <p:nvPr/>
        </p:nvSpPr>
        <p:spPr>
          <a:xfrm>
            <a:off x="3533981" y="1940594"/>
            <a:ext cx="4240345"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Constantia" panose="02030602050306030303" pitchFamily="18" charset="0"/>
                <a:ea typeface="+mn-ea"/>
                <a:cs typeface="+mn-cs"/>
              </a:rPr>
              <a:t>A </a:t>
            </a:r>
            <a:r>
              <a:rPr kumimoji="0" lang="en-US" sz="2400" b="1" i="0" u="none" strike="noStrike" kern="1200" cap="none" spc="0" normalizeH="0" baseline="0" noProof="0" dirty="0">
                <a:ln>
                  <a:noFill/>
                </a:ln>
                <a:solidFill>
                  <a:prstClr val="black"/>
                </a:solidFill>
                <a:effectLst/>
                <a:uLnTx/>
                <a:uFillTx/>
                <a:latin typeface="Constantia" panose="02030602050306030303" pitchFamily="18" charset="0"/>
                <a:ea typeface="+mn-ea"/>
                <a:cs typeface="+mn-cs"/>
              </a:rPr>
              <a:t>dictionary </a:t>
            </a:r>
            <a:r>
              <a:rPr kumimoji="0" lang="en-US" sz="2400" b="0" i="0" u="none" strike="noStrike" kern="1200" cap="none" spc="0" normalizeH="0" baseline="0" noProof="0" dirty="0">
                <a:ln>
                  <a:noFill/>
                </a:ln>
                <a:solidFill>
                  <a:prstClr val="black"/>
                </a:solidFill>
                <a:effectLst/>
                <a:uLnTx/>
                <a:uFillTx/>
                <a:latin typeface="Constantia" panose="02030602050306030303" pitchFamily="18" charset="0"/>
                <a:ea typeface="+mn-ea"/>
                <a:cs typeface="+mn-cs"/>
              </a:rPr>
              <a:t>of street address</a:t>
            </a:r>
            <a:endParaRPr kumimoji="0" lang="en-US" sz="2400" b="0" i="0" u="none" strike="noStrike" kern="1200" cap="none" spc="0" normalizeH="0" baseline="0" noProof="0" dirty="0">
              <a:ln>
                <a:noFill/>
              </a:ln>
              <a:solidFill>
                <a:prstClr val="black"/>
              </a:solidFill>
              <a:effectLst/>
              <a:uLnTx/>
              <a:uFillTx/>
              <a:latin typeface="Constantia" panose="02030602050306030303" pitchFamily="18" charset="0"/>
              <a:ea typeface="+mn-ea"/>
              <a:cs typeface="+mn-cs"/>
            </a:endParaRPr>
          </a:p>
        </p:txBody>
      </p:sp>
      <p:sp>
        <p:nvSpPr>
          <p:cNvPr id="8" name="TextBox 7"/>
          <p:cNvSpPr txBox="1"/>
          <p:nvPr/>
        </p:nvSpPr>
        <p:spPr>
          <a:xfrm>
            <a:off x="794369" y="5484849"/>
            <a:ext cx="1511301"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prstClr val="black"/>
                </a:solidFill>
                <a:effectLst/>
                <a:uLnTx/>
                <a:uFillTx/>
                <a:latin typeface="Constantia" panose="02030602050306030303" pitchFamily="18" charset="0"/>
                <a:ea typeface="+mn-ea"/>
                <a:cs typeface="+mn-cs"/>
              </a:rPr>
              <a:t>phone number </a:t>
            </a:r>
            <a:r>
              <a:rPr kumimoji="0" lang="en-US" sz="1800" b="0" i="0" u="none" strike="noStrike" kern="1200" cap="none" spc="0" normalizeH="0" baseline="0" noProof="0" dirty="0">
                <a:ln>
                  <a:noFill/>
                </a:ln>
                <a:solidFill>
                  <a:prstClr val="black"/>
                </a:solidFill>
                <a:effectLst/>
                <a:uLnTx/>
                <a:uFillTx/>
                <a:latin typeface="Constantia" panose="02030602050306030303" pitchFamily="18" charset="0"/>
                <a:ea typeface="+mn-ea"/>
                <a:cs typeface="+mn-cs"/>
              </a:rPr>
              <a:t>is the search key</a:t>
            </a:r>
            <a:endParaRPr kumimoji="0" lang="en-US" sz="1800" b="0" i="0" u="none" strike="noStrike" kern="1200" cap="none" spc="0" normalizeH="0" baseline="0" noProof="0" dirty="0">
              <a:ln>
                <a:noFill/>
              </a:ln>
              <a:solidFill>
                <a:prstClr val="black"/>
              </a:solidFill>
              <a:effectLst/>
              <a:uLnTx/>
              <a:uFillTx/>
              <a:latin typeface="Constantia" panose="02030602050306030303" pitchFamily="18" charset="0"/>
              <a:ea typeface="+mn-ea"/>
              <a:cs typeface="+mn-cs"/>
            </a:endParaRPr>
          </a:p>
        </p:txBody>
      </p:sp>
      <p:sp>
        <p:nvSpPr>
          <p:cNvPr id="9" name="TextBox 8"/>
          <p:cNvSpPr txBox="1"/>
          <p:nvPr/>
        </p:nvSpPr>
        <p:spPr>
          <a:xfrm>
            <a:off x="1280025" y="4327177"/>
            <a:ext cx="923027"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rgbClr val="2D10DE"/>
                </a:solidFill>
                <a:effectLst>
                  <a:outerShdw blurRad="38100" dist="38100" dir="2700000" algn="tl">
                    <a:srgbClr val="000000">
                      <a:alpha val="43137"/>
                    </a:srgbClr>
                  </a:outerShdw>
                </a:effectLst>
                <a:uLnTx/>
                <a:uFillTx/>
                <a:latin typeface="Constantia" panose="02030602050306030303" pitchFamily="18" charset="0"/>
                <a:ea typeface="+mn-ea"/>
                <a:cs typeface="+mn-cs"/>
              </a:rPr>
              <a:t>“3305 !”</a:t>
            </a:r>
            <a:endParaRPr kumimoji="0" lang="en-US" sz="1400" b="0" i="0" u="none" strike="noStrike" kern="1200" cap="none" spc="0" normalizeH="0" baseline="0" noProof="0" dirty="0">
              <a:ln>
                <a:noFill/>
              </a:ln>
              <a:solidFill>
                <a:srgbClr val="2D10DE"/>
              </a:solidFill>
              <a:effectLst>
                <a:outerShdw blurRad="38100" dist="38100" dir="2700000" algn="tl">
                  <a:srgbClr val="000000">
                    <a:alpha val="43137"/>
                  </a:srgbClr>
                </a:outerShdw>
              </a:effectLst>
              <a:uLnTx/>
              <a:uFillTx/>
              <a:latin typeface="Constantia" panose="02030602050306030303" pitchFamily="18" charset="0"/>
              <a:ea typeface="+mn-ea"/>
              <a:cs typeface="+mn-cs"/>
            </a:endParaRPr>
          </a:p>
        </p:txBody>
      </p:sp>
      <p:graphicFrame>
        <p:nvGraphicFramePr>
          <p:cNvPr id="3" name="Table 2"/>
          <p:cNvGraphicFramePr>
            <a:graphicFrameLocks noGrp="1"/>
          </p:cNvGraphicFramePr>
          <p:nvPr/>
        </p:nvGraphicFramePr>
        <p:xfrm>
          <a:off x="2164952" y="3129423"/>
          <a:ext cx="6762196" cy="370840"/>
        </p:xfrm>
        <a:graphic>
          <a:graphicData uri="http://schemas.openxmlformats.org/drawingml/2006/table">
            <a:tbl>
              <a:tblPr firstRow="1" bandRow="1">
                <a:tableStyleId>{2D5ABB26-0587-4C30-8999-92F81FD0307C}</a:tableStyleId>
              </a:tblPr>
              <a:tblGrid>
                <a:gridCol w="966028"/>
                <a:gridCol w="966028"/>
                <a:gridCol w="966028"/>
                <a:gridCol w="966028"/>
                <a:gridCol w="966028"/>
                <a:gridCol w="966028"/>
                <a:gridCol w="966028"/>
              </a:tblGrid>
              <a:tr h="370840">
                <a:tc>
                  <a:txBody>
                    <a:bodyPr/>
                    <a:lstStyle/>
                    <a:p>
                      <a:r>
                        <a:rPr lang="en-US" sz="1600" dirty="0"/>
                        <a:t>0</a:t>
                      </a:r>
                      <a:endParaRPr lang="en-US" sz="1600" dirty="0"/>
                    </a:p>
                  </a:txBody>
                  <a:tcPr/>
                </a:tc>
                <a:tc>
                  <a:txBody>
                    <a:bodyPr/>
                    <a:lstStyle/>
                    <a:p>
                      <a:r>
                        <a:rPr lang="en-US" sz="1600" dirty="0"/>
                        <a:t>   1</a:t>
                      </a:r>
                      <a:endParaRPr lang="en-US" sz="1600" dirty="0"/>
                    </a:p>
                  </a:txBody>
                  <a:tcPr/>
                </a:tc>
                <a:tc>
                  <a:txBody>
                    <a:bodyPr/>
                    <a:lstStyle/>
                    <a:p>
                      <a:r>
                        <a:rPr lang="en-US" sz="1600" dirty="0"/>
                        <a:t>    2</a:t>
                      </a:r>
                      <a:endParaRPr lang="en-US" sz="1600" dirty="0"/>
                    </a:p>
                  </a:txBody>
                  <a:tcPr/>
                </a:tc>
                <a:tc>
                  <a:txBody>
                    <a:bodyPr/>
                    <a:lstStyle/>
                    <a:p>
                      <a:r>
                        <a:rPr lang="en-US" sz="1600" dirty="0"/>
                        <a:t>    3</a:t>
                      </a:r>
                      <a:endParaRPr lang="en-US" sz="1600" dirty="0"/>
                    </a:p>
                  </a:txBody>
                  <a:tcPr/>
                </a:tc>
                <a:tc>
                  <a:txBody>
                    <a:bodyPr/>
                    <a:lstStyle/>
                    <a:p>
                      <a:r>
                        <a:rPr lang="en-US" sz="1600" baseline="0" dirty="0"/>
                        <a:t>    </a:t>
                      </a:r>
                      <a:r>
                        <a:rPr lang="en-US" sz="1600" dirty="0"/>
                        <a:t>4</a:t>
                      </a:r>
                      <a:endParaRPr lang="en-US" sz="1600" dirty="0"/>
                    </a:p>
                  </a:txBody>
                  <a:tcPr/>
                </a:tc>
                <a:tc>
                  <a:txBody>
                    <a:bodyPr/>
                    <a:lstStyle/>
                    <a:p>
                      <a:r>
                        <a:rPr lang="en-US" sz="1600" baseline="0" dirty="0"/>
                        <a:t>     </a:t>
                      </a:r>
                      <a:r>
                        <a:rPr lang="en-US" sz="1600" dirty="0"/>
                        <a:t>5</a:t>
                      </a:r>
                      <a:endParaRPr lang="en-US" sz="1600" dirty="0"/>
                    </a:p>
                  </a:txBody>
                  <a:tcPr/>
                </a:tc>
                <a:tc>
                  <a:txBody>
                    <a:bodyPr/>
                    <a:lstStyle/>
                    <a:p>
                      <a:r>
                        <a:rPr lang="en-US" sz="1600" dirty="0"/>
                        <a:t>         6</a:t>
                      </a:r>
                      <a:endParaRPr lang="en-US" sz="1600" dirty="0"/>
                    </a:p>
                  </a:txBody>
                  <a:tcPr/>
                </a:tc>
              </a:tr>
            </a:tbl>
          </a:graphicData>
        </a:graphic>
      </p:graphicFrame>
      <p:sp>
        <p:nvSpPr>
          <p:cNvPr id="10" name="TextBox 9"/>
          <p:cNvSpPr txBox="1"/>
          <p:nvPr/>
        </p:nvSpPr>
        <p:spPr>
          <a:xfrm>
            <a:off x="2647770" y="5204417"/>
            <a:ext cx="72661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Franklin Gothic Book"/>
                <a:ea typeface="+mn-ea"/>
                <a:cs typeface="+mn-cs"/>
              </a:rPr>
              <a:t>3305 </a:t>
            </a:r>
            <a:endParaRPr kumimoji="0" lang="en-US" sz="1800" b="0" i="0" u="none" strike="noStrike" kern="1200" cap="none" spc="0" normalizeH="0" baseline="0" noProof="0" dirty="0">
              <a:ln>
                <a:noFill/>
              </a:ln>
              <a:solidFill>
                <a:prstClr val="black"/>
              </a:solidFill>
              <a:effectLst/>
              <a:uLnTx/>
              <a:uFillTx/>
              <a:latin typeface="Franklin Gothic Book"/>
              <a:ea typeface="+mn-ea"/>
              <a:cs typeface="+mn-cs"/>
            </a:endParaRPr>
          </a:p>
        </p:txBody>
      </p:sp>
      <p:sp>
        <p:nvSpPr>
          <p:cNvPr id="11" name="TextBox 10"/>
          <p:cNvSpPr txBox="1"/>
          <p:nvPr/>
        </p:nvSpPr>
        <p:spPr>
          <a:xfrm>
            <a:off x="3533981" y="6239316"/>
            <a:ext cx="4580627"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srgbClr val="FF0000"/>
                </a:solidFill>
                <a:effectLst/>
                <a:uLnTx/>
                <a:uFillTx/>
                <a:latin typeface="Bauhaus 93" panose="04030905020B02020C02" pitchFamily="82" charset="0"/>
                <a:ea typeface="+mn-ea"/>
                <a:cs typeface="+mn-cs"/>
              </a:rPr>
              <a:t>Hope! Find your location immediately!</a:t>
            </a:r>
            <a:endParaRPr kumimoji="0" lang="en-US" sz="2000" b="0" i="0" u="none" strike="noStrike" kern="1200" cap="none" spc="0" normalizeH="0" baseline="0" noProof="0" dirty="0">
              <a:ln>
                <a:noFill/>
              </a:ln>
              <a:solidFill>
                <a:srgbClr val="FF0000"/>
              </a:solidFill>
              <a:effectLst/>
              <a:uLnTx/>
              <a:uFillTx/>
              <a:latin typeface="Bauhaus 93" panose="04030905020B02020C02" pitchFamily="82" charset="0"/>
              <a:ea typeface="+mn-ea"/>
              <a:cs typeface="+mn-cs"/>
            </a:endParaRPr>
          </a:p>
        </p:txBody>
      </p:sp>
      <p:cxnSp>
        <p:nvCxnSpPr>
          <p:cNvPr id="13" name="Straight Arrow Connector 12"/>
          <p:cNvCxnSpPr>
            <a:endCxn id="14" idx="1"/>
          </p:cNvCxnSpPr>
          <p:nvPr/>
        </p:nvCxnSpPr>
        <p:spPr>
          <a:xfrm flipV="1">
            <a:off x="3460648" y="5370550"/>
            <a:ext cx="3097353" cy="287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558001" y="5185884"/>
            <a:ext cx="243265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Franklin Gothic Book"/>
                <a:ea typeface="+mn-ea"/>
                <a:cs typeface="+mn-cs"/>
              </a:rPr>
              <a:t>5:  get content in a[5] </a:t>
            </a:r>
            <a:endParaRPr kumimoji="0" lang="en-US" sz="1800" b="0" i="0" u="none" strike="noStrike" kern="1200" cap="none" spc="0" normalizeH="0" baseline="0" noProof="0" dirty="0">
              <a:ln>
                <a:noFill/>
              </a:ln>
              <a:solidFill>
                <a:prstClr val="black"/>
              </a:solidFill>
              <a:effectLst/>
              <a:uLnTx/>
              <a:uFillTx/>
              <a:latin typeface="Franklin Gothic Book"/>
              <a:ea typeface="+mn-ea"/>
              <a:cs typeface="+mn-cs"/>
            </a:endParaRPr>
          </a:p>
        </p:txBody>
      </p:sp>
      <p:sp>
        <p:nvSpPr>
          <p:cNvPr id="17" name="TextBox 16"/>
          <p:cNvSpPr txBox="1"/>
          <p:nvPr/>
        </p:nvSpPr>
        <p:spPr>
          <a:xfrm>
            <a:off x="3533981" y="4676306"/>
            <a:ext cx="3084653"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FF0000"/>
                </a:solidFill>
                <a:effectLst/>
                <a:uLnTx/>
                <a:uFillTx/>
                <a:latin typeface="Times New Roman" panose="02020603050405020304" charset="0"/>
                <a:ea typeface="+mn-ea"/>
                <a:cs typeface="Times New Roman" panose="02020603050405020304" charset="0"/>
              </a:rPr>
              <a:t>Hash Function h(x): index is last digit of x</a:t>
            </a:r>
            <a:endParaRPr kumimoji="0" lang="en-US" sz="1800" b="1" i="0" u="none" strike="noStrike" kern="1200" cap="none" spc="0" normalizeH="0" baseline="0" noProof="0" dirty="0">
              <a:ln>
                <a:noFill/>
              </a:ln>
              <a:solidFill>
                <a:srgbClr val="FF0000"/>
              </a:solidFill>
              <a:effectLst/>
              <a:uLnTx/>
              <a:uFillTx/>
              <a:latin typeface="Times New Roman" panose="02020603050405020304" charset="0"/>
              <a:ea typeface="+mn-ea"/>
              <a:cs typeface="Times New Roman" panose="02020603050405020304" charset="0"/>
            </a:endParaRPr>
          </a:p>
        </p:txBody>
      </p:sp>
      <p:cxnSp>
        <p:nvCxnSpPr>
          <p:cNvPr id="12" name="Straight Arrow Connector 11"/>
          <p:cNvCxnSpPr/>
          <p:nvPr/>
        </p:nvCxnSpPr>
        <p:spPr>
          <a:xfrm flipV="1">
            <a:off x="2004469" y="5527644"/>
            <a:ext cx="700631" cy="4665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a:latin typeface="Calibri" charset="0"/>
              </a:rPr>
              <a:t>Message Authentication</a:t>
            </a:r>
            <a:endParaRPr lang="en-US" dirty="0">
              <a:latin typeface="Calibri" charset="0"/>
            </a:endParaRPr>
          </a:p>
        </p:txBody>
      </p:sp>
      <p:sp>
        <p:nvSpPr>
          <p:cNvPr id="501763" name="Rectangle 3"/>
          <p:cNvSpPr>
            <a:spLocks noGrp="1" noChangeArrowheads="1"/>
          </p:cNvSpPr>
          <p:nvPr>
            <p:ph idx="1"/>
          </p:nvPr>
        </p:nvSpPr>
        <p:spPr/>
        <p:txBody>
          <a:bodyPr rtlCol="0">
            <a:normAutofit/>
          </a:bodyPr>
          <a:lstStyle/>
          <a:p>
            <a:pPr>
              <a:buFont typeface="Arial" panose="020B0604020202090204" pitchFamily="34" charset="0"/>
              <a:buChar char="•"/>
              <a:defRPr/>
            </a:pPr>
            <a:r>
              <a:rPr lang="en-US" dirty="0"/>
              <a:t>Message authentication is concerned with: </a:t>
            </a:r>
            <a:endParaRPr lang="en-US" dirty="0"/>
          </a:p>
          <a:p>
            <a:pPr lvl="1">
              <a:buFont typeface="Arial" panose="020B0604020202090204" pitchFamily="34" charset="0"/>
              <a:buChar char="•"/>
              <a:defRPr/>
            </a:pPr>
            <a:r>
              <a:rPr lang="en-US" dirty="0"/>
              <a:t>Protecting the integrity of a message </a:t>
            </a:r>
            <a:endParaRPr lang="en-US" dirty="0"/>
          </a:p>
          <a:p>
            <a:pPr lvl="1">
              <a:buFont typeface="Arial" panose="020B0604020202090204" pitchFamily="34" charset="0"/>
              <a:buChar char="•"/>
              <a:defRPr/>
            </a:pPr>
            <a:r>
              <a:rPr lang="en-US" dirty="0"/>
              <a:t>Validating identity of originator </a:t>
            </a:r>
            <a:endParaRPr lang="en-US" dirty="0"/>
          </a:p>
          <a:p>
            <a:pPr>
              <a:buFont typeface="Arial" panose="020B0604020202090204" pitchFamily="34" charset="0"/>
              <a:buChar char="•"/>
              <a:defRPr/>
            </a:pPr>
            <a:endParaRPr lang="en-US" dirty="0"/>
          </a:p>
          <a:p>
            <a:pPr lvl="1">
              <a:buFont typeface="Arial" panose="020B0604020202090204" pitchFamily="34" charset="0"/>
              <a:buChar char="•"/>
              <a:defRPr/>
            </a:pPr>
            <a:endParaRPr lang="en-US" dirty="0">
              <a:ea typeface="+mn-ea"/>
            </a:endParaRPr>
          </a:p>
        </p:txBody>
      </p:sp>
      <p:sp>
        <p:nvSpPr>
          <p:cNvPr id="4" name="Slide Number Placeholder 3"/>
          <p:cNvSpPr>
            <a:spLocks noGrp="1"/>
          </p:cNvSpPr>
          <p:nvPr>
            <p:ph type="sldNum" sz="quarter" idx="12"/>
          </p:nvPr>
        </p:nvSpPr>
        <p:spPr/>
        <p:txBody>
          <a:bodyPr/>
          <a:lstStyle>
            <a:lvl1pPr eaLnBrk="0" hangingPunct="0">
              <a:defRPr sz="2000">
                <a:solidFill>
                  <a:schemeClr val="tx1"/>
                </a:solidFill>
                <a:latin typeface="Tahoma" panose="020B0804030504040204" charset="0"/>
                <a:ea typeface="MS PGothic" charset="0"/>
              </a:defRPr>
            </a:lvl1pPr>
            <a:lvl2pPr marL="742950" indent="-285750" eaLnBrk="0" hangingPunct="0">
              <a:defRPr sz="2000">
                <a:solidFill>
                  <a:schemeClr val="tx1"/>
                </a:solidFill>
                <a:latin typeface="Tahoma" panose="020B0804030504040204" charset="0"/>
                <a:ea typeface="MS PGothic" charset="0"/>
              </a:defRPr>
            </a:lvl2pPr>
            <a:lvl3pPr marL="1143000" indent="-228600" eaLnBrk="0" hangingPunct="0">
              <a:defRPr sz="2000">
                <a:solidFill>
                  <a:schemeClr val="tx1"/>
                </a:solidFill>
                <a:latin typeface="Tahoma" panose="020B0804030504040204" charset="0"/>
                <a:ea typeface="MS PGothic" charset="0"/>
              </a:defRPr>
            </a:lvl3pPr>
            <a:lvl4pPr marL="1600200" indent="-228600" eaLnBrk="0" hangingPunct="0">
              <a:defRPr sz="2000">
                <a:solidFill>
                  <a:schemeClr val="tx1"/>
                </a:solidFill>
                <a:latin typeface="Tahoma" panose="020B0804030504040204" charset="0"/>
                <a:ea typeface="MS PGothic" charset="0"/>
              </a:defRPr>
            </a:lvl4pPr>
            <a:lvl5pPr marL="2057400" indent="-228600" eaLnBrk="0" hangingPunct="0">
              <a:defRPr sz="2000">
                <a:solidFill>
                  <a:schemeClr val="tx1"/>
                </a:solidFill>
                <a:latin typeface="Tahoma" panose="020B0804030504040204" charset="0"/>
                <a:ea typeface="MS PGothic" charset="0"/>
              </a:defRPr>
            </a:lvl5pPr>
            <a:lvl6pPr marL="2514600" indent="-228600" eaLnBrk="0" fontAlgn="base" hangingPunct="0">
              <a:lnSpc>
                <a:spcPct val="90000"/>
              </a:lnSpc>
              <a:spcBef>
                <a:spcPct val="20000"/>
              </a:spcBef>
              <a:spcAft>
                <a:spcPct val="0"/>
              </a:spcAft>
              <a:buClr>
                <a:schemeClr val="hlink"/>
              </a:buClr>
              <a:buSzPct val="55000"/>
              <a:buFont typeface="Wingdings" panose="05000000000000000000" charset="0"/>
              <a:buChar char="n"/>
              <a:defRPr sz="2000">
                <a:solidFill>
                  <a:schemeClr val="tx1"/>
                </a:solidFill>
                <a:latin typeface="Tahoma" panose="020B0804030504040204" charset="0"/>
                <a:ea typeface="MS PGothic" charset="0"/>
              </a:defRPr>
            </a:lvl6pPr>
            <a:lvl7pPr marL="2971800" indent="-228600" eaLnBrk="0" fontAlgn="base" hangingPunct="0">
              <a:lnSpc>
                <a:spcPct val="90000"/>
              </a:lnSpc>
              <a:spcBef>
                <a:spcPct val="20000"/>
              </a:spcBef>
              <a:spcAft>
                <a:spcPct val="0"/>
              </a:spcAft>
              <a:buClr>
                <a:schemeClr val="hlink"/>
              </a:buClr>
              <a:buSzPct val="55000"/>
              <a:buFont typeface="Wingdings" panose="05000000000000000000" charset="0"/>
              <a:buChar char="n"/>
              <a:defRPr sz="2000">
                <a:solidFill>
                  <a:schemeClr val="tx1"/>
                </a:solidFill>
                <a:latin typeface="Tahoma" panose="020B0804030504040204" charset="0"/>
                <a:ea typeface="MS PGothic" charset="0"/>
              </a:defRPr>
            </a:lvl7pPr>
            <a:lvl8pPr marL="3429000" indent="-228600" eaLnBrk="0" fontAlgn="base" hangingPunct="0">
              <a:lnSpc>
                <a:spcPct val="90000"/>
              </a:lnSpc>
              <a:spcBef>
                <a:spcPct val="20000"/>
              </a:spcBef>
              <a:spcAft>
                <a:spcPct val="0"/>
              </a:spcAft>
              <a:buClr>
                <a:schemeClr val="hlink"/>
              </a:buClr>
              <a:buSzPct val="55000"/>
              <a:buFont typeface="Wingdings" panose="05000000000000000000" charset="0"/>
              <a:buChar char="n"/>
              <a:defRPr sz="2000">
                <a:solidFill>
                  <a:schemeClr val="tx1"/>
                </a:solidFill>
                <a:latin typeface="Tahoma" panose="020B0804030504040204" charset="0"/>
                <a:ea typeface="MS PGothic" charset="0"/>
              </a:defRPr>
            </a:lvl8pPr>
            <a:lvl9pPr marL="3886200" indent="-228600" eaLnBrk="0" fontAlgn="base" hangingPunct="0">
              <a:lnSpc>
                <a:spcPct val="90000"/>
              </a:lnSpc>
              <a:spcBef>
                <a:spcPct val="20000"/>
              </a:spcBef>
              <a:spcAft>
                <a:spcPct val="0"/>
              </a:spcAft>
              <a:buClr>
                <a:schemeClr val="hlink"/>
              </a:buClr>
              <a:buSzPct val="55000"/>
              <a:buFont typeface="Wingdings" panose="05000000000000000000" charset="0"/>
              <a:buChar char="n"/>
              <a:defRPr sz="2000">
                <a:solidFill>
                  <a:schemeClr val="tx1"/>
                </a:solidFill>
                <a:latin typeface="Tahoma" panose="020B0804030504040204" charset="0"/>
                <a:ea typeface="MS PGothic" charset="0"/>
              </a:defRPr>
            </a:lvl9pPr>
          </a:lstStyle>
          <a:p>
            <a:pPr marL="0" marR="0" lvl="0" indent="0" algn="r" defTabSz="914400" rtl="0" eaLnBrk="1" fontAlgn="auto" latinLnBrk="0" hangingPunct="1">
              <a:lnSpc>
                <a:spcPct val="100000"/>
              </a:lnSpc>
              <a:spcBef>
                <a:spcPts val="0"/>
              </a:spcBef>
              <a:spcAft>
                <a:spcPts val="0"/>
              </a:spcAft>
              <a:buClrTx/>
              <a:buSzTx/>
              <a:buFont typeface="Wingdings" panose="05000000000000000000" charset="0"/>
              <a:buChar char="n"/>
              <a:defRPr/>
            </a:pPr>
            <a:fld id="{086DA2BE-1444-B947-B090-710BB3080CAA}" type="slidenum">
              <a:rPr kumimoji="0" lang="en-US" sz="1200" b="0" i="0" u="none" strike="noStrike" kern="1200" cap="none" spc="0" normalizeH="0" baseline="0" noProof="0">
                <a:ln>
                  <a:noFill/>
                </a:ln>
                <a:solidFill>
                  <a:srgbClr val="898989"/>
                </a:solidFill>
                <a:effectLst/>
                <a:uLnTx/>
                <a:uFillTx/>
                <a:latin typeface="Tahoma" panose="020B0804030504040204" charset="0"/>
                <a:ea typeface="MS PGothic" charset="0"/>
              </a:rPr>
            </a:fld>
            <a:endParaRPr kumimoji="0" lang="en-US" sz="1200" b="0" i="0" u="none" strike="noStrike" kern="1200" cap="none" spc="0" normalizeH="0" baseline="0" noProof="0">
              <a:ln>
                <a:noFill/>
              </a:ln>
              <a:solidFill>
                <a:srgbClr val="898989"/>
              </a:solidFill>
              <a:effectLst/>
              <a:uLnTx/>
              <a:uFillTx/>
              <a:latin typeface="Tahoma" panose="020B0804030504040204" charset="0"/>
              <a:ea typeface="MS PGothic" charset="0"/>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965"/>
            <a:ext cx="8229600" cy="1143000"/>
          </a:xfrm>
        </p:spPr>
        <p:txBody>
          <a:bodyPr>
            <a:normAutofit/>
          </a:bodyPr>
          <a:lstStyle/>
          <a:p>
            <a:r>
              <a:rPr lang="en-US" sz="4000" dirty="0"/>
              <a:t>Typical Hashing: Imperfect</a:t>
            </a:r>
            <a:endParaRPr lang="en-US" sz="4000" dirty="0"/>
          </a:p>
        </p:txBody>
      </p:sp>
      <p:graphicFrame>
        <p:nvGraphicFramePr>
          <p:cNvPr id="5" name="Table 4"/>
          <p:cNvGraphicFramePr>
            <a:graphicFrameLocks noGrp="1"/>
          </p:cNvGraphicFramePr>
          <p:nvPr/>
        </p:nvGraphicFramePr>
        <p:xfrm>
          <a:off x="6716187" y="987169"/>
          <a:ext cx="2387558" cy="5735320"/>
        </p:xfrm>
        <a:graphic>
          <a:graphicData uri="http://schemas.openxmlformats.org/drawingml/2006/table">
            <a:tbl>
              <a:tblPr firstRow="1" bandRow="1">
                <a:tableStyleId>{5940675A-B579-460E-94D1-54222C63F5DA}</a:tableStyleId>
              </a:tblPr>
              <a:tblGrid>
                <a:gridCol w="2387558"/>
              </a:tblGrid>
              <a:tr h="370840">
                <a:tc>
                  <a:txBody>
                    <a:bodyPr/>
                    <a:lstStyle/>
                    <a:p>
                      <a:pPr algn="l"/>
                      <a:r>
                        <a:rPr lang="en-US" dirty="0"/>
                        <a:t>555-9999:</a:t>
                      </a:r>
                      <a:endParaRPr lang="en-US" dirty="0"/>
                    </a:p>
                  </a:txBody>
                  <a:tcPr/>
                </a:tc>
              </a:tr>
              <a:tr h="370840">
                <a:tc>
                  <a:txBody>
                    <a:bodyPr/>
                    <a:lstStyle/>
                    <a:p>
                      <a:pPr algn="l"/>
                      <a:r>
                        <a:rPr lang="en-US" dirty="0"/>
                        <a:t>…</a:t>
                      </a:r>
                      <a:endParaRPr lang="en-US" dirty="0"/>
                    </a:p>
                  </a:txBody>
                  <a:tcPr/>
                </a:tc>
              </a:tr>
              <a:tr h="370840">
                <a:tc>
                  <a:txBody>
                    <a:bodyPr/>
                    <a:lstStyle/>
                    <a:p>
                      <a:pPr algn="l"/>
                      <a:r>
                        <a:rPr lang="en-US" dirty="0"/>
                        <a:t>555-5790:</a:t>
                      </a:r>
                      <a:endParaRPr lang="en-US" dirty="0"/>
                    </a:p>
                  </a:txBody>
                  <a:tcPr/>
                </a:tc>
              </a:tr>
              <a:tr h="370840">
                <a:tc>
                  <a:txBody>
                    <a:bodyPr/>
                    <a:lstStyle/>
                    <a:p>
                      <a:pPr algn="l"/>
                      <a:endParaRPr lang="en-US" dirty="0"/>
                    </a:p>
                  </a:txBody>
                  <a:tcPr/>
                </a:tc>
              </a:tr>
              <a:tr h="370840">
                <a:tc>
                  <a:txBody>
                    <a:bodyPr/>
                    <a:lstStyle/>
                    <a:p>
                      <a:pPr algn="l"/>
                      <a:r>
                        <a:rPr lang="en-US" dirty="0"/>
                        <a:t>555-7880</a:t>
                      </a:r>
                      <a:endParaRPr lang="en-US" dirty="0"/>
                    </a:p>
                  </a:txBody>
                  <a:tcPr/>
                </a:tc>
              </a:tr>
              <a:tr h="370840">
                <a:tc>
                  <a:txBody>
                    <a:bodyPr/>
                    <a:lstStyle/>
                    <a:p>
                      <a:pPr algn="l"/>
                      <a:endParaRPr lang="en-US" dirty="0"/>
                    </a:p>
                  </a:txBody>
                  <a:tcPr/>
                </a:tc>
              </a:tr>
              <a:tr h="911260">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dirty="0"/>
                        <a:t>555-0170:</a:t>
                      </a:r>
                      <a:r>
                        <a:rPr lang="en-US" baseline="0" dirty="0"/>
                        <a:t> address 1</a:t>
                      </a:r>
                      <a:endParaRPr lang="en-US" dirty="0"/>
                    </a:p>
                    <a:p>
                      <a:pPr marL="0" marR="0" lvl="0" indent="0" algn="l" defTabSz="457200" rtl="0" eaLnBrk="1" fontAlgn="auto" latinLnBrk="0" hangingPunct="1">
                        <a:lnSpc>
                          <a:spcPct val="100000"/>
                        </a:lnSpc>
                        <a:spcBef>
                          <a:spcPts val="0"/>
                        </a:spcBef>
                        <a:spcAft>
                          <a:spcPts val="0"/>
                        </a:spcAft>
                        <a:buClrTx/>
                        <a:buSzTx/>
                        <a:buFontTx/>
                        <a:buNone/>
                        <a:defRPr/>
                      </a:pPr>
                      <a:r>
                        <a:rPr lang="en-US" b="1" dirty="0">
                          <a:solidFill>
                            <a:srgbClr val="2D10DE"/>
                          </a:solidFill>
                        </a:rPr>
                        <a:t>555-2870: address 2</a:t>
                      </a:r>
                      <a:endParaRPr lang="en-US" b="1" dirty="0">
                        <a:solidFill>
                          <a:srgbClr val="2D10DE"/>
                        </a:solidFill>
                      </a:endParaRPr>
                    </a:p>
                    <a:p>
                      <a:pPr marL="0" marR="0" lvl="0" indent="0" algn="l" defTabSz="457200" rtl="0" eaLnBrk="1" fontAlgn="auto" latinLnBrk="0" hangingPunct="1">
                        <a:lnSpc>
                          <a:spcPct val="100000"/>
                        </a:lnSpc>
                        <a:spcBef>
                          <a:spcPts val="0"/>
                        </a:spcBef>
                        <a:spcAft>
                          <a:spcPts val="0"/>
                        </a:spcAft>
                        <a:buClrTx/>
                        <a:buSzTx/>
                        <a:buFontTx/>
                        <a:buNone/>
                        <a:defRPr/>
                      </a:pPr>
                      <a:r>
                        <a:rPr lang="en-US" b="1" dirty="0">
                          <a:solidFill>
                            <a:srgbClr val="2D10DE"/>
                          </a:solidFill>
                        </a:rPr>
                        <a:t>555-3870: address 3</a:t>
                      </a:r>
                      <a:endParaRPr lang="en-US" b="1" dirty="0">
                        <a:solidFill>
                          <a:srgbClr val="2D10DE"/>
                        </a:solidFill>
                      </a:endParaRPr>
                    </a:p>
                  </a:txBody>
                  <a:tcPr/>
                </a:tc>
              </a:tr>
              <a:tr h="741680">
                <a:tc>
                  <a:txBody>
                    <a:bodyPr/>
                    <a:lstStyle/>
                    <a:p>
                      <a:pPr algn="l"/>
                      <a:r>
                        <a:rPr lang="en-US" dirty="0"/>
                        <a:t>……</a:t>
                      </a:r>
                      <a:endParaRPr lang="en-US" dirty="0"/>
                    </a:p>
                    <a:p>
                      <a:pPr algn="l"/>
                      <a:r>
                        <a:rPr lang="en-US" dirty="0"/>
                        <a:t>……</a:t>
                      </a:r>
                      <a:endParaRPr lang="en-US" dirty="0"/>
                    </a:p>
                  </a:txBody>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dirty="0"/>
                        <a:t>555-3860</a:t>
                      </a:r>
                      <a:endParaRPr lang="en-US" dirty="0"/>
                    </a:p>
                  </a:txBody>
                  <a:tcPr/>
                </a:tc>
              </a:tr>
              <a:tr h="370840">
                <a:tc>
                  <a:txBody>
                    <a:bodyPr/>
                    <a:lstStyle/>
                    <a:p>
                      <a:pPr algn="l"/>
                      <a:r>
                        <a:rPr lang="en-US" dirty="0"/>
                        <a:t>……</a:t>
                      </a:r>
                      <a:endParaRPr lang="en-US" dirty="0"/>
                    </a:p>
                  </a:txBody>
                  <a:tcPr/>
                </a:tc>
              </a:tr>
              <a:tr h="370840">
                <a:tc>
                  <a:txBody>
                    <a:bodyPr/>
                    <a:lstStyle/>
                    <a:p>
                      <a:pPr algn="l"/>
                      <a:r>
                        <a:rPr lang="en-US" dirty="0"/>
                        <a:t>555-8230</a:t>
                      </a:r>
                      <a:endParaRPr lang="en-US" dirty="0"/>
                    </a:p>
                  </a:txBody>
                  <a:tcPr/>
                </a:tc>
              </a:tr>
              <a:tr h="370840">
                <a:tc>
                  <a:txBody>
                    <a:bodyPr/>
                    <a:lstStyle/>
                    <a:p>
                      <a:pPr algn="l"/>
                      <a:r>
                        <a:rPr lang="en-US" dirty="0"/>
                        <a:t>……</a:t>
                      </a:r>
                      <a:endParaRPr lang="en-US" dirty="0"/>
                    </a:p>
                  </a:txBody>
                  <a:tcPr/>
                </a:tc>
              </a:tr>
              <a:tr h="370840">
                <a:tc>
                  <a:txBody>
                    <a:bodyPr/>
                    <a:lstStyle/>
                    <a:p>
                      <a:pPr algn="l"/>
                      <a:r>
                        <a:rPr lang="en-US" dirty="0"/>
                        <a:t>555-0000: </a:t>
                      </a:r>
                      <a:r>
                        <a:rPr lang="en-US" baseline="0" dirty="0"/>
                        <a:t> add 100</a:t>
                      </a:r>
                      <a:endParaRPr lang="en-US" dirty="0"/>
                    </a:p>
                  </a:txBody>
                  <a:tcPr/>
                </a:tc>
              </a:tr>
            </a:tbl>
          </a:graphicData>
        </a:graphic>
      </p:graphicFrame>
      <p:sp>
        <p:nvSpPr>
          <p:cNvPr id="20" name="TextBox 19"/>
          <p:cNvSpPr txBox="1"/>
          <p:nvPr/>
        </p:nvSpPr>
        <p:spPr>
          <a:xfrm>
            <a:off x="6341549" y="6257767"/>
            <a:ext cx="53483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black"/>
                </a:solidFill>
                <a:effectLst/>
                <a:uLnTx/>
                <a:uFillTx/>
                <a:latin typeface="Franklin Gothic Book"/>
                <a:ea typeface="+mn-ea"/>
                <a:cs typeface="+mn-cs"/>
              </a:rPr>
              <a:t>0</a:t>
            </a:r>
            <a:endParaRPr kumimoji="0" lang="en-US" sz="1600" b="0" i="0" u="none" strike="noStrike" kern="1200" cap="none" spc="0" normalizeH="0" baseline="0" noProof="0" dirty="0">
              <a:ln>
                <a:noFill/>
              </a:ln>
              <a:solidFill>
                <a:prstClr val="black"/>
              </a:solidFill>
              <a:effectLst/>
              <a:uLnTx/>
              <a:uFillTx/>
              <a:latin typeface="Franklin Gothic Book"/>
              <a:ea typeface="+mn-ea"/>
              <a:cs typeface="+mn-cs"/>
            </a:endParaRPr>
          </a:p>
        </p:txBody>
      </p:sp>
      <p:sp>
        <p:nvSpPr>
          <p:cNvPr id="22" name="TextBox 21"/>
          <p:cNvSpPr txBox="1"/>
          <p:nvPr/>
        </p:nvSpPr>
        <p:spPr>
          <a:xfrm>
            <a:off x="6260946" y="3169598"/>
            <a:ext cx="53483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black"/>
                </a:solidFill>
                <a:effectLst/>
                <a:uLnTx/>
                <a:uFillTx/>
                <a:latin typeface="Franklin Gothic Book"/>
                <a:ea typeface="+mn-ea"/>
                <a:cs typeface="+mn-cs"/>
              </a:rPr>
              <a:t>70</a:t>
            </a:r>
            <a:endParaRPr kumimoji="0" lang="en-US" sz="1600" b="0" i="0" u="none" strike="noStrike" kern="1200" cap="none" spc="0" normalizeH="0" baseline="0" noProof="0" dirty="0">
              <a:ln>
                <a:noFill/>
              </a:ln>
              <a:solidFill>
                <a:prstClr val="black"/>
              </a:solidFill>
              <a:effectLst/>
              <a:uLnTx/>
              <a:uFillTx/>
              <a:latin typeface="Franklin Gothic Book"/>
              <a:ea typeface="+mn-ea"/>
              <a:cs typeface="+mn-cs"/>
            </a:endParaRPr>
          </a:p>
        </p:txBody>
      </p:sp>
      <p:sp>
        <p:nvSpPr>
          <p:cNvPr id="23" name="TextBox 22"/>
          <p:cNvSpPr txBox="1"/>
          <p:nvPr/>
        </p:nvSpPr>
        <p:spPr>
          <a:xfrm>
            <a:off x="6217562" y="4816489"/>
            <a:ext cx="53483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black"/>
                </a:solidFill>
                <a:effectLst/>
                <a:uLnTx/>
                <a:uFillTx/>
                <a:latin typeface="Franklin Gothic Book"/>
                <a:ea typeface="+mn-ea"/>
                <a:cs typeface="+mn-cs"/>
              </a:rPr>
              <a:t>60</a:t>
            </a:r>
            <a:endParaRPr kumimoji="0" lang="en-US" sz="1600" b="0" i="0" u="none" strike="noStrike" kern="1200" cap="none" spc="0" normalizeH="0" baseline="0" noProof="0" dirty="0">
              <a:ln>
                <a:noFill/>
              </a:ln>
              <a:solidFill>
                <a:prstClr val="black"/>
              </a:solidFill>
              <a:effectLst/>
              <a:uLnTx/>
              <a:uFillTx/>
              <a:latin typeface="Franklin Gothic Book"/>
              <a:ea typeface="+mn-ea"/>
              <a:cs typeface="+mn-cs"/>
            </a:endParaRPr>
          </a:p>
        </p:txBody>
      </p:sp>
      <p:sp>
        <p:nvSpPr>
          <p:cNvPr id="24" name="TextBox 23"/>
          <p:cNvSpPr txBox="1"/>
          <p:nvPr/>
        </p:nvSpPr>
        <p:spPr>
          <a:xfrm>
            <a:off x="6273902" y="990600"/>
            <a:ext cx="53483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black"/>
                </a:solidFill>
                <a:effectLst/>
                <a:uLnTx/>
                <a:uFillTx/>
                <a:latin typeface="Franklin Gothic Book"/>
                <a:ea typeface="+mn-ea"/>
                <a:cs typeface="+mn-cs"/>
              </a:rPr>
              <a:t>99</a:t>
            </a:r>
            <a:endParaRPr kumimoji="0" lang="en-US" sz="1600" b="0" i="0" u="none" strike="noStrike" kern="1200" cap="none" spc="0" normalizeH="0" baseline="0" noProof="0" dirty="0">
              <a:ln>
                <a:noFill/>
              </a:ln>
              <a:solidFill>
                <a:prstClr val="black"/>
              </a:solidFill>
              <a:effectLst/>
              <a:uLnTx/>
              <a:uFillTx/>
              <a:latin typeface="Franklin Gothic Book"/>
              <a:ea typeface="+mn-ea"/>
              <a:cs typeface="+mn-cs"/>
            </a:endParaRPr>
          </a:p>
        </p:txBody>
      </p:sp>
      <p:sp>
        <p:nvSpPr>
          <p:cNvPr id="25" name="TextBox 24"/>
          <p:cNvSpPr txBox="1"/>
          <p:nvPr/>
        </p:nvSpPr>
        <p:spPr>
          <a:xfrm>
            <a:off x="6260946" y="2468214"/>
            <a:ext cx="53483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black"/>
                </a:solidFill>
                <a:effectLst/>
                <a:uLnTx/>
                <a:uFillTx/>
                <a:latin typeface="Franklin Gothic Book"/>
                <a:ea typeface="+mn-ea"/>
                <a:cs typeface="+mn-cs"/>
              </a:rPr>
              <a:t>80</a:t>
            </a:r>
            <a:endParaRPr kumimoji="0" lang="en-US" sz="1600" b="0" i="0" u="none" strike="noStrike" kern="1200" cap="none" spc="0" normalizeH="0" baseline="0" noProof="0" dirty="0">
              <a:ln>
                <a:noFill/>
              </a:ln>
              <a:solidFill>
                <a:prstClr val="black"/>
              </a:solidFill>
              <a:effectLst/>
              <a:uLnTx/>
              <a:uFillTx/>
              <a:latin typeface="Franklin Gothic Book"/>
              <a:ea typeface="+mn-ea"/>
              <a:cs typeface="+mn-cs"/>
            </a:endParaRPr>
          </a:p>
        </p:txBody>
      </p:sp>
      <p:sp>
        <p:nvSpPr>
          <p:cNvPr id="26" name="TextBox 25"/>
          <p:cNvSpPr txBox="1"/>
          <p:nvPr/>
        </p:nvSpPr>
        <p:spPr>
          <a:xfrm>
            <a:off x="6253775" y="5512208"/>
            <a:ext cx="53483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black"/>
                </a:solidFill>
                <a:effectLst/>
                <a:uLnTx/>
                <a:uFillTx/>
                <a:latin typeface="Franklin Gothic Book"/>
                <a:ea typeface="+mn-ea"/>
                <a:cs typeface="+mn-cs"/>
              </a:rPr>
              <a:t>30</a:t>
            </a:r>
            <a:endParaRPr kumimoji="0" lang="en-US" sz="1600" b="0" i="0" u="none" strike="noStrike" kern="1200" cap="none" spc="0" normalizeH="0" baseline="0" noProof="0" dirty="0">
              <a:ln>
                <a:noFill/>
              </a:ln>
              <a:solidFill>
                <a:prstClr val="black"/>
              </a:solidFill>
              <a:effectLst/>
              <a:uLnTx/>
              <a:uFillTx/>
              <a:latin typeface="Franklin Gothic Book"/>
              <a:ea typeface="+mn-ea"/>
              <a:cs typeface="+mn-cs"/>
            </a:endParaRPr>
          </a:p>
        </p:txBody>
      </p:sp>
      <p:sp>
        <p:nvSpPr>
          <p:cNvPr id="29" name="TextBox 28"/>
          <p:cNvSpPr txBox="1"/>
          <p:nvPr/>
        </p:nvSpPr>
        <p:spPr>
          <a:xfrm>
            <a:off x="6297699" y="1648661"/>
            <a:ext cx="53483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black"/>
                </a:solidFill>
                <a:effectLst/>
                <a:uLnTx/>
                <a:uFillTx/>
                <a:latin typeface="Franklin Gothic Book"/>
                <a:ea typeface="+mn-ea"/>
                <a:cs typeface="+mn-cs"/>
              </a:rPr>
              <a:t>90</a:t>
            </a:r>
            <a:endParaRPr kumimoji="0" lang="en-US" sz="1600" b="0" i="0" u="none" strike="noStrike" kern="1200" cap="none" spc="0" normalizeH="0" baseline="0" noProof="0" dirty="0">
              <a:ln>
                <a:noFill/>
              </a:ln>
              <a:solidFill>
                <a:prstClr val="black"/>
              </a:solidFill>
              <a:effectLst/>
              <a:uLnTx/>
              <a:uFillTx/>
              <a:latin typeface="Franklin Gothic Book"/>
              <a:ea typeface="+mn-ea"/>
              <a:cs typeface="+mn-cs"/>
            </a:endParaRPr>
          </a:p>
        </p:txBody>
      </p:sp>
      <p:sp>
        <p:nvSpPr>
          <p:cNvPr id="15" name="Content Placeholder 2"/>
          <p:cNvSpPr txBox="1"/>
          <p:nvPr/>
        </p:nvSpPr>
        <p:spPr>
          <a:xfrm>
            <a:off x="112143" y="1744006"/>
            <a:ext cx="5598543" cy="4578653"/>
          </a:xfrm>
          <a:prstGeom prst="rect">
            <a:avLst/>
          </a:prstGeom>
          <a:ln w="12700">
            <a:miter lim="400000"/>
          </a:ln>
        </p:spPr>
        <p:txBody>
          <a:bodyPr lIns="91424" tIns="91424" rIns="91424" bIns="91424">
            <a:normAutofit/>
          </a:bodyPr>
          <a:lstStyle>
            <a:lvl1pPr marL="304800" marR="0" indent="-203200" algn="l" defTabSz="914400" latinLnBrk="0">
              <a:lnSpc>
                <a:spcPct val="100000"/>
              </a:lnSpc>
              <a:spcBef>
                <a:spcPts val="1500"/>
              </a:spcBef>
              <a:spcAft>
                <a:spcPts val="0"/>
              </a:spcAft>
              <a:buClr>
                <a:srgbClr val="007FA3"/>
              </a:buClr>
              <a:buSzPct val="100000"/>
              <a:buFont typeface="Arial" panose="020B0604020202090204"/>
              <a:buChar char="•"/>
              <a:defRPr sz="2400" b="0" i="0" u="none" strike="noStrike" cap="none" spc="0" baseline="0">
                <a:ln>
                  <a:noFill/>
                </a:ln>
                <a:solidFill>
                  <a:srgbClr val="000000"/>
                </a:solidFill>
                <a:uFillTx/>
                <a:latin typeface="+mn-lt"/>
                <a:ea typeface="+mn-ea"/>
                <a:cs typeface="+mn-cs"/>
                <a:sym typeface="Arial" panose="020B0604020202090204"/>
              </a:defRPr>
            </a:lvl1pPr>
            <a:lvl2pPr marL="787400" marR="0" indent="-228600" algn="l" defTabSz="914400" latinLnBrk="0">
              <a:lnSpc>
                <a:spcPct val="100000"/>
              </a:lnSpc>
              <a:spcBef>
                <a:spcPts val="1500"/>
              </a:spcBef>
              <a:spcAft>
                <a:spcPts val="0"/>
              </a:spcAft>
              <a:buClr>
                <a:srgbClr val="007FA3"/>
              </a:buClr>
              <a:buSzPct val="100000"/>
              <a:buFont typeface="Arial" panose="020B0604020202090204"/>
              <a:buChar char="–"/>
              <a:defRPr sz="2400" b="0" i="0" u="none" strike="noStrike" cap="none" spc="0" baseline="0">
                <a:ln>
                  <a:noFill/>
                </a:ln>
                <a:solidFill>
                  <a:srgbClr val="000000"/>
                </a:solidFill>
                <a:uFillTx/>
                <a:latin typeface="+mn-lt"/>
                <a:ea typeface="+mn-ea"/>
                <a:cs typeface="+mn-cs"/>
                <a:sym typeface="Arial" panose="020B0604020202090204"/>
              </a:defRPr>
            </a:lvl2pPr>
            <a:lvl3pPr marL="1193800" marR="0" indent="-177800" algn="l" defTabSz="914400" latinLnBrk="0">
              <a:lnSpc>
                <a:spcPct val="100000"/>
              </a:lnSpc>
              <a:spcBef>
                <a:spcPts val="1500"/>
              </a:spcBef>
              <a:spcAft>
                <a:spcPts val="0"/>
              </a:spcAft>
              <a:buClr>
                <a:srgbClr val="007FA3"/>
              </a:buClr>
              <a:buSzPct val="100000"/>
              <a:buFont typeface="Arial" panose="020B0604020202090204"/>
              <a:buChar char="▪"/>
              <a:defRPr sz="2400" b="0" i="0" u="none" strike="noStrike" cap="none" spc="0" baseline="0">
                <a:ln>
                  <a:noFill/>
                </a:ln>
                <a:solidFill>
                  <a:srgbClr val="000000"/>
                </a:solidFill>
                <a:uFillTx/>
                <a:latin typeface="+mn-lt"/>
                <a:ea typeface="+mn-ea"/>
                <a:cs typeface="+mn-cs"/>
                <a:sym typeface="Arial" panose="020B0604020202090204"/>
              </a:defRPr>
            </a:lvl3pPr>
            <a:lvl4pPr marL="1701800" marR="0" indent="-228600" algn="l" defTabSz="914400" latinLnBrk="0">
              <a:lnSpc>
                <a:spcPct val="100000"/>
              </a:lnSpc>
              <a:spcBef>
                <a:spcPts val="1500"/>
              </a:spcBef>
              <a:spcAft>
                <a:spcPts val="0"/>
              </a:spcAft>
              <a:buClr>
                <a:srgbClr val="007FA3"/>
              </a:buClr>
              <a:buSzPct val="100000"/>
              <a:buFont typeface="Arial" panose="020B0604020202090204"/>
              <a:buChar char="–"/>
              <a:defRPr sz="2400" b="0" i="0" u="none" strike="noStrike" cap="none" spc="0" baseline="0">
                <a:ln>
                  <a:noFill/>
                </a:ln>
                <a:solidFill>
                  <a:srgbClr val="000000"/>
                </a:solidFill>
                <a:uFillTx/>
                <a:latin typeface="+mn-lt"/>
                <a:ea typeface="+mn-ea"/>
                <a:cs typeface="+mn-cs"/>
                <a:sym typeface="Arial" panose="020B0604020202090204"/>
              </a:defRPr>
            </a:lvl4pPr>
            <a:lvl5pPr marL="2108200" marR="0" indent="-177800" algn="l" defTabSz="914400" latinLnBrk="0">
              <a:lnSpc>
                <a:spcPct val="100000"/>
              </a:lnSpc>
              <a:spcBef>
                <a:spcPts val="1500"/>
              </a:spcBef>
              <a:spcAft>
                <a:spcPts val="0"/>
              </a:spcAft>
              <a:buClr>
                <a:srgbClr val="007FA3"/>
              </a:buClr>
              <a:buSzPct val="100000"/>
              <a:buFont typeface="Arial" panose="020B0604020202090204"/>
              <a:buChar char="•"/>
              <a:defRPr sz="2400" b="0" i="0" u="none" strike="noStrike" cap="none" spc="0" baseline="0">
                <a:ln>
                  <a:noFill/>
                </a:ln>
                <a:solidFill>
                  <a:srgbClr val="000000"/>
                </a:solidFill>
                <a:uFillTx/>
                <a:latin typeface="+mn-lt"/>
                <a:ea typeface="+mn-ea"/>
                <a:cs typeface="+mn-cs"/>
                <a:sym typeface="Arial" panose="020B0604020202090204"/>
              </a:defRPr>
            </a:lvl5pPr>
            <a:lvl6pPr marL="2578100" marR="0" indent="-190500" algn="l" defTabSz="914400" latinLnBrk="0">
              <a:lnSpc>
                <a:spcPct val="100000"/>
              </a:lnSpc>
              <a:spcBef>
                <a:spcPts val="1500"/>
              </a:spcBef>
              <a:spcAft>
                <a:spcPts val="0"/>
              </a:spcAft>
              <a:buClr>
                <a:srgbClr val="007FA3"/>
              </a:buClr>
              <a:buSzPct val="100000"/>
              <a:buFont typeface="Arial" panose="020B0604020202090204"/>
              <a:buChar char="•"/>
              <a:defRPr sz="2400" b="0" i="0" u="none" strike="noStrike" cap="none" spc="0" baseline="0">
                <a:ln>
                  <a:noFill/>
                </a:ln>
                <a:solidFill>
                  <a:srgbClr val="000000"/>
                </a:solidFill>
                <a:uFillTx/>
                <a:latin typeface="+mn-lt"/>
                <a:ea typeface="+mn-ea"/>
                <a:cs typeface="+mn-cs"/>
                <a:sym typeface="Arial" panose="020B0604020202090204"/>
              </a:defRPr>
            </a:lvl6pPr>
            <a:lvl7pPr marL="3035300" marR="0" indent="-190500" algn="l" defTabSz="914400" latinLnBrk="0">
              <a:lnSpc>
                <a:spcPct val="100000"/>
              </a:lnSpc>
              <a:spcBef>
                <a:spcPts val="1500"/>
              </a:spcBef>
              <a:spcAft>
                <a:spcPts val="0"/>
              </a:spcAft>
              <a:buClr>
                <a:srgbClr val="007FA3"/>
              </a:buClr>
              <a:buSzPct val="100000"/>
              <a:buFont typeface="Arial" panose="020B0604020202090204"/>
              <a:buChar char="•"/>
              <a:defRPr sz="2400" b="0" i="0" u="none" strike="noStrike" cap="none" spc="0" baseline="0">
                <a:ln>
                  <a:noFill/>
                </a:ln>
                <a:solidFill>
                  <a:srgbClr val="000000"/>
                </a:solidFill>
                <a:uFillTx/>
                <a:latin typeface="+mn-lt"/>
                <a:ea typeface="+mn-ea"/>
                <a:cs typeface="+mn-cs"/>
                <a:sym typeface="Arial" panose="020B0604020202090204"/>
              </a:defRPr>
            </a:lvl7pPr>
            <a:lvl8pPr marL="3492500" marR="0" indent="-190500" algn="l" defTabSz="914400" latinLnBrk="0">
              <a:lnSpc>
                <a:spcPct val="100000"/>
              </a:lnSpc>
              <a:spcBef>
                <a:spcPts val="1500"/>
              </a:spcBef>
              <a:spcAft>
                <a:spcPts val="0"/>
              </a:spcAft>
              <a:buClr>
                <a:srgbClr val="007FA3"/>
              </a:buClr>
              <a:buSzPct val="100000"/>
              <a:buFont typeface="Arial" panose="020B0604020202090204"/>
              <a:buChar char="•"/>
              <a:defRPr sz="2400" b="0" i="0" u="none" strike="noStrike" cap="none" spc="0" baseline="0">
                <a:ln>
                  <a:noFill/>
                </a:ln>
                <a:solidFill>
                  <a:srgbClr val="000000"/>
                </a:solidFill>
                <a:uFillTx/>
                <a:latin typeface="+mn-lt"/>
                <a:ea typeface="+mn-ea"/>
                <a:cs typeface="+mn-cs"/>
                <a:sym typeface="Arial" panose="020B0604020202090204"/>
              </a:defRPr>
            </a:lvl8pPr>
            <a:lvl9pPr marL="3949700" marR="0" indent="-190500" algn="l" defTabSz="914400" latinLnBrk="0">
              <a:lnSpc>
                <a:spcPct val="100000"/>
              </a:lnSpc>
              <a:spcBef>
                <a:spcPts val="1500"/>
              </a:spcBef>
              <a:spcAft>
                <a:spcPts val="0"/>
              </a:spcAft>
              <a:buClr>
                <a:srgbClr val="007FA3"/>
              </a:buClr>
              <a:buSzPct val="100000"/>
              <a:buFont typeface="Arial" panose="020B0604020202090204"/>
              <a:buChar char="•"/>
              <a:defRPr sz="2400" b="0" i="0" u="none" strike="noStrike" cap="none" spc="0" baseline="0">
                <a:ln>
                  <a:noFill/>
                </a:ln>
                <a:solidFill>
                  <a:srgbClr val="000000"/>
                </a:solidFill>
                <a:uFillTx/>
                <a:latin typeface="+mn-lt"/>
                <a:ea typeface="+mn-ea"/>
                <a:cs typeface="+mn-cs"/>
                <a:sym typeface="Arial" panose="020B0604020202090204"/>
              </a:defRPr>
            </a:lvl9pPr>
          </a:lstStyle>
          <a:p>
            <a:pPr marL="304800" marR="0" lvl="0" indent="-203200" algn="l" defTabSz="914400" rtl="0" eaLnBrk="1" fontAlgn="auto" latinLnBrk="0" hangingPunct="1">
              <a:lnSpc>
                <a:spcPct val="100000"/>
              </a:lnSpc>
              <a:spcBef>
                <a:spcPts val="1500"/>
              </a:spcBef>
              <a:spcAft>
                <a:spcPts val="0"/>
              </a:spcAft>
              <a:buClr>
                <a:srgbClr val="007FA3"/>
              </a:buClr>
              <a:buSzPct val="100000"/>
              <a:buFont typeface="Arial" panose="020B0604020202090204"/>
              <a:buChar char="•"/>
              <a:defRPr sz="2300"/>
            </a:pPr>
            <a:r>
              <a:rPr kumimoji="0" lang="en-US" sz="2300" b="0" i="0" u="none" strike="noStrike" kern="0" cap="none" spc="0" normalizeH="0" baseline="0" noProof="0" dirty="0">
                <a:ln>
                  <a:noFill/>
                </a:ln>
                <a:solidFill>
                  <a:srgbClr val="000000"/>
                </a:solidFill>
                <a:effectLst/>
                <a:uLnTx/>
                <a:uFillTx/>
                <a:latin typeface="Constantia" panose="02030602050306030303" pitchFamily="18" charset="0"/>
                <a:ea typeface="+mn-ea"/>
                <a:cs typeface="Arial" panose="020B0604020202090204"/>
                <a:sym typeface="Arial" panose="020B0604020202090204"/>
              </a:rPr>
              <a:t>Most hash functions are not perfect, </a:t>
            </a:r>
            <a:endParaRPr kumimoji="0" lang="en-US" sz="2300" b="0" i="0" u="none" strike="noStrike" kern="0" cap="none" spc="0" normalizeH="0" baseline="0" noProof="0" dirty="0">
              <a:ln>
                <a:noFill/>
              </a:ln>
              <a:solidFill>
                <a:srgbClr val="000000"/>
              </a:solidFill>
              <a:effectLst/>
              <a:uLnTx/>
              <a:uFillTx/>
              <a:latin typeface="Constantia" panose="02030602050306030303" pitchFamily="18" charset="0"/>
              <a:ea typeface="+mn-ea"/>
              <a:cs typeface="Arial" panose="020B0604020202090204"/>
              <a:sym typeface="Arial" panose="020B0604020202090204"/>
            </a:endParaRPr>
          </a:p>
          <a:p>
            <a:pPr marL="787400" marR="0" lvl="1" indent="-228600" algn="l" defTabSz="914400" rtl="0" eaLnBrk="1" fontAlgn="auto" latinLnBrk="0" hangingPunct="1">
              <a:lnSpc>
                <a:spcPct val="100000"/>
              </a:lnSpc>
              <a:spcBef>
                <a:spcPts val="1500"/>
              </a:spcBef>
              <a:spcAft>
                <a:spcPts val="0"/>
              </a:spcAft>
              <a:buClr>
                <a:srgbClr val="007FA3"/>
              </a:buClr>
              <a:buSzPct val="100000"/>
              <a:buFont typeface="Arial" panose="020B0604020202090204"/>
              <a:buChar char="–"/>
              <a:defRPr sz="2300"/>
            </a:pPr>
            <a:r>
              <a:rPr kumimoji="0" lang="en-US" sz="2300" b="0" i="0" u="none" strike="noStrike" kern="0" cap="none" spc="0" normalizeH="0" baseline="0" noProof="0" dirty="0">
                <a:ln>
                  <a:noFill/>
                </a:ln>
                <a:solidFill>
                  <a:srgbClr val="000000"/>
                </a:solidFill>
                <a:effectLst/>
                <a:uLnTx/>
                <a:uFillTx/>
                <a:latin typeface="Constantia" panose="02030602050306030303" pitchFamily="18" charset="0"/>
                <a:ea typeface="+mn-ea"/>
                <a:cs typeface="Arial" panose="020B0604020202090204"/>
                <a:sym typeface="Arial" panose="020B0604020202090204"/>
              </a:rPr>
              <a:t>Can allow more than one search key to map into a single index</a:t>
            </a:r>
            <a:endParaRPr kumimoji="0" lang="en-US" sz="2300" b="0" i="0" u="none" strike="noStrike" kern="0" cap="none" spc="0" normalizeH="0" baseline="0" noProof="0" dirty="0">
              <a:ln>
                <a:noFill/>
              </a:ln>
              <a:solidFill>
                <a:srgbClr val="000000"/>
              </a:solidFill>
              <a:effectLst/>
              <a:uLnTx/>
              <a:uFillTx/>
              <a:latin typeface="Constantia" panose="02030602050306030303" pitchFamily="18" charset="0"/>
              <a:ea typeface="+mn-ea"/>
              <a:cs typeface="Arial" panose="020B0604020202090204"/>
              <a:sym typeface="Arial" panose="020B0604020202090204"/>
            </a:endParaRPr>
          </a:p>
          <a:p>
            <a:pPr marL="787400" marR="0" lvl="1" indent="-228600" algn="l" defTabSz="914400" rtl="0" eaLnBrk="1" fontAlgn="auto" latinLnBrk="0" hangingPunct="1">
              <a:lnSpc>
                <a:spcPct val="100000"/>
              </a:lnSpc>
              <a:spcBef>
                <a:spcPts val="1500"/>
              </a:spcBef>
              <a:spcAft>
                <a:spcPts val="0"/>
              </a:spcAft>
              <a:buClr>
                <a:srgbClr val="007FA3"/>
              </a:buClr>
              <a:buSzPct val="100000"/>
              <a:buFont typeface="Arial" panose="020B0604020202090204"/>
              <a:buChar char="–"/>
              <a:defRPr sz="2300"/>
            </a:pPr>
            <a:r>
              <a:rPr kumimoji="0" lang="en-US" sz="2300" b="0" i="0" u="none" strike="noStrike" kern="0" cap="none" spc="0" normalizeH="0" baseline="0" noProof="0" dirty="0">
                <a:ln>
                  <a:noFill/>
                </a:ln>
                <a:solidFill>
                  <a:srgbClr val="000000"/>
                </a:solidFill>
                <a:effectLst/>
                <a:uLnTx/>
                <a:uFillTx/>
                <a:latin typeface="Constantia" panose="02030602050306030303" pitchFamily="18" charset="0"/>
                <a:ea typeface="+mn-ea"/>
                <a:cs typeface="Arial" panose="020B0604020202090204"/>
                <a:sym typeface="Arial" panose="020B0604020202090204"/>
              </a:rPr>
              <a:t>Causes a </a:t>
            </a:r>
            <a:r>
              <a:rPr kumimoji="0" lang="en-US" sz="2300" b="1" i="0" u="none" strike="noStrike" kern="0" cap="none" spc="0" normalizeH="0" baseline="0" noProof="0" dirty="0">
                <a:ln>
                  <a:noFill/>
                </a:ln>
                <a:solidFill>
                  <a:srgbClr val="2D10DE"/>
                </a:solidFill>
                <a:effectLst/>
                <a:uLnTx/>
                <a:uFillTx/>
                <a:latin typeface="Constantia" panose="02030602050306030303" pitchFamily="18" charset="0"/>
                <a:ea typeface="+mn-ea"/>
                <a:cs typeface="Arial" panose="020B0604020202090204"/>
                <a:sym typeface="Arial" panose="020B0604020202090204"/>
              </a:rPr>
              <a:t>collision</a:t>
            </a:r>
            <a:r>
              <a:rPr kumimoji="0" lang="en-US" sz="2300" b="0" i="0" u="none" strike="noStrike" kern="0" cap="none" spc="0" normalizeH="0" baseline="0" noProof="0" dirty="0">
                <a:ln>
                  <a:noFill/>
                </a:ln>
                <a:solidFill>
                  <a:srgbClr val="000000"/>
                </a:solidFill>
                <a:effectLst/>
                <a:uLnTx/>
                <a:uFillTx/>
                <a:latin typeface="Constantia" panose="02030602050306030303" pitchFamily="18" charset="0"/>
                <a:ea typeface="+mn-ea"/>
                <a:cs typeface="Arial" panose="020B0604020202090204"/>
                <a:sym typeface="Arial" panose="020B0604020202090204"/>
              </a:rPr>
              <a:t> in the hash table</a:t>
            </a:r>
            <a:endParaRPr kumimoji="0" lang="en-US" sz="2300" b="0" i="0" u="none" strike="noStrike" kern="0" cap="none" spc="0" normalizeH="0" baseline="0" noProof="0" dirty="0">
              <a:ln>
                <a:noFill/>
              </a:ln>
              <a:solidFill>
                <a:srgbClr val="000000"/>
              </a:solidFill>
              <a:effectLst/>
              <a:uLnTx/>
              <a:uFillTx/>
              <a:latin typeface="Constantia" panose="02030602050306030303" pitchFamily="18" charset="0"/>
              <a:ea typeface="+mn-ea"/>
              <a:cs typeface="Arial" panose="020B0604020202090204"/>
              <a:sym typeface="Arial" panose="020B0604020202090204"/>
            </a:endParaRPr>
          </a:p>
          <a:p>
            <a:pPr marL="304800" marR="0" lvl="0" indent="-203200" algn="l" defTabSz="914400" rtl="0" eaLnBrk="1" fontAlgn="auto" latinLnBrk="0" hangingPunct="1">
              <a:lnSpc>
                <a:spcPct val="100000"/>
              </a:lnSpc>
              <a:spcBef>
                <a:spcPts val="1500"/>
              </a:spcBef>
              <a:spcAft>
                <a:spcPts val="0"/>
              </a:spcAft>
              <a:buClr>
                <a:srgbClr val="007FA3"/>
              </a:buClr>
              <a:buSzPct val="100000"/>
              <a:buFont typeface="Arial" panose="020B0604020202090204"/>
              <a:buChar char="•"/>
              <a:defRPr sz="2300" b="1">
                <a:latin typeface="Courier New" panose="02070609020205090404"/>
                <a:ea typeface="Courier New" panose="02070609020205090404"/>
                <a:cs typeface="Courier New" panose="02070609020205090404"/>
                <a:sym typeface="Courier New" panose="02070609020205090404"/>
              </a:defRPr>
            </a:pPr>
            <a:endParaRPr kumimoji="0" lang="en-US" sz="2300" b="1" i="0" u="none" strike="noStrike" kern="0" cap="none" spc="0" normalizeH="0" baseline="0" noProof="0" dirty="0">
              <a:ln>
                <a:noFill/>
              </a:ln>
              <a:solidFill>
                <a:srgbClr val="000000"/>
              </a:solidFill>
              <a:effectLst/>
              <a:uLnTx/>
              <a:uFillTx/>
              <a:latin typeface="Constantia" panose="02030602050306030303" pitchFamily="18" charset="0"/>
              <a:ea typeface="Courier New" panose="02070609020205090404"/>
              <a:cs typeface="Courier New" panose="02070609020205090404"/>
              <a:sym typeface="Courier New" panose="02070609020205090404"/>
            </a:endParaRPr>
          </a:p>
          <a:p>
            <a:pPr marL="304800" marR="0" lvl="0" indent="-203200" algn="l" defTabSz="914400" rtl="0" eaLnBrk="1" fontAlgn="auto" latinLnBrk="0" hangingPunct="1">
              <a:lnSpc>
                <a:spcPct val="100000"/>
              </a:lnSpc>
              <a:spcBef>
                <a:spcPts val="1500"/>
              </a:spcBef>
              <a:spcAft>
                <a:spcPts val="0"/>
              </a:spcAft>
              <a:buClr>
                <a:srgbClr val="007FA3"/>
              </a:buClr>
              <a:buSzPct val="100000"/>
              <a:buFont typeface="Arial" panose="020B0604020202090204"/>
              <a:buChar char="•"/>
              <a:defRPr sz="2300" b="1">
                <a:latin typeface="Courier New" panose="02070609020205090404"/>
                <a:ea typeface="Courier New" panose="02070609020205090404"/>
                <a:cs typeface="Courier New" panose="02070609020205090404"/>
                <a:sym typeface="Courier New" panose="02070609020205090404"/>
              </a:defRPr>
            </a:pPr>
            <a:r>
              <a:rPr kumimoji="0" lang="en-US" sz="2300" b="1" i="0" u="none" strike="noStrike" kern="0" cap="none" spc="0" normalizeH="0" baseline="0" noProof="0" dirty="0" err="1">
                <a:ln>
                  <a:noFill/>
                </a:ln>
                <a:solidFill>
                  <a:srgbClr val="000000"/>
                </a:solidFill>
                <a:effectLst/>
                <a:uLnTx/>
                <a:uFillTx/>
                <a:latin typeface="Constantia" panose="02030602050306030303" pitchFamily="18" charset="0"/>
                <a:ea typeface="Courier New" panose="02070609020205090404"/>
                <a:cs typeface="Courier New" panose="02070609020205090404"/>
                <a:sym typeface="Courier New" panose="02070609020205090404"/>
              </a:rPr>
              <a:t>getHashIndex</a:t>
            </a:r>
            <a:r>
              <a:rPr kumimoji="0" lang="en-US" sz="2300" b="1" i="0" u="none" strike="noStrike" kern="0" cap="none" spc="0" normalizeH="0" baseline="0" noProof="0" dirty="0">
                <a:ln>
                  <a:noFill/>
                </a:ln>
                <a:solidFill>
                  <a:srgbClr val="000000"/>
                </a:solidFill>
                <a:effectLst/>
                <a:uLnTx/>
                <a:uFillTx/>
                <a:latin typeface="Constantia" panose="02030602050306030303" pitchFamily="18" charset="0"/>
                <a:ea typeface="Courier New" panose="02070609020205090404"/>
                <a:cs typeface="Courier New" panose="02070609020205090404"/>
                <a:sym typeface="Courier New" panose="02070609020205090404"/>
              </a:rPr>
              <a:t>(555-0170) = 70</a:t>
            </a:r>
            <a:endParaRPr kumimoji="0" lang="en-US" sz="2300" b="1" i="0" u="none" strike="noStrike" kern="0" cap="none" spc="0" normalizeH="0" baseline="0" noProof="0" dirty="0">
              <a:ln>
                <a:noFill/>
              </a:ln>
              <a:solidFill>
                <a:srgbClr val="000000"/>
              </a:solidFill>
              <a:effectLst/>
              <a:uLnTx/>
              <a:uFillTx/>
              <a:latin typeface="Constantia" panose="02030602050306030303" pitchFamily="18" charset="0"/>
              <a:ea typeface="Courier New" panose="02070609020205090404"/>
              <a:cs typeface="Courier New" panose="02070609020205090404"/>
              <a:sym typeface="Courier New" panose="02070609020205090404"/>
            </a:endParaRPr>
          </a:p>
          <a:p>
            <a:pPr marL="304800" marR="0" lvl="0" indent="-203200" algn="l" defTabSz="914400" rtl="0" eaLnBrk="1" fontAlgn="auto" latinLnBrk="0" hangingPunct="1">
              <a:lnSpc>
                <a:spcPct val="100000"/>
              </a:lnSpc>
              <a:spcBef>
                <a:spcPts val="1500"/>
              </a:spcBef>
              <a:spcAft>
                <a:spcPts val="0"/>
              </a:spcAft>
              <a:buClr>
                <a:srgbClr val="007FA3"/>
              </a:buClr>
              <a:buSzPct val="100000"/>
              <a:buFont typeface="Arial" panose="020B0604020202090204"/>
              <a:buChar char="•"/>
              <a:defRPr sz="2300"/>
            </a:pPr>
            <a:r>
              <a:rPr kumimoji="0" lang="en-US" sz="2300" b="1" i="0" u="none" strike="noStrike" kern="0" cap="none" spc="0" normalizeH="0" baseline="0" noProof="0" dirty="0" err="1">
                <a:ln>
                  <a:noFill/>
                </a:ln>
                <a:solidFill>
                  <a:srgbClr val="000000"/>
                </a:solidFill>
                <a:effectLst/>
                <a:uLnTx/>
                <a:uFillTx/>
                <a:latin typeface="Constantia" panose="02030602050306030303" pitchFamily="18" charset="0"/>
                <a:ea typeface="Courier New" panose="02070609020205090404"/>
                <a:cs typeface="Courier New" panose="02070609020205090404"/>
                <a:sym typeface="Courier New" panose="02070609020205090404"/>
              </a:rPr>
              <a:t>getHashIndex</a:t>
            </a:r>
            <a:r>
              <a:rPr kumimoji="0" lang="en-US" sz="2300" b="1" i="0" u="none" strike="noStrike" kern="0" cap="none" spc="0" normalizeH="0" baseline="0" noProof="0" dirty="0">
                <a:ln>
                  <a:noFill/>
                </a:ln>
                <a:solidFill>
                  <a:srgbClr val="000000"/>
                </a:solidFill>
                <a:effectLst/>
                <a:uLnTx/>
                <a:uFillTx/>
                <a:latin typeface="Constantia" panose="02030602050306030303" pitchFamily="18" charset="0"/>
                <a:ea typeface="Courier New" panose="02070609020205090404"/>
                <a:cs typeface="Courier New" panose="02070609020205090404"/>
                <a:sym typeface="Courier New" panose="02070609020205090404"/>
              </a:rPr>
              <a:t>(555-2870) = 70</a:t>
            </a:r>
            <a:r>
              <a:rPr kumimoji="0" lang="en-US" sz="2300" b="0" i="0" u="none" strike="noStrike" kern="0" cap="none" spc="0" normalizeH="0" baseline="0" noProof="0" dirty="0">
                <a:ln>
                  <a:noFill/>
                </a:ln>
                <a:solidFill>
                  <a:srgbClr val="000000"/>
                </a:solidFill>
                <a:effectLst/>
                <a:uLnTx/>
                <a:uFillTx/>
                <a:latin typeface="Constantia" panose="02030602050306030303" pitchFamily="18" charset="0"/>
                <a:ea typeface="+mn-ea"/>
                <a:cs typeface="Arial" panose="020B0604020202090204"/>
                <a:sym typeface="Arial" panose="020B0604020202090204"/>
              </a:rPr>
              <a:t> </a:t>
            </a:r>
            <a:r>
              <a:rPr kumimoji="0" lang="en-US" sz="2300" b="1" i="1" u="none" strike="noStrike" kern="0" cap="none" spc="0" normalizeH="0" baseline="0" noProof="0" dirty="0">
                <a:ln>
                  <a:noFill/>
                </a:ln>
                <a:solidFill>
                  <a:srgbClr val="941100"/>
                </a:solidFill>
                <a:effectLst/>
                <a:uLnTx/>
                <a:uFillTx/>
                <a:latin typeface="Constantia" panose="02030602050306030303" pitchFamily="18" charset="0"/>
                <a:ea typeface="Times New Roman" panose="02020603050405020304"/>
                <a:cs typeface="Times New Roman" panose="02020603050405020304"/>
                <a:sym typeface="Times New Roman" panose="02020603050405020304"/>
              </a:rPr>
              <a:t>also!!!</a:t>
            </a:r>
            <a:endParaRPr kumimoji="0" lang="en-US" sz="2300" b="1" i="1" u="none" strike="noStrike" kern="0" cap="none" spc="0" normalizeH="0" baseline="0" noProof="0" dirty="0">
              <a:ln>
                <a:noFill/>
              </a:ln>
              <a:solidFill>
                <a:srgbClr val="941100"/>
              </a:solidFill>
              <a:effectLst/>
              <a:uLnTx/>
              <a:uFillTx/>
              <a:latin typeface="Constantia" panose="02030602050306030303" pitchFamily="18" charset="0"/>
              <a:ea typeface="Times New Roman" panose="02020603050405020304"/>
              <a:cs typeface="Times New Roman" panose="02020603050405020304"/>
              <a:sym typeface="Times New Roman" panose="02020603050405020304"/>
            </a:endParaRPr>
          </a:p>
          <a:p>
            <a:pPr lvl="0">
              <a:defRPr sz="2300"/>
            </a:pPr>
            <a:r>
              <a:rPr lang="en-US" sz="2300" b="1" kern="0" dirty="0" err="1">
                <a:latin typeface="Constantia" panose="02030602050306030303" pitchFamily="18" charset="0"/>
                <a:ea typeface="Courier New" panose="02070609020205090404"/>
                <a:cs typeface="Courier New" panose="02070609020205090404"/>
                <a:sym typeface="Courier New" panose="02070609020205090404"/>
              </a:rPr>
              <a:t>getHashIndex</a:t>
            </a:r>
            <a:r>
              <a:rPr lang="en-US" sz="2300" b="1" kern="0" dirty="0">
                <a:latin typeface="Constantia" panose="02030602050306030303" pitchFamily="18" charset="0"/>
                <a:ea typeface="Courier New" panose="02070609020205090404"/>
                <a:cs typeface="Courier New" panose="02070609020205090404"/>
                <a:sym typeface="Courier New" panose="02070609020205090404"/>
              </a:rPr>
              <a:t>(555-3870) = 70</a:t>
            </a:r>
            <a:r>
              <a:rPr lang="en-US" sz="2300" kern="0" dirty="0">
                <a:latin typeface="Constantia" panose="02030602050306030303" pitchFamily="18" charset="0"/>
                <a:cs typeface="Arial" panose="020B0604020202090204"/>
              </a:rPr>
              <a:t> </a:t>
            </a:r>
            <a:r>
              <a:rPr lang="en-US" sz="2300" b="1" i="1" kern="0" dirty="0">
                <a:solidFill>
                  <a:srgbClr val="941100"/>
                </a:solidFill>
                <a:latin typeface="Constantia" panose="02030602050306030303" pitchFamily="18" charset="0"/>
                <a:ea typeface="Times New Roman" panose="02020603050405020304"/>
                <a:cs typeface="Times New Roman" panose="02020603050405020304"/>
                <a:sym typeface="Times New Roman" panose="02020603050405020304"/>
              </a:rPr>
              <a:t>also!!!</a:t>
            </a:r>
            <a:endParaRPr lang="en-US" sz="2300" b="1" i="1" kern="0" dirty="0">
              <a:solidFill>
                <a:srgbClr val="941100"/>
              </a:solidFill>
              <a:latin typeface="Constantia" panose="02030602050306030303" pitchFamily="18" charset="0"/>
              <a:ea typeface="Times New Roman" panose="02020603050405020304"/>
              <a:cs typeface="Times New Roman" panose="02020603050405020304"/>
              <a:sym typeface="Times New Roman" panose="02020603050405020304"/>
            </a:endParaRPr>
          </a:p>
          <a:p>
            <a:pPr marL="304800" marR="0" lvl="0" indent="-203200" algn="l" defTabSz="914400" rtl="0" eaLnBrk="1" fontAlgn="auto" latinLnBrk="0" hangingPunct="1">
              <a:lnSpc>
                <a:spcPct val="100000"/>
              </a:lnSpc>
              <a:spcBef>
                <a:spcPts val="1500"/>
              </a:spcBef>
              <a:spcAft>
                <a:spcPts val="0"/>
              </a:spcAft>
              <a:buClr>
                <a:srgbClr val="007FA3"/>
              </a:buClr>
              <a:buSzPct val="100000"/>
              <a:buFont typeface="Arial" panose="020B0604020202090204"/>
              <a:buChar char="•"/>
              <a:defRPr sz="2300"/>
            </a:pPr>
            <a:endParaRPr kumimoji="0" lang="en-US" sz="2300" b="1" i="1" u="none" strike="noStrike" kern="0" cap="none" spc="0" normalizeH="0" baseline="0" noProof="0" dirty="0">
              <a:ln>
                <a:noFill/>
              </a:ln>
              <a:solidFill>
                <a:srgbClr val="941100"/>
              </a:solidFill>
              <a:effectLst/>
              <a:uLnTx/>
              <a:uFillTx/>
              <a:latin typeface="Constantia" panose="02030602050306030303" pitchFamily="18" charset="0"/>
              <a:ea typeface="Times New Roman" panose="02020603050405020304"/>
              <a:cs typeface="Times New Roman" panose="02020603050405020304"/>
              <a:sym typeface="Times New Roman" panose="02020603050405020304"/>
            </a:endParaRPr>
          </a:p>
        </p:txBody>
      </p:sp>
      <p:sp>
        <p:nvSpPr>
          <p:cNvPr id="16" name="FIGURE 22-2 A collision caused by the hash function h"/>
          <p:cNvSpPr txBox="1"/>
          <p:nvPr/>
        </p:nvSpPr>
        <p:spPr>
          <a:xfrm>
            <a:off x="258748" y="6396266"/>
            <a:ext cx="6142008" cy="400110"/>
          </a:xfrm>
          <a:prstGeom prst="rect">
            <a:avLst/>
          </a:prstGeom>
          <a:ln w="12700">
            <a:miter lim="400000"/>
          </a:ln>
        </p:spPr>
        <p:txBody>
          <a:bodyPr wrap="square" lIns="45719" rIns="45719">
            <a:spAutoFit/>
          </a:bodyPr>
          <a:lstStyle/>
          <a:p>
            <a:pPr marL="0" marR="0" lvl="0" indent="0" algn="l" defTabSz="914400" rtl="0" eaLnBrk="1" fontAlgn="auto" latinLnBrk="0" hangingPunct="0">
              <a:lnSpc>
                <a:spcPct val="100000"/>
              </a:lnSpc>
              <a:spcBef>
                <a:spcPts val="0"/>
              </a:spcBef>
              <a:spcAft>
                <a:spcPts val="0"/>
              </a:spcAft>
              <a:buClrTx/>
              <a:buSzTx/>
              <a:buFontTx/>
              <a:buNone/>
              <a:defRPr sz="2400" b="1">
                <a:solidFill>
                  <a:srgbClr val="007FA3"/>
                </a:solidFill>
                <a:latin typeface="Times New Roman" panose="02020603050405020304"/>
                <a:ea typeface="Times New Roman" panose="02020603050405020304"/>
                <a:cs typeface="Times New Roman" panose="02020603050405020304"/>
                <a:sym typeface="Times New Roman" panose="02020603050405020304"/>
              </a:defRPr>
            </a:pPr>
            <a:r>
              <a:rPr kumimoji="0" sz="2000" b="1" i="0" u="none" strike="noStrike" kern="0" cap="none" spc="0" normalizeH="0" baseline="0" noProof="0" dirty="0">
                <a:ln>
                  <a:noFill/>
                </a:ln>
                <a:solidFill>
                  <a:srgbClr val="007FA3"/>
                </a:solidFill>
                <a:effectLst/>
                <a:uLnTx/>
                <a:uFillTx/>
                <a:latin typeface="Times New Roman" panose="02020603050405020304"/>
                <a:ea typeface="Times New Roman" panose="02020603050405020304"/>
                <a:cs typeface="Times New Roman" panose="02020603050405020304"/>
                <a:sym typeface="Times New Roman" panose="02020603050405020304"/>
              </a:rPr>
              <a:t>FIGURE 22-2 A collision caused by the hash function </a:t>
            </a:r>
            <a:r>
              <a:rPr kumimoji="0" sz="2000" b="1" i="1" u="none" strike="noStrike" kern="0" cap="none" spc="0" normalizeH="0" baseline="0" noProof="0" dirty="0">
                <a:ln>
                  <a:noFill/>
                </a:ln>
                <a:solidFill>
                  <a:srgbClr val="007FA3"/>
                </a:solidFill>
                <a:effectLst/>
                <a:uLnTx/>
                <a:uFillTx/>
                <a:latin typeface="Times New Roman" panose="02020603050405020304"/>
                <a:ea typeface="Times New Roman" panose="02020603050405020304"/>
                <a:cs typeface="Times New Roman" panose="02020603050405020304"/>
                <a:sym typeface="Times New Roman" panose="02020603050405020304"/>
              </a:rPr>
              <a:t>h</a:t>
            </a:r>
            <a:endParaRPr kumimoji="0" sz="2000" b="1" i="1" u="none" strike="noStrike" kern="0" cap="none" spc="0" normalizeH="0" baseline="0" noProof="0" dirty="0">
              <a:ln>
                <a:noFill/>
              </a:ln>
              <a:solidFill>
                <a:srgbClr val="007FA3"/>
              </a:solidFill>
              <a:effectLst/>
              <a:uLnTx/>
              <a:uFillTx/>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Collision Resistance</a:t>
            </a:r>
            <a:endParaRPr lang="en-US"/>
          </a:p>
        </p:txBody>
      </p:sp>
      <p:sp>
        <p:nvSpPr>
          <p:cNvPr id="37891" name="Rectangle 3"/>
          <p:cNvSpPr>
            <a:spLocks noGrp="1" noChangeArrowheads="1"/>
          </p:cNvSpPr>
          <p:nvPr>
            <p:ph type="body" idx="1"/>
          </p:nvPr>
        </p:nvSpPr>
        <p:spPr>
          <a:xfrm>
            <a:off x="342900" y="1524000"/>
            <a:ext cx="8458200" cy="4114800"/>
          </a:xfrm>
        </p:spPr>
        <p:txBody>
          <a:bodyPr>
            <a:noAutofit/>
          </a:bodyPr>
          <a:lstStyle/>
          <a:p>
            <a:pPr marL="0" indent="0">
              <a:buNone/>
            </a:pPr>
            <a:r>
              <a:rPr lang="en-US" sz="2800" dirty="0"/>
              <a:t>Let  H: M </a:t>
            </a:r>
            <a:r>
              <a:rPr lang="en-US" sz="2800" dirty="0">
                <a:sym typeface="Symbol" charset="0"/>
              </a:rPr>
              <a:t>T  be a hash function       </a:t>
            </a:r>
            <a:r>
              <a:rPr lang="en-US" dirty="0">
                <a:sym typeface="Symbol" charset="0"/>
              </a:rPr>
              <a:t>(  |M| &gt;&gt; |T|  )</a:t>
            </a:r>
            <a:endParaRPr lang="en-US" dirty="0">
              <a:sym typeface="Symbol" charset="0"/>
            </a:endParaRPr>
          </a:p>
          <a:p>
            <a:pPr marL="0" indent="0">
              <a:spcBef>
                <a:spcPct val="80000"/>
              </a:spcBef>
              <a:buNone/>
            </a:pPr>
            <a:r>
              <a:rPr lang="en-US" sz="2800" dirty="0">
                <a:sym typeface="Symbol" charset="0"/>
              </a:rPr>
              <a:t>A </a:t>
            </a:r>
            <a:r>
              <a:rPr lang="en-US" sz="2800" b="1" u="sng" dirty="0">
                <a:sym typeface="Symbol" charset="0"/>
              </a:rPr>
              <a:t>collision</a:t>
            </a:r>
            <a:r>
              <a:rPr lang="en-US" sz="2800" dirty="0">
                <a:sym typeface="Symbol" charset="0"/>
              </a:rPr>
              <a:t> for H is a pair  m</a:t>
            </a:r>
            <a:r>
              <a:rPr lang="en-US" sz="2800" baseline="-25000" dirty="0">
                <a:sym typeface="Symbol" charset="0"/>
              </a:rPr>
              <a:t>0</a:t>
            </a:r>
            <a:r>
              <a:rPr lang="en-US" sz="2800" dirty="0">
                <a:sym typeface="Symbol" charset="0"/>
              </a:rPr>
              <a:t> , m</a:t>
            </a:r>
            <a:r>
              <a:rPr lang="en-US" sz="2800" baseline="-25000" dirty="0">
                <a:sym typeface="Symbol" charset="0"/>
              </a:rPr>
              <a:t>1</a:t>
            </a:r>
            <a:r>
              <a:rPr lang="en-US" sz="2800" dirty="0">
                <a:sym typeface="Symbol" charset="0"/>
              </a:rPr>
              <a:t>  M  such that:	</a:t>
            </a:r>
            <a:endParaRPr lang="en-US" sz="2800" dirty="0">
              <a:sym typeface="Symbol" charset="0"/>
            </a:endParaRPr>
          </a:p>
          <a:p>
            <a:pPr>
              <a:buFontTx/>
              <a:buNone/>
            </a:pPr>
            <a:r>
              <a:rPr lang="en-US" sz="2800" dirty="0">
                <a:sym typeface="Symbol" charset="0"/>
              </a:rPr>
              <a:t>			H(m</a:t>
            </a:r>
            <a:r>
              <a:rPr lang="en-US" sz="2800" baseline="-25000" dirty="0">
                <a:sym typeface="Symbol" charset="0"/>
              </a:rPr>
              <a:t>0</a:t>
            </a:r>
            <a:r>
              <a:rPr lang="en-US" sz="2800" dirty="0">
                <a:sym typeface="Symbol" charset="0"/>
              </a:rPr>
              <a:t>)  =  H(m</a:t>
            </a:r>
            <a:r>
              <a:rPr lang="en-US" sz="2800" baseline="-25000" dirty="0">
                <a:sym typeface="Symbol" charset="0"/>
              </a:rPr>
              <a:t>1</a:t>
            </a:r>
            <a:r>
              <a:rPr lang="en-US" sz="2800" dirty="0">
                <a:sym typeface="Symbol" charset="0"/>
              </a:rPr>
              <a:t>)    and    m</a:t>
            </a:r>
            <a:r>
              <a:rPr lang="en-US" sz="2800" baseline="-25000" dirty="0">
                <a:sym typeface="Symbol" charset="0"/>
              </a:rPr>
              <a:t>0</a:t>
            </a:r>
            <a:r>
              <a:rPr lang="en-US" sz="2800" dirty="0">
                <a:sym typeface="Symbol" charset="0"/>
              </a:rPr>
              <a:t>  m</a:t>
            </a:r>
            <a:r>
              <a:rPr lang="en-US" sz="2800" baseline="-25000" dirty="0">
                <a:sym typeface="Symbol" charset="0"/>
              </a:rPr>
              <a:t>1</a:t>
            </a:r>
            <a:endParaRPr lang="en-US" sz="2800" dirty="0">
              <a:sym typeface="Symbol" charset="0"/>
            </a:endParaRPr>
          </a:p>
          <a:p>
            <a:endParaRPr lang="en-US" sz="2800" dirty="0">
              <a:sym typeface="Symbol" charset="0"/>
            </a:endParaRPr>
          </a:p>
          <a:p>
            <a:pPr marL="0" indent="0">
              <a:buNone/>
            </a:pPr>
            <a:r>
              <a:rPr lang="en-US" sz="2800" dirty="0">
                <a:sym typeface="Symbol" charset="0"/>
              </a:rPr>
              <a:t>A function H is </a:t>
            </a:r>
            <a:r>
              <a:rPr lang="en-US" sz="2800" b="1" u="sng" dirty="0">
                <a:sym typeface="Symbol" charset="0"/>
              </a:rPr>
              <a:t>collision resistant </a:t>
            </a:r>
            <a:r>
              <a:rPr lang="en-US" sz="2800" dirty="0">
                <a:sym typeface="Symbol" charset="0"/>
              </a:rPr>
              <a:t>if for all </a:t>
            </a:r>
            <a:r>
              <a:rPr lang="en-US" sz="2800" dirty="0" err="1">
                <a:sym typeface="Symbol" charset="0"/>
              </a:rPr>
              <a:t>algs</a:t>
            </a:r>
            <a:r>
              <a:rPr lang="en-US" sz="2800" dirty="0">
                <a:sym typeface="Symbol" charset="0"/>
              </a:rPr>
              <a:t>. A:</a:t>
            </a:r>
            <a:endParaRPr lang="en-US" sz="2800" dirty="0">
              <a:sym typeface="Symbol" charset="0"/>
            </a:endParaRPr>
          </a:p>
          <a:p>
            <a:pPr>
              <a:buFontTx/>
              <a:buNone/>
            </a:pPr>
            <a:r>
              <a:rPr lang="en-US" sz="2800" dirty="0">
                <a:sym typeface="Symbol" charset="0"/>
              </a:rPr>
              <a:t>		    </a:t>
            </a:r>
            <a:r>
              <a:rPr lang="en-US" sz="2800" b="1" dirty="0" err="1">
                <a:solidFill>
                  <a:srgbClr val="FF0000"/>
                </a:solidFill>
                <a:sym typeface="Symbol" charset="0"/>
              </a:rPr>
              <a:t>Adv</a:t>
            </a:r>
            <a:r>
              <a:rPr lang="en-US" sz="2800" b="1" baseline="-25000" dirty="0" err="1">
                <a:solidFill>
                  <a:srgbClr val="FF0000"/>
                </a:solidFill>
                <a:sym typeface="Symbol" charset="0"/>
              </a:rPr>
              <a:t>CR</a:t>
            </a:r>
            <a:r>
              <a:rPr lang="en-US" sz="2800" b="1" dirty="0">
                <a:solidFill>
                  <a:srgbClr val="FF0000"/>
                </a:solidFill>
                <a:sym typeface="Symbol" charset="0"/>
              </a:rPr>
              <a:t>[A,H]  =  </a:t>
            </a:r>
            <a:r>
              <a:rPr lang="en-US" sz="2800" b="1" dirty="0" err="1">
                <a:solidFill>
                  <a:srgbClr val="FF0000"/>
                </a:solidFill>
                <a:sym typeface="Symbol" charset="0"/>
              </a:rPr>
              <a:t>Pr</a:t>
            </a:r>
            <a:r>
              <a:rPr lang="en-US" sz="2800" b="1" dirty="0">
                <a:solidFill>
                  <a:srgbClr val="FF0000"/>
                </a:solidFill>
                <a:sym typeface="Symbol" charset="0"/>
              </a:rPr>
              <a:t>[ A outputs collision for H]</a:t>
            </a:r>
            <a:endParaRPr lang="en-US" sz="2800" b="1" dirty="0">
              <a:solidFill>
                <a:srgbClr val="FF0000"/>
              </a:solidFill>
              <a:sym typeface="Symbol" charset="0"/>
            </a:endParaRPr>
          </a:p>
          <a:p>
            <a:pPr>
              <a:buFontTx/>
              <a:buNone/>
            </a:pPr>
            <a:r>
              <a:rPr lang="en-US" sz="2800" dirty="0">
                <a:sym typeface="Symbol" charset="0"/>
              </a:rPr>
              <a:t>	is </a:t>
            </a:r>
            <a:r>
              <a:rPr lang="ja-JP" altLang="en-US" sz="2800" dirty="0">
                <a:latin typeface="Arial" panose="020B0604020202090204"/>
                <a:sym typeface="Symbol" charset="0"/>
              </a:rPr>
              <a:t>“</a:t>
            </a:r>
            <a:r>
              <a:rPr lang="en-US" sz="2800" dirty="0">
                <a:sym typeface="Symbol" charset="0"/>
              </a:rPr>
              <a:t>negligible</a:t>
            </a:r>
            <a:r>
              <a:rPr lang="ja-JP" altLang="en-US" sz="2800" dirty="0">
                <a:latin typeface="Arial" panose="020B0604020202090204"/>
                <a:sym typeface="Symbol" charset="0"/>
              </a:rPr>
              <a:t>”</a:t>
            </a:r>
            <a:r>
              <a:rPr lang="en-US" altLang="ja-JP" sz="2800" dirty="0">
                <a:latin typeface="Arial" panose="020B0604020202090204"/>
                <a:sym typeface="Symbol" charset="0"/>
              </a:rPr>
              <a:t>.</a:t>
            </a:r>
            <a:endParaRPr lang="en-US" altLang="ja-JP" sz="2800" dirty="0">
              <a:latin typeface="Arial" panose="020B0604020202090204"/>
              <a:sym typeface="Symbol" charset="0"/>
            </a:endParaRPr>
          </a:p>
          <a:p>
            <a:pPr>
              <a:spcBef>
                <a:spcPts val="2375"/>
              </a:spcBef>
              <a:buNone/>
            </a:pPr>
            <a:r>
              <a:rPr lang="en-US" sz="2800" dirty="0">
                <a:sym typeface="Symbol" charset="0"/>
              </a:rPr>
              <a:t>Example:   SHA-256  (outputs 256 bits)</a:t>
            </a:r>
            <a:endParaRPr lang="en-US" sz="2800" dirty="0">
              <a:sym typeface="Symbol" charset="0"/>
            </a:endParaRPr>
          </a:p>
        </p:txBody>
      </p:sp>
      <p:sp>
        <p:nvSpPr>
          <p:cNvPr id="7" name="文本框 6"/>
          <p:cNvSpPr txBox="1"/>
          <p:nvPr/>
        </p:nvSpPr>
        <p:spPr>
          <a:xfrm>
            <a:off x="6089552" y="988367"/>
            <a:ext cx="2743200" cy="461665"/>
          </a:xfrm>
          <a:prstGeom prst="rect">
            <a:avLst/>
          </a:prstGeom>
          <a:noFill/>
        </p:spPr>
        <p:txBody>
          <a:bodyPr wrap="square">
            <a:spAutoFit/>
          </a:bodyPr>
          <a:lstStyle/>
          <a:p>
            <a:r>
              <a:rPr lang="en-US" altLang="zh-CN" sz="2400" dirty="0">
                <a:solidFill>
                  <a:srgbClr val="FF0000"/>
                </a:solidFill>
              </a:rPr>
              <a:t>pigeonhole principle </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9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1">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685800"/>
            <a:ext cx="8229600" cy="857250"/>
          </a:xfrm>
        </p:spPr>
        <p:txBody>
          <a:bodyPr/>
          <a:lstStyle/>
          <a:p>
            <a:r>
              <a:rPr lang="en-US" dirty="0"/>
              <a:t>MACs from Collision Resistance</a:t>
            </a:r>
            <a:endParaRPr lang="en-US" dirty="0"/>
          </a:p>
        </p:txBody>
      </p:sp>
      <p:sp>
        <p:nvSpPr>
          <p:cNvPr id="38915" name="Rectangle 3"/>
          <p:cNvSpPr>
            <a:spLocks noGrp="1" noChangeArrowheads="1"/>
          </p:cNvSpPr>
          <p:nvPr>
            <p:ph type="body" idx="1"/>
          </p:nvPr>
        </p:nvSpPr>
        <p:spPr>
          <a:xfrm>
            <a:off x="381000" y="1676400"/>
            <a:ext cx="8610600" cy="4324350"/>
          </a:xfrm>
        </p:spPr>
        <p:txBody>
          <a:bodyPr>
            <a:normAutofit/>
          </a:bodyPr>
          <a:lstStyle/>
          <a:p>
            <a:pPr marL="0" indent="0">
              <a:buNone/>
            </a:pPr>
            <a:r>
              <a:rPr lang="en-US" dirty="0"/>
              <a:t>Let I = (S,V)  be a MAC for short messages over (K,M,T)     (e.g. AES)</a:t>
            </a:r>
            <a:endParaRPr lang="en-US" dirty="0"/>
          </a:p>
          <a:p>
            <a:pPr>
              <a:buFontTx/>
              <a:buNone/>
            </a:pPr>
            <a:r>
              <a:rPr lang="en-US" dirty="0"/>
              <a:t>Let  H: </a:t>
            </a:r>
            <a:r>
              <a:rPr lang="en-US" dirty="0" err="1"/>
              <a:t>M</a:t>
            </a:r>
            <a:r>
              <a:rPr lang="en-US" baseline="30000" dirty="0" err="1"/>
              <a:t>big</a:t>
            </a:r>
            <a:r>
              <a:rPr lang="en-US" dirty="0"/>
              <a:t> </a:t>
            </a:r>
            <a:r>
              <a:rPr lang="en-US" dirty="0">
                <a:sym typeface="Symbol" charset="0"/>
              </a:rPr>
              <a:t></a:t>
            </a:r>
            <a:r>
              <a:rPr lang="en-US" dirty="0"/>
              <a:t> M </a:t>
            </a:r>
            <a:endParaRPr lang="en-US" dirty="0"/>
          </a:p>
          <a:p>
            <a:pPr marL="0" indent="0">
              <a:spcBef>
                <a:spcPts val="2375"/>
              </a:spcBef>
              <a:buNone/>
            </a:pPr>
            <a:r>
              <a:rPr lang="en-US" dirty="0" err="1"/>
              <a:t>Def</a:t>
            </a:r>
            <a:r>
              <a:rPr lang="en-US" dirty="0"/>
              <a:t>:    </a:t>
            </a:r>
            <a:r>
              <a:rPr lang="en-US" dirty="0" err="1"/>
              <a:t>I</a:t>
            </a:r>
            <a:r>
              <a:rPr lang="en-US" baseline="30000" dirty="0" err="1"/>
              <a:t>big</a:t>
            </a:r>
            <a:r>
              <a:rPr lang="en-US" dirty="0"/>
              <a:t> = (</a:t>
            </a:r>
            <a:r>
              <a:rPr lang="en-US" dirty="0" err="1"/>
              <a:t>S</a:t>
            </a:r>
            <a:r>
              <a:rPr lang="en-US" baseline="30000" dirty="0" err="1"/>
              <a:t>big</a:t>
            </a:r>
            <a:r>
              <a:rPr lang="en-US" dirty="0"/>
              <a:t> , </a:t>
            </a:r>
            <a:r>
              <a:rPr lang="en-US" dirty="0" err="1"/>
              <a:t>V</a:t>
            </a:r>
            <a:r>
              <a:rPr lang="en-US" baseline="30000" dirty="0" err="1"/>
              <a:t>big</a:t>
            </a:r>
            <a:r>
              <a:rPr lang="en-US" dirty="0"/>
              <a:t> )    over   (K, </a:t>
            </a:r>
            <a:r>
              <a:rPr lang="en-US" dirty="0" err="1"/>
              <a:t>M</a:t>
            </a:r>
            <a:r>
              <a:rPr lang="en-US" baseline="30000" dirty="0" err="1"/>
              <a:t>big</a:t>
            </a:r>
            <a:r>
              <a:rPr lang="en-US" dirty="0"/>
              <a:t>, T)   as:</a:t>
            </a:r>
            <a:endParaRPr lang="en-US" dirty="0"/>
          </a:p>
          <a:p>
            <a:pPr>
              <a:spcBef>
                <a:spcPct val="80000"/>
              </a:spcBef>
              <a:buFontTx/>
              <a:buNone/>
            </a:pPr>
            <a:r>
              <a:rPr lang="en-US" dirty="0"/>
              <a:t>		</a:t>
            </a:r>
            <a:r>
              <a:rPr lang="en-US" b="1" dirty="0" err="1">
                <a:solidFill>
                  <a:srgbClr val="FF0000"/>
                </a:solidFill>
              </a:rPr>
              <a:t>S</a:t>
            </a:r>
            <a:r>
              <a:rPr lang="en-US" b="1" baseline="30000" dirty="0" err="1">
                <a:solidFill>
                  <a:srgbClr val="FF0000"/>
                </a:solidFill>
              </a:rPr>
              <a:t>big</a:t>
            </a:r>
            <a:r>
              <a:rPr lang="en-US" b="1" dirty="0">
                <a:solidFill>
                  <a:srgbClr val="FF0000"/>
                </a:solidFill>
              </a:rPr>
              <a:t>(</a:t>
            </a:r>
            <a:r>
              <a:rPr lang="en-US" b="1" dirty="0" err="1">
                <a:solidFill>
                  <a:srgbClr val="FF0000"/>
                </a:solidFill>
              </a:rPr>
              <a:t>k,m</a:t>
            </a:r>
            <a:r>
              <a:rPr lang="en-US" b="1" dirty="0">
                <a:solidFill>
                  <a:srgbClr val="FF0000"/>
                </a:solidFill>
              </a:rPr>
              <a:t>) = S(</a:t>
            </a:r>
            <a:r>
              <a:rPr lang="en-US" b="1" dirty="0" err="1">
                <a:solidFill>
                  <a:srgbClr val="FF0000"/>
                </a:solidFill>
              </a:rPr>
              <a:t>k,H</a:t>
            </a:r>
            <a:r>
              <a:rPr lang="en-US" b="1" dirty="0">
                <a:solidFill>
                  <a:srgbClr val="FF0000"/>
                </a:solidFill>
              </a:rPr>
              <a:t>(m))    ;     </a:t>
            </a:r>
            <a:r>
              <a:rPr lang="en-US" b="1" dirty="0" err="1">
                <a:solidFill>
                  <a:srgbClr val="FF0000"/>
                </a:solidFill>
              </a:rPr>
              <a:t>V</a:t>
            </a:r>
            <a:r>
              <a:rPr lang="en-US" b="1" baseline="30000" dirty="0" err="1">
                <a:solidFill>
                  <a:srgbClr val="FF0000"/>
                </a:solidFill>
              </a:rPr>
              <a:t>big</a:t>
            </a:r>
            <a:r>
              <a:rPr lang="en-US" b="1" dirty="0">
                <a:solidFill>
                  <a:srgbClr val="FF0000"/>
                </a:solidFill>
              </a:rPr>
              <a:t>(</a:t>
            </a:r>
            <a:r>
              <a:rPr lang="en-US" b="1" dirty="0" err="1">
                <a:solidFill>
                  <a:srgbClr val="FF0000"/>
                </a:solidFill>
              </a:rPr>
              <a:t>k,m,t</a:t>
            </a:r>
            <a:r>
              <a:rPr lang="en-US" b="1" dirty="0">
                <a:solidFill>
                  <a:srgbClr val="FF0000"/>
                </a:solidFill>
              </a:rPr>
              <a:t>) = V(</a:t>
            </a:r>
            <a:r>
              <a:rPr lang="en-US" b="1" dirty="0" err="1">
                <a:solidFill>
                  <a:srgbClr val="FF0000"/>
                </a:solidFill>
              </a:rPr>
              <a:t>k,H</a:t>
            </a:r>
            <a:r>
              <a:rPr lang="en-US" b="1" dirty="0">
                <a:solidFill>
                  <a:srgbClr val="FF0000"/>
                </a:solidFill>
              </a:rPr>
              <a:t>(m),t)</a:t>
            </a:r>
            <a:endParaRPr lang="en-US" b="1" dirty="0">
              <a:solidFill>
                <a:srgbClr val="FF0000"/>
              </a:solidFill>
            </a:endParaRPr>
          </a:p>
          <a:p>
            <a:pPr marL="0" indent="0">
              <a:lnSpc>
                <a:spcPct val="130000"/>
              </a:lnSpc>
              <a:spcBef>
                <a:spcPct val="80000"/>
              </a:spcBef>
              <a:buNone/>
            </a:pPr>
            <a:r>
              <a:rPr lang="en-US" b="1" u="sng" dirty="0" err="1"/>
              <a:t>Thm</a:t>
            </a:r>
            <a:r>
              <a:rPr lang="en-US" dirty="0"/>
              <a:t>:   If  I  is a secure MAC and  H  is collision resistant </a:t>
            </a:r>
            <a:br>
              <a:rPr lang="en-US" dirty="0"/>
            </a:br>
            <a:r>
              <a:rPr lang="en-US" dirty="0"/>
              <a:t>	then     </a:t>
            </a:r>
            <a:r>
              <a:rPr lang="en-US" dirty="0" err="1"/>
              <a:t>I</a:t>
            </a:r>
            <a:r>
              <a:rPr lang="en-US" baseline="30000" dirty="0" err="1"/>
              <a:t>big</a:t>
            </a:r>
            <a:r>
              <a:rPr lang="en-US" dirty="0"/>
              <a:t>  is a secure MAC.</a:t>
            </a:r>
            <a:endParaRPr lang="en-US" dirty="0"/>
          </a:p>
          <a:p>
            <a:pPr marL="0" indent="0">
              <a:lnSpc>
                <a:spcPct val="110000"/>
              </a:lnSpc>
              <a:spcBef>
                <a:spcPts val="1800"/>
              </a:spcBef>
              <a:buNone/>
            </a:pPr>
            <a:r>
              <a:rPr lang="en-US" dirty="0"/>
              <a:t>Example:      S(</a:t>
            </a:r>
            <a:r>
              <a:rPr lang="en-US" dirty="0" err="1"/>
              <a:t>k,m</a:t>
            </a:r>
            <a:r>
              <a:rPr lang="en-US" dirty="0"/>
              <a:t>) = AES</a:t>
            </a:r>
            <a:r>
              <a:rPr lang="en-US" baseline="-25000" dirty="0"/>
              <a:t>2-block-cbc</a:t>
            </a:r>
            <a:r>
              <a:rPr lang="en-US" dirty="0"/>
              <a:t>(k,  SHA-256(m))   is a secure MAC.</a:t>
            </a:r>
            <a:endParaRPr lang="en-US" dirty="0"/>
          </a:p>
        </p:txBody>
      </p:sp>
      <p:sp>
        <p:nvSpPr>
          <p:cNvPr id="3" name="文本框 2"/>
          <p:cNvSpPr txBox="1"/>
          <p:nvPr/>
        </p:nvSpPr>
        <p:spPr>
          <a:xfrm>
            <a:off x="1981200" y="6134100"/>
            <a:ext cx="4596318" cy="369332"/>
          </a:xfrm>
          <a:prstGeom prst="rect">
            <a:avLst/>
          </a:prstGeom>
          <a:noFill/>
        </p:spPr>
        <p:txBody>
          <a:bodyPr wrap="square">
            <a:spAutoFit/>
          </a:bodyPr>
          <a:lstStyle/>
          <a:p>
            <a:r>
              <a:rPr lang="en-US" altLang="zh-CN" dirty="0"/>
              <a:t>SHA-256:</a:t>
            </a:r>
            <a:r>
              <a:rPr lang="zh-CN" altLang="en-US" dirty="0"/>
              <a:t> </a:t>
            </a:r>
            <a:r>
              <a:rPr lang="en-US" altLang="zh-CN" dirty="0"/>
              <a:t>outputs 256 bits outputs</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MACs from Collision Resistance</a:t>
            </a:r>
            <a:endParaRPr lang="en-US" dirty="0"/>
          </a:p>
        </p:txBody>
      </p:sp>
      <p:sp>
        <p:nvSpPr>
          <p:cNvPr id="3" name="Content Placeholder 2"/>
          <p:cNvSpPr>
            <a:spLocks noGrp="1"/>
          </p:cNvSpPr>
          <p:nvPr>
            <p:ph idx="1"/>
          </p:nvPr>
        </p:nvSpPr>
        <p:spPr>
          <a:xfrm>
            <a:off x="228600" y="2819400"/>
            <a:ext cx="8686800" cy="3181350"/>
          </a:xfrm>
        </p:spPr>
        <p:txBody>
          <a:bodyPr>
            <a:normAutofit/>
          </a:bodyPr>
          <a:lstStyle/>
          <a:p>
            <a:pPr marL="0" indent="0">
              <a:buNone/>
            </a:pPr>
            <a:r>
              <a:rPr lang="en-US" dirty="0"/>
              <a:t>Collision resistance is necessary for security:</a:t>
            </a:r>
            <a:endParaRPr lang="en-US" dirty="0"/>
          </a:p>
          <a:p>
            <a:pPr marL="0" indent="0">
              <a:spcBef>
                <a:spcPts val="2375"/>
              </a:spcBef>
              <a:buNone/>
            </a:pPr>
            <a:r>
              <a:rPr lang="en-US" dirty="0"/>
              <a:t>	Suppose an adversary can find  </a:t>
            </a:r>
            <a:r>
              <a:rPr lang="en-US" dirty="0">
                <a:sym typeface="Symbol" charset="0"/>
              </a:rPr>
              <a:t>m</a:t>
            </a:r>
            <a:r>
              <a:rPr lang="en-US" baseline="-25000" dirty="0">
                <a:sym typeface="Symbol" charset="0"/>
              </a:rPr>
              <a:t>0</a:t>
            </a:r>
            <a:r>
              <a:rPr lang="en-US" dirty="0">
                <a:sym typeface="Symbol" charset="0"/>
              </a:rPr>
              <a:t>  m</a:t>
            </a:r>
            <a:r>
              <a:rPr lang="en-US" baseline="-25000" dirty="0">
                <a:sym typeface="Symbol" charset="0"/>
              </a:rPr>
              <a:t>1</a:t>
            </a:r>
            <a:r>
              <a:rPr lang="en-US" dirty="0">
                <a:sym typeface="Symbol" charset="0"/>
              </a:rPr>
              <a:t>  </a:t>
            </a:r>
            <a:r>
              <a:rPr lang="en-US" dirty="0" err="1">
                <a:sym typeface="Symbol" charset="0"/>
              </a:rPr>
              <a:t>s.t.</a:t>
            </a:r>
            <a:r>
              <a:rPr lang="en-US" dirty="0">
                <a:sym typeface="Symbol" charset="0"/>
              </a:rPr>
              <a:t>   H(m</a:t>
            </a:r>
            <a:r>
              <a:rPr lang="en-US" baseline="-25000" dirty="0">
                <a:sym typeface="Symbol" charset="0"/>
              </a:rPr>
              <a:t>0</a:t>
            </a:r>
            <a:r>
              <a:rPr lang="en-US" dirty="0">
                <a:sym typeface="Symbol" charset="0"/>
              </a:rPr>
              <a:t>) = H(m</a:t>
            </a:r>
            <a:r>
              <a:rPr lang="en-US" baseline="-25000" dirty="0">
                <a:sym typeface="Symbol" charset="0"/>
              </a:rPr>
              <a:t>1</a:t>
            </a:r>
            <a:r>
              <a:rPr lang="en-US" dirty="0">
                <a:sym typeface="Symbol" charset="0"/>
              </a:rPr>
              <a:t>).</a:t>
            </a:r>
            <a:endParaRPr lang="en-US" dirty="0">
              <a:sym typeface="Symbol" charset="0"/>
            </a:endParaRPr>
          </a:p>
          <a:p>
            <a:pPr marL="0" indent="0">
              <a:spcBef>
                <a:spcPts val="2375"/>
              </a:spcBef>
              <a:buNone/>
            </a:pPr>
            <a:r>
              <a:rPr lang="en-US" dirty="0">
                <a:sym typeface="Symbol" charset="0"/>
              </a:rPr>
              <a:t>	Then:   </a:t>
            </a:r>
            <a:r>
              <a:rPr lang="en-US" b="1" dirty="0" err="1">
                <a:solidFill>
                  <a:srgbClr val="FF0000"/>
                </a:solidFill>
              </a:rPr>
              <a:t>S</a:t>
            </a:r>
            <a:r>
              <a:rPr lang="en-US" b="1" baseline="30000" dirty="0" err="1">
                <a:solidFill>
                  <a:srgbClr val="FF0000"/>
                </a:solidFill>
              </a:rPr>
              <a:t>big</a:t>
            </a:r>
            <a:r>
              <a:rPr lang="en-US" dirty="0"/>
              <a:t> is </a:t>
            </a:r>
            <a:r>
              <a:rPr lang="en-US" b="1" dirty="0"/>
              <a:t>insecure</a:t>
            </a:r>
            <a:r>
              <a:rPr lang="en-US" dirty="0"/>
              <a:t> under a 1-chosen </a:t>
            </a:r>
            <a:r>
              <a:rPr lang="en-US" dirty="0" err="1"/>
              <a:t>msg</a:t>
            </a:r>
            <a:r>
              <a:rPr lang="en-US" dirty="0"/>
              <a:t> attack</a:t>
            </a:r>
            <a:endParaRPr lang="en-US" dirty="0"/>
          </a:p>
          <a:p>
            <a:pPr marL="0" indent="0">
              <a:spcBef>
                <a:spcPts val="1800"/>
              </a:spcBef>
              <a:buNone/>
            </a:pPr>
            <a:r>
              <a:rPr lang="en-US" dirty="0">
                <a:sym typeface="Symbol" charset="0"/>
              </a:rPr>
              <a:t>		step 1:  adversary asks for  t ⟵S(k, m</a:t>
            </a:r>
            <a:r>
              <a:rPr lang="en-US" baseline="-25000" dirty="0">
                <a:sym typeface="Symbol" charset="0"/>
              </a:rPr>
              <a:t>0</a:t>
            </a:r>
            <a:r>
              <a:rPr lang="en-US" dirty="0">
                <a:sym typeface="Symbol" charset="0"/>
              </a:rPr>
              <a:t>)</a:t>
            </a:r>
            <a:endParaRPr lang="en-US" dirty="0">
              <a:sym typeface="Symbol" charset="0"/>
            </a:endParaRPr>
          </a:p>
          <a:p>
            <a:pPr marL="0" indent="0">
              <a:buNone/>
            </a:pPr>
            <a:r>
              <a:rPr lang="en-US" dirty="0">
                <a:sym typeface="Symbol" charset="0"/>
              </a:rPr>
              <a:t>		step 2:   output   (m</a:t>
            </a:r>
            <a:r>
              <a:rPr lang="en-US" baseline="-25000" dirty="0">
                <a:sym typeface="Symbol" charset="0"/>
              </a:rPr>
              <a:t>1</a:t>
            </a:r>
            <a:r>
              <a:rPr lang="en-US" dirty="0">
                <a:sym typeface="Symbol" charset="0"/>
              </a:rPr>
              <a:t> , t)   as forgery</a:t>
            </a:r>
            <a:endParaRPr lang="en-US" dirty="0">
              <a:sym typeface="Symbol" charset="0"/>
            </a:endParaRPr>
          </a:p>
        </p:txBody>
      </p:sp>
      <p:sp>
        <p:nvSpPr>
          <p:cNvPr id="4" name="Rectangle 3"/>
          <p:cNvSpPr/>
          <p:nvPr/>
        </p:nvSpPr>
        <p:spPr>
          <a:xfrm>
            <a:off x="228600" y="1905001"/>
            <a:ext cx="8229600" cy="461665"/>
          </a:xfrm>
          <a:prstGeom prst="rect">
            <a:avLst/>
          </a:prstGeom>
        </p:spPr>
        <p:txBody>
          <a:bodyPr wrap="square">
            <a:spAutoFit/>
          </a:bodyPr>
          <a:lstStyle/>
          <a:p>
            <a:pPr>
              <a:spcBef>
                <a:spcPct val="80000"/>
              </a:spcBef>
            </a:pPr>
            <a:r>
              <a:rPr lang="en-US" sz="2400" dirty="0">
                <a:solidFill>
                  <a:prstClr val="black"/>
                </a:solidFill>
                <a:latin typeface="Calibri"/>
              </a:rPr>
              <a:t>	</a:t>
            </a:r>
            <a:r>
              <a:rPr lang="en-US" sz="2400" b="1" dirty="0" err="1">
                <a:solidFill>
                  <a:srgbClr val="FF0000"/>
                </a:solidFill>
                <a:latin typeface="Calibri"/>
              </a:rPr>
              <a:t>S</a:t>
            </a:r>
            <a:r>
              <a:rPr lang="en-US" sz="2400" b="1" baseline="30000" dirty="0" err="1">
                <a:solidFill>
                  <a:srgbClr val="FF0000"/>
                </a:solidFill>
                <a:latin typeface="Calibri"/>
              </a:rPr>
              <a:t>big</a:t>
            </a:r>
            <a:r>
              <a:rPr lang="en-US" sz="2400" b="1" dirty="0">
                <a:solidFill>
                  <a:srgbClr val="FF0000"/>
                </a:solidFill>
                <a:latin typeface="Calibri"/>
              </a:rPr>
              <a:t>(k, m) = S(k, H(m))    ;     </a:t>
            </a:r>
            <a:r>
              <a:rPr lang="en-US" sz="2400" b="1" dirty="0" err="1">
                <a:solidFill>
                  <a:srgbClr val="FF0000"/>
                </a:solidFill>
                <a:latin typeface="Calibri"/>
              </a:rPr>
              <a:t>V</a:t>
            </a:r>
            <a:r>
              <a:rPr lang="en-US" sz="2400" b="1" baseline="30000" dirty="0" err="1">
                <a:solidFill>
                  <a:srgbClr val="FF0000"/>
                </a:solidFill>
                <a:latin typeface="Calibri"/>
              </a:rPr>
              <a:t>big</a:t>
            </a:r>
            <a:r>
              <a:rPr lang="en-US" sz="2400" b="1" dirty="0">
                <a:solidFill>
                  <a:srgbClr val="FF0000"/>
                </a:solidFill>
                <a:latin typeface="Calibri"/>
              </a:rPr>
              <a:t>(k, m, t) = V(k, H(m), t)</a:t>
            </a:r>
            <a:endParaRPr lang="en-US" sz="2400" b="1" dirty="0">
              <a:solidFill>
                <a:srgbClr val="FF0000"/>
              </a:solidFill>
              <a:latin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57250"/>
          </a:xfrm>
        </p:spPr>
        <p:txBody>
          <a:bodyPr>
            <a:normAutofit fontScale="90000"/>
          </a:bodyPr>
          <a:lstStyle/>
          <a:p>
            <a:r>
              <a:rPr lang="en-US" dirty="0"/>
              <a:t>Protecting file integrity using C.R. hash</a:t>
            </a:r>
            <a:endParaRPr lang="en-US" dirty="0"/>
          </a:p>
        </p:txBody>
      </p:sp>
      <p:sp>
        <p:nvSpPr>
          <p:cNvPr id="3" name="Content Placeholder 2"/>
          <p:cNvSpPr>
            <a:spLocks noGrp="1"/>
          </p:cNvSpPr>
          <p:nvPr>
            <p:ph idx="1"/>
          </p:nvPr>
        </p:nvSpPr>
        <p:spPr>
          <a:xfrm>
            <a:off x="304800" y="3810000"/>
            <a:ext cx="8458200" cy="2190750"/>
          </a:xfrm>
        </p:spPr>
        <p:txBody>
          <a:bodyPr>
            <a:normAutofit/>
          </a:bodyPr>
          <a:lstStyle/>
          <a:p>
            <a:pPr marL="0" indent="0">
              <a:buNone/>
            </a:pPr>
            <a:r>
              <a:rPr lang="en-US" dirty="0"/>
              <a:t>When user downloads package, can verify that contents are valid</a:t>
            </a:r>
            <a:endParaRPr lang="en-US" dirty="0"/>
          </a:p>
          <a:p>
            <a:pPr marL="0" indent="0">
              <a:spcBef>
                <a:spcPts val="1775"/>
              </a:spcBef>
              <a:buNone/>
            </a:pPr>
            <a:r>
              <a:rPr lang="en-US" dirty="0"/>
              <a:t>H is collision resistant   ⇒</a:t>
            </a:r>
            <a:endParaRPr lang="en-US" dirty="0"/>
          </a:p>
          <a:p>
            <a:pPr marL="0" indent="0">
              <a:spcBef>
                <a:spcPts val="0"/>
              </a:spcBef>
              <a:buNone/>
            </a:pPr>
            <a:r>
              <a:rPr lang="en-US" dirty="0"/>
              <a:t>	attacker cannot modify package without detection</a:t>
            </a:r>
            <a:endParaRPr lang="en-US" dirty="0"/>
          </a:p>
          <a:p>
            <a:pPr marL="0" indent="0">
              <a:spcBef>
                <a:spcPts val="1775"/>
              </a:spcBef>
              <a:buNone/>
            </a:pPr>
            <a:r>
              <a:rPr lang="en-US" dirty="0"/>
              <a:t>no key needed (public verifiability),   but requires read-only space</a:t>
            </a:r>
            <a:endParaRPr lang="en-US" dirty="0"/>
          </a:p>
        </p:txBody>
      </p:sp>
      <p:sp>
        <p:nvSpPr>
          <p:cNvPr id="5" name="Rectangle 4"/>
          <p:cNvSpPr/>
          <p:nvPr/>
        </p:nvSpPr>
        <p:spPr>
          <a:xfrm>
            <a:off x="609600" y="2362200"/>
            <a:ext cx="14478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prstClr val="white"/>
                </a:solidFill>
                <a:latin typeface="Calibri"/>
              </a:rPr>
              <a:t>F</a:t>
            </a:r>
            <a:r>
              <a:rPr lang="en-US" sz="2400" baseline="-25000" dirty="0">
                <a:solidFill>
                  <a:prstClr val="white"/>
                </a:solidFill>
                <a:latin typeface="Calibri"/>
              </a:rPr>
              <a:t>1</a:t>
            </a:r>
            <a:endParaRPr lang="en-US" sz="2400" baseline="-25000" dirty="0">
              <a:solidFill>
                <a:prstClr val="white"/>
              </a:solidFill>
              <a:latin typeface="Calibri"/>
            </a:endParaRPr>
          </a:p>
        </p:txBody>
      </p:sp>
      <p:sp>
        <p:nvSpPr>
          <p:cNvPr id="7" name="Rectangle 6"/>
          <p:cNvSpPr/>
          <p:nvPr/>
        </p:nvSpPr>
        <p:spPr>
          <a:xfrm>
            <a:off x="2438400" y="2362200"/>
            <a:ext cx="14478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prstClr val="white"/>
                </a:solidFill>
                <a:latin typeface="Calibri"/>
              </a:rPr>
              <a:t>F</a:t>
            </a:r>
            <a:r>
              <a:rPr lang="en-US" sz="2400" baseline="-25000" dirty="0">
                <a:solidFill>
                  <a:prstClr val="white"/>
                </a:solidFill>
                <a:latin typeface="Calibri"/>
              </a:rPr>
              <a:t>2</a:t>
            </a:r>
            <a:endParaRPr lang="en-US" sz="2400" baseline="-25000" dirty="0">
              <a:solidFill>
                <a:prstClr val="white"/>
              </a:solidFill>
              <a:latin typeface="Calibri"/>
            </a:endParaRPr>
          </a:p>
        </p:txBody>
      </p:sp>
      <p:sp>
        <p:nvSpPr>
          <p:cNvPr id="9" name="Rectangle 8"/>
          <p:cNvSpPr/>
          <p:nvPr/>
        </p:nvSpPr>
        <p:spPr>
          <a:xfrm>
            <a:off x="4648200" y="2362200"/>
            <a:ext cx="14478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err="1">
                <a:solidFill>
                  <a:prstClr val="white"/>
                </a:solidFill>
                <a:latin typeface="Calibri"/>
              </a:rPr>
              <a:t>F</a:t>
            </a:r>
            <a:r>
              <a:rPr lang="en-US" sz="2400" baseline="-25000" dirty="0" err="1">
                <a:solidFill>
                  <a:prstClr val="white"/>
                </a:solidFill>
                <a:latin typeface="Calibri"/>
              </a:rPr>
              <a:t>n</a:t>
            </a:r>
            <a:endParaRPr lang="en-US" sz="2400" baseline="-25000" dirty="0">
              <a:solidFill>
                <a:prstClr val="white"/>
              </a:solidFill>
              <a:latin typeface="Calibri"/>
            </a:endParaRPr>
          </a:p>
        </p:txBody>
      </p:sp>
      <p:sp>
        <p:nvSpPr>
          <p:cNvPr id="11" name="TextBox 10"/>
          <p:cNvSpPr txBox="1"/>
          <p:nvPr/>
        </p:nvSpPr>
        <p:spPr>
          <a:xfrm>
            <a:off x="4114800" y="2514600"/>
            <a:ext cx="615874" cy="707886"/>
          </a:xfrm>
          <a:prstGeom prst="rect">
            <a:avLst/>
          </a:prstGeom>
          <a:noFill/>
        </p:spPr>
        <p:txBody>
          <a:bodyPr wrap="none" rtlCol="0">
            <a:spAutoFit/>
          </a:bodyPr>
          <a:lstStyle/>
          <a:p>
            <a:r>
              <a:rPr lang="en-US" sz="4000" b="1" dirty="0">
                <a:solidFill>
                  <a:prstClr val="black"/>
                </a:solidFill>
                <a:latin typeface="Calibri"/>
              </a:rPr>
              <a:t>⋯</a:t>
            </a:r>
            <a:endParaRPr lang="en-US" sz="4000" b="1" dirty="0">
              <a:solidFill>
                <a:prstClr val="black"/>
              </a:solidFill>
              <a:latin typeface="Calibri"/>
            </a:endParaRPr>
          </a:p>
        </p:txBody>
      </p:sp>
      <p:sp>
        <p:nvSpPr>
          <p:cNvPr id="13" name="TextBox 12"/>
          <p:cNvSpPr txBox="1"/>
          <p:nvPr/>
        </p:nvSpPr>
        <p:spPr>
          <a:xfrm>
            <a:off x="584201" y="2286000"/>
            <a:ext cx="1536411" cy="369332"/>
          </a:xfrm>
          <a:prstGeom prst="rect">
            <a:avLst/>
          </a:prstGeom>
          <a:noFill/>
        </p:spPr>
        <p:txBody>
          <a:bodyPr wrap="none" rtlCol="0">
            <a:spAutoFit/>
          </a:bodyPr>
          <a:lstStyle/>
          <a:p>
            <a:r>
              <a:rPr lang="en-US" dirty="0">
                <a:solidFill>
                  <a:prstClr val="black"/>
                </a:solidFill>
                <a:latin typeface="Calibri"/>
              </a:rPr>
              <a:t>package name</a:t>
            </a:r>
            <a:endParaRPr lang="en-US" dirty="0">
              <a:solidFill>
                <a:prstClr val="black"/>
              </a:solidFill>
              <a:latin typeface="Calibri"/>
            </a:endParaRPr>
          </a:p>
        </p:txBody>
      </p:sp>
      <p:grpSp>
        <p:nvGrpSpPr>
          <p:cNvPr id="21" name="Group 20"/>
          <p:cNvGrpSpPr/>
          <p:nvPr/>
        </p:nvGrpSpPr>
        <p:grpSpPr>
          <a:xfrm>
            <a:off x="6934200" y="1676400"/>
            <a:ext cx="2057400" cy="2057400"/>
            <a:chOff x="6934200" y="1047750"/>
            <a:chExt cx="2057400" cy="2057400"/>
          </a:xfrm>
        </p:grpSpPr>
        <p:sp>
          <p:nvSpPr>
            <p:cNvPr id="16" name="Rounded Rectangle 15"/>
            <p:cNvSpPr/>
            <p:nvPr/>
          </p:nvSpPr>
          <p:spPr>
            <a:xfrm>
              <a:off x="6934200" y="1047750"/>
              <a:ext cx="2057400" cy="2057400"/>
            </a:xfrm>
            <a:prstGeom prst="roundRect">
              <a:avLst/>
            </a:prstGeom>
            <a:solidFill>
              <a:srgbClr val="00CC00"/>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2400" b="1" dirty="0">
                  <a:solidFill>
                    <a:srgbClr val="000090"/>
                  </a:solidFill>
                  <a:latin typeface="Calibri"/>
                </a:rPr>
                <a:t>read-only</a:t>
              </a:r>
              <a:br>
                <a:rPr lang="en-US" sz="2400" b="1" dirty="0">
                  <a:solidFill>
                    <a:srgbClr val="000090"/>
                  </a:solidFill>
                  <a:latin typeface="Calibri"/>
                </a:rPr>
              </a:br>
              <a:r>
                <a:rPr lang="en-US" sz="2400" b="1" dirty="0">
                  <a:solidFill>
                    <a:srgbClr val="000090"/>
                  </a:solidFill>
                  <a:latin typeface="Calibri"/>
                </a:rPr>
                <a:t>public space</a:t>
              </a:r>
              <a:endParaRPr lang="en-US" sz="2400" b="1" dirty="0">
                <a:solidFill>
                  <a:srgbClr val="000090"/>
                </a:solidFill>
                <a:latin typeface="Calibri"/>
              </a:endParaRPr>
            </a:p>
          </p:txBody>
        </p:sp>
        <p:sp>
          <p:nvSpPr>
            <p:cNvPr id="17" name="TextBox 16"/>
            <p:cNvSpPr txBox="1"/>
            <p:nvPr/>
          </p:nvSpPr>
          <p:spPr>
            <a:xfrm>
              <a:off x="7239000" y="2190750"/>
              <a:ext cx="704515" cy="400110"/>
            </a:xfrm>
            <a:prstGeom prst="rect">
              <a:avLst/>
            </a:prstGeom>
            <a:noFill/>
          </p:spPr>
          <p:txBody>
            <a:bodyPr wrap="none" rtlCol="0">
              <a:spAutoFit/>
            </a:bodyPr>
            <a:lstStyle/>
            <a:p>
              <a:r>
                <a:rPr lang="en-US" sz="2000" dirty="0">
                  <a:solidFill>
                    <a:prstClr val="black"/>
                  </a:solidFill>
                  <a:latin typeface="Calibri"/>
                </a:rPr>
                <a:t>H(F</a:t>
              </a:r>
              <a:r>
                <a:rPr lang="en-US" sz="2000" baseline="-25000" dirty="0">
                  <a:solidFill>
                    <a:prstClr val="black"/>
                  </a:solidFill>
                  <a:latin typeface="Calibri"/>
                </a:rPr>
                <a:t>1</a:t>
              </a:r>
              <a:r>
                <a:rPr lang="en-US" sz="2000" dirty="0">
                  <a:solidFill>
                    <a:prstClr val="black"/>
                  </a:solidFill>
                  <a:latin typeface="Calibri"/>
                </a:rPr>
                <a:t>)</a:t>
              </a:r>
              <a:endParaRPr lang="en-US" sz="2000" dirty="0">
                <a:solidFill>
                  <a:prstClr val="black"/>
                </a:solidFill>
                <a:latin typeface="Calibri"/>
              </a:endParaRPr>
            </a:p>
          </p:txBody>
        </p:sp>
        <p:sp>
          <p:nvSpPr>
            <p:cNvPr id="18" name="TextBox 17"/>
            <p:cNvSpPr txBox="1"/>
            <p:nvPr/>
          </p:nvSpPr>
          <p:spPr>
            <a:xfrm>
              <a:off x="8210885" y="2038350"/>
              <a:ext cx="704515" cy="400110"/>
            </a:xfrm>
            <a:prstGeom prst="rect">
              <a:avLst/>
            </a:prstGeom>
            <a:noFill/>
          </p:spPr>
          <p:txBody>
            <a:bodyPr wrap="none" rtlCol="0">
              <a:spAutoFit/>
            </a:bodyPr>
            <a:lstStyle/>
            <a:p>
              <a:r>
                <a:rPr lang="en-US" sz="2000" dirty="0">
                  <a:solidFill>
                    <a:prstClr val="black"/>
                  </a:solidFill>
                  <a:latin typeface="Calibri"/>
                </a:rPr>
                <a:t>H(F</a:t>
              </a:r>
              <a:r>
                <a:rPr lang="en-US" sz="2000" baseline="-25000" dirty="0">
                  <a:solidFill>
                    <a:prstClr val="black"/>
                  </a:solidFill>
                  <a:latin typeface="Calibri"/>
                </a:rPr>
                <a:t>2</a:t>
              </a:r>
              <a:r>
                <a:rPr lang="en-US" sz="2000" dirty="0">
                  <a:solidFill>
                    <a:prstClr val="black"/>
                  </a:solidFill>
                  <a:latin typeface="Calibri"/>
                </a:rPr>
                <a:t>)</a:t>
              </a:r>
              <a:endParaRPr lang="en-US" sz="2000" dirty="0">
                <a:solidFill>
                  <a:prstClr val="black"/>
                </a:solidFill>
                <a:latin typeface="Calibri"/>
              </a:endParaRPr>
            </a:p>
          </p:txBody>
        </p:sp>
        <p:sp>
          <p:nvSpPr>
            <p:cNvPr id="19" name="TextBox 18"/>
            <p:cNvSpPr txBox="1"/>
            <p:nvPr/>
          </p:nvSpPr>
          <p:spPr>
            <a:xfrm>
              <a:off x="7924800" y="2571750"/>
              <a:ext cx="707687" cy="400110"/>
            </a:xfrm>
            <a:prstGeom prst="rect">
              <a:avLst/>
            </a:prstGeom>
            <a:noFill/>
          </p:spPr>
          <p:txBody>
            <a:bodyPr wrap="none" rtlCol="0">
              <a:spAutoFit/>
            </a:bodyPr>
            <a:lstStyle/>
            <a:p>
              <a:r>
                <a:rPr lang="en-US" sz="2000" dirty="0">
                  <a:solidFill>
                    <a:prstClr val="black"/>
                  </a:solidFill>
                  <a:latin typeface="Calibri"/>
                </a:rPr>
                <a:t>H(</a:t>
              </a:r>
              <a:r>
                <a:rPr lang="en-US" sz="2000" dirty="0" err="1">
                  <a:solidFill>
                    <a:prstClr val="black"/>
                  </a:solidFill>
                  <a:latin typeface="Calibri"/>
                </a:rPr>
                <a:t>F</a:t>
              </a:r>
              <a:r>
                <a:rPr lang="en-US" sz="2000" baseline="-25000" dirty="0" err="1">
                  <a:solidFill>
                    <a:prstClr val="black"/>
                  </a:solidFill>
                  <a:latin typeface="Calibri"/>
                </a:rPr>
                <a:t>n</a:t>
              </a:r>
              <a:r>
                <a:rPr lang="en-US" sz="2000" dirty="0">
                  <a:solidFill>
                    <a:prstClr val="black"/>
                  </a:solidFill>
                  <a:latin typeface="Calibri"/>
                </a:rPr>
                <a:t>)</a:t>
              </a:r>
              <a:endParaRPr lang="en-US" sz="2000" dirty="0">
                <a:solidFill>
                  <a:prstClr val="black"/>
                </a:solidFill>
                <a:latin typeface="Calibri"/>
              </a:endParaRPr>
            </a:p>
          </p:txBody>
        </p:sp>
      </p:grpSp>
      <p:sp>
        <p:nvSpPr>
          <p:cNvPr id="22" name="TextBox 21"/>
          <p:cNvSpPr txBox="1"/>
          <p:nvPr/>
        </p:nvSpPr>
        <p:spPr>
          <a:xfrm>
            <a:off x="304800" y="1676401"/>
            <a:ext cx="2602696" cy="461665"/>
          </a:xfrm>
          <a:prstGeom prst="rect">
            <a:avLst/>
          </a:prstGeom>
          <a:noFill/>
        </p:spPr>
        <p:txBody>
          <a:bodyPr wrap="none" rtlCol="0">
            <a:spAutoFit/>
          </a:bodyPr>
          <a:lstStyle/>
          <a:p>
            <a:r>
              <a:rPr lang="en-US" sz="2400" dirty="0">
                <a:solidFill>
                  <a:prstClr val="black"/>
                </a:solidFill>
                <a:latin typeface="Calibri"/>
              </a:rPr>
              <a:t>Software packages:</a:t>
            </a:r>
            <a:endParaRPr lang="en-US" sz="2400" dirty="0">
              <a:solidFill>
                <a:prstClr val="black"/>
              </a:solidFill>
              <a:latin typeface="Calibri"/>
            </a:endParaRPr>
          </a:p>
        </p:txBody>
      </p:sp>
      <p:sp>
        <p:nvSpPr>
          <p:cNvPr id="23" name="TextBox 22"/>
          <p:cNvSpPr txBox="1"/>
          <p:nvPr/>
        </p:nvSpPr>
        <p:spPr>
          <a:xfrm>
            <a:off x="2425990" y="2286000"/>
            <a:ext cx="1536411" cy="369332"/>
          </a:xfrm>
          <a:prstGeom prst="rect">
            <a:avLst/>
          </a:prstGeom>
          <a:noFill/>
        </p:spPr>
        <p:txBody>
          <a:bodyPr wrap="none" rtlCol="0">
            <a:spAutoFit/>
          </a:bodyPr>
          <a:lstStyle/>
          <a:p>
            <a:r>
              <a:rPr lang="en-US" dirty="0">
                <a:solidFill>
                  <a:prstClr val="black"/>
                </a:solidFill>
                <a:latin typeface="Calibri"/>
              </a:rPr>
              <a:t>package name</a:t>
            </a:r>
            <a:endParaRPr lang="en-US" dirty="0">
              <a:solidFill>
                <a:prstClr val="black"/>
              </a:solidFill>
              <a:latin typeface="Calibri"/>
            </a:endParaRPr>
          </a:p>
        </p:txBody>
      </p:sp>
      <p:sp>
        <p:nvSpPr>
          <p:cNvPr id="24" name="TextBox 23"/>
          <p:cNvSpPr txBox="1"/>
          <p:nvPr/>
        </p:nvSpPr>
        <p:spPr>
          <a:xfrm>
            <a:off x="4635790" y="2286000"/>
            <a:ext cx="1536411" cy="369332"/>
          </a:xfrm>
          <a:prstGeom prst="rect">
            <a:avLst/>
          </a:prstGeom>
          <a:noFill/>
        </p:spPr>
        <p:txBody>
          <a:bodyPr wrap="none" rtlCol="0">
            <a:spAutoFit/>
          </a:bodyPr>
          <a:lstStyle/>
          <a:p>
            <a:r>
              <a:rPr lang="en-US" dirty="0">
                <a:solidFill>
                  <a:prstClr val="black"/>
                </a:solidFill>
                <a:latin typeface="Calibri"/>
              </a:rPr>
              <a:t>package name</a:t>
            </a:r>
            <a:endParaRPr lang="en-US" dirty="0">
              <a:solidFill>
                <a:prstClr val="black"/>
              </a:solidFill>
              <a:latin typeface="Calibri"/>
            </a:endParaRPr>
          </a:p>
        </p:txBody>
      </p:sp>
      <p:sp>
        <p:nvSpPr>
          <p:cNvPr id="6" name="文本框 5"/>
          <p:cNvSpPr txBox="1"/>
          <p:nvPr/>
        </p:nvSpPr>
        <p:spPr>
          <a:xfrm>
            <a:off x="668004" y="5934670"/>
            <a:ext cx="7988895" cy="923330"/>
          </a:xfrm>
          <a:prstGeom prst="rect">
            <a:avLst/>
          </a:prstGeom>
          <a:noFill/>
        </p:spPr>
        <p:txBody>
          <a:bodyPr wrap="square">
            <a:spAutoFit/>
          </a:bodyPr>
          <a:lstStyle/>
          <a:p>
            <a:r>
              <a:rPr lang="en-US" altLang="zh-CN" dirty="0"/>
              <a:t>Linux  often use public spaces there they advertise hashes of their software and any one can make sure that they download  right software before installing it on their computer.</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Birthday Paradox</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747839D-A323-47F3-909F-548499399628}" type="slidenum">
              <a:rPr kumimoji="0" lang="en-US" sz="1200" b="0" i="0" u="none" strike="noStrike" kern="1200" cap="none" spc="0" normalizeH="0" baseline="0" noProof="0" smtClean="0">
                <a:ln>
                  <a:noFill/>
                </a:ln>
                <a:solidFill>
                  <a:srgbClr val="000000"/>
                </a:solidFill>
                <a:effectLst/>
                <a:uLnTx/>
                <a:uFillTx/>
                <a:latin typeface="Calibri"/>
                <a:ea typeface="+mn-ea"/>
                <a:cs typeface="Calibri"/>
              </a:rPr>
            </a:fld>
            <a:endParaRPr kumimoji="0" lang="en-US" sz="1200" b="0" i="0" u="none" strike="noStrike" kern="1200" cap="none" spc="0" normalizeH="0" baseline="0" noProof="0">
              <a:ln>
                <a:noFill/>
              </a:ln>
              <a:solidFill>
                <a:srgbClr val="000000"/>
              </a:solidFill>
              <a:effectLst/>
              <a:uLnTx/>
              <a:uFillTx/>
              <a:latin typeface="Calibri"/>
              <a:ea typeface="+mn-ea"/>
              <a:cs typeface="Calibri"/>
            </a:endParaRPr>
          </a:p>
        </p:txBody>
      </p:sp>
      <p:sp>
        <p:nvSpPr>
          <p:cNvPr id="13" name="Rectangle 3"/>
          <p:cNvSpPr>
            <a:spLocks noGrp="1" noChangeArrowheads="1"/>
          </p:cNvSpPr>
          <p:nvPr>
            <p:ph idx="1"/>
          </p:nvPr>
        </p:nvSpPr>
        <p:spPr>
          <a:xfrm>
            <a:off x="457200" y="1371601"/>
            <a:ext cx="8229600" cy="2362199"/>
          </a:xfrm>
        </p:spPr>
        <p:txBody>
          <a:bodyPr rtlCol="0">
            <a:normAutofit fontScale="92500" lnSpcReduction="10000"/>
          </a:bodyPr>
          <a:lstStyle/>
          <a:p>
            <a:pPr>
              <a:buFont typeface="Arial" panose="020B0604020202090204" pitchFamily="34" charset="0"/>
              <a:buChar char="•"/>
              <a:defRPr/>
            </a:pPr>
            <a:r>
              <a:rPr lang="en-US" sz="2800" dirty="0"/>
              <a:t>If there are 23 students in our classroom, what is the probability that at least 2 of them have the same birthday?</a:t>
            </a:r>
            <a:endParaRPr lang="en-US" sz="2800" dirty="0"/>
          </a:p>
          <a:p>
            <a:pPr>
              <a:buFont typeface="Arial" panose="020B0604020202090204" pitchFamily="34" charset="0"/>
              <a:buChar char="•"/>
              <a:defRPr/>
            </a:pPr>
            <a:r>
              <a:rPr lang="en-US" sz="2800" dirty="0"/>
              <a:t>Try to Answer: </a:t>
            </a:r>
            <a:endParaRPr lang="en-US" sz="2800" dirty="0"/>
          </a:p>
          <a:p>
            <a:pPr lvl="1">
              <a:defRPr/>
            </a:pPr>
            <a:r>
              <a:rPr lang="en-US" sz="2400" i="1" dirty="0"/>
              <a:t>P</a:t>
            </a:r>
            <a:r>
              <a:rPr lang="en-US" sz="2400" baseline="-25000" dirty="0"/>
              <a:t>1</a:t>
            </a:r>
            <a:r>
              <a:rPr lang="en-US" sz="2400" dirty="0"/>
              <a:t>: none of them have the same birthday</a:t>
            </a:r>
            <a:endParaRPr lang="en-US" sz="2400" dirty="0"/>
          </a:p>
          <a:p>
            <a:pPr lvl="1">
              <a:defRPr/>
            </a:pPr>
            <a:r>
              <a:rPr lang="en-US" sz="2400" dirty="0">
                <a:solidFill>
                  <a:srgbClr val="000000"/>
                </a:solidFill>
              </a:rPr>
              <a:t>1 – </a:t>
            </a:r>
            <a:r>
              <a:rPr lang="en-US" sz="2400" i="1" dirty="0">
                <a:solidFill>
                  <a:srgbClr val="000000"/>
                </a:solidFill>
              </a:rPr>
              <a:t>P</a:t>
            </a:r>
            <a:r>
              <a:rPr lang="en-US" sz="2400" baseline="-25000" dirty="0">
                <a:solidFill>
                  <a:srgbClr val="000000"/>
                </a:solidFill>
              </a:rPr>
              <a:t>1 </a:t>
            </a:r>
            <a:r>
              <a:rPr lang="en-US" sz="2400" dirty="0"/>
              <a:t>: at least 2 of them have the same birthday</a:t>
            </a:r>
            <a:endParaRPr lang="en-US" sz="2400" dirty="0"/>
          </a:p>
          <a:p>
            <a:pPr lvl="1">
              <a:defRPr/>
            </a:pPr>
            <a:endParaRPr lang="en-US" sz="2400" dirty="0"/>
          </a:p>
        </p:txBody>
      </p:sp>
      <p:sp>
        <p:nvSpPr>
          <p:cNvPr id="14" name="TextBox 13"/>
          <p:cNvSpPr txBox="1"/>
          <p:nvPr/>
        </p:nvSpPr>
        <p:spPr>
          <a:xfrm>
            <a:off x="304800" y="3877492"/>
            <a:ext cx="2819400" cy="2585323"/>
          </a:xfrm>
          <a:prstGeom prst="rect">
            <a:avLst/>
          </a:prstGeom>
          <a:noFill/>
        </p:spPr>
        <p:txBody>
          <a:bodyPr wrap="square" lIns="0" tIns="0" rIns="0" bIns="0" rtlCol="0" anchor="t" anchorCtr="0">
            <a:spAutoFit/>
          </a:bodyPr>
          <a:lstStyle/>
          <a:p>
            <a:r>
              <a:rPr lang="en-US" sz="2400" dirty="0"/>
              <a:t>1</a:t>
            </a:r>
            <a:r>
              <a:rPr lang="en-US" sz="2400" baseline="30000" dirty="0"/>
              <a:t>st</a:t>
            </a:r>
            <a:r>
              <a:rPr lang="en-US" sz="2400" dirty="0"/>
              <a:t> </a:t>
            </a:r>
            <a:r>
              <a:rPr lang="en-US" sz="2400" dirty="0" err="1"/>
              <a:t>stu</a:t>
            </a:r>
            <a:r>
              <a:rPr lang="en-US" sz="2400" dirty="0"/>
              <a:t>: 365/365</a:t>
            </a:r>
            <a:endParaRPr lang="en-US" sz="2400" dirty="0"/>
          </a:p>
          <a:p>
            <a:r>
              <a:rPr lang="en-US" sz="2400" dirty="0"/>
              <a:t>2</a:t>
            </a:r>
            <a:r>
              <a:rPr lang="en-US" sz="2400" baseline="30000" dirty="0"/>
              <a:t>nd</a:t>
            </a:r>
            <a:r>
              <a:rPr lang="en-US" sz="2400" dirty="0"/>
              <a:t> </a:t>
            </a:r>
            <a:r>
              <a:rPr lang="en-US" sz="2400" dirty="0" err="1"/>
              <a:t>stu</a:t>
            </a:r>
            <a:r>
              <a:rPr lang="en-US" sz="2400" dirty="0"/>
              <a:t>: 346/365</a:t>
            </a:r>
            <a:endParaRPr lang="en-US" sz="2400" dirty="0"/>
          </a:p>
          <a:p>
            <a:r>
              <a:rPr lang="en-US" sz="2400" dirty="0"/>
              <a:t>3</a:t>
            </a:r>
            <a:r>
              <a:rPr lang="en-US" sz="2400" baseline="30000" dirty="0"/>
              <a:t>rd</a:t>
            </a:r>
            <a:r>
              <a:rPr lang="en-US" sz="2400" dirty="0"/>
              <a:t> </a:t>
            </a:r>
            <a:r>
              <a:rPr lang="en-US" sz="2400" dirty="0" err="1"/>
              <a:t>stu</a:t>
            </a:r>
            <a:r>
              <a:rPr lang="en-US" sz="2400" dirty="0"/>
              <a:t>: 363/365</a:t>
            </a:r>
            <a:endParaRPr lang="en-US" sz="2400" dirty="0"/>
          </a:p>
          <a:p>
            <a:endParaRPr lang="en-US" sz="2400" dirty="0"/>
          </a:p>
          <a:p>
            <a:r>
              <a:rPr lang="en-US" sz="2400" dirty="0"/>
              <a:t>…</a:t>
            </a:r>
            <a:endParaRPr lang="en-US" sz="2400" dirty="0"/>
          </a:p>
          <a:p>
            <a:endParaRPr lang="en-US" sz="2400" dirty="0"/>
          </a:p>
          <a:p>
            <a:r>
              <a:rPr lang="en-US" sz="2400" dirty="0"/>
              <a:t>n</a:t>
            </a:r>
            <a:r>
              <a:rPr lang="en-US" sz="2400" baseline="30000" dirty="0"/>
              <a:t>th</a:t>
            </a:r>
            <a:r>
              <a:rPr lang="en-US" sz="2400" dirty="0"/>
              <a:t> </a:t>
            </a:r>
            <a:r>
              <a:rPr lang="en-US" sz="2400" dirty="0" err="1"/>
              <a:t>stu</a:t>
            </a:r>
            <a:r>
              <a:rPr lang="en-US" sz="2400" dirty="0"/>
              <a:t>: (365 - n + 1)</a:t>
            </a:r>
            <a:endParaRPr lang="en-US" sz="2400" dirty="0"/>
          </a:p>
        </p:txBody>
      </p:sp>
      <p:sp>
        <p:nvSpPr>
          <p:cNvPr id="15" name="TextBox 14"/>
          <p:cNvSpPr txBox="1"/>
          <p:nvPr/>
        </p:nvSpPr>
        <p:spPr>
          <a:xfrm>
            <a:off x="2971800" y="3962400"/>
            <a:ext cx="6172200" cy="738664"/>
          </a:xfrm>
          <a:prstGeom prst="rect">
            <a:avLst/>
          </a:prstGeom>
          <a:noFill/>
        </p:spPr>
        <p:txBody>
          <a:bodyPr wrap="square" lIns="0" tIns="0" rIns="0" bIns="0" rtlCol="0" anchor="t" anchorCtr="0">
            <a:spAutoFit/>
          </a:bodyPr>
          <a:lstStyle/>
          <a:p>
            <a:r>
              <a:rPr lang="en-US" sz="2400" dirty="0" err="1"/>
              <a:t>Pr</a:t>
            </a:r>
            <a:r>
              <a:rPr lang="en-US" sz="2400" dirty="0"/>
              <a:t>(1 - </a:t>
            </a:r>
            <a:r>
              <a:rPr lang="en-US" sz="2400" i="1" dirty="0"/>
              <a:t>P</a:t>
            </a:r>
            <a:r>
              <a:rPr lang="en-US" sz="2400" baseline="-25000" dirty="0"/>
              <a:t>1</a:t>
            </a:r>
            <a:r>
              <a:rPr lang="en-US" sz="2400" dirty="0"/>
              <a:t>) = </a:t>
            </a:r>
            <a:endParaRPr lang="en-US" sz="2400" dirty="0"/>
          </a:p>
          <a:p>
            <a:r>
              <a:rPr lang="en-US" sz="2400" dirty="0"/>
              <a:t>1 – {365/365 * 364/365* … * (365-n+1)/365 }</a:t>
            </a:r>
            <a:endParaRPr lang="en-US" sz="2400" dirty="0"/>
          </a:p>
        </p:txBody>
      </p:sp>
      <p:sp>
        <p:nvSpPr>
          <p:cNvPr id="16" name="TextBox 15"/>
          <p:cNvSpPr txBox="1"/>
          <p:nvPr/>
        </p:nvSpPr>
        <p:spPr>
          <a:xfrm>
            <a:off x="4038600" y="5257800"/>
            <a:ext cx="3733800" cy="1107996"/>
          </a:xfrm>
          <a:prstGeom prst="rect">
            <a:avLst/>
          </a:prstGeom>
          <a:noFill/>
        </p:spPr>
        <p:txBody>
          <a:bodyPr wrap="square" lIns="0" tIns="0" rIns="0" bIns="0" rtlCol="0" anchor="t" anchorCtr="0">
            <a:spAutoFit/>
          </a:bodyPr>
          <a:lstStyle/>
          <a:p>
            <a:r>
              <a:rPr lang="en-US" sz="2400" dirty="0"/>
              <a:t>when </a:t>
            </a:r>
            <a:r>
              <a:rPr lang="en-US" sz="2400" i="1" dirty="0"/>
              <a:t>n</a:t>
            </a:r>
            <a:r>
              <a:rPr lang="en-US" sz="2400" dirty="0"/>
              <a:t> = 23, </a:t>
            </a:r>
            <a:r>
              <a:rPr lang="en-US" sz="2400" dirty="0" err="1">
                <a:solidFill>
                  <a:srgbClr val="000000"/>
                </a:solidFill>
              </a:rPr>
              <a:t>Pr</a:t>
            </a:r>
            <a:r>
              <a:rPr lang="en-US" sz="2400" dirty="0">
                <a:solidFill>
                  <a:srgbClr val="000000"/>
                </a:solidFill>
              </a:rPr>
              <a:t>(1 - </a:t>
            </a:r>
            <a:r>
              <a:rPr lang="en-US" sz="2400" i="1" dirty="0">
                <a:solidFill>
                  <a:srgbClr val="000000"/>
                </a:solidFill>
              </a:rPr>
              <a:t>P</a:t>
            </a:r>
            <a:r>
              <a:rPr lang="en-US" sz="2400" baseline="-25000" dirty="0">
                <a:solidFill>
                  <a:srgbClr val="000000"/>
                </a:solidFill>
              </a:rPr>
              <a:t>1</a:t>
            </a:r>
            <a:r>
              <a:rPr lang="en-US" sz="2400" dirty="0">
                <a:solidFill>
                  <a:srgbClr val="000000"/>
                </a:solidFill>
              </a:rPr>
              <a:t>) = 0.5</a:t>
            </a:r>
            <a:endParaRPr lang="en-US" sz="2400" dirty="0">
              <a:solidFill>
                <a:srgbClr val="000000"/>
              </a:solidFill>
            </a:endParaRPr>
          </a:p>
          <a:p>
            <a:r>
              <a:rPr lang="en-US" sz="2400" dirty="0">
                <a:solidFill>
                  <a:srgbClr val="000000"/>
                </a:solidFill>
              </a:rPr>
              <a:t>when n = 41, </a:t>
            </a:r>
            <a:r>
              <a:rPr lang="en-US" sz="2400" dirty="0" err="1">
                <a:solidFill>
                  <a:srgbClr val="000000"/>
                </a:solidFill>
              </a:rPr>
              <a:t>Pr</a:t>
            </a:r>
            <a:r>
              <a:rPr lang="en-US" sz="2400" dirty="0">
                <a:solidFill>
                  <a:srgbClr val="000000"/>
                </a:solidFill>
              </a:rPr>
              <a:t>(1 - P1) = 0.9</a:t>
            </a:r>
            <a:endParaRPr lang="en-US" sz="2400" dirty="0">
              <a:solidFill>
                <a:srgbClr val="000000"/>
              </a:solidFill>
            </a:endParaRPr>
          </a:p>
          <a:p>
            <a:endParaRPr lang="en-US" sz="24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Birthday Paradox</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747839D-A323-47F3-909F-548499399628}" type="slidenum">
              <a:rPr kumimoji="0" lang="en-US" sz="1200" b="0" i="0" u="none" strike="noStrike" kern="1200" cap="none" spc="0" normalizeH="0" baseline="0" noProof="0" smtClean="0">
                <a:ln>
                  <a:noFill/>
                </a:ln>
                <a:solidFill>
                  <a:srgbClr val="000000"/>
                </a:solidFill>
                <a:effectLst/>
                <a:uLnTx/>
                <a:uFillTx/>
                <a:latin typeface="Calibri"/>
                <a:ea typeface="+mn-ea"/>
                <a:cs typeface="Calibri"/>
              </a:rPr>
            </a:fld>
            <a:endParaRPr kumimoji="0" lang="en-US" sz="1200" b="0" i="0" u="none" strike="noStrike" kern="1200" cap="none" spc="0" normalizeH="0" baseline="0" noProof="0">
              <a:ln>
                <a:noFill/>
              </a:ln>
              <a:solidFill>
                <a:srgbClr val="000000"/>
              </a:solidFill>
              <a:effectLst/>
              <a:uLnTx/>
              <a:uFillTx/>
              <a:latin typeface="Calibri"/>
              <a:ea typeface="+mn-ea"/>
              <a:cs typeface="Calibri"/>
            </a:endParaRPr>
          </a:p>
        </p:txBody>
      </p:sp>
      <p:sp>
        <p:nvSpPr>
          <p:cNvPr id="9" name="Content Placeholder 5"/>
          <p:cNvSpPr>
            <a:spLocks noGrp="1"/>
          </p:cNvSpPr>
          <p:nvPr>
            <p:ph idx="1"/>
          </p:nvPr>
        </p:nvSpPr>
        <p:spPr>
          <a:xfrm>
            <a:off x="457200" y="1371600"/>
            <a:ext cx="8229600" cy="4754563"/>
          </a:xfrm>
        </p:spPr>
        <p:txBody>
          <a:bodyPr/>
          <a:lstStyle/>
          <a:p>
            <a:pPr marL="0" indent="0">
              <a:buNone/>
            </a:pPr>
            <a:r>
              <a:rPr lang="en-US" dirty="0"/>
              <a:t>How can use birthday paradox to attack hash functions?</a:t>
            </a:r>
            <a:endParaRPr lang="en-US" dirty="0"/>
          </a:p>
        </p:txBody>
      </p:sp>
      <p:sp>
        <p:nvSpPr>
          <p:cNvPr id="3" name="Rectangle 2"/>
          <p:cNvSpPr/>
          <p:nvPr/>
        </p:nvSpPr>
        <p:spPr>
          <a:xfrm>
            <a:off x="1295400" y="3036585"/>
            <a:ext cx="7086600" cy="461665"/>
          </a:xfrm>
          <a:prstGeom prst="rect">
            <a:avLst/>
          </a:prstGeom>
        </p:spPr>
        <p:txBody>
          <a:bodyPr wrap="square">
            <a:spAutoFit/>
          </a:bodyPr>
          <a:lstStyle/>
          <a:p>
            <a:pPr lvl="0">
              <a:spcBef>
                <a:spcPct val="20000"/>
              </a:spcBef>
            </a:pPr>
            <a:r>
              <a:rPr lang="en-US" sz="2400" dirty="0">
                <a:solidFill>
                  <a:prstClr val="black"/>
                </a:solidFill>
                <a:latin typeface="Calibri"/>
              </a:rPr>
              <a:t>Let  H: M </a:t>
            </a:r>
            <a:r>
              <a:rPr lang="en-US" sz="2400" dirty="0">
                <a:solidFill>
                  <a:prstClr val="black"/>
                </a:solidFill>
                <a:latin typeface="Calibri"/>
                <a:sym typeface="Symbol" charset="0"/>
              </a:rPr>
              <a:t>T  be a hash function       (  |M| &gt;&gt; |T|  )</a:t>
            </a:r>
            <a:endParaRPr lang="en-US" sz="2400" dirty="0">
              <a:solidFill>
                <a:prstClr val="black"/>
              </a:solidFill>
              <a:latin typeface="Calibri"/>
              <a:sym typeface="Symbol" charset="0"/>
            </a:endParaRPr>
          </a:p>
        </p:txBody>
      </p:sp>
      <p:cxnSp>
        <p:nvCxnSpPr>
          <p:cNvPr id="7" name="Straight Arrow Connector 6"/>
          <p:cNvCxnSpPr/>
          <p:nvPr/>
        </p:nvCxnSpPr>
        <p:spPr>
          <a:xfrm flipV="1">
            <a:off x="2209800" y="3498250"/>
            <a:ext cx="152400" cy="997550"/>
          </a:xfrm>
          <a:prstGeom prst="straightConnector1">
            <a:avLst/>
          </a:prstGeom>
          <a:ln w="28575" cap="rnd" cmpd="sng">
            <a:solidFill>
              <a:srgbClr val="0000FF"/>
            </a:solidFill>
            <a:miter lim="800000"/>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463731" y="4626429"/>
            <a:ext cx="2286000" cy="738664"/>
          </a:xfrm>
          <a:prstGeom prst="rect">
            <a:avLst/>
          </a:prstGeom>
          <a:noFill/>
        </p:spPr>
        <p:txBody>
          <a:bodyPr wrap="square" lIns="0" tIns="0" rIns="0" bIns="0" rtlCol="0" anchor="t" anchorCtr="0">
            <a:spAutoFit/>
          </a:bodyPr>
          <a:lstStyle/>
          <a:p>
            <a:r>
              <a:rPr lang="en-US" sz="2400" dirty="0">
                <a:solidFill>
                  <a:srgbClr val="0000FF"/>
                </a:solidFill>
              </a:rPr>
              <a:t>student space in our classroom</a:t>
            </a:r>
            <a:endParaRPr lang="en-US" sz="2400" dirty="0">
              <a:solidFill>
                <a:srgbClr val="0000FF"/>
              </a:solidFill>
            </a:endParaRPr>
          </a:p>
        </p:txBody>
      </p:sp>
      <p:cxnSp>
        <p:nvCxnSpPr>
          <p:cNvPr id="17" name="Straight Arrow Connector 16"/>
          <p:cNvCxnSpPr/>
          <p:nvPr/>
        </p:nvCxnSpPr>
        <p:spPr>
          <a:xfrm flipH="1" flipV="1">
            <a:off x="2971800" y="3380010"/>
            <a:ext cx="914400" cy="1115790"/>
          </a:xfrm>
          <a:prstGeom prst="straightConnector1">
            <a:avLst/>
          </a:prstGeom>
          <a:ln w="28575" cap="rnd" cmpd="sng">
            <a:solidFill>
              <a:srgbClr val="0000FF"/>
            </a:solidFill>
            <a:miter lim="800000"/>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3429000" y="4552406"/>
            <a:ext cx="2286000" cy="369332"/>
          </a:xfrm>
          <a:prstGeom prst="rect">
            <a:avLst/>
          </a:prstGeom>
          <a:noFill/>
        </p:spPr>
        <p:txBody>
          <a:bodyPr wrap="square" lIns="0" tIns="0" rIns="0" bIns="0" rtlCol="0" anchor="t" anchorCtr="0">
            <a:spAutoFit/>
          </a:bodyPr>
          <a:lstStyle/>
          <a:p>
            <a:r>
              <a:rPr lang="en-US" sz="2400" dirty="0">
                <a:solidFill>
                  <a:srgbClr val="0000FF"/>
                </a:solidFill>
              </a:rPr>
              <a:t>birthday space </a:t>
            </a:r>
            <a:endParaRPr lang="en-US" sz="2400" dirty="0">
              <a:solidFill>
                <a:srgbClr val="0000FF"/>
              </a:solidFill>
            </a:endParaRPr>
          </a:p>
        </p:txBody>
      </p:sp>
      <p:sp>
        <p:nvSpPr>
          <p:cNvPr id="12" name="TextBox 11"/>
          <p:cNvSpPr txBox="1"/>
          <p:nvPr/>
        </p:nvSpPr>
        <p:spPr>
          <a:xfrm flipH="1">
            <a:off x="990599" y="5764349"/>
            <a:ext cx="7391399" cy="738664"/>
          </a:xfrm>
          <a:prstGeom prst="rect">
            <a:avLst/>
          </a:prstGeom>
          <a:noFill/>
        </p:spPr>
        <p:txBody>
          <a:bodyPr wrap="square" lIns="0" tIns="0" rIns="0" bIns="0" rtlCol="0" anchor="t" anchorCtr="0">
            <a:spAutoFit/>
          </a:bodyPr>
          <a:lstStyle/>
          <a:p>
            <a:r>
              <a:rPr lang="en-US" sz="2400" dirty="0">
                <a:solidFill>
                  <a:srgbClr val="C00000"/>
                </a:solidFill>
              </a:rPr>
              <a:t>Just need to try smaller size of input space, the attacker can find collision </a:t>
            </a:r>
            <a:endParaRPr lang="en-US" sz="2400" dirty="0">
              <a:solidFill>
                <a:srgbClr val="C000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Birthday Paradox</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747839D-A323-47F3-909F-548499399628}" type="slidenum">
              <a:rPr kumimoji="0" lang="en-US" sz="1200" b="0" i="0" u="none" strike="noStrike" kern="1200" cap="none" spc="0" normalizeH="0" baseline="0" noProof="0" smtClean="0">
                <a:ln>
                  <a:noFill/>
                </a:ln>
                <a:solidFill>
                  <a:srgbClr val="000000"/>
                </a:solidFill>
                <a:effectLst/>
                <a:uLnTx/>
                <a:uFillTx/>
                <a:latin typeface="Calibri"/>
                <a:ea typeface="+mn-ea"/>
                <a:cs typeface="Calibri"/>
              </a:rPr>
            </a:fld>
            <a:endParaRPr kumimoji="0" lang="en-US" sz="1200" b="0" i="0" u="none" strike="noStrike" kern="1200" cap="none" spc="0" normalizeH="0" baseline="0" noProof="0">
              <a:ln>
                <a:noFill/>
              </a:ln>
              <a:solidFill>
                <a:srgbClr val="000000"/>
              </a:solidFill>
              <a:effectLst/>
              <a:uLnTx/>
              <a:uFillTx/>
              <a:latin typeface="Calibri"/>
              <a:ea typeface="+mn-ea"/>
              <a:cs typeface="Calibri"/>
            </a:endParaRPr>
          </a:p>
        </p:txBody>
      </p:sp>
      <p:pic>
        <p:nvPicPr>
          <p:cNvPr id="11" name="图片 10"/>
          <p:cNvPicPr>
            <a:picLocks noChangeAspect="1"/>
          </p:cNvPicPr>
          <p:nvPr/>
        </p:nvPicPr>
        <p:blipFill>
          <a:blip r:embed="rId1"/>
          <a:stretch>
            <a:fillRect/>
          </a:stretch>
        </p:blipFill>
        <p:spPr>
          <a:xfrm>
            <a:off x="0" y="1122377"/>
            <a:ext cx="9144000" cy="4613246"/>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Birthday Paradox</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747839D-A323-47F3-909F-548499399628}" type="slidenum">
              <a:rPr kumimoji="0" lang="en-US" sz="1200" b="0" i="0" u="none" strike="noStrike" kern="1200" cap="none" spc="0" normalizeH="0" baseline="0" noProof="0" smtClean="0">
                <a:ln>
                  <a:noFill/>
                </a:ln>
                <a:solidFill>
                  <a:srgbClr val="000000"/>
                </a:solidFill>
                <a:effectLst/>
                <a:uLnTx/>
                <a:uFillTx/>
                <a:latin typeface="Calibri"/>
                <a:ea typeface="+mn-ea"/>
                <a:cs typeface="Calibri"/>
              </a:rPr>
            </a:fld>
            <a:endParaRPr kumimoji="0" lang="en-US" sz="1200" b="0" i="0" u="none" strike="noStrike" kern="1200" cap="none" spc="0" normalizeH="0" baseline="0" noProof="0">
              <a:ln>
                <a:noFill/>
              </a:ln>
              <a:solidFill>
                <a:srgbClr val="000000"/>
              </a:solidFill>
              <a:effectLst/>
              <a:uLnTx/>
              <a:uFillTx/>
              <a:latin typeface="Calibri"/>
              <a:ea typeface="+mn-ea"/>
              <a:cs typeface="Calibri"/>
            </a:endParaRPr>
          </a:p>
        </p:txBody>
      </p:sp>
      <p:pic>
        <p:nvPicPr>
          <p:cNvPr id="3" name="图片 2"/>
          <p:cNvPicPr>
            <a:picLocks noChangeAspect="1"/>
          </p:cNvPicPr>
          <p:nvPr/>
        </p:nvPicPr>
        <p:blipFill>
          <a:blip r:embed="rId1"/>
          <a:stretch>
            <a:fillRect/>
          </a:stretch>
        </p:blipFill>
        <p:spPr>
          <a:xfrm>
            <a:off x="0" y="1333500"/>
            <a:ext cx="9144000" cy="4191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25707" y="2533864"/>
            <a:ext cx="969401" cy="1674844"/>
            <a:chOff x="1415480" y="1104865"/>
            <a:chExt cx="1292535" cy="2233124"/>
          </a:xfrm>
        </p:grpSpPr>
        <p:pic>
          <p:nvPicPr>
            <p:cNvPr id="37" name="图片 36" descr="图标&#10;&#10;描述已自动生成"/>
            <p:cNvPicPr>
              <a:picLocks noChangeAspect="1"/>
            </p:cNvPicPr>
            <p:nvPr/>
          </p:nvPicPr>
          <p:blipFill rotWithShape="1">
            <a:blip r:embed="rId1">
              <a:extLst>
                <a:ext uri="{28A0092B-C50C-407E-A947-70E740481C1C}">
                  <a14:useLocalDpi xmlns:a14="http://schemas.microsoft.com/office/drawing/2010/main" val="0"/>
                </a:ext>
              </a:extLst>
            </a:blip>
            <a:srcRect l="18191" t="7176" r="18985" b="13829"/>
            <a:stretch>
              <a:fillRect/>
            </a:stretch>
          </p:blipFill>
          <p:spPr>
            <a:xfrm>
              <a:off x="1415480" y="1104865"/>
              <a:ext cx="1292535" cy="1753174"/>
            </a:xfrm>
            <a:prstGeom prst="rect">
              <a:avLst/>
            </a:prstGeom>
          </p:spPr>
        </p:pic>
        <p:sp>
          <p:nvSpPr>
            <p:cNvPr id="49" name="文本框 48"/>
            <p:cNvSpPr txBox="1"/>
            <p:nvPr/>
          </p:nvSpPr>
          <p:spPr>
            <a:xfrm>
              <a:off x="1794621" y="2937880"/>
              <a:ext cx="759759" cy="400109"/>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3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用户</a:t>
              </a:r>
              <a:endParaRPr kumimoji="0" lang="zh-CN" altLang="en-US" sz="13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3" name="组合 2"/>
          <p:cNvGrpSpPr/>
          <p:nvPr/>
        </p:nvGrpSpPr>
        <p:grpSpPr>
          <a:xfrm>
            <a:off x="7791541" y="2554251"/>
            <a:ext cx="1046933" cy="1844549"/>
            <a:chOff x="8910478" y="1230767"/>
            <a:chExt cx="1395911" cy="2459399"/>
          </a:xfrm>
        </p:grpSpPr>
        <p:pic>
          <p:nvPicPr>
            <p:cNvPr id="39" name="图片 38" descr="图片包含 图标&#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0478" y="1230767"/>
              <a:ext cx="1395911" cy="1720704"/>
            </a:xfrm>
            <a:prstGeom prst="rect">
              <a:avLst/>
            </a:prstGeom>
          </p:spPr>
        </p:pic>
        <p:sp>
          <p:nvSpPr>
            <p:cNvPr id="50" name="文本框 49"/>
            <p:cNvSpPr txBox="1"/>
            <p:nvPr/>
          </p:nvSpPr>
          <p:spPr>
            <a:xfrm>
              <a:off x="8910478" y="3013058"/>
              <a:ext cx="1366011" cy="677108"/>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3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网站服务器</a:t>
              </a:r>
              <a:endParaRPr kumimoji="0" lang="zh-CN" altLang="en-US" sz="13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pic>
        <p:nvPicPr>
          <p:cNvPr id="5" name="图片 4" descr="图标&#10;&#10;描述已自动生成"/>
          <p:cNvPicPr>
            <a:picLocks noChangeAspect="1"/>
          </p:cNvPicPr>
          <p:nvPr/>
        </p:nvPicPr>
        <p:blipFill rotWithShape="1">
          <a:blip r:embed="rId3" cstate="print">
            <a:extLst>
              <a:ext uri="{28A0092B-C50C-407E-A947-70E740481C1C}">
                <a14:useLocalDpi xmlns:a14="http://schemas.microsoft.com/office/drawing/2010/main" val="0"/>
              </a:ext>
            </a:extLst>
          </a:blip>
          <a:srcRect l="5900" t="10101" r="5395" b="6950"/>
          <a:stretch>
            <a:fillRect/>
          </a:stretch>
        </p:blipFill>
        <p:spPr>
          <a:xfrm>
            <a:off x="1451820" y="2656786"/>
            <a:ext cx="432048" cy="404009"/>
          </a:xfrm>
          <a:prstGeom prst="rect">
            <a:avLst/>
          </a:prstGeom>
        </p:spPr>
      </p:pic>
      <p:sp>
        <p:nvSpPr>
          <p:cNvPr id="6" name="文本框 5"/>
          <p:cNvSpPr txBox="1"/>
          <p:nvPr/>
        </p:nvSpPr>
        <p:spPr>
          <a:xfrm>
            <a:off x="1929366" y="2685665"/>
            <a:ext cx="1196640" cy="646331"/>
          </a:xfrm>
          <a:prstGeom prst="rect">
            <a:avLst/>
          </a:prstGeom>
          <a:noFill/>
        </p:spPr>
        <p:txBody>
          <a:bodyPr wrap="square" rtlCol="0">
            <a:spAutoFit/>
          </a:bodyPr>
          <a:lstStyle/>
          <a:p>
            <a:pPr marL="0" marR="0" lvl="0" indent="0" algn="l" defTabSz="6858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charset="0"/>
                <a:ea typeface="宋体" pitchFamily="2" charset="-122"/>
                <a:cs typeface="Times New Roman" panose="02020603050405020304" charset="0"/>
              </a:rPr>
              <a:t>=10111101</a:t>
            </a:r>
            <a:endParaRPr kumimoji="0" lang="zh-CN" altLang="en-US" sz="1800" b="0" i="0" u="none" strike="noStrike" kern="1200" cap="none" spc="0" normalizeH="0" baseline="0" noProof="0" dirty="0">
              <a:ln>
                <a:noFill/>
              </a:ln>
              <a:solidFill>
                <a:srgbClr val="000000"/>
              </a:solidFill>
              <a:effectLst/>
              <a:uLnTx/>
              <a:uFillTx/>
              <a:latin typeface="Times New Roman" panose="02020603050405020304" charset="0"/>
              <a:ea typeface="宋体" pitchFamily="2" charset="-122"/>
              <a:cs typeface="Times New Roman" panose="02020603050405020304" charset="0"/>
            </a:endParaRPr>
          </a:p>
        </p:txBody>
      </p:sp>
      <p:pic>
        <p:nvPicPr>
          <p:cNvPr id="11" name="图片 10" descr="形状, 图标&#10;&#10;描述已自动生成"/>
          <p:cNvPicPr>
            <a:picLocks noChangeAspect="1"/>
          </p:cNvPicPr>
          <p:nvPr/>
        </p:nvPicPr>
        <p:blipFill rotWithShape="1">
          <a:blip r:embed="rId4" cstate="print">
            <a:extLst>
              <a:ext uri="{28A0092B-C50C-407E-A947-70E740481C1C}">
                <a14:useLocalDpi xmlns:a14="http://schemas.microsoft.com/office/drawing/2010/main" val="0"/>
              </a:ext>
            </a:extLst>
          </a:blip>
          <a:srcRect l="19929" r="19760"/>
          <a:stretch>
            <a:fillRect/>
          </a:stretch>
        </p:blipFill>
        <p:spPr>
          <a:xfrm>
            <a:off x="1510663" y="3275437"/>
            <a:ext cx="373205" cy="618803"/>
          </a:xfrm>
          <a:prstGeom prst="rect">
            <a:avLst/>
          </a:prstGeom>
        </p:spPr>
      </p:pic>
      <p:sp>
        <p:nvSpPr>
          <p:cNvPr id="67" name="文本框 66"/>
          <p:cNvSpPr txBox="1"/>
          <p:nvPr/>
        </p:nvSpPr>
        <p:spPr>
          <a:xfrm>
            <a:off x="1929366" y="3317393"/>
            <a:ext cx="1196640" cy="646331"/>
          </a:xfrm>
          <a:prstGeom prst="rect">
            <a:avLst/>
          </a:prstGeom>
          <a:noFill/>
        </p:spPr>
        <p:txBody>
          <a:bodyPr wrap="square" rtlCol="0">
            <a:spAutoFit/>
          </a:bodyPr>
          <a:lstStyle/>
          <a:p>
            <a:pPr marL="0" marR="0" lvl="0" indent="0" algn="l" defTabSz="6858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charset="0"/>
                <a:ea typeface="宋体" pitchFamily="2" charset="-122"/>
                <a:cs typeface="Times New Roman" panose="02020603050405020304" charset="0"/>
              </a:rPr>
              <a:t>=</a:t>
            </a:r>
            <a:r>
              <a:rPr kumimoji="0" lang="en-US" altLang="zh-CN" sz="1800" b="0" i="0" u="none" strike="noStrike" kern="1200" cap="none" spc="0" normalizeH="0" baseline="0" noProof="0" dirty="0">
                <a:ln>
                  <a:noFill/>
                </a:ln>
                <a:solidFill>
                  <a:srgbClr val="FF9900"/>
                </a:solidFill>
                <a:effectLst/>
                <a:uLnTx/>
                <a:uFillTx/>
                <a:latin typeface="Times New Roman" panose="02020603050405020304" charset="0"/>
                <a:ea typeface="宋体" pitchFamily="2" charset="-122"/>
                <a:cs typeface="Times New Roman" panose="02020603050405020304" charset="0"/>
              </a:rPr>
              <a:t>00110010</a:t>
            </a:r>
            <a:endParaRPr kumimoji="0" lang="zh-CN" altLang="en-US" sz="1800" b="0" i="0" u="none" strike="noStrike" kern="1200" cap="none" spc="0" normalizeH="0" baseline="0" noProof="0" dirty="0">
              <a:ln>
                <a:noFill/>
              </a:ln>
              <a:solidFill>
                <a:srgbClr val="FF9900"/>
              </a:solidFill>
              <a:effectLst/>
              <a:uLnTx/>
              <a:uFillTx/>
              <a:latin typeface="Times New Roman" panose="02020603050405020304" charset="0"/>
              <a:ea typeface="宋体" pitchFamily="2" charset="-122"/>
              <a:cs typeface="Times New Roman" panose="02020603050405020304" charset="0"/>
            </a:endParaRPr>
          </a:p>
        </p:txBody>
      </p:sp>
      <p:pic>
        <p:nvPicPr>
          <p:cNvPr id="68" name="Picture 6"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01866" y="3014860"/>
            <a:ext cx="346364" cy="354236"/>
          </a:xfrm>
          <a:prstGeom prst="rect">
            <a:avLst/>
          </a:prstGeom>
        </p:spPr>
      </p:pic>
      <p:cxnSp>
        <p:nvCxnSpPr>
          <p:cNvPr id="70" name="直接箭头连接符 69"/>
          <p:cNvCxnSpPr/>
          <p:nvPr/>
        </p:nvCxnSpPr>
        <p:spPr bwMode="auto">
          <a:xfrm>
            <a:off x="2526295" y="3000933"/>
            <a:ext cx="621323" cy="152400"/>
          </a:xfrm>
          <a:prstGeom prst="straightConnector1">
            <a:avLst/>
          </a:prstGeom>
          <a:solidFill>
            <a:schemeClr val="accent1"/>
          </a:solidFill>
          <a:ln w="12700" cap="flat" cmpd="sng" algn="ctr">
            <a:solidFill>
              <a:srgbClr val="C00000"/>
            </a:solidFill>
            <a:prstDash val="solid"/>
            <a:round/>
            <a:headEnd type="none" w="med" len="med"/>
            <a:tailEnd type="triangle"/>
          </a:ln>
          <a:effectLst/>
        </p:spPr>
      </p:cxnSp>
      <p:cxnSp>
        <p:nvCxnSpPr>
          <p:cNvPr id="72" name="直接箭头连接符 71"/>
          <p:cNvCxnSpPr/>
          <p:nvPr/>
        </p:nvCxnSpPr>
        <p:spPr bwMode="auto">
          <a:xfrm flipV="1">
            <a:off x="2538018" y="3206087"/>
            <a:ext cx="615461" cy="187569"/>
          </a:xfrm>
          <a:prstGeom prst="straightConnector1">
            <a:avLst/>
          </a:prstGeom>
          <a:solidFill>
            <a:schemeClr val="accent1"/>
          </a:solidFill>
          <a:ln w="12700" cap="flat" cmpd="sng" algn="ctr">
            <a:solidFill>
              <a:srgbClr val="C00000"/>
            </a:solidFill>
            <a:prstDash val="solid"/>
            <a:round/>
            <a:headEnd type="none" w="med" len="med"/>
            <a:tailEnd type="triangle"/>
          </a:ln>
          <a:effectLst/>
        </p:spPr>
      </p:cxnSp>
      <p:sp>
        <p:nvSpPr>
          <p:cNvPr id="24" name="箭头: 右 23"/>
          <p:cNvSpPr/>
          <p:nvPr/>
        </p:nvSpPr>
        <p:spPr bwMode="auto">
          <a:xfrm>
            <a:off x="3510625" y="3110391"/>
            <a:ext cx="361866" cy="152401"/>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68580" tIns="34290" rIns="68580" bIns="34290" numCol="1" rtlCol="0" anchor="ctr" anchorCtr="0" compatLnSpc="1"/>
          <a:lstStyle/>
          <a:p>
            <a:pPr marL="0" marR="0" lvl="0" indent="0" algn="ctr" defTabSz="6858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rgbClr val="000000"/>
              </a:solidFill>
              <a:effectLst/>
              <a:uLnTx/>
              <a:uFillTx/>
              <a:latin typeface="Arial" panose="020B0604020202090204" pitchFamily="34" charset="0"/>
              <a:ea typeface="宋体" pitchFamily="2" charset="-122"/>
              <a:cs typeface="+mn-cs"/>
            </a:endParaRPr>
          </a:p>
        </p:txBody>
      </p:sp>
      <p:sp>
        <p:nvSpPr>
          <p:cNvPr id="84" name="文本框 83"/>
          <p:cNvSpPr txBox="1"/>
          <p:nvPr/>
        </p:nvSpPr>
        <p:spPr>
          <a:xfrm>
            <a:off x="3956995" y="3014861"/>
            <a:ext cx="1196640" cy="369332"/>
          </a:xfrm>
          <a:prstGeom prst="rect">
            <a:avLst/>
          </a:prstGeom>
          <a:noFill/>
        </p:spPr>
        <p:txBody>
          <a:bodyPr wrap="square" rtlCol="0">
            <a:spAutoFit/>
          </a:bodyPr>
          <a:lstStyle/>
          <a:p>
            <a:pPr marL="0" marR="0" lvl="0" indent="0" algn="l" defTabSz="6858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charset="0"/>
                <a:ea typeface="宋体" pitchFamily="2" charset="-122"/>
                <a:cs typeface="Times New Roman" panose="02020603050405020304" charset="0"/>
              </a:rPr>
              <a:t>10001111</a:t>
            </a:r>
            <a:endParaRPr kumimoji="0" lang="zh-CN" altLang="en-US" sz="1800" b="0" i="0" u="none" strike="noStrike" kern="1200" cap="none" spc="0" normalizeH="0" baseline="0" noProof="0" dirty="0">
              <a:ln>
                <a:noFill/>
              </a:ln>
              <a:solidFill>
                <a:srgbClr val="000000"/>
              </a:solidFill>
              <a:effectLst/>
              <a:uLnTx/>
              <a:uFillTx/>
              <a:latin typeface="Times New Roman" panose="02020603050405020304" charset="0"/>
              <a:ea typeface="宋体" pitchFamily="2" charset="-122"/>
              <a:cs typeface="Times New Roman" panose="02020603050405020304" charset="0"/>
            </a:endParaRPr>
          </a:p>
        </p:txBody>
      </p:sp>
      <p:pic>
        <p:nvPicPr>
          <p:cNvPr id="86" name="Picture 20" descr="bsd-big"/>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4195090" y="3450468"/>
            <a:ext cx="650714" cy="788623"/>
          </a:xfrm>
          <a:prstGeom prst="rect">
            <a:avLst/>
          </a:prstGeom>
          <a:noFill/>
          <a:ln w="9525">
            <a:noFill/>
            <a:miter lim="800000"/>
            <a:headEnd/>
            <a:tailEnd/>
          </a:ln>
        </p:spPr>
      </p:pic>
      <p:cxnSp>
        <p:nvCxnSpPr>
          <p:cNvPr id="26" name="直接连接符 25"/>
          <p:cNvCxnSpPr/>
          <p:nvPr/>
        </p:nvCxnSpPr>
        <p:spPr bwMode="auto">
          <a:xfrm>
            <a:off x="3967363" y="3066831"/>
            <a:ext cx="232556" cy="239520"/>
          </a:xfrm>
          <a:prstGeom prst="line">
            <a:avLst/>
          </a:prstGeom>
          <a:solidFill>
            <a:schemeClr val="accent1"/>
          </a:solidFill>
          <a:ln w="19050" cap="flat" cmpd="sng" algn="ctr">
            <a:solidFill>
              <a:srgbClr val="C00000"/>
            </a:solidFill>
            <a:prstDash val="solid"/>
            <a:round/>
            <a:headEnd type="none" w="med" len="med"/>
            <a:tailEnd type="none" w="med" len="med"/>
          </a:ln>
          <a:effectLst/>
        </p:spPr>
      </p:cxnSp>
      <p:sp>
        <p:nvSpPr>
          <p:cNvPr id="90" name="文本框 89"/>
          <p:cNvSpPr txBox="1"/>
          <p:nvPr/>
        </p:nvSpPr>
        <p:spPr>
          <a:xfrm>
            <a:off x="3945751" y="2791185"/>
            <a:ext cx="232307" cy="369332"/>
          </a:xfrm>
          <a:prstGeom prst="rect">
            <a:avLst/>
          </a:prstGeom>
          <a:noFill/>
        </p:spPr>
        <p:txBody>
          <a:bodyPr wrap="square">
            <a:spAutoFit/>
          </a:bodyPr>
          <a:lstStyle/>
          <a:p>
            <a:pPr marL="0" marR="0" lvl="0" indent="0" algn="l" defTabSz="6858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C00000"/>
                </a:solidFill>
                <a:effectLst/>
                <a:uLnTx/>
                <a:uFillTx/>
                <a:latin typeface="Times New Roman" panose="02020603050405020304" charset="0"/>
                <a:ea typeface="宋体" pitchFamily="2" charset="-122"/>
                <a:cs typeface="Times New Roman" panose="02020603050405020304" charset="0"/>
              </a:rPr>
              <a:t>0</a:t>
            </a:r>
            <a:endParaRPr kumimoji="0" lang="zh-CN" altLang="en-US" sz="1350" b="1" i="0" u="none" strike="noStrike" kern="1200" cap="none" spc="0" normalizeH="0" baseline="0" noProof="0" dirty="0">
              <a:ln>
                <a:noFill/>
              </a:ln>
              <a:solidFill>
                <a:srgbClr val="C00000"/>
              </a:solidFill>
              <a:effectLst/>
              <a:uLnTx/>
              <a:uFillTx/>
              <a:latin typeface="Arial" panose="020B0604020202090204" pitchFamily="34" charset="0"/>
              <a:ea typeface="宋体" pitchFamily="2" charset="-122"/>
              <a:cs typeface="+mn-cs"/>
            </a:endParaRPr>
          </a:p>
        </p:txBody>
      </p:sp>
      <p:pic>
        <p:nvPicPr>
          <p:cNvPr id="93" name="图片 92" descr="形状, 图标&#10;&#10;描述已自动生成"/>
          <p:cNvPicPr>
            <a:picLocks noChangeAspect="1"/>
          </p:cNvPicPr>
          <p:nvPr/>
        </p:nvPicPr>
        <p:blipFill rotWithShape="1">
          <a:blip r:embed="rId4" cstate="print">
            <a:extLst>
              <a:ext uri="{28A0092B-C50C-407E-A947-70E740481C1C}">
                <a14:useLocalDpi xmlns:a14="http://schemas.microsoft.com/office/drawing/2010/main" val="0"/>
              </a:ext>
            </a:extLst>
          </a:blip>
          <a:srcRect l="19929" r="19760"/>
          <a:stretch>
            <a:fillRect/>
          </a:stretch>
        </p:blipFill>
        <p:spPr>
          <a:xfrm>
            <a:off x="7357918" y="3281714"/>
            <a:ext cx="373205" cy="618803"/>
          </a:xfrm>
          <a:prstGeom prst="rect">
            <a:avLst/>
          </a:prstGeom>
        </p:spPr>
      </p:pic>
      <p:sp>
        <p:nvSpPr>
          <p:cNvPr id="94" name="文本框 93"/>
          <p:cNvSpPr txBox="1"/>
          <p:nvPr/>
        </p:nvSpPr>
        <p:spPr>
          <a:xfrm>
            <a:off x="6110942" y="3351239"/>
            <a:ext cx="1306712" cy="369332"/>
          </a:xfrm>
          <a:prstGeom prst="rect">
            <a:avLst/>
          </a:prstGeom>
          <a:noFill/>
        </p:spPr>
        <p:txBody>
          <a:bodyPr wrap="square" rtlCol="0">
            <a:spAutoFit/>
          </a:bodyPr>
          <a:lstStyle/>
          <a:p>
            <a:pPr marL="0" marR="0" lvl="0" indent="0" algn="l" defTabSz="6858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FF9900"/>
                </a:solidFill>
                <a:effectLst/>
                <a:uLnTx/>
                <a:uFillTx/>
                <a:latin typeface="Times New Roman" panose="02020603050405020304" charset="0"/>
                <a:ea typeface="宋体" pitchFamily="2" charset="-122"/>
                <a:cs typeface="Times New Roman" panose="02020603050405020304" charset="0"/>
              </a:rPr>
              <a:t>00110010 </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charset="0"/>
                <a:ea typeface="宋体" pitchFamily="2" charset="-122"/>
                <a:cs typeface="Times New Roman" panose="02020603050405020304" charset="0"/>
              </a:rPr>
              <a:t>=</a:t>
            </a:r>
            <a:endParaRPr kumimoji="0" lang="zh-CN" altLang="en-US" sz="1800" b="0" i="0" u="none" strike="noStrike" kern="1200" cap="none" spc="0" normalizeH="0" baseline="0" noProof="0" dirty="0">
              <a:ln>
                <a:noFill/>
              </a:ln>
              <a:solidFill>
                <a:srgbClr val="000000"/>
              </a:solidFill>
              <a:effectLst/>
              <a:uLnTx/>
              <a:uFillTx/>
              <a:latin typeface="Times New Roman" panose="02020603050405020304" charset="0"/>
              <a:ea typeface="宋体" pitchFamily="2" charset="-122"/>
              <a:cs typeface="Times New Roman" panose="02020603050405020304" charset="0"/>
            </a:endParaRPr>
          </a:p>
        </p:txBody>
      </p:sp>
      <p:pic>
        <p:nvPicPr>
          <p:cNvPr id="25" name="Picture 6"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1757" y="3031914"/>
            <a:ext cx="346364" cy="354236"/>
          </a:xfrm>
          <a:prstGeom prst="rect">
            <a:avLst/>
          </a:prstGeom>
        </p:spPr>
      </p:pic>
      <p:cxnSp>
        <p:nvCxnSpPr>
          <p:cNvPr id="27" name="直接箭头连接符 26"/>
          <p:cNvCxnSpPr/>
          <p:nvPr/>
        </p:nvCxnSpPr>
        <p:spPr bwMode="auto">
          <a:xfrm>
            <a:off x="4907180" y="3186591"/>
            <a:ext cx="447678" cy="0"/>
          </a:xfrm>
          <a:prstGeom prst="straightConnector1">
            <a:avLst/>
          </a:prstGeom>
          <a:solidFill>
            <a:schemeClr val="accent1"/>
          </a:solidFill>
          <a:ln w="12700" cap="flat" cmpd="sng" algn="ctr">
            <a:solidFill>
              <a:srgbClr val="C00000"/>
            </a:solidFill>
            <a:prstDash val="solid"/>
            <a:round/>
            <a:headEnd type="none" w="med" len="med"/>
            <a:tailEnd type="triangle"/>
          </a:ln>
          <a:effectLst/>
        </p:spPr>
      </p:cxnSp>
      <p:cxnSp>
        <p:nvCxnSpPr>
          <p:cNvPr id="28" name="直接箭头连接符 27"/>
          <p:cNvCxnSpPr/>
          <p:nvPr/>
        </p:nvCxnSpPr>
        <p:spPr bwMode="auto">
          <a:xfrm flipH="1" flipV="1">
            <a:off x="5540505" y="3289114"/>
            <a:ext cx="605117" cy="225911"/>
          </a:xfrm>
          <a:prstGeom prst="straightConnector1">
            <a:avLst/>
          </a:prstGeom>
          <a:solidFill>
            <a:schemeClr val="accent1"/>
          </a:solidFill>
          <a:ln w="12700" cap="flat" cmpd="sng" algn="ctr">
            <a:solidFill>
              <a:srgbClr val="C00000"/>
            </a:solidFill>
            <a:prstDash val="solid"/>
            <a:round/>
            <a:headEnd type="none" w="med" len="med"/>
            <a:tailEnd type="triangle"/>
          </a:ln>
          <a:effectLst/>
        </p:spPr>
      </p:cxnSp>
      <p:sp>
        <p:nvSpPr>
          <p:cNvPr id="35" name="箭头: 右 34"/>
          <p:cNvSpPr/>
          <p:nvPr/>
        </p:nvSpPr>
        <p:spPr bwMode="auto">
          <a:xfrm rot="20169171">
            <a:off x="5545019" y="2936607"/>
            <a:ext cx="653058" cy="12322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68580" tIns="34290" rIns="68580" bIns="34290" numCol="1" rtlCol="0" anchor="ctr" anchorCtr="0" compatLnSpc="1"/>
          <a:lstStyle/>
          <a:p>
            <a:pPr marL="0" marR="0" lvl="0" indent="0" algn="ctr" defTabSz="6858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rgbClr val="000000"/>
              </a:solidFill>
              <a:effectLst/>
              <a:uLnTx/>
              <a:uFillTx/>
              <a:latin typeface="Arial" panose="020B0604020202090204" pitchFamily="34" charset="0"/>
              <a:ea typeface="宋体" pitchFamily="2" charset="-122"/>
              <a:cs typeface="+mn-cs"/>
            </a:endParaRPr>
          </a:p>
        </p:txBody>
      </p:sp>
      <p:pic>
        <p:nvPicPr>
          <p:cNvPr id="36" name="图片 35" descr="图标&#10;&#10;描述已自动生成"/>
          <p:cNvPicPr>
            <a:picLocks noChangeAspect="1"/>
          </p:cNvPicPr>
          <p:nvPr/>
        </p:nvPicPr>
        <p:blipFill rotWithShape="1">
          <a:blip r:embed="rId3" cstate="print">
            <a:extLst>
              <a:ext uri="{28A0092B-C50C-407E-A947-70E740481C1C}">
                <a14:useLocalDpi xmlns:a14="http://schemas.microsoft.com/office/drawing/2010/main" val="0"/>
              </a:ext>
            </a:extLst>
          </a:blip>
          <a:srcRect l="5900" t="10101" r="5395" b="6950"/>
          <a:stretch>
            <a:fillRect/>
          </a:stretch>
        </p:blipFill>
        <p:spPr>
          <a:xfrm>
            <a:off x="7286697" y="2656786"/>
            <a:ext cx="432048" cy="404009"/>
          </a:xfrm>
          <a:prstGeom prst="rect">
            <a:avLst/>
          </a:prstGeom>
        </p:spPr>
      </p:pic>
      <p:sp>
        <p:nvSpPr>
          <p:cNvPr id="38" name="文本框 37"/>
          <p:cNvSpPr txBox="1"/>
          <p:nvPr/>
        </p:nvSpPr>
        <p:spPr>
          <a:xfrm>
            <a:off x="6110942" y="2657499"/>
            <a:ext cx="1336697" cy="369332"/>
          </a:xfrm>
          <a:prstGeom prst="rect">
            <a:avLst/>
          </a:prstGeom>
          <a:noFill/>
        </p:spPr>
        <p:txBody>
          <a:bodyPr wrap="square" rtlCol="0">
            <a:spAutoFit/>
          </a:bodyPr>
          <a:lstStyle/>
          <a:p>
            <a:pPr marL="0" marR="0" lvl="0" indent="0" algn="l" defTabSz="6858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charset="0"/>
                <a:ea typeface="宋体" pitchFamily="2" charset="-122"/>
                <a:cs typeface="Times New Roman" panose="02020603050405020304" charset="0"/>
              </a:rPr>
              <a:t>10111101 =</a:t>
            </a:r>
            <a:endParaRPr kumimoji="0" lang="zh-CN" altLang="en-US" sz="1800" b="0" i="0" u="none" strike="noStrike" kern="1200" cap="none" spc="0" normalizeH="0" baseline="0" noProof="0" dirty="0">
              <a:ln>
                <a:noFill/>
              </a:ln>
              <a:solidFill>
                <a:srgbClr val="000000"/>
              </a:solidFill>
              <a:effectLst/>
              <a:uLnTx/>
              <a:uFillTx/>
              <a:latin typeface="Times New Roman" panose="02020603050405020304" charset="0"/>
              <a:ea typeface="宋体" pitchFamily="2" charset="-122"/>
              <a:cs typeface="Times New Roman" panose="02020603050405020304" charset="0"/>
            </a:endParaRPr>
          </a:p>
        </p:txBody>
      </p:sp>
      <p:cxnSp>
        <p:nvCxnSpPr>
          <p:cNvPr id="40" name="直接连接符 39"/>
          <p:cNvCxnSpPr/>
          <p:nvPr/>
        </p:nvCxnSpPr>
        <p:spPr bwMode="auto">
          <a:xfrm>
            <a:off x="6145501" y="2743681"/>
            <a:ext cx="232556" cy="239520"/>
          </a:xfrm>
          <a:prstGeom prst="line">
            <a:avLst/>
          </a:prstGeom>
          <a:solidFill>
            <a:schemeClr val="accent1"/>
          </a:solidFill>
          <a:ln w="19050" cap="flat" cmpd="sng" algn="ctr">
            <a:solidFill>
              <a:srgbClr val="C00000"/>
            </a:solidFill>
            <a:prstDash val="solid"/>
            <a:round/>
            <a:headEnd type="none" w="med" len="med"/>
            <a:tailEnd type="none" w="med" len="med"/>
          </a:ln>
          <a:effectLst/>
        </p:spPr>
      </p:cxnSp>
      <p:sp>
        <p:nvSpPr>
          <p:cNvPr id="41" name="文本框 40"/>
          <p:cNvSpPr txBox="1"/>
          <p:nvPr/>
        </p:nvSpPr>
        <p:spPr>
          <a:xfrm>
            <a:off x="6104013" y="2435040"/>
            <a:ext cx="232307" cy="369332"/>
          </a:xfrm>
          <a:prstGeom prst="rect">
            <a:avLst/>
          </a:prstGeom>
          <a:noFill/>
        </p:spPr>
        <p:txBody>
          <a:bodyPr wrap="square">
            <a:spAutoFit/>
          </a:bodyPr>
          <a:lstStyle/>
          <a:p>
            <a:pPr marL="0" marR="0" lvl="0" indent="0" algn="l" defTabSz="6858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C00000"/>
                </a:solidFill>
                <a:effectLst/>
                <a:uLnTx/>
                <a:uFillTx/>
                <a:latin typeface="Times New Roman" panose="02020603050405020304" charset="0"/>
                <a:ea typeface="宋体" pitchFamily="2" charset="-122"/>
                <a:cs typeface="Times New Roman" panose="02020603050405020304" charset="0"/>
              </a:rPr>
              <a:t>0</a:t>
            </a:r>
            <a:endParaRPr kumimoji="0" lang="zh-CN" altLang="en-US" sz="1350" b="1" i="0" u="none" strike="noStrike" kern="1200" cap="none" spc="0" normalizeH="0" baseline="0" noProof="0" dirty="0">
              <a:ln>
                <a:noFill/>
              </a:ln>
              <a:solidFill>
                <a:srgbClr val="C00000"/>
              </a:solidFill>
              <a:effectLst/>
              <a:uLnTx/>
              <a:uFillTx/>
              <a:latin typeface="Arial" panose="020B0604020202090204" pitchFamily="34" charset="0"/>
              <a:ea typeface="宋体" pitchFamily="2" charset="-122"/>
              <a:cs typeface="+mn-cs"/>
            </a:endParaRPr>
          </a:p>
        </p:txBody>
      </p:sp>
      <p:sp>
        <p:nvSpPr>
          <p:cNvPr id="48" name="文本框 47"/>
          <p:cNvSpPr txBox="1"/>
          <p:nvPr/>
        </p:nvSpPr>
        <p:spPr>
          <a:xfrm>
            <a:off x="1867284" y="5131109"/>
            <a:ext cx="5729052" cy="369332"/>
          </a:xfrm>
          <a:prstGeom prst="rect">
            <a:avLst/>
          </a:prstGeom>
          <a:noFill/>
        </p:spPr>
        <p:txBody>
          <a:bodyPr wrap="square">
            <a:spAutoFit/>
          </a:bodyPr>
          <a:lstStyle/>
          <a:p>
            <a:pPr marL="807085" marR="0" lvl="0" indent="-807085" algn="l" defTabSz="6858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9900"/>
                </a:solidFill>
                <a:effectLst/>
                <a:uLnTx/>
                <a:uFillTx/>
                <a:latin typeface="微软雅黑" panose="020B0503020204020204" pitchFamily="34" charset="-122"/>
                <a:ea typeface="微软雅黑" panose="020B0503020204020204" pitchFamily="34" charset="-122"/>
                <a:cs typeface="+mn-cs"/>
              </a:rPr>
              <a:t>The one-time pad </a:t>
            </a:r>
            <a:r>
              <a:rPr kumimoji="0" lang="en-US" altLang="zh-CN"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cannot guarantee integrity</a:t>
            </a:r>
            <a:endParaRPr kumimoji="0" lang="zh-CN" altLang="en-US"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p:txBody>
      </p:sp>
      <p:sp>
        <p:nvSpPr>
          <p:cNvPr id="33" name="文本框 32"/>
          <p:cNvSpPr txBox="1"/>
          <p:nvPr/>
        </p:nvSpPr>
        <p:spPr>
          <a:xfrm>
            <a:off x="2991538" y="1820656"/>
            <a:ext cx="2260215" cy="923330"/>
          </a:xfrm>
          <a:prstGeom prst="rect">
            <a:avLst/>
          </a:prstGeom>
          <a:noFill/>
        </p:spPr>
        <p:txBody>
          <a:bodyPr wrap="square">
            <a:spAutoFit/>
          </a:bodyPr>
          <a:lstStyle/>
          <a:p>
            <a:pPr marL="807085" marR="0" lvl="0" indent="-807085" algn="l" defTabSz="6858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bit-flipping attack</a:t>
            </a:r>
            <a:endParaRPr kumimoji="0" lang="zh-CN" altLang="en-US"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cxnSp>
        <p:nvCxnSpPr>
          <p:cNvPr id="34" name="直接箭头连接符 33"/>
          <p:cNvCxnSpPr/>
          <p:nvPr/>
        </p:nvCxnSpPr>
        <p:spPr bwMode="auto">
          <a:xfrm>
            <a:off x="4060472" y="2275273"/>
            <a:ext cx="0" cy="572845"/>
          </a:xfrm>
          <a:prstGeom prst="straightConnector1">
            <a:avLst/>
          </a:prstGeom>
          <a:solidFill>
            <a:schemeClr val="accent1"/>
          </a:solidFill>
          <a:ln w="12700" cap="flat" cmpd="sng" algn="ctr">
            <a:solidFill>
              <a:srgbClr val="C00000"/>
            </a:solidFill>
            <a:prstDash val="solid"/>
            <a:round/>
            <a:headEnd type="none" w="med" len="med"/>
            <a:tailEnd type="triangle"/>
          </a:ln>
          <a:effectLst/>
        </p:spPr>
      </p:cxnSp>
      <p:sp>
        <p:nvSpPr>
          <p:cNvPr id="4" name="Title 1"/>
          <p:cNvSpPr txBox="1"/>
          <p:nvPr/>
        </p:nvSpPr>
        <p:spPr>
          <a:xfrm>
            <a:off x="457200" y="152400"/>
            <a:ext cx="8229600" cy="1143000"/>
          </a:xfrm>
          <a:prstGeom prst="rect">
            <a:avLst/>
          </a:prstGeom>
        </p:spPr>
        <p:txBody>
          <a:bodyPr vert="horz" lIns="0" tIns="45720" rIns="0" bIns="45720" rtlCol="0" anchor="ctr">
            <a:normAutofit/>
          </a:bodyPr>
          <a:lstStyle>
            <a:lvl1pPr algn="ctr" defTabSz="457200" rtl="0" eaLnBrk="1" latinLnBrk="0" hangingPunct="1">
              <a:spcBef>
                <a:spcPct val="0"/>
              </a:spcBef>
              <a:buNone/>
              <a:defRPr sz="4400" b="0" i="0" kern="1200" spc="-50" normalizeH="0">
                <a:solidFill>
                  <a:schemeClr val="tx2"/>
                </a:solidFill>
                <a:latin typeface="+mj-lt"/>
                <a:ea typeface="+mj-ea"/>
                <a:cs typeface="Cambria"/>
              </a:defRPr>
            </a:lvl1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altLang="zh-CN" sz="4400" b="0" i="0" u="none" strike="noStrike" kern="1200" cap="none" spc="-50" normalizeH="0" baseline="0" noProof="0" dirty="0">
                <a:ln>
                  <a:noFill/>
                </a:ln>
                <a:solidFill>
                  <a:srgbClr val="990000"/>
                </a:solidFill>
                <a:effectLst/>
                <a:uLnTx/>
                <a:uFillTx/>
                <a:latin typeface="Calibri"/>
                <a:ea typeface="宋体"/>
              </a:rPr>
              <a:t>Symmetric Cipher for Authentication</a:t>
            </a:r>
            <a:endParaRPr kumimoji="0" lang="en-US" altLang="zh-CN" sz="4400" b="0" i="0" u="none" strike="noStrike" kern="1200" cap="none" spc="-50" normalizeH="0" baseline="0" noProof="0" dirty="0">
              <a:ln>
                <a:noFill/>
              </a:ln>
              <a:solidFill>
                <a:srgbClr val="990000"/>
              </a:solidFill>
              <a:effectLst/>
              <a:uLnTx/>
              <a:uFillTx/>
              <a:latin typeface="Calibri"/>
              <a:ea typeface="宋体"/>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7"/>
                                        </p:tgtEl>
                                        <p:attrNameLst>
                                          <p:attrName>style.visibility</p:attrName>
                                        </p:attrNameLst>
                                      </p:cBhvr>
                                      <p:to>
                                        <p:strVal val="visible"/>
                                      </p:to>
                                    </p:set>
                                    <p:animEffect transition="in" filter="randombar(horizontal)">
                                      <p:cBhvr>
                                        <p:cTn id="16" dur="500"/>
                                        <p:tgtEl>
                                          <p:spTgt spid="67"/>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70"/>
                                        </p:tgtEl>
                                        <p:attrNameLst>
                                          <p:attrName>style.visibility</p:attrName>
                                        </p:attrNameLst>
                                      </p:cBhvr>
                                      <p:to>
                                        <p:strVal val="visible"/>
                                      </p:to>
                                    </p:set>
                                    <p:animEffect transition="in" filter="randombar(horizontal)">
                                      <p:cBhvr>
                                        <p:cTn id="21" dur="500"/>
                                        <p:tgtEl>
                                          <p:spTgt spid="70"/>
                                        </p:tgtEl>
                                      </p:cBhvr>
                                    </p:animEffect>
                                  </p:childTnLst>
                                </p:cTn>
                              </p:par>
                              <p:par>
                                <p:cTn id="22" presetID="14" presetClass="entr" presetSubtype="10" fill="hold" nodeType="withEffect">
                                  <p:stCondLst>
                                    <p:cond delay="0"/>
                                  </p:stCondLst>
                                  <p:childTnLst>
                                    <p:set>
                                      <p:cBhvr>
                                        <p:cTn id="23" dur="1" fill="hold">
                                          <p:stCondLst>
                                            <p:cond delay="0"/>
                                          </p:stCondLst>
                                        </p:cTn>
                                        <p:tgtEl>
                                          <p:spTgt spid="72"/>
                                        </p:tgtEl>
                                        <p:attrNameLst>
                                          <p:attrName>style.visibility</p:attrName>
                                        </p:attrNameLst>
                                      </p:cBhvr>
                                      <p:to>
                                        <p:strVal val="visible"/>
                                      </p:to>
                                    </p:set>
                                    <p:animEffect transition="in" filter="randombar(horizontal)">
                                      <p:cBhvr>
                                        <p:cTn id="24" dur="500"/>
                                        <p:tgtEl>
                                          <p:spTgt spid="72"/>
                                        </p:tgtEl>
                                      </p:cBhvr>
                                    </p:animEffect>
                                  </p:childTnLst>
                                </p:cTn>
                              </p:par>
                              <p:par>
                                <p:cTn id="25" presetID="14" presetClass="entr" presetSubtype="10" fill="hold" nodeType="with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randombar(horizontal)">
                                      <p:cBhvr>
                                        <p:cTn id="27" dur="500"/>
                                        <p:tgtEl>
                                          <p:spTgt spid="6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8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93"/>
                                        </p:tgtEl>
                                        <p:attrNameLst>
                                          <p:attrName>style.visibility</p:attrName>
                                        </p:attrNameLst>
                                      </p:cBhvr>
                                      <p:to>
                                        <p:strVal val="visible"/>
                                      </p:to>
                                    </p:set>
                                    <p:animEffect transition="in" filter="randombar(horizontal)">
                                      <p:cBhvr>
                                        <p:cTn id="38" dur="500"/>
                                        <p:tgtEl>
                                          <p:spTgt spid="93"/>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94"/>
                                        </p:tgtEl>
                                        <p:attrNameLst>
                                          <p:attrName>style.visibility</p:attrName>
                                        </p:attrNameLst>
                                      </p:cBhvr>
                                      <p:to>
                                        <p:strVal val="visible"/>
                                      </p:to>
                                    </p:set>
                                    <p:animEffect transition="in" filter="randombar(horizontal)">
                                      <p:cBhvr>
                                        <p:cTn id="41" dur="500"/>
                                        <p:tgtEl>
                                          <p:spTgt spid="94"/>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randombar(horizontal)">
                                      <p:cBhvr>
                                        <p:cTn id="46" dur="500"/>
                                        <p:tgtEl>
                                          <p:spTgt spid="28"/>
                                        </p:tgtEl>
                                      </p:cBhvr>
                                    </p:animEffect>
                                  </p:childTnLst>
                                </p:cTn>
                              </p:par>
                              <p:par>
                                <p:cTn id="47" presetID="14" presetClass="entr" presetSubtype="1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randombar(horizontal)">
                                      <p:cBhvr>
                                        <p:cTn id="49" dur="500"/>
                                        <p:tgtEl>
                                          <p:spTgt spid="27"/>
                                        </p:tgtEl>
                                      </p:cBhvr>
                                    </p:animEffect>
                                  </p:childTnLst>
                                </p:cTn>
                              </p:par>
                              <p:par>
                                <p:cTn id="50" presetID="14" presetClass="entr" presetSubtype="10" fill="hold"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randombar(horizontal)">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randombar(horizontal)">
                                      <p:cBhvr>
                                        <p:cTn id="57" dur="500"/>
                                        <p:tgtEl>
                                          <p:spTgt spid="35"/>
                                        </p:tgtEl>
                                      </p:cBhvr>
                                    </p:animEffect>
                                  </p:childTnLst>
                                </p:cTn>
                              </p:par>
                              <p:par>
                                <p:cTn id="58" presetID="14" presetClass="entr" presetSubtype="10" fill="hold" grpId="0" nodeType="with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randombar(horizontal)">
                                      <p:cBhvr>
                                        <p:cTn id="60" dur="500"/>
                                        <p:tgtEl>
                                          <p:spTgt spid="38"/>
                                        </p:tgtEl>
                                      </p:cBhvr>
                                    </p:animEffect>
                                  </p:childTnLst>
                                </p:cTn>
                              </p:par>
                              <p:par>
                                <p:cTn id="61" presetID="14" presetClass="entr" presetSubtype="10" fill="hold"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randombar(horizontal)">
                                      <p:cBhvr>
                                        <p:cTn id="63" dur="500"/>
                                        <p:tgtEl>
                                          <p:spTgt spid="36"/>
                                        </p:tgtEl>
                                      </p:cBhvr>
                                    </p:animEffect>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nodeType="clickEffect">
                                  <p:stCondLst>
                                    <p:cond delay="0"/>
                                  </p:stCondLst>
                                  <p:childTnLst>
                                    <p:set>
                                      <p:cBhvr>
                                        <p:cTn id="67" dur="1" fill="hold">
                                          <p:stCondLst>
                                            <p:cond delay="0"/>
                                          </p:stCondLst>
                                        </p:cTn>
                                        <p:tgtEl>
                                          <p:spTgt spid="86"/>
                                        </p:tgtEl>
                                        <p:attrNameLst>
                                          <p:attrName>style.visibility</p:attrName>
                                        </p:attrNameLst>
                                      </p:cBhvr>
                                      <p:to>
                                        <p:strVal val="visible"/>
                                      </p:to>
                                    </p:set>
                                    <p:animEffect transition="in" filter="randombar(horizontal)">
                                      <p:cBhvr>
                                        <p:cTn id="68" dur="500"/>
                                        <p:tgtEl>
                                          <p:spTgt spid="86"/>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6"/>
                                        </p:tgtEl>
                                        <p:attrNameLst>
                                          <p:attrName>style.visibility</p:attrName>
                                        </p:attrNameLst>
                                      </p:cBhvr>
                                      <p:to>
                                        <p:strVal val="visible"/>
                                      </p:to>
                                    </p:set>
                                    <p:anim calcmode="lin" valueType="num">
                                      <p:cBhvr additive="base">
                                        <p:cTn id="73" dur="500" fill="hold"/>
                                        <p:tgtEl>
                                          <p:spTgt spid="26"/>
                                        </p:tgtEl>
                                        <p:attrNameLst>
                                          <p:attrName>ppt_x</p:attrName>
                                        </p:attrNameLst>
                                      </p:cBhvr>
                                      <p:tavLst>
                                        <p:tav tm="0">
                                          <p:val>
                                            <p:strVal val="#ppt_x"/>
                                          </p:val>
                                        </p:tav>
                                        <p:tav tm="100000">
                                          <p:val>
                                            <p:strVal val="#ppt_x"/>
                                          </p:val>
                                        </p:tav>
                                      </p:tavLst>
                                    </p:anim>
                                    <p:anim calcmode="lin" valueType="num">
                                      <p:cBhvr additive="base">
                                        <p:cTn id="74" dur="500" fill="hold"/>
                                        <p:tgtEl>
                                          <p:spTgt spid="26"/>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90"/>
                                        </p:tgtEl>
                                        <p:attrNameLst>
                                          <p:attrName>style.visibility</p:attrName>
                                        </p:attrNameLst>
                                      </p:cBhvr>
                                      <p:to>
                                        <p:strVal val="visible"/>
                                      </p:to>
                                    </p:set>
                                    <p:anim calcmode="lin" valueType="num">
                                      <p:cBhvr additive="base">
                                        <p:cTn id="77" dur="500" fill="hold"/>
                                        <p:tgtEl>
                                          <p:spTgt spid="90"/>
                                        </p:tgtEl>
                                        <p:attrNameLst>
                                          <p:attrName>ppt_x</p:attrName>
                                        </p:attrNameLst>
                                      </p:cBhvr>
                                      <p:tavLst>
                                        <p:tav tm="0">
                                          <p:val>
                                            <p:strVal val="#ppt_x"/>
                                          </p:val>
                                        </p:tav>
                                        <p:tav tm="100000">
                                          <p:val>
                                            <p:strVal val="#ppt_x"/>
                                          </p:val>
                                        </p:tav>
                                      </p:tavLst>
                                    </p:anim>
                                    <p:anim calcmode="lin" valueType="num">
                                      <p:cBhvr additive="base">
                                        <p:cTn id="78"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4" presetClass="entr" presetSubtype="10" fill="hold" nodeType="click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randombar(horizontal)">
                                      <p:cBhvr>
                                        <p:cTn id="83" dur="500"/>
                                        <p:tgtEl>
                                          <p:spTgt spid="34"/>
                                        </p:tgtEl>
                                      </p:cBhvr>
                                    </p:animEffect>
                                  </p:childTnLst>
                                </p:cTn>
                              </p:par>
                              <p:par>
                                <p:cTn id="84" presetID="14" presetClass="entr" presetSubtype="10" fill="hold" grpId="0" nodeType="withEffect">
                                  <p:stCondLst>
                                    <p:cond delay="0"/>
                                  </p:stCondLst>
                                  <p:childTnLst>
                                    <p:set>
                                      <p:cBhvr>
                                        <p:cTn id="85" dur="1" fill="hold">
                                          <p:stCondLst>
                                            <p:cond delay="0"/>
                                          </p:stCondLst>
                                        </p:cTn>
                                        <p:tgtEl>
                                          <p:spTgt spid="33"/>
                                        </p:tgtEl>
                                        <p:attrNameLst>
                                          <p:attrName>style.visibility</p:attrName>
                                        </p:attrNameLst>
                                      </p:cBhvr>
                                      <p:to>
                                        <p:strVal val="visible"/>
                                      </p:to>
                                    </p:set>
                                    <p:animEffect transition="in" filter="randombar(horizontal)">
                                      <p:cBhvr>
                                        <p:cTn id="86" dur="500"/>
                                        <p:tgtEl>
                                          <p:spTgt spid="33"/>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0"/>
                                        </p:tgtEl>
                                        <p:attrNameLst>
                                          <p:attrName>style.visibility</p:attrName>
                                        </p:attrNameLst>
                                      </p:cBhvr>
                                      <p:to>
                                        <p:strVal val="visible"/>
                                      </p:to>
                                    </p:set>
                                    <p:anim calcmode="lin" valueType="num">
                                      <p:cBhvr additive="base">
                                        <p:cTn id="91" dur="500" fill="hold"/>
                                        <p:tgtEl>
                                          <p:spTgt spid="40"/>
                                        </p:tgtEl>
                                        <p:attrNameLst>
                                          <p:attrName>ppt_x</p:attrName>
                                        </p:attrNameLst>
                                      </p:cBhvr>
                                      <p:tavLst>
                                        <p:tav tm="0">
                                          <p:val>
                                            <p:strVal val="#ppt_x"/>
                                          </p:val>
                                        </p:tav>
                                        <p:tav tm="100000">
                                          <p:val>
                                            <p:strVal val="#ppt_x"/>
                                          </p:val>
                                        </p:tav>
                                      </p:tavLst>
                                    </p:anim>
                                    <p:anim calcmode="lin" valueType="num">
                                      <p:cBhvr additive="base">
                                        <p:cTn id="92" dur="500" fill="hold"/>
                                        <p:tgtEl>
                                          <p:spTgt spid="40"/>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41"/>
                                        </p:tgtEl>
                                        <p:attrNameLst>
                                          <p:attrName>style.visibility</p:attrName>
                                        </p:attrNameLst>
                                      </p:cBhvr>
                                      <p:to>
                                        <p:strVal val="visible"/>
                                      </p:to>
                                    </p:set>
                                    <p:anim calcmode="lin" valueType="num">
                                      <p:cBhvr additive="base">
                                        <p:cTn id="95" dur="500" fill="hold"/>
                                        <p:tgtEl>
                                          <p:spTgt spid="41"/>
                                        </p:tgtEl>
                                        <p:attrNameLst>
                                          <p:attrName>ppt_x</p:attrName>
                                        </p:attrNameLst>
                                      </p:cBhvr>
                                      <p:tavLst>
                                        <p:tav tm="0">
                                          <p:val>
                                            <p:strVal val="#ppt_x"/>
                                          </p:val>
                                        </p:tav>
                                        <p:tav tm="100000">
                                          <p:val>
                                            <p:strVal val="#ppt_x"/>
                                          </p:val>
                                        </p:tav>
                                      </p:tavLst>
                                    </p:anim>
                                    <p:anim calcmode="lin" valueType="num">
                                      <p:cBhvr additive="base">
                                        <p:cTn id="9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grpId="0" nodeType="clickEffect">
                                  <p:stCondLst>
                                    <p:cond delay="0"/>
                                  </p:stCondLst>
                                  <p:childTnLst>
                                    <p:set>
                                      <p:cBhvr>
                                        <p:cTn id="100" dur="1" fill="hold">
                                          <p:stCondLst>
                                            <p:cond delay="0"/>
                                          </p:stCondLst>
                                        </p:cTn>
                                        <p:tgtEl>
                                          <p:spTgt spid="48"/>
                                        </p:tgtEl>
                                        <p:attrNameLst>
                                          <p:attrName>style.visibility</p:attrName>
                                        </p:attrNameLst>
                                      </p:cBhvr>
                                      <p:to>
                                        <p:strVal val="visible"/>
                                      </p:to>
                                    </p:set>
                                    <p:animEffect transition="in" filter="fade">
                                      <p:cBhvr>
                                        <p:cTn id="101" dur="1000"/>
                                        <p:tgtEl>
                                          <p:spTgt spid="48"/>
                                        </p:tgtEl>
                                      </p:cBhvr>
                                    </p:animEffect>
                                    <p:anim calcmode="lin" valueType="num">
                                      <p:cBhvr>
                                        <p:cTn id="102" dur="1000" fill="hold"/>
                                        <p:tgtEl>
                                          <p:spTgt spid="48"/>
                                        </p:tgtEl>
                                        <p:attrNameLst>
                                          <p:attrName>ppt_x</p:attrName>
                                        </p:attrNameLst>
                                      </p:cBhvr>
                                      <p:tavLst>
                                        <p:tav tm="0">
                                          <p:val>
                                            <p:strVal val="#ppt_x"/>
                                          </p:val>
                                        </p:tav>
                                        <p:tav tm="100000">
                                          <p:val>
                                            <p:strVal val="#ppt_x"/>
                                          </p:val>
                                        </p:tav>
                                      </p:tavLst>
                                    </p:anim>
                                    <p:anim calcmode="lin" valueType="num">
                                      <p:cBhvr>
                                        <p:cTn id="103"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7" grpId="0"/>
      <p:bldP spid="24" grpId="0" animBg="1"/>
      <p:bldP spid="84" grpId="0"/>
      <p:bldP spid="90" grpId="0"/>
      <p:bldP spid="94" grpId="0"/>
      <p:bldP spid="35" grpId="0" animBg="1"/>
      <p:bldP spid="38" grpId="0"/>
      <p:bldP spid="41" grpId="0"/>
      <p:bldP spid="48" grpId="0"/>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13539" y="2533864"/>
            <a:ext cx="969401" cy="1674844"/>
            <a:chOff x="1415480" y="1104865"/>
            <a:chExt cx="1292535" cy="2233124"/>
          </a:xfrm>
        </p:grpSpPr>
        <p:pic>
          <p:nvPicPr>
            <p:cNvPr id="37" name="图片 36" descr="图标&#10;&#10;描述已自动生成"/>
            <p:cNvPicPr>
              <a:picLocks noChangeAspect="1"/>
            </p:cNvPicPr>
            <p:nvPr/>
          </p:nvPicPr>
          <p:blipFill rotWithShape="1">
            <a:blip r:embed="rId1">
              <a:extLst>
                <a:ext uri="{28A0092B-C50C-407E-A947-70E740481C1C}">
                  <a14:useLocalDpi xmlns:a14="http://schemas.microsoft.com/office/drawing/2010/main" val="0"/>
                </a:ext>
              </a:extLst>
            </a:blip>
            <a:srcRect l="18191" t="7176" r="18985" b="13829"/>
            <a:stretch>
              <a:fillRect/>
            </a:stretch>
          </p:blipFill>
          <p:spPr>
            <a:xfrm>
              <a:off x="1415480" y="1104865"/>
              <a:ext cx="1292535" cy="1753174"/>
            </a:xfrm>
            <a:prstGeom prst="rect">
              <a:avLst/>
            </a:prstGeom>
          </p:spPr>
        </p:pic>
        <p:sp>
          <p:nvSpPr>
            <p:cNvPr id="49" name="文本框 48"/>
            <p:cNvSpPr txBox="1"/>
            <p:nvPr/>
          </p:nvSpPr>
          <p:spPr>
            <a:xfrm>
              <a:off x="1794621" y="2937880"/>
              <a:ext cx="759759" cy="400109"/>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3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用户</a:t>
              </a:r>
              <a:endParaRPr kumimoji="0" lang="zh-CN" altLang="en-US" sz="13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3" name="组合 2"/>
          <p:cNvGrpSpPr/>
          <p:nvPr/>
        </p:nvGrpSpPr>
        <p:grpSpPr>
          <a:xfrm>
            <a:off x="7629523" y="2554251"/>
            <a:ext cx="1046933" cy="1844549"/>
            <a:chOff x="8910478" y="1230767"/>
            <a:chExt cx="1395911" cy="2459399"/>
          </a:xfrm>
        </p:grpSpPr>
        <p:pic>
          <p:nvPicPr>
            <p:cNvPr id="39" name="图片 38" descr="图片包含 图标&#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0478" y="1230767"/>
              <a:ext cx="1395911" cy="1720704"/>
            </a:xfrm>
            <a:prstGeom prst="rect">
              <a:avLst/>
            </a:prstGeom>
          </p:spPr>
        </p:pic>
        <p:sp>
          <p:nvSpPr>
            <p:cNvPr id="50" name="文本框 49"/>
            <p:cNvSpPr txBox="1"/>
            <p:nvPr/>
          </p:nvSpPr>
          <p:spPr>
            <a:xfrm>
              <a:off x="8910478" y="3013058"/>
              <a:ext cx="1366011" cy="677108"/>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3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网站服务器</a:t>
              </a:r>
              <a:endParaRPr kumimoji="0" lang="zh-CN" altLang="en-US" sz="13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pic>
        <p:nvPicPr>
          <p:cNvPr id="5" name="图片 4" descr="图标&#10;&#10;描述已自动生成"/>
          <p:cNvPicPr>
            <a:picLocks noChangeAspect="1"/>
          </p:cNvPicPr>
          <p:nvPr/>
        </p:nvPicPr>
        <p:blipFill rotWithShape="1">
          <a:blip r:embed="rId3" cstate="print">
            <a:extLst>
              <a:ext uri="{28A0092B-C50C-407E-A947-70E740481C1C}">
                <a14:useLocalDpi xmlns:a14="http://schemas.microsoft.com/office/drawing/2010/main" val="0"/>
              </a:ext>
            </a:extLst>
          </a:blip>
          <a:srcRect l="5900" t="10101" r="5395" b="6950"/>
          <a:stretch>
            <a:fillRect/>
          </a:stretch>
        </p:blipFill>
        <p:spPr>
          <a:xfrm>
            <a:off x="1439652" y="2656786"/>
            <a:ext cx="432048" cy="404009"/>
          </a:xfrm>
          <a:prstGeom prst="rect">
            <a:avLst/>
          </a:prstGeom>
        </p:spPr>
      </p:pic>
      <p:sp>
        <p:nvSpPr>
          <p:cNvPr id="6" name="文本框 5"/>
          <p:cNvSpPr txBox="1"/>
          <p:nvPr/>
        </p:nvSpPr>
        <p:spPr>
          <a:xfrm>
            <a:off x="1854166" y="2679751"/>
            <a:ext cx="1196640" cy="369332"/>
          </a:xfrm>
          <a:prstGeom prst="rect">
            <a:avLst/>
          </a:prstGeom>
          <a:noFill/>
        </p:spPr>
        <p:txBody>
          <a:bodyPr wrap="square" rtlCol="0">
            <a:spAutoFit/>
          </a:bodyPr>
          <a:lstStyle/>
          <a:p>
            <a:pPr marL="0" marR="0" lvl="0" indent="0" algn="l" defTabSz="6858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charset="0"/>
                <a:ea typeface="宋体" pitchFamily="2" charset="-122"/>
                <a:cs typeface="Times New Roman" panose="02020603050405020304" charset="0"/>
              </a:rPr>
              <a:t>= </a:t>
            </a:r>
            <a:r>
              <a:rPr kumimoji="0" lang="en-US" altLang="zh-CN" sz="1800" b="0" i="1" u="none" strike="noStrike" kern="1200" cap="none" spc="0" normalizeH="0" baseline="0" noProof="0" dirty="0">
                <a:ln>
                  <a:noFill/>
                </a:ln>
                <a:solidFill>
                  <a:srgbClr val="000000"/>
                </a:solidFill>
                <a:effectLst/>
                <a:uLnTx/>
                <a:uFillTx/>
                <a:latin typeface="Times New Roman" panose="02020603050405020304" charset="0"/>
                <a:ea typeface="宋体" pitchFamily="2" charset="-122"/>
                <a:cs typeface="Times New Roman" panose="02020603050405020304" charset="0"/>
              </a:rPr>
              <a:t>m</a:t>
            </a:r>
            <a:endParaRPr kumimoji="0" lang="zh-CN" altLang="en-US" sz="1800" b="0" i="1" u="none" strike="noStrike" kern="1200" cap="none" spc="0" normalizeH="0" baseline="0" noProof="0" dirty="0">
              <a:ln>
                <a:noFill/>
              </a:ln>
              <a:solidFill>
                <a:srgbClr val="000000"/>
              </a:solidFill>
              <a:effectLst/>
              <a:uLnTx/>
              <a:uFillTx/>
              <a:latin typeface="Times New Roman" panose="02020603050405020304" charset="0"/>
              <a:ea typeface="宋体" pitchFamily="2" charset="-122"/>
              <a:cs typeface="Times New Roman" panose="02020603050405020304" charset="0"/>
            </a:endParaRPr>
          </a:p>
        </p:txBody>
      </p:sp>
      <p:pic>
        <p:nvPicPr>
          <p:cNvPr id="11" name="图片 10" descr="形状, 图标&#10;&#10;描述已自动生成"/>
          <p:cNvPicPr>
            <a:picLocks noChangeAspect="1"/>
          </p:cNvPicPr>
          <p:nvPr/>
        </p:nvPicPr>
        <p:blipFill rotWithShape="1">
          <a:blip r:embed="rId4" cstate="print">
            <a:extLst>
              <a:ext uri="{28A0092B-C50C-407E-A947-70E740481C1C}">
                <a14:useLocalDpi xmlns:a14="http://schemas.microsoft.com/office/drawing/2010/main" val="0"/>
              </a:ext>
            </a:extLst>
          </a:blip>
          <a:srcRect l="19929" r="19760"/>
          <a:stretch>
            <a:fillRect/>
          </a:stretch>
        </p:blipFill>
        <p:spPr>
          <a:xfrm>
            <a:off x="1498495" y="3275437"/>
            <a:ext cx="373205" cy="618803"/>
          </a:xfrm>
          <a:prstGeom prst="rect">
            <a:avLst/>
          </a:prstGeom>
        </p:spPr>
      </p:pic>
      <p:sp>
        <p:nvSpPr>
          <p:cNvPr id="67" name="文本框 66"/>
          <p:cNvSpPr txBox="1"/>
          <p:nvPr/>
        </p:nvSpPr>
        <p:spPr>
          <a:xfrm>
            <a:off x="1896558" y="3315780"/>
            <a:ext cx="1196640" cy="369332"/>
          </a:xfrm>
          <a:prstGeom prst="rect">
            <a:avLst/>
          </a:prstGeom>
          <a:noFill/>
        </p:spPr>
        <p:txBody>
          <a:bodyPr wrap="square" rtlCol="0">
            <a:spAutoFit/>
          </a:bodyPr>
          <a:lstStyle/>
          <a:p>
            <a:pPr marL="0" marR="0" lvl="0" indent="0" algn="l" defTabSz="6858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charset="0"/>
                <a:ea typeface="宋体" pitchFamily="2" charset="-122"/>
                <a:cs typeface="Times New Roman" panose="02020603050405020304" charset="0"/>
              </a:rPr>
              <a:t>= </a:t>
            </a:r>
            <a:r>
              <a:rPr kumimoji="0" lang="en-US" altLang="zh-CN" sz="1800" b="0" i="1" u="none" strike="noStrike" kern="1200" cap="none" spc="0" normalizeH="0" baseline="0" noProof="0" dirty="0">
                <a:ln>
                  <a:noFill/>
                </a:ln>
                <a:solidFill>
                  <a:srgbClr val="FF9900"/>
                </a:solidFill>
                <a:effectLst/>
                <a:uLnTx/>
                <a:uFillTx/>
                <a:latin typeface="Times New Roman" panose="02020603050405020304" charset="0"/>
                <a:ea typeface="宋体" pitchFamily="2" charset="-122"/>
                <a:cs typeface="Times New Roman" panose="02020603050405020304" charset="0"/>
              </a:rPr>
              <a:t>k</a:t>
            </a:r>
            <a:endParaRPr kumimoji="0" lang="zh-CN" altLang="en-US" sz="1800" b="0" i="1" u="none" strike="noStrike" kern="1200" cap="none" spc="0" normalizeH="0" baseline="0" noProof="0" dirty="0">
              <a:ln>
                <a:noFill/>
              </a:ln>
              <a:solidFill>
                <a:srgbClr val="FF9900"/>
              </a:solidFill>
              <a:effectLst/>
              <a:uLnTx/>
              <a:uFillTx/>
              <a:latin typeface="Times New Roman" panose="02020603050405020304" charset="0"/>
              <a:ea typeface="宋体" pitchFamily="2" charset="-122"/>
              <a:cs typeface="Times New Roman" panose="02020603050405020304" charset="0"/>
            </a:endParaRPr>
          </a:p>
        </p:txBody>
      </p:sp>
      <p:pic>
        <p:nvPicPr>
          <p:cNvPr id="68" name="Picture 6"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39848" y="3014860"/>
            <a:ext cx="346364" cy="354236"/>
          </a:xfrm>
          <a:prstGeom prst="rect">
            <a:avLst/>
          </a:prstGeom>
        </p:spPr>
      </p:pic>
      <p:cxnSp>
        <p:nvCxnSpPr>
          <p:cNvPr id="70" name="直接箭头连接符 69"/>
          <p:cNvCxnSpPr/>
          <p:nvPr/>
        </p:nvCxnSpPr>
        <p:spPr bwMode="auto">
          <a:xfrm>
            <a:off x="2364277" y="3000933"/>
            <a:ext cx="621323" cy="152400"/>
          </a:xfrm>
          <a:prstGeom prst="straightConnector1">
            <a:avLst/>
          </a:prstGeom>
          <a:solidFill>
            <a:schemeClr val="accent1"/>
          </a:solidFill>
          <a:ln w="12700" cap="flat" cmpd="sng" algn="ctr">
            <a:solidFill>
              <a:srgbClr val="C00000"/>
            </a:solidFill>
            <a:prstDash val="solid"/>
            <a:round/>
            <a:headEnd type="none" w="med" len="med"/>
            <a:tailEnd type="triangle"/>
          </a:ln>
          <a:effectLst/>
        </p:spPr>
      </p:cxnSp>
      <p:cxnSp>
        <p:nvCxnSpPr>
          <p:cNvPr id="72" name="直接箭头连接符 71"/>
          <p:cNvCxnSpPr/>
          <p:nvPr/>
        </p:nvCxnSpPr>
        <p:spPr bwMode="auto">
          <a:xfrm flipV="1">
            <a:off x="2376000" y="3206087"/>
            <a:ext cx="615461" cy="187569"/>
          </a:xfrm>
          <a:prstGeom prst="straightConnector1">
            <a:avLst/>
          </a:prstGeom>
          <a:solidFill>
            <a:schemeClr val="accent1"/>
          </a:solidFill>
          <a:ln w="12700" cap="flat" cmpd="sng" algn="ctr">
            <a:solidFill>
              <a:srgbClr val="C00000"/>
            </a:solidFill>
            <a:prstDash val="solid"/>
            <a:round/>
            <a:headEnd type="none" w="med" len="med"/>
            <a:tailEnd type="triangle"/>
          </a:ln>
          <a:effectLst/>
        </p:spPr>
      </p:cxnSp>
      <p:sp>
        <p:nvSpPr>
          <p:cNvPr id="24" name="箭头: 右 23"/>
          <p:cNvSpPr/>
          <p:nvPr/>
        </p:nvSpPr>
        <p:spPr bwMode="auto">
          <a:xfrm>
            <a:off x="3348607" y="3110391"/>
            <a:ext cx="361866" cy="152401"/>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68580" tIns="34290" rIns="68580" bIns="34290" numCol="1" rtlCol="0" anchor="ctr" anchorCtr="0" compatLnSpc="1"/>
          <a:lstStyle/>
          <a:p>
            <a:pPr marL="0" marR="0" lvl="0" indent="0" algn="ctr" defTabSz="6858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rgbClr val="000000"/>
              </a:solidFill>
              <a:effectLst/>
              <a:uLnTx/>
              <a:uFillTx/>
              <a:latin typeface="Arial" panose="020B0604020202090204" pitchFamily="34" charset="0"/>
              <a:ea typeface="宋体" pitchFamily="2" charset="-122"/>
              <a:cs typeface="+mn-cs"/>
            </a:endParaRPr>
          </a:p>
        </p:txBody>
      </p:sp>
      <p:sp>
        <p:nvSpPr>
          <p:cNvPr id="84" name="文本框 83"/>
          <p:cNvSpPr txBox="1"/>
          <p:nvPr/>
        </p:nvSpPr>
        <p:spPr>
          <a:xfrm>
            <a:off x="3777706" y="2980208"/>
            <a:ext cx="1196640" cy="369332"/>
          </a:xfrm>
          <a:prstGeom prst="rect">
            <a:avLst/>
          </a:prstGeom>
          <a:noFill/>
        </p:spPr>
        <p:txBody>
          <a:bodyPr wrap="square" rtlCol="0">
            <a:spAutoFit/>
          </a:bodyPr>
          <a:lstStyle/>
          <a:p>
            <a:pPr marL="0" marR="0" lvl="0" indent="0" algn="l" defTabSz="685800" rtl="0" eaLnBrk="0" fontAlgn="base" latinLnBrk="0" hangingPunct="0">
              <a:lnSpc>
                <a:spcPct val="100000"/>
              </a:lnSpc>
              <a:spcBef>
                <a:spcPct val="0"/>
              </a:spcBef>
              <a:spcAft>
                <a:spcPct val="0"/>
              </a:spcAft>
              <a:buClrTx/>
              <a:buSzTx/>
              <a:buFontTx/>
              <a:buNone/>
              <a:defRPr/>
            </a:pPr>
            <a:r>
              <a:rPr kumimoji="0" lang="en-US" altLang="zh-CN" sz="1800" b="0" i="1" u="none" strike="noStrike" kern="1200" cap="none" spc="0" normalizeH="0" baseline="0" noProof="0" dirty="0" err="1">
                <a:ln>
                  <a:noFill/>
                </a:ln>
                <a:solidFill>
                  <a:srgbClr val="000000"/>
                </a:solidFill>
                <a:effectLst/>
                <a:uLnTx/>
                <a:uFillTx/>
                <a:latin typeface="Times New Roman" panose="02020603050405020304" charset="0"/>
                <a:ea typeface="宋体" pitchFamily="2" charset="-122"/>
                <a:cs typeface="Times New Roman" panose="02020603050405020304" charset="0"/>
              </a:rPr>
              <a:t>m</a:t>
            </a:r>
            <a:r>
              <a:rPr kumimoji="0" lang="en-US" altLang="zh-CN" sz="1800" b="0" i="0" u="none" strike="noStrike" kern="1200" cap="none" spc="0" normalizeH="0" baseline="0" noProof="0" dirty="0" err="1">
                <a:ln>
                  <a:noFill/>
                </a:ln>
                <a:solidFill>
                  <a:srgbClr val="000000"/>
                </a:solidFill>
                <a:effectLst/>
                <a:uLnTx/>
                <a:uFillTx/>
                <a:latin typeface="Times New Roman" panose="02020603050405020304" charset="0"/>
                <a:ea typeface="宋体" pitchFamily="2" charset="-122"/>
                <a:cs typeface="Times New Roman" panose="02020603050405020304" charset="0"/>
              </a:rPr>
              <a:t>⊕</a:t>
            </a:r>
            <a:r>
              <a:rPr kumimoji="0" lang="en-US" altLang="zh-CN" sz="1800" b="0" i="1" u="none" strike="noStrike" kern="1200" cap="none" spc="0" normalizeH="0" baseline="0" noProof="0" dirty="0" err="1">
                <a:ln>
                  <a:noFill/>
                </a:ln>
                <a:solidFill>
                  <a:srgbClr val="000000"/>
                </a:solidFill>
                <a:effectLst/>
                <a:uLnTx/>
                <a:uFillTx/>
                <a:latin typeface="Times New Roman" panose="02020603050405020304" charset="0"/>
                <a:ea typeface="宋体" pitchFamily="2" charset="-122"/>
                <a:cs typeface="Times New Roman" panose="02020603050405020304" charset="0"/>
              </a:rPr>
              <a:t>k</a:t>
            </a:r>
            <a:endParaRPr kumimoji="0" lang="zh-CN" altLang="en-US" sz="1800" b="0" i="1" u="none" strike="noStrike" kern="1200" cap="none" spc="0" normalizeH="0" baseline="0" noProof="0" dirty="0">
              <a:ln>
                <a:noFill/>
              </a:ln>
              <a:solidFill>
                <a:srgbClr val="000000"/>
              </a:solidFill>
              <a:effectLst/>
              <a:uLnTx/>
              <a:uFillTx/>
              <a:latin typeface="Times New Roman" panose="02020603050405020304" charset="0"/>
              <a:ea typeface="宋体" pitchFamily="2" charset="-122"/>
              <a:cs typeface="Times New Roman" panose="02020603050405020304" charset="0"/>
            </a:endParaRPr>
          </a:p>
        </p:txBody>
      </p:sp>
      <p:pic>
        <p:nvPicPr>
          <p:cNvPr id="86" name="Picture 20" descr="bsd-big"/>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4110787" y="3450468"/>
            <a:ext cx="650714" cy="788623"/>
          </a:xfrm>
          <a:prstGeom prst="rect">
            <a:avLst/>
          </a:prstGeom>
          <a:noFill/>
          <a:ln w="9525">
            <a:noFill/>
            <a:miter lim="800000"/>
            <a:headEnd/>
            <a:tailEnd/>
          </a:ln>
        </p:spPr>
      </p:pic>
      <p:pic>
        <p:nvPicPr>
          <p:cNvPr id="93" name="图片 92" descr="形状, 图标&#10;&#10;描述已自动生成"/>
          <p:cNvPicPr>
            <a:picLocks noChangeAspect="1"/>
          </p:cNvPicPr>
          <p:nvPr/>
        </p:nvPicPr>
        <p:blipFill rotWithShape="1">
          <a:blip r:embed="rId4" cstate="print">
            <a:extLst>
              <a:ext uri="{28A0092B-C50C-407E-A947-70E740481C1C}">
                <a14:useLocalDpi xmlns:a14="http://schemas.microsoft.com/office/drawing/2010/main" val="0"/>
              </a:ext>
            </a:extLst>
          </a:blip>
          <a:srcRect l="19929" r="19760"/>
          <a:stretch>
            <a:fillRect/>
          </a:stretch>
        </p:blipFill>
        <p:spPr>
          <a:xfrm>
            <a:off x="7195900" y="3281714"/>
            <a:ext cx="373205" cy="618803"/>
          </a:xfrm>
          <a:prstGeom prst="rect">
            <a:avLst/>
          </a:prstGeom>
        </p:spPr>
      </p:pic>
      <p:sp>
        <p:nvSpPr>
          <p:cNvPr id="94" name="文本框 93"/>
          <p:cNvSpPr txBox="1"/>
          <p:nvPr/>
        </p:nvSpPr>
        <p:spPr>
          <a:xfrm>
            <a:off x="6237730" y="3355220"/>
            <a:ext cx="771402" cy="369332"/>
          </a:xfrm>
          <a:prstGeom prst="rect">
            <a:avLst/>
          </a:prstGeom>
          <a:noFill/>
        </p:spPr>
        <p:txBody>
          <a:bodyPr wrap="square" rtlCol="0">
            <a:spAutoFit/>
          </a:bodyPr>
          <a:lstStyle/>
          <a:p>
            <a:pPr marL="0" marR="0" lvl="0" indent="0" algn="l" defTabSz="685800" rtl="0" eaLnBrk="0" fontAlgn="base" latinLnBrk="0" hangingPunct="0">
              <a:lnSpc>
                <a:spcPct val="100000"/>
              </a:lnSpc>
              <a:spcBef>
                <a:spcPct val="0"/>
              </a:spcBef>
              <a:spcAft>
                <a:spcPct val="0"/>
              </a:spcAft>
              <a:buClrTx/>
              <a:buSzTx/>
              <a:buFontTx/>
              <a:buNone/>
              <a:defRPr/>
            </a:pPr>
            <a:r>
              <a:rPr kumimoji="0" lang="en-US" altLang="zh-CN" sz="1800" b="0" i="1" u="none" strike="noStrike" kern="1200" cap="none" spc="0" normalizeH="0" baseline="0" noProof="0" dirty="0">
                <a:ln>
                  <a:noFill/>
                </a:ln>
                <a:solidFill>
                  <a:srgbClr val="FF9900"/>
                </a:solidFill>
                <a:effectLst/>
                <a:uLnTx/>
                <a:uFillTx/>
                <a:latin typeface="Times New Roman" panose="02020603050405020304" charset="0"/>
                <a:ea typeface="宋体" pitchFamily="2" charset="-122"/>
                <a:cs typeface="Times New Roman" panose="02020603050405020304" charset="0"/>
              </a:rPr>
              <a:t>k</a:t>
            </a:r>
            <a:r>
              <a:rPr kumimoji="0" lang="en-US" altLang="zh-CN" sz="1800" b="0" i="0" u="none" strike="noStrike" kern="1200" cap="none" spc="0" normalizeH="0" baseline="0" noProof="0" dirty="0">
                <a:ln>
                  <a:noFill/>
                </a:ln>
                <a:solidFill>
                  <a:srgbClr val="FF9900"/>
                </a:solidFill>
                <a:effectLst/>
                <a:uLnTx/>
                <a:uFillTx/>
                <a:latin typeface="Times New Roman" panose="02020603050405020304" charset="0"/>
                <a:ea typeface="宋体" pitchFamily="2" charset="-122"/>
                <a:cs typeface="Times New Roman" panose="02020603050405020304" charset="0"/>
              </a:rPr>
              <a:t> </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charset="0"/>
                <a:ea typeface="宋体" pitchFamily="2" charset="-122"/>
                <a:cs typeface="Times New Roman" panose="02020603050405020304" charset="0"/>
              </a:rPr>
              <a:t>=</a:t>
            </a:r>
            <a:endParaRPr kumimoji="0" lang="zh-CN" altLang="en-US" sz="1800" b="0" i="0" u="none" strike="noStrike" kern="1200" cap="none" spc="0" normalizeH="0" baseline="0" noProof="0" dirty="0">
              <a:ln>
                <a:noFill/>
              </a:ln>
              <a:solidFill>
                <a:srgbClr val="000000"/>
              </a:solidFill>
              <a:effectLst/>
              <a:uLnTx/>
              <a:uFillTx/>
              <a:latin typeface="Times New Roman" panose="02020603050405020304" charset="0"/>
              <a:ea typeface="宋体" pitchFamily="2" charset="-122"/>
              <a:cs typeface="Times New Roman" panose="02020603050405020304" charset="0"/>
            </a:endParaRPr>
          </a:p>
        </p:txBody>
      </p:sp>
      <p:pic>
        <p:nvPicPr>
          <p:cNvPr id="25" name="Picture 6"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3447" y="3031914"/>
            <a:ext cx="346364" cy="354236"/>
          </a:xfrm>
          <a:prstGeom prst="rect">
            <a:avLst/>
          </a:prstGeom>
        </p:spPr>
      </p:pic>
      <p:cxnSp>
        <p:nvCxnSpPr>
          <p:cNvPr id="27" name="直接箭头连接符 26"/>
          <p:cNvCxnSpPr/>
          <p:nvPr/>
        </p:nvCxnSpPr>
        <p:spPr bwMode="auto">
          <a:xfrm>
            <a:off x="4938870" y="3186591"/>
            <a:ext cx="447678" cy="0"/>
          </a:xfrm>
          <a:prstGeom prst="straightConnector1">
            <a:avLst/>
          </a:prstGeom>
          <a:solidFill>
            <a:schemeClr val="accent1"/>
          </a:solidFill>
          <a:ln w="12700" cap="flat" cmpd="sng" algn="ctr">
            <a:solidFill>
              <a:srgbClr val="C00000"/>
            </a:solidFill>
            <a:prstDash val="solid"/>
            <a:round/>
            <a:headEnd type="none" w="med" len="med"/>
            <a:tailEnd type="triangle"/>
          </a:ln>
          <a:effectLst/>
        </p:spPr>
      </p:cxnSp>
      <p:cxnSp>
        <p:nvCxnSpPr>
          <p:cNvPr id="28" name="直接箭头连接符 27"/>
          <p:cNvCxnSpPr/>
          <p:nvPr/>
        </p:nvCxnSpPr>
        <p:spPr bwMode="auto">
          <a:xfrm flipH="1" flipV="1">
            <a:off x="5572195" y="3289114"/>
            <a:ext cx="605117" cy="225911"/>
          </a:xfrm>
          <a:prstGeom prst="straightConnector1">
            <a:avLst/>
          </a:prstGeom>
          <a:solidFill>
            <a:schemeClr val="accent1"/>
          </a:solidFill>
          <a:ln w="12700" cap="flat" cmpd="sng" algn="ctr">
            <a:solidFill>
              <a:srgbClr val="C00000"/>
            </a:solidFill>
            <a:prstDash val="solid"/>
            <a:round/>
            <a:headEnd type="none" w="med" len="med"/>
            <a:tailEnd type="triangle"/>
          </a:ln>
          <a:effectLst/>
        </p:spPr>
      </p:cxnSp>
      <p:sp>
        <p:nvSpPr>
          <p:cNvPr id="35" name="箭头: 右 34"/>
          <p:cNvSpPr/>
          <p:nvPr/>
        </p:nvSpPr>
        <p:spPr bwMode="auto">
          <a:xfrm rot="20169171">
            <a:off x="5576708" y="2936607"/>
            <a:ext cx="653058" cy="12322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68580" tIns="34290" rIns="68580" bIns="34290" numCol="1" rtlCol="0" anchor="ctr" anchorCtr="0" compatLnSpc="1"/>
          <a:lstStyle/>
          <a:p>
            <a:pPr marL="0" marR="0" lvl="0" indent="0" algn="ctr" defTabSz="6858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rgbClr val="000000"/>
              </a:solidFill>
              <a:effectLst/>
              <a:uLnTx/>
              <a:uFillTx/>
              <a:latin typeface="Arial" panose="020B0604020202090204" pitchFamily="34" charset="0"/>
              <a:ea typeface="宋体" pitchFamily="2" charset="-122"/>
              <a:cs typeface="+mn-cs"/>
            </a:endParaRPr>
          </a:p>
        </p:txBody>
      </p:sp>
      <p:pic>
        <p:nvPicPr>
          <p:cNvPr id="36" name="图片 35" descr="图标&#10;&#10;描述已自动生成"/>
          <p:cNvPicPr>
            <a:picLocks noChangeAspect="1"/>
          </p:cNvPicPr>
          <p:nvPr/>
        </p:nvPicPr>
        <p:blipFill rotWithShape="1">
          <a:blip r:embed="rId3" cstate="print">
            <a:extLst>
              <a:ext uri="{28A0092B-C50C-407E-A947-70E740481C1C}">
                <a14:useLocalDpi xmlns:a14="http://schemas.microsoft.com/office/drawing/2010/main" val="0"/>
              </a:ext>
            </a:extLst>
          </a:blip>
          <a:srcRect l="5900" t="10101" r="5395" b="6950"/>
          <a:stretch>
            <a:fillRect/>
          </a:stretch>
        </p:blipFill>
        <p:spPr>
          <a:xfrm>
            <a:off x="7118843" y="2656786"/>
            <a:ext cx="432048" cy="404009"/>
          </a:xfrm>
          <a:prstGeom prst="rect">
            <a:avLst/>
          </a:prstGeom>
        </p:spPr>
      </p:pic>
      <p:sp>
        <p:nvSpPr>
          <p:cNvPr id="34" name="文本框 33"/>
          <p:cNvSpPr txBox="1"/>
          <p:nvPr/>
        </p:nvSpPr>
        <p:spPr>
          <a:xfrm>
            <a:off x="4271920" y="2985659"/>
            <a:ext cx="735265" cy="646331"/>
          </a:xfrm>
          <a:prstGeom prst="rect">
            <a:avLst/>
          </a:prstGeom>
          <a:noFill/>
        </p:spPr>
        <p:txBody>
          <a:bodyPr wrap="square">
            <a:spAutoFit/>
          </a:bodyPr>
          <a:lstStyle/>
          <a:p>
            <a:pPr marL="0" marR="0" lvl="0" indent="0" algn="l" defTabSz="6858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0000"/>
                </a:solidFill>
                <a:effectLst/>
                <a:uLnTx/>
                <a:uFillTx/>
                <a:latin typeface="Times New Roman" panose="02020603050405020304" charset="0"/>
                <a:ea typeface="宋体" pitchFamily="2" charset="-122"/>
                <a:cs typeface="Times New Roman" panose="02020603050405020304" charset="0"/>
              </a:rPr>
              <a:t>⊕evil</a:t>
            </a:r>
            <a:endParaRPr kumimoji="0" lang="zh-CN" altLang="en-US" sz="1350" b="1" i="0" u="none" strike="noStrike" kern="1200" cap="none" spc="0" normalizeH="0" baseline="0" noProof="0" dirty="0">
              <a:ln>
                <a:noFill/>
              </a:ln>
              <a:solidFill>
                <a:srgbClr val="FF0000"/>
              </a:solidFill>
              <a:effectLst/>
              <a:uLnTx/>
              <a:uFillTx/>
              <a:latin typeface="Arial" panose="020B0604020202090204" pitchFamily="34" charset="0"/>
              <a:ea typeface="宋体" pitchFamily="2" charset="-122"/>
              <a:cs typeface="+mn-cs"/>
            </a:endParaRPr>
          </a:p>
        </p:txBody>
      </p:sp>
      <p:sp>
        <p:nvSpPr>
          <p:cNvPr id="42" name="文本框 41"/>
          <p:cNvSpPr txBox="1"/>
          <p:nvPr/>
        </p:nvSpPr>
        <p:spPr>
          <a:xfrm>
            <a:off x="3105514" y="2001164"/>
            <a:ext cx="3837567" cy="923330"/>
          </a:xfrm>
          <a:prstGeom prst="rect">
            <a:avLst/>
          </a:prstGeom>
          <a:noFill/>
        </p:spPr>
        <p:txBody>
          <a:bodyPr wrap="square">
            <a:spAutoFit/>
          </a:bodyPr>
          <a:lstStyle/>
          <a:p>
            <a:pPr marL="807085" marR="0" lvl="0" indent="-807085" algn="l" defTabSz="6858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Malicious code injection attacks</a:t>
            </a:r>
            <a:endParaRPr kumimoji="0" lang="zh-CN" altLang="en-US"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cxnSp>
        <p:nvCxnSpPr>
          <p:cNvPr id="43" name="直接箭头连接符 42"/>
          <p:cNvCxnSpPr/>
          <p:nvPr/>
        </p:nvCxnSpPr>
        <p:spPr bwMode="auto">
          <a:xfrm>
            <a:off x="4719264" y="2462829"/>
            <a:ext cx="0" cy="572845"/>
          </a:xfrm>
          <a:prstGeom prst="straightConnector1">
            <a:avLst/>
          </a:prstGeom>
          <a:solidFill>
            <a:schemeClr val="accent1"/>
          </a:solidFill>
          <a:ln w="12700" cap="flat" cmpd="sng" algn="ctr">
            <a:solidFill>
              <a:srgbClr val="C00000"/>
            </a:solidFill>
            <a:prstDash val="solid"/>
            <a:round/>
            <a:headEnd type="none" w="med" len="med"/>
            <a:tailEnd type="triangle"/>
          </a:ln>
          <a:effectLst/>
        </p:spPr>
      </p:cxnSp>
      <p:sp>
        <p:nvSpPr>
          <p:cNvPr id="46" name="文本框 45"/>
          <p:cNvSpPr txBox="1"/>
          <p:nvPr/>
        </p:nvSpPr>
        <p:spPr>
          <a:xfrm>
            <a:off x="6226801" y="2668612"/>
            <a:ext cx="346364" cy="369332"/>
          </a:xfrm>
          <a:prstGeom prst="rect">
            <a:avLst/>
          </a:prstGeom>
          <a:noFill/>
        </p:spPr>
        <p:txBody>
          <a:bodyPr wrap="square">
            <a:spAutoFit/>
          </a:bodyPr>
          <a:lstStyle/>
          <a:p>
            <a:pPr marL="0" marR="0" lvl="0" indent="0" algn="l" defTabSz="685800" rtl="0" eaLnBrk="0" fontAlgn="base" latinLnBrk="0" hangingPunct="0">
              <a:lnSpc>
                <a:spcPct val="100000"/>
              </a:lnSpc>
              <a:spcBef>
                <a:spcPct val="0"/>
              </a:spcBef>
              <a:spcAft>
                <a:spcPct val="0"/>
              </a:spcAft>
              <a:buClrTx/>
              <a:buSzTx/>
              <a:buFontTx/>
              <a:buNone/>
              <a:defRPr/>
            </a:pPr>
            <a:r>
              <a:rPr kumimoji="0" lang="en-US" altLang="zh-CN" sz="1800" b="0" i="1" u="none" strike="noStrike" kern="1200" cap="none" spc="0" normalizeH="0" baseline="0" noProof="0" dirty="0">
                <a:ln>
                  <a:noFill/>
                </a:ln>
                <a:solidFill>
                  <a:srgbClr val="000000"/>
                </a:solidFill>
                <a:effectLst/>
                <a:uLnTx/>
                <a:uFillTx/>
                <a:latin typeface="Times New Roman" panose="02020603050405020304" charset="0"/>
                <a:ea typeface="宋体" pitchFamily="2" charset="-122"/>
                <a:cs typeface="Times New Roman" panose="02020603050405020304" charset="0"/>
              </a:rPr>
              <a:t>m</a:t>
            </a:r>
            <a:endParaRPr kumimoji="0" lang="zh-CN" altLang="en-US" sz="1350" b="0" i="0" u="none" strike="noStrike" kern="1200" cap="none" spc="0" normalizeH="0" baseline="0" noProof="0" dirty="0">
              <a:ln>
                <a:noFill/>
              </a:ln>
              <a:solidFill>
                <a:srgbClr val="000000"/>
              </a:solidFill>
              <a:effectLst/>
              <a:uLnTx/>
              <a:uFillTx/>
              <a:latin typeface="Arial" panose="020B0604020202090204" pitchFamily="34" charset="0"/>
              <a:ea typeface="宋体" pitchFamily="2" charset="-122"/>
              <a:cs typeface="+mn-cs"/>
            </a:endParaRPr>
          </a:p>
        </p:txBody>
      </p:sp>
      <p:sp>
        <p:nvSpPr>
          <p:cNvPr id="51" name="文本框 50"/>
          <p:cNvSpPr txBox="1"/>
          <p:nvPr/>
        </p:nvSpPr>
        <p:spPr>
          <a:xfrm>
            <a:off x="6367709" y="2676680"/>
            <a:ext cx="802837" cy="369332"/>
          </a:xfrm>
          <a:prstGeom prst="rect">
            <a:avLst/>
          </a:prstGeom>
          <a:noFill/>
        </p:spPr>
        <p:txBody>
          <a:bodyPr wrap="square">
            <a:spAutoFit/>
          </a:bodyPr>
          <a:lstStyle/>
          <a:p>
            <a:pPr marL="0" marR="0" lvl="0" indent="0" algn="l" defTabSz="6858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0000"/>
                </a:solidFill>
                <a:effectLst/>
                <a:uLnTx/>
                <a:uFillTx/>
                <a:latin typeface="Times New Roman" panose="02020603050405020304" charset="0"/>
                <a:ea typeface="宋体" pitchFamily="2" charset="-122"/>
                <a:cs typeface="Times New Roman" panose="02020603050405020304" charset="0"/>
              </a:rPr>
              <a:t>⊕evil</a:t>
            </a:r>
            <a:endParaRPr kumimoji="0" lang="zh-CN" altLang="en-US" sz="1350" b="0" i="0" u="none" strike="noStrike" kern="1200" cap="none" spc="0" normalizeH="0" baseline="0" noProof="0" dirty="0">
              <a:ln>
                <a:noFill/>
              </a:ln>
              <a:solidFill>
                <a:srgbClr val="000000"/>
              </a:solidFill>
              <a:effectLst/>
              <a:uLnTx/>
              <a:uFillTx/>
              <a:latin typeface="Arial" panose="020B0604020202090204" pitchFamily="34" charset="0"/>
              <a:ea typeface="宋体" pitchFamily="2" charset="-122"/>
              <a:cs typeface="+mn-cs"/>
            </a:endParaRPr>
          </a:p>
        </p:txBody>
      </p:sp>
      <p:sp>
        <p:nvSpPr>
          <p:cNvPr id="4" name="Title 1"/>
          <p:cNvSpPr txBox="1"/>
          <p:nvPr/>
        </p:nvSpPr>
        <p:spPr>
          <a:xfrm>
            <a:off x="457200" y="152400"/>
            <a:ext cx="8229600" cy="1143000"/>
          </a:xfrm>
          <a:prstGeom prst="rect">
            <a:avLst/>
          </a:prstGeom>
        </p:spPr>
        <p:txBody>
          <a:bodyPr vert="horz" lIns="0" tIns="45720" rIns="0" bIns="45720" rtlCol="0" anchor="ctr">
            <a:normAutofit/>
          </a:bodyPr>
          <a:lstStyle>
            <a:lvl1pPr algn="ctr" defTabSz="457200" rtl="0" eaLnBrk="1" latinLnBrk="0" hangingPunct="1">
              <a:spcBef>
                <a:spcPct val="0"/>
              </a:spcBef>
              <a:buNone/>
              <a:defRPr sz="4400" b="0" i="0" kern="1200" spc="-50" normalizeH="0">
                <a:solidFill>
                  <a:schemeClr val="tx2"/>
                </a:solidFill>
                <a:latin typeface="+mj-lt"/>
                <a:ea typeface="+mj-ea"/>
                <a:cs typeface="Cambria"/>
              </a:defRPr>
            </a:lvl1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sz="4400" b="0" i="0" u="none" strike="noStrike" kern="1200" cap="none" spc="-50" normalizeH="0" baseline="0" noProof="0" dirty="0">
                <a:ln>
                  <a:noFill/>
                </a:ln>
                <a:solidFill>
                  <a:srgbClr val="990000"/>
                </a:solidFill>
                <a:effectLst/>
                <a:uLnTx/>
                <a:uFillTx/>
                <a:latin typeface="Calibri"/>
                <a:ea typeface="宋体"/>
              </a:rPr>
              <a:t>Symmetric Cipher for Authentication</a:t>
            </a:r>
            <a:endParaRPr kumimoji="0" lang="en-US" sz="4400" b="0" i="0" u="none" strike="noStrike" kern="1200" cap="none" spc="-50" normalizeH="0" baseline="0" noProof="0" dirty="0">
              <a:ln>
                <a:noFill/>
              </a:ln>
              <a:solidFill>
                <a:srgbClr val="990000"/>
              </a:solidFill>
              <a:effectLst/>
              <a:uLnTx/>
              <a:uFillTx/>
              <a:latin typeface="Calibri"/>
              <a:ea typeface="宋体"/>
            </a:endParaRPr>
          </a:p>
        </p:txBody>
      </p:sp>
      <p:sp>
        <p:nvSpPr>
          <p:cNvPr id="7" name="文本框 6"/>
          <p:cNvSpPr txBox="1"/>
          <p:nvPr/>
        </p:nvSpPr>
        <p:spPr>
          <a:xfrm>
            <a:off x="1867284" y="5131109"/>
            <a:ext cx="5729052" cy="369332"/>
          </a:xfrm>
          <a:prstGeom prst="rect">
            <a:avLst/>
          </a:prstGeom>
          <a:noFill/>
        </p:spPr>
        <p:txBody>
          <a:bodyPr wrap="square">
            <a:spAutoFit/>
          </a:bodyPr>
          <a:lstStyle/>
          <a:p>
            <a:pPr marL="807085" marR="0" lvl="0" indent="-807085" algn="l" defTabSz="6858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9900"/>
                </a:solidFill>
                <a:effectLst/>
                <a:uLnTx/>
                <a:uFillTx/>
                <a:latin typeface="微软雅黑" panose="020B0503020204020204" pitchFamily="34" charset="-122"/>
                <a:ea typeface="微软雅黑" panose="020B0503020204020204" pitchFamily="34" charset="-122"/>
                <a:cs typeface="+mn-cs"/>
              </a:rPr>
              <a:t>The one-time pad </a:t>
            </a:r>
            <a:r>
              <a:rPr kumimoji="0" lang="en-US" altLang="zh-CN"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cannot guarantee integrity</a:t>
            </a:r>
            <a:endParaRPr kumimoji="0" lang="zh-CN" altLang="en-US"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7"/>
                                        </p:tgtEl>
                                        <p:attrNameLst>
                                          <p:attrName>style.visibility</p:attrName>
                                        </p:attrNameLst>
                                      </p:cBhvr>
                                      <p:to>
                                        <p:strVal val="visible"/>
                                      </p:to>
                                    </p:set>
                                    <p:animEffect transition="in" filter="randombar(horizontal)">
                                      <p:cBhvr>
                                        <p:cTn id="16" dur="500"/>
                                        <p:tgtEl>
                                          <p:spTgt spid="67"/>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70"/>
                                        </p:tgtEl>
                                        <p:attrNameLst>
                                          <p:attrName>style.visibility</p:attrName>
                                        </p:attrNameLst>
                                      </p:cBhvr>
                                      <p:to>
                                        <p:strVal val="visible"/>
                                      </p:to>
                                    </p:set>
                                    <p:animEffect transition="in" filter="randombar(horizontal)">
                                      <p:cBhvr>
                                        <p:cTn id="21" dur="500"/>
                                        <p:tgtEl>
                                          <p:spTgt spid="70"/>
                                        </p:tgtEl>
                                      </p:cBhvr>
                                    </p:animEffect>
                                  </p:childTnLst>
                                </p:cTn>
                              </p:par>
                              <p:par>
                                <p:cTn id="22" presetID="14" presetClass="entr" presetSubtype="10" fill="hold" nodeType="withEffect">
                                  <p:stCondLst>
                                    <p:cond delay="0"/>
                                  </p:stCondLst>
                                  <p:childTnLst>
                                    <p:set>
                                      <p:cBhvr>
                                        <p:cTn id="23" dur="1" fill="hold">
                                          <p:stCondLst>
                                            <p:cond delay="0"/>
                                          </p:stCondLst>
                                        </p:cTn>
                                        <p:tgtEl>
                                          <p:spTgt spid="72"/>
                                        </p:tgtEl>
                                        <p:attrNameLst>
                                          <p:attrName>style.visibility</p:attrName>
                                        </p:attrNameLst>
                                      </p:cBhvr>
                                      <p:to>
                                        <p:strVal val="visible"/>
                                      </p:to>
                                    </p:set>
                                    <p:animEffect transition="in" filter="randombar(horizontal)">
                                      <p:cBhvr>
                                        <p:cTn id="24" dur="500"/>
                                        <p:tgtEl>
                                          <p:spTgt spid="72"/>
                                        </p:tgtEl>
                                      </p:cBhvr>
                                    </p:animEffect>
                                  </p:childTnLst>
                                </p:cTn>
                              </p:par>
                              <p:par>
                                <p:cTn id="25" presetID="14" presetClass="entr" presetSubtype="10" fill="hold" nodeType="with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randombar(horizontal)">
                                      <p:cBhvr>
                                        <p:cTn id="27" dur="500"/>
                                        <p:tgtEl>
                                          <p:spTgt spid="6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8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93"/>
                                        </p:tgtEl>
                                        <p:attrNameLst>
                                          <p:attrName>style.visibility</p:attrName>
                                        </p:attrNameLst>
                                      </p:cBhvr>
                                      <p:to>
                                        <p:strVal val="visible"/>
                                      </p:to>
                                    </p:set>
                                    <p:animEffect transition="in" filter="randombar(horizontal)">
                                      <p:cBhvr>
                                        <p:cTn id="38" dur="500"/>
                                        <p:tgtEl>
                                          <p:spTgt spid="93"/>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94"/>
                                        </p:tgtEl>
                                        <p:attrNameLst>
                                          <p:attrName>style.visibility</p:attrName>
                                        </p:attrNameLst>
                                      </p:cBhvr>
                                      <p:to>
                                        <p:strVal val="visible"/>
                                      </p:to>
                                    </p:set>
                                    <p:animEffect transition="in" filter="randombar(horizontal)">
                                      <p:cBhvr>
                                        <p:cTn id="41" dur="500"/>
                                        <p:tgtEl>
                                          <p:spTgt spid="94"/>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randombar(horizontal)">
                                      <p:cBhvr>
                                        <p:cTn id="46" dur="500"/>
                                        <p:tgtEl>
                                          <p:spTgt spid="28"/>
                                        </p:tgtEl>
                                      </p:cBhvr>
                                    </p:animEffect>
                                  </p:childTnLst>
                                </p:cTn>
                              </p:par>
                              <p:par>
                                <p:cTn id="47" presetID="14" presetClass="entr" presetSubtype="1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randombar(horizontal)">
                                      <p:cBhvr>
                                        <p:cTn id="49" dur="500"/>
                                        <p:tgtEl>
                                          <p:spTgt spid="27"/>
                                        </p:tgtEl>
                                      </p:cBhvr>
                                    </p:animEffect>
                                  </p:childTnLst>
                                </p:cTn>
                              </p:par>
                              <p:par>
                                <p:cTn id="50" presetID="14" presetClass="entr" presetSubtype="10" fill="hold"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randombar(horizontal)">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randombar(horizontal)">
                                      <p:cBhvr>
                                        <p:cTn id="57" dur="500"/>
                                        <p:tgtEl>
                                          <p:spTgt spid="35"/>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46"/>
                                        </p:tgtEl>
                                        <p:attrNameLst>
                                          <p:attrName>style.visibility</p:attrName>
                                        </p:attrNameLst>
                                      </p:cBhvr>
                                      <p:to>
                                        <p:strVal val="visible"/>
                                      </p:to>
                                    </p:set>
                                    <p:animEffect transition="in" filter="randombar(horizontal)">
                                      <p:cBhvr>
                                        <p:cTn id="62" dur="500"/>
                                        <p:tgtEl>
                                          <p:spTgt spid="46"/>
                                        </p:tgtEl>
                                      </p:cBhvr>
                                    </p:animEffect>
                                  </p:childTnLst>
                                </p:cTn>
                              </p:par>
                              <p:par>
                                <p:cTn id="63" presetID="14" presetClass="entr" presetSubtype="10" fill="hold"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randombar(horizontal)">
                                      <p:cBhvr>
                                        <p:cTn id="65" dur="500"/>
                                        <p:tgtEl>
                                          <p:spTgt spid="36"/>
                                        </p:tgtEl>
                                      </p:cBhvr>
                                    </p:animEffect>
                                  </p:childTnLst>
                                </p:cTn>
                              </p:par>
                            </p:childTnLst>
                          </p:cTn>
                        </p:par>
                      </p:childTnLst>
                    </p:cTn>
                  </p:par>
                  <p:par>
                    <p:cTn id="66" fill="hold">
                      <p:stCondLst>
                        <p:cond delay="indefinite"/>
                      </p:stCondLst>
                      <p:childTnLst>
                        <p:par>
                          <p:cTn id="67" fill="hold">
                            <p:stCondLst>
                              <p:cond delay="0"/>
                            </p:stCondLst>
                            <p:childTnLst>
                              <p:par>
                                <p:cTn id="68" presetID="14" presetClass="entr" presetSubtype="10" fill="hold" nodeType="clickEffect">
                                  <p:stCondLst>
                                    <p:cond delay="0"/>
                                  </p:stCondLst>
                                  <p:childTnLst>
                                    <p:set>
                                      <p:cBhvr>
                                        <p:cTn id="69" dur="1" fill="hold">
                                          <p:stCondLst>
                                            <p:cond delay="0"/>
                                          </p:stCondLst>
                                        </p:cTn>
                                        <p:tgtEl>
                                          <p:spTgt spid="86"/>
                                        </p:tgtEl>
                                        <p:attrNameLst>
                                          <p:attrName>style.visibility</p:attrName>
                                        </p:attrNameLst>
                                      </p:cBhvr>
                                      <p:to>
                                        <p:strVal val="visible"/>
                                      </p:to>
                                    </p:set>
                                    <p:animEffect transition="in" filter="randombar(horizontal)">
                                      <p:cBhvr>
                                        <p:cTn id="70" dur="500"/>
                                        <p:tgtEl>
                                          <p:spTgt spid="86"/>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34"/>
                                        </p:tgtEl>
                                        <p:attrNameLst>
                                          <p:attrName>style.visibility</p:attrName>
                                        </p:attrNameLst>
                                      </p:cBhvr>
                                      <p:to>
                                        <p:strVal val="visible"/>
                                      </p:to>
                                    </p:set>
                                    <p:anim calcmode="lin" valueType="num">
                                      <p:cBhvr additive="base">
                                        <p:cTn id="75" dur="500" fill="hold"/>
                                        <p:tgtEl>
                                          <p:spTgt spid="34"/>
                                        </p:tgtEl>
                                        <p:attrNameLst>
                                          <p:attrName>ppt_x</p:attrName>
                                        </p:attrNameLst>
                                      </p:cBhvr>
                                      <p:tavLst>
                                        <p:tav tm="0">
                                          <p:val>
                                            <p:strVal val="#ppt_x"/>
                                          </p:val>
                                        </p:tav>
                                        <p:tav tm="100000">
                                          <p:val>
                                            <p:strVal val="#ppt_x"/>
                                          </p:val>
                                        </p:tav>
                                      </p:tavLst>
                                    </p:anim>
                                    <p:anim calcmode="lin" valueType="num">
                                      <p:cBhvr additive="base">
                                        <p:cTn id="76"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14" presetClass="entr" presetSubtype="10" fill="hold" nodeType="clickEffect">
                                  <p:stCondLst>
                                    <p:cond delay="0"/>
                                  </p:stCondLst>
                                  <p:childTnLst>
                                    <p:set>
                                      <p:cBhvr>
                                        <p:cTn id="80" dur="1" fill="hold">
                                          <p:stCondLst>
                                            <p:cond delay="0"/>
                                          </p:stCondLst>
                                        </p:cTn>
                                        <p:tgtEl>
                                          <p:spTgt spid="43"/>
                                        </p:tgtEl>
                                        <p:attrNameLst>
                                          <p:attrName>style.visibility</p:attrName>
                                        </p:attrNameLst>
                                      </p:cBhvr>
                                      <p:to>
                                        <p:strVal val="visible"/>
                                      </p:to>
                                    </p:set>
                                    <p:animEffect transition="in" filter="randombar(horizontal)">
                                      <p:cBhvr>
                                        <p:cTn id="81" dur="500"/>
                                        <p:tgtEl>
                                          <p:spTgt spid="43"/>
                                        </p:tgtEl>
                                      </p:cBhvr>
                                    </p:animEffect>
                                  </p:childTnLst>
                                </p:cTn>
                              </p:par>
                              <p:par>
                                <p:cTn id="82" presetID="14" presetClass="entr" presetSubtype="10" fill="hold" grpId="0"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randombar(horizontal)">
                                      <p:cBhvr>
                                        <p:cTn id="84" dur="500"/>
                                        <p:tgtEl>
                                          <p:spTgt spid="42"/>
                                        </p:tgtEl>
                                      </p:cBhvr>
                                    </p:animEffect>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51"/>
                                        </p:tgtEl>
                                        <p:attrNameLst>
                                          <p:attrName>style.visibility</p:attrName>
                                        </p:attrNameLst>
                                      </p:cBhvr>
                                      <p:to>
                                        <p:strVal val="visible"/>
                                      </p:to>
                                    </p:set>
                                    <p:anim calcmode="lin" valueType="num">
                                      <p:cBhvr additive="base">
                                        <p:cTn id="89" dur="500" fill="hold"/>
                                        <p:tgtEl>
                                          <p:spTgt spid="51"/>
                                        </p:tgtEl>
                                        <p:attrNameLst>
                                          <p:attrName>ppt_x</p:attrName>
                                        </p:attrNameLst>
                                      </p:cBhvr>
                                      <p:tavLst>
                                        <p:tav tm="0">
                                          <p:val>
                                            <p:strVal val="#ppt_x"/>
                                          </p:val>
                                        </p:tav>
                                        <p:tav tm="100000">
                                          <p:val>
                                            <p:strVal val="#ppt_x"/>
                                          </p:val>
                                        </p:tav>
                                      </p:tavLst>
                                    </p:anim>
                                    <p:anim calcmode="lin" valueType="num">
                                      <p:cBhvr additive="base">
                                        <p:cTn id="90"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grpId="0" nodeType="clickEffect">
                                  <p:stCondLst>
                                    <p:cond delay="0"/>
                                  </p:stCondLst>
                                  <p:childTnLst>
                                    <p:set>
                                      <p:cBhvr>
                                        <p:cTn id="94" dur="1" fill="hold">
                                          <p:stCondLst>
                                            <p:cond delay="0"/>
                                          </p:stCondLst>
                                        </p:cTn>
                                        <p:tgtEl>
                                          <p:spTgt spid="7"/>
                                        </p:tgtEl>
                                        <p:attrNameLst>
                                          <p:attrName>style.visibility</p:attrName>
                                        </p:attrNameLst>
                                      </p:cBhvr>
                                      <p:to>
                                        <p:strVal val="visible"/>
                                      </p:to>
                                    </p:set>
                                    <p:animEffect transition="in" filter="fade">
                                      <p:cBhvr>
                                        <p:cTn id="95" dur="1000"/>
                                        <p:tgtEl>
                                          <p:spTgt spid="7"/>
                                        </p:tgtEl>
                                      </p:cBhvr>
                                    </p:animEffect>
                                    <p:anim calcmode="lin" valueType="num">
                                      <p:cBhvr>
                                        <p:cTn id="96" dur="1000" fill="hold"/>
                                        <p:tgtEl>
                                          <p:spTgt spid="7"/>
                                        </p:tgtEl>
                                        <p:attrNameLst>
                                          <p:attrName>ppt_x</p:attrName>
                                        </p:attrNameLst>
                                      </p:cBhvr>
                                      <p:tavLst>
                                        <p:tav tm="0">
                                          <p:val>
                                            <p:strVal val="#ppt_x"/>
                                          </p:val>
                                        </p:tav>
                                        <p:tav tm="100000">
                                          <p:val>
                                            <p:strVal val="#ppt_x"/>
                                          </p:val>
                                        </p:tav>
                                      </p:tavLst>
                                    </p:anim>
                                    <p:anim calcmode="lin" valueType="num">
                                      <p:cBhvr>
                                        <p:cTn id="9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7" grpId="0"/>
      <p:bldP spid="24" grpId="0" animBg="1"/>
      <p:bldP spid="84" grpId="0"/>
      <p:bldP spid="94" grpId="0"/>
      <p:bldP spid="35" grpId="0" animBg="1"/>
      <p:bldP spid="34" grpId="0"/>
      <p:bldP spid="42" grpId="0"/>
      <p:bldP spid="46" grpId="0"/>
      <p:bldP spid="51"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a:latin typeface="Calibri" charset="0"/>
              </a:rPr>
              <a:t>Public-Key Cipher for Authentication</a:t>
            </a:r>
            <a:endParaRPr lang="en-US" dirty="0">
              <a:latin typeface="Calibri" charset="0"/>
            </a:endParaRPr>
          </a:p>
        </p:txBody>
      </p:sp>
      <p:sp>
        <p:nvSpPr>
          <p:cNvPr id="19459" name="Content Placeholder 2"/>
          <p:cNvSpPr>
            <a:spLocks noGrp="1"/>
          </p:cNvSpPr>
          <p:nvPr>
            <p:ph idx="1"/>
          </p:nvPr>
        </p:nvSpPr>
        <p:spPr>
          <a:xfrm>
            <a:off x="457200" y="1371601"/>
            <a:ext cx="8229600" cy="762000"/>
          </a:xfrm>
        </p:spPr>
        <p:txBody>
          <a:bodyPr/>
          <a:lstStyle/>
          <a:p>
            <a:r>
              <a:rPr lang="en-US" dirty="0">
                <a:latin typeface="Calibri" charset="0"/>
              </a:rPr>
              <a:t>Only provides confidentiality:</a:t>
            </a:r>
            <a:endParaRPr lang="en-US" dirty="0">
              <a:latin typeface="Calibri" charset="0"/>
            </a:endParaRPr>
          </a:p>
        </p:txBody>
      </p:sp>
      <p:sp>
        <p:nvSpPr>
          <p:cNvPr id="6" name="Slide Number Placeholder 5"/>
          <p:cNvSpPr>
            <a:spLocks noGrp="1"/>
          </p:cNvSpPr>
          <p:nvPr>
            <p:ph type="sldNum" sz="quarter" idx="12"/>
          </p:nvPr>
        </p:nvSpPr>
        <p:spPr/>
        <p:txBody>
          <a:bodyPr/>
          <a:lstStyle>
            <a:lvl1pPr eaLnBrk="0" hangingPunct="0">
              <a:defRPr sz="2000">
                <a:solidFill>
                  <a:schemeClr val="tx1"/>
                </a:solidFill>
                <a:latin typeface="Tahoma" panose="020B0804030504040204" charset="0"/>
                <a:ea typeface="MS PGothic" charset="0"/>
              </a:defRPr>
            </a:lvl1pPr>
            <a:lvl2pPr marL="742950" indent="-285750" eaLnBrk="0" hangingPunct="0">
              <a:defRPr sz="2000">
                <a:solidFill>
                  <a:schemeClr val="tx1"/>
                </a:solidFill>
                <a:latin typeface="Tahoma" panose="020B0804030504040204" charset="0"/>
                <a:ea typeface="MS PGothic" charset="0"/>
              </a:defRPr>
            </a:lvl2pPr>
            <a:lvl3pPr marL="1143000" indent="-228600" eaLnBrk="0" hangingPunct="0">
              <a:defRPr sz="2000">
                <a:solidFill>
                  <a:schemeClr val="tx1"/>
                </a:solidFill>
                <a:latin typeface="Tahoma" panose="020B0804030504040204" charset="0"/>
                <a:ea typeface="MS PGothic" charset="0"/>
              </a:defRPr>
            </a:lvl3pPr>
            <a:lvl4pPr marL="1600200" indent="-228600" eaLnBrk="0" hangingPunct="0">
              <a:defRPr sz="2000">
                <a:solidFill>
                  <a:schemeClr val="tx1"/>
                </a:solidFill>
                <a:latin typeface="Tahoma" panose="020B0804030504040204" charset="0"/>
                <a:ea typeface="MS PGothic" charset="0"/>
              </a:defRPr>
            </a:lvl4pPr>
            <a:lvl5pPr marL="2057400" indent="-228600" eaLnBrk="0" hangingPunct="0">
              <a:defRPr sz="2000">
                <a:solidFill>
                  <a:schemeClr val="tx1"/>
                </a:solidFill>
                <a:latin typeface="Tahoma" panose="020B0804030504040204" charset="0"/>
                <a:ea typeface="MS PGothic" charset="0"/>
              </a:defRPr>
            </a:lvl5pPr>
            <a:lvl6pPr marL="2514600" indent="-228600" eaLnBrk="0" fontAlgn="base" hangingPunct="0">
              <a:lnSpc>
                <a:spcPct val="90000"/>
              </a:lnSpc>
              <a:spcBef>
                <a:spcPct val="20000"/>
              </a:spcBef>
              <a:spcAft>
                <a:spcPct val="0"/>
              </a:spcAft>
              <a:buClr>
                <a:schemeClr val="hlink"/>
              </a:buClr>
              <a:buSzPct val="55000"/>
              <a:buFont typeface="Wingdings" panose="05000000000000000000" charset="0"/>
              <a:buChar char="n"/>
              <a:defRPr sz="2000">
                <a:solidFill>
                  <a:schemeClr val="tx1"/>
                </a:solidFill>
                <a:latin typeface="Tahoma" panose="020B0804030504040204" charset="0"/>
                <a:ea typeface="MS PGothic" charset="0"/>
              </a:defRPr>
            </a:lvl6pPr>
            <a:lvl7pPr marL="2971800" indent="-228600" eaLnBrk="0" fontAlgn="base" hangingPunct="0">
              <a:lnSpc>
                <a:spcPct val="90000"/>
              </a:lnSpc>
              <a:spcBef>
                <a:spcPct val="20000"/>
              </a:spcBef>
              <a:spcAft>
                <a:spcPct val="0"/>
              </a:spcAft>
              <a:buClr>
                <a:schemeClr val="hlink"/>
              </a:buClr>
              <a:buSzPct val="55000"/>
              <a:buFont typeface="Wingdings" panose="05000000000000000000" charset="0"/>
              <a:buChar char="n"/>
              <a:defRPr sz="2000">
                <a:solidFill>
                  <a:schemeClr val="tx1"/>
                </a:solidFill>
                <a:latin typeface="Tahoma" panose="020B0804030504040204" charset="0"/>
                <a:ea typeface="MS PGothic" charset="0"/>
              </a:defRPr>
            </a:lvl7pPr>
            <a:lvl8pPr marL="3429000" indent="-228600" eaLnBrk="0" fontAlgn="base" hangingPunct="0">
              <a:lnSpc>
                <a:spcPct val="90000"/>
              </a:lnSpc>
              <a:spcBef>
                <a:spcPct val="20000"/>
              </a:spcBef>
              <a:spcAft>
                <a:spcPct val="0"/>
              </a:spcAft>
              <a:buClr>
                <a:schemeClr val="hlink"/>
              </a:buClr>
              <a:buSzPct val="55000"/>
              <a:buFont typeface="Wingdings" panose="05000000000000000000" charset="0"/>
              <a:buChar char="n"/>
              <a:defRPr sz="2000">
                <a:solidFill>
                  <a:schemeClr val="tx1"/>
                </a:solidFill>
                <a:latin typeface="Tahoma" panose="020B0804030504040204" charset="0"/>
                <a:ea typeface="MS PGothic" charset="0"/>
              </a:defRPr>
            </a:lvl8pPr>
            <a:lvl9pPr marL="3886200" indent="-228600" eaLnBrk="0" fontAlgn="base" hangingPunct="0">
              <a:lnSpc>
                <a:spcPct val="90000"/>
              </a:lnSpc>
              <a:spcBef>
                <a:spcPct val="20000"/>
              </a:spcBef>
              <a:spcAft>
                <a:spcPct val="0"/>
              </a:spcAft>
              <a:buClr>
                <a:schemeClr val="hlink"/>
              </a:buClr>
              <a:buSzPct val="55000"/>
              <a:buFont typeface="Wingdings" panose="05000000000000000000" charset="0"/>
              <a:buChar char="n"/>
              <a:defRPr sz="2000">
                <a:solidFill>
                  <a:schemeClr val="tx1"/>
                </a:solidFill>
                <a:latin typeface="Tahoma" panose="020B0804030504040204" charset="0"/>
                <a:ea typeface="MS PGothic" charset="0"/>
              </a:defRPr>
            </a:lvl9pPr>
          </a:lstStyle>
          <a:p>
            <a:pPr marL="0" marR="0" lvl="0" indent="0" algn="r" defTabSz="914400" rtl="0" eaLnBrk="1" fontAlgn="auto" latinLnBrk="0" hangingPunct="1">
              <a:lnSpc>
                <a:spcPct val="100000"/>
              </a:lnSpc>
              <a:spcBef>
                <a:spcPts val="0"/>
              </a:spcBef>
              <a:spcAft>
                <a:spcPts val="0"/>
              </a:spcAft>
              <a:buClrTx/>
              <a:buSzTx/>
              <a:buFont typeface="Wingdings" panose="05000000000000000000" charset="0"/>
              <a:buChar char="n"/>
              <a:defRPr/>
            </a:pPr>
            <a:fld id="{FF34FC30-2C84-054F-A959-6268CED10B78}" type="slidenum">
              <a:rPr kumimoji="0" lang="en-US" sz="1200" b="0" i="0" u="none" strike="noStrike" kern="1200" cap="none" spc="0" normalizeH="0" baseline="0" noProof="0">
                <a:ln>
                  <a:noFill/>
                </a:ln>
                <a:solidFill>
                  <a:srgbClr val="898989"/>
                </a:solidFill>
                <a:effectLst/>
                <a:uLnTx/>
                <a:uFillTx/>
                <a:latin typeface="Tahoma" panose="020B0804030504040204" charset="0"/>
                <a:ea typeface="MS PGothic" charset="0"/>
              </a:rPr>
            </a:fld>
            <a:endParaRPr kumimoji="0" lang="en-US" sz="1200" b="0" i="0" u="none" strike="noStrike" kern="1200" cap="none" spc="0" normalizeH="0" baseline="0" noProof="0">
              <a:ln>
                <a:noFill/>
              </a:ln>
              <a:solidFill>
                <a:srgbClr val="898989"/>
              </a:solidFill>
              <a:effectLst/>
              <a:uLnTx/>
              <a:uFillTx/>
              <a:latin typeface="Tahoma" panose="020B0804030504040204" charset="0"/>
              <a:ea typeface="MS PGothic" charset="0"/>
            </a:endParaRPr>
          </a:p>
        </p:txBody>
      </p:sp>
      <p:sp>
        <p:nvSpPr>
          <p:cNvPr id="30" name="Rectangle 29"/>
          <p:cNvSpPr/>
          <p:nvPr/>
        </p:nvSpPr>
        <p:spPr>
          <a:xfrm>
            <a:off x="76200" y="2960131"/>
            <a:ext cx="2800350" cy="2145269"/>
          </a:xfrm>
          <a:prstGeom prst="rect">
            <a:avLst/>
          </a:prstGeom>
          <a:solidFill>
            <a:srgbClr val="1F497D">
              <a:lumMod val="20000"/>
              <a:lumOff val="80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Franklin Gothic Book"/>
              <a:ea typeface="华文楷体" panose="02010600040101010101" pitchFamily="2" charset="-122"/>
              <a:cs typeface="+mn-cs"/>
            </a:endParaRPr>
          </a:p>
        </p:txBody>
      </p:sp>
      <p:sp>
        <p:nvSpPr>
          <p:cNvPr id="31" name="TextBox 30"/>
          <p:cNvSpPr txBox="1"/>
          <p:nvPr/>
        </p:nvSpPr>
        <p:spPr>
          <a:xfrm>
            <a:off x="749300" y="2528332"/>
            <a:ext cx="812800" cy="369332"/>
          </a:xfrm>
          <a:prstGeom prst="rect">
            <a:avLst/>
          </a:prstGeom>
          <a:noFill/>
        </p:spPr>
        <p:txBody>
          <a:bodyPr wrap="square" rtlCol="0">
            <a:spAutoFit/>
          </a:bodyPr>
          <a:lstStyle/>
          <a:p>
            <a:pPr defTabSz="457200"/>
            <a:r>
              <a:rPr lang="en-US" altLang="zh-CN" dirty="0">
                <a:solidFill>
                  <a:prstClr val="black"/>
                </a:solidFill>
                <a:latin typeface="Constantia" panose="02030602050306030303" pitchFamily="18" charset="0"/>
                <a:ea typeface="华文楷体" panose="02010600040101010101" pitchFamily="2" charset="-122"/>
              </a:rPr>
              <a:t>Part A</a:t>
            </a:r>
            <a:endParaRPr lang="zh-CN" altLang="en-US" dirty="0">
              <a:solidFill>
                <a:prstClr val="black"/>
              </a:solidFill>
              <a:latin typeface="Constantia" panose="02030602050306030303" pitchFamily="18" charset="0"/>
              <a:ea typeface="华文楷体" panose="02010600040101010101" pitchFamily="2" charset="-122"/>
            </a:endParaRPr>
          </a:p>
        </p:txBody>
      </p:sp>
      <p:sp>
        <p:nvSpPr>
          <p:cNvPr id="32" name="TextBox 31"/>
          <p:cNvSpPr txBox="1"/>
          <p:nvPr/>
        </p:nvSpPr>
        <p:spPr>
          <a:xfrm>
            <a:off x="469900" y="3066494"/>
            <a:ext cx="1587500" cy="369332"/>
          </a:xfrm>
          <a:prstGeom prst="rect">
            <a:avLst/>
          </a:prstGeom>
          <a:noFill/>
        </p:spPr>
        <p:txBody>
          <a:bodyPr wrap="square" rtlCol="0">
            <a:spAutoFit/>
          </a:bodyPr>
          <a:lstStyle/>
          <a:p>
            <a:pPr defTabSz="457200"/>
            <a:r>
              <a:rPr lang="en-US" altLang="zh-CN" dirty="0">
                <a:solidFill>
                  <a:prstClr val="black"/>
                </a:solidFill>
                <a:latin typeface="Constantia" panose="02030602050306030303" pitchFamily="18" charset="0"/>
                <a:ea typeface="华文楷体" panose="02010600040101010101" pitchFamily="2" charset="-122"/>
              </a:rPr>
              <a:t>A’s private key</a:t>
            </a:r>
            <a:endParaRPr lang="zh-CN" altLang="en-US" dirty="0">
              <a:solidFill>
                <a:prstClr val="black"/>
              </a:solidFill>
              <a:latin typeface="Constantia" panose="02030602050306030303" pitchFamily="18" charset="0"/>
              <a:ea typeface="华文楷体" panose="02010600040101010101" pitchFamily="2" charset="-122"/>
            </a:endParaRPr>
          </a:p>
        </p:txBody>
      </p:sp>
      <p:sp>
        <p:nvSpPr>
          <p:cNvPr id="33" name="TextBox 32"/>
          <p:cNvSpPr txBox="1"/>
          <p:nvPr/>
        </p:nvSpPr>
        <p:spPr>
          <a:xfrm>
            <a:off x="1435100" y="3435826"/>
            <a:ext cx="596900" cy="369332"/>
          </a:xfrm>
          <a:prstGeom prst="rect">
            <a:avLst/>
          </a:prstGeom>
          <a:solidFill>
            <a:srgbClr val="FDFFA9"/>
          </a:solidFill>
          <a:ln>
            <a:solidFill>
              <a:sysClr val="windowText" lastClr="000000"/>
            </a:solid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rPr>
              <a:t>PR</a:t>
            </a:r>
            <a:r>
              <a:rPr kumimoji="0" lang="en-US" altLang="zh-CN" sz="1800" b="0" i="0" u="none" strike="noStrike" kern="0" cap="none" spc="0" normalizeH="0" baseline="-25000" noProof="0" dirty="0">
                <a:ln>
                  <a:noFill/>
                </a:ln>
                <a:solidFill>
                  <a:prstClr val="black"/>
                </a:solidFill>
                <a:effectLst/>
                <a:uLnTx/>
                <a:uFillTx/>
                <a:latin typeface="Constantia" panose="02030602050306030303" pitchFamily="18" charset="0"/>
                <a:ea typeface="华文楷体" panose="02010600040101010101" pitchFamily="2" charset="-122"/>
              </a:rPr>
              <a:t>A</a:t>
            </a:r>
            <a:endParaRPr kumimoji="0" lang="zh-CN" altLang="en-US" sz="1800" b="0" i="0" u="none" strike="noStrike" kern="0" cap="none" spc="0" normalizeH="0" baseline="-25000" noProof="0" dirty="0">
              <a:ln>
                <a:noFill/>
              </a:ln>
              <a:solidFill>
                <a:prstClr val="black"/>
              </a:solidFill>
              <a:effectLst/>
              <a:uLnTx/>
              <a:uFillTx/>
              <a:latin typeface="Constantia" panose="02030602050306030303" pitchFamily="18" charset="0"/>
              <a:ea typeface="华文楷体" panose="02010600040101010101" pitchFamily="2" charset="-122"/>
            </a:endParaRPr>
          </a:p>
        </p:txBody>
      </p:sp>
      <p:sp>
        <p:nvSpPr>
          <p:cNvPr id="34" name="TextBox 33"/>
          <p:cNvSpPr txBox="1"/>
          <p:nvPr/>
        </p:nvSpPr>
        <p:spPr>
          <a:xfrm>
            <a:off x="2927350" y="3066494"/>
            <a:ext cx="1587500" cy="369332"/>
          </a:xfrm>
          <a:prstGeom prst="rect">
            <a:avLst/>
          </a:prstGeom>
          <a:noFill/>
        </p:spPr>
        <p:txBody>
          <a:bodyPr wrap="square" rtlCol="0">
            <a:spAutoFit/>
          </a:bodyPr>
          <a:lstStyle/>
          <a:p>
            <a:pPr defTabSz="457200"/>
            <a:r>
              <a:rPr lang="en-US" altLang="zh-CN" dirty="0">
                <a:solidFill>
                  <a:prstClr val="black"/>
                </a:solidFill>
                <a:latin typeface="Constantia" panose="02030602050306030303" pitchFamily="18" charset="0"/>
                <a:ea typeface="华文楷体" panose="02010600040101010101" pitchFamily="2" charset="-122"/>
              </a:rPr>
              <a:t>A’s public key</a:t>
            </a:r>
            <a:endParaRPr lang="zh-CN" altLang="en-US" dirty="0">
              <a:solidFill>
                <a:prstClr val="black"/>
              </a:solidFill>
              <a:latin typeface="Constantia" panose="02030602050306030303" pitchFamily="18" charset="0"/>
              <a:ea typeface="华文楷体" panose="02010600040101010101" pitchFamily="2" charset="-122"/>
            </a:endParaRPr>
          </a:p>
        </p:txBody>
      </p:sp>
      <p:sp>
        <p:nvSpPr>
          <p:cNvPr id="35" name="TextBox 34"/>
          <p:cNvSpPr txBox="1"/>
          <p:nvPr/>
        </p:nvSpPr>
        <p:spPr>
          <a:xfrm>
            <a:off x="3740150" y="3543300"/>
            <a:ext cx="596900" cy="369332"/>
          </a:xfrm>
          <a:prstGeom prst="rect">
            <a:avLst/>
          </a:prstGeom>
          <a:solidFill>
            <a:srgbClr val="FDFFA9"/>
          </a:solidFill>
          <a:ln>
            <a:solidFill>
              <a:sysClr val="windowText" lastClr="000000"/>
            </a:solid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rPr>
              <a:t>PU</a:t>
            </a:r>
            <a:r>
              <a:rPr kumimoji="0" lang="en-US" altLang="zh-CN" sz="1800" b="0" i="0" u="none" strike="noStrike" kern="0" cap="none" spc="0" normalizeH="0" baseline="-25000" noProof="0" dirty="0">
                <a:ln>
                  <a:noFill/>
                </a:ln>
                <a:solidFill>
                  <a:prstClr val="black"/>
                </a:solidFill>
                <a:effectLst/>
                <a:uLnTx/>
                <a:uFillTx/>
                <a:latin typeface="Constantia" panose="02030602050306030303" pitchFamily="18" charset="0"/>
                <a:ea typeface="华文楷体" panose="02010600040101010101" pitchFamily="2" charset="-122"/>
              </a:rPr>
              <a:t>A</a:t>
            </a:r>
            <a:endParaRPr kumimoji="0" lang="zh-CN" altLang="en-US" sz="1800" b="0" i="0" u="none" strike="noStrike" kern="0" cap="none" spc="0" normalizeH="0" baseline="-25000" noProof="0" dirty="0">
              <a:ln>
                <a:noFill/>
              </a:ln>
              <a:solidFill>
                <a:prstClr val="black"/>
              </a:solidFill>
              <a:effectLst/>
              <a:uLnTx/>
              <a:uFillTx/>
              <a:latin typeface="Constantia" panose="02030602050306030303" pitchFamily="18" charset="0"/>
              <a:ea typeface="华文楷体" panose="02010600040101010101" pitchFamily="2" charset="-122"/>
            </a:endParaRPr>
          </a:p>
        </p:txBody>
      </p:sp>
      <p:sp>
        <p:nvSpPr>
          <p:cNvPr id="36" name="Rectangle 35"/>
          <p:cNvSpPr/>
          <p:nvPr/>
        </p:nvSpPr>
        <p:spPr>
          <a:xfrm>
            <a:off x="6134100" y="2960132"/>
            <a:ext cx="3022600" cy="2145268"/>
          </a:xfrm>
          <a:prstGeom prst="rect">
            <a:avLst/>
          </a:prstGeom>
          <a:solidFill>
            <a:srgbClr val="1F497D">
              <a:lumMod val="20000"/>
              <a:lumOff val="80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Franklin Gothic Book"/>
              <a:ea typeface="华文楷体" panose="02010600040101010101" pitchFamily="2" charset="-122"/>
              <a:cs typeface="+mn-cs"/>
            </a:endParaRPr>
          </a:p>
        </p:txBody>
      </p:sp>
      <p:sp>
        <p:nvSpPr>
          <p:cNvPr id="37" name="TextBox 36"/>
          <p:cNvSpPr txBox="1"/>
          <p:nvPr/>
        </p:nvSpPr>
        <p:spPr>
          <a:xfrm>
            <a:off x="7277100" y="2528332"/>
            <a:ext cx="812800" cy="369332"/>
          </a:xfrm>
          <a:prstGeom prst="rect">
            <a:avLst/>
          </a:prstGeom>
          <a:noFill/>
        </p:spPr>
        <p:txBody>
          <a:bodyPr wrap="square" rtlCol="0">
            <a:spAutoFit/>
          </a:bodyPr>
          <a:lstStyle/>
          <a:p>
            <a:pPr defTabSz="457200"/>
            <a:r>
              <a:rPr lang="en-US" altLang="zh-CN" dirty="0">
                <a:solidFill>
                  <a:prstClr val="black"/>
                </a:solidFill>
                <a:latin typeface="Constantia" panose="02030602050306030303" pitchFamily="18" charset="0"/>
                <a:ea typeface="华文楷体" panose="02010600040101010101" pitchFamily="2" charset="-122"/>
              </a:rPr>
              <a:t>Part B</a:t>
            </a:r>
            <a:endParaRPr lang="zh-CN" altLang="en-US" dirty="0">
              <a:solidFill>
                <a:prstClr val="black"/>
              </a:solidFill>
              <a:latin typeface="Constantia" panose="02030602050306030303" pitchFamily="18" charset="0"/>
              <a:ea typeface="华文楷体" panose="02010600040101010101" pitchFamily="2" charset="-122"/>
            </a:endParaRPr>
          </a:p>
        </p:txBody>
      </p:sp>
      <p:sp>
        <p:nvSpPr>
          <p:cNvPr id="38" name="TextBox 37"/>
          <p:cNvSpPr txBox="1"/>
          <p:nvPr/>
        </p:nvSpPr>
        <p:spPr>
          <a:xfrm>
            <a:off x="7035800" y="3066494"/>
            <a:ext cx="1587500" cy="369332"/>
          </a:xfrm>
          <a:prstGeom prst="rect">
            <a:avLst/>
          </a:prstGeom>
          <a:noFill/>
        </p:spPr>
        <p:txBody>
          <a:bodyPr wrap="square" rtlCol="0">
            <a:spAutoFit/>
          </a:bodyPr>
          <a:lstStyle/>
          <a:p>
            <a:pPr defTabSz="457200"/>
            <a:r>
              <a:rPr lang="en-US" altLang="zh-CN" dirty="0">
                <a:solidFill>
                  <a:prstClr val="black"/>
                </a:solidFill>
                <a:latin typeface="Constantia" panose="02030602050306030303" pitchFamily="18" charset="0"/>
                <a:ea typeface="华文楷体" panose="02010600040101010101" pitchFamily="2" charset="-122"/>
              </a:rPr>
              <a:t>A’s private key</a:t>
            </a:r>
            <a:endParaRPr lang="zh-CN" altLang="en-US" dirty="0">
              <a:solidFill>
                <a:prstClr val="black"/>
              </a:solidFill>
              <a:latin typeface="Constantia" panose="02030602050306030303" pitchFamily="18" charset="0"/>
              <a:ea typeface="华文楷体" panose="02010600040101010101" pitchFamily="2" charset="-122"/>
            </a:endParaRPr>
          </a:p>
        </p:txBody>
      </p:sp>
      <p:sp>
        <p:nvSpPr>
          <p:cNvPr id="39" name="TextBox 38"/>
          <p:cNvSpPr txBox="1"/>
          <p:nvPr/>
        </p:nvSpPr>
        <p:spPr>
          <a:xfrm>
            <a:off x="8001000" y="3435826"/>
            <a:ext cx="596900" cy="369332"/>
          </a:xfrm>
          <a:prstGeom prst="rect">
            <a:avLst/>
          </a:prstGeom>
          <a:solidFill>
            <a:srgbClr val="FFC000"/>
          </a:solidFill>
          <a:ln>
            <a:solidFill>
              <a:sysClr val="windowText" lastClr="000000"/>
            </a:solid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rPr>
              <a:t>PR</a:t>
            </a:r>
            <a:r>
              <a:rPr kumimoji="0" lang="en-US" altLang="zh-CN" sz="1800" b="0" i="0" u="none" strike="noStrike" kern="0" cap="none" spc="0" normalizeH="0" baseline="-25000" noProof="0" dirty="0">
                <a:ln>
                  <a:noFill/>
                </a:ln>
                <a:solidFill>
                  <a:prstClr val="black"/>
                </a:solidFill>
                <a:effectLst/>
                <a:uLnTx/>
                <a:uFillTx/>
                <a:latin typeface="Constantia" panose="02030602050306030303" pitchFamily="18" charset="0"/>
                <a:ea typeface="华文楷体" panose="02010600040101010101" pitchFamily="2" charset="-122"/>
              </a:rPr>
              <a:t>B</a:t>
            </a:r>
            <a:endParaRPr kumimoji="0" lang="zh-CN" altLang="en-US" sz="1800" b="0" i="0" u="none" strike="noStrike" kern="0" cap="none" spc="0" normalizeH="0" baseline="-25000" noProof="0" dirty="0">
              <a:ln>
                <a:noFill/>
              </a:ln>
              <a:solidFill>
                <a:prstClr val="black"/>
              </a:solidFill>
              <a:effectLst/>
              <a:uLnTx/>
              <a:uFillTx/>
              <a:latin typeface="Constantia" panose="02030602050306030303" pitchFamily="18" charset="0"/>
              <a:ea typeface="华文楷体" panose="02010600040101010101" pitchFamily="2" charset="-122"/>
            </a:endParaRPr>
          </a:p>
        </p:txBody>
      </p:sp>
      <p:sp>
        <p:nvSpPr>
          <p:cNvPr id="40" name="TextBox 39"/>
          <p:cNvSpPr txBox="1"/>
          <p:nvPr/>
        </p:nvSpPr>
        <p:spPr>
          <a:xfrm>
            <a:off x="4654550" y="3066494"/>
            <a:ext cx="1587500" cy="369332"/>
          </a:xfrm>
          <a:prstGeom prst="rect">
            <a:avLst/>
          </a:prstGeom>
          <a:noFill/>
        </p:spPr>
        <p:txBody>
          <a:bodyPr wrap="square" rtlCol="0">
            <a:spAutoFit/>
          </a:bodyPr>
          <a:lstStyle/>
          <a:p>
            <a:pPr defTabSz="457200"/>
            <a:r>
              <a:rPr lang="en-US" altLang="zh-CN" dirty="0">
                <a:solidFill>
                  <a:prstClr val="black"/>
                </a:solidFill>
                <a:latin typeface="Constantia" panose="02030602050306030303" pitchFamily="18" charset="0"/>
                <a:ea typeface="华文楷体" panose="02010600040101010101" pitchFamily="2" charset="-122"/>
              </a:rPr>
              <a:t>B’s public key</a:t>
            </a:r>
            <a:endParaRPr lang="zh-CN" altLang="en-US" dirty="0">
              <a:solidFill>
                <a:prstClr val="black"/>
              </a:solidFill>
              <a:latin typeface="Constantia" panose="02030602050306030303" pitchFamily="18" charset="0"/>
              <a:ea typeface="华文楷体" panose="02010600040101010101" pitchFamily="2" charset="-122"/>
            </a:endParaRPr>
          </a:p>
        </p:txBody>
      </p:sp>
      <p:sp>
        <p:nvSpPr>
          <p:cNvPr id="41" name="TextBox 40"/>
          <p:cNvSpPr txBox="1"/>
          <p:nvPr/>
        </p:nvSpPr>
        <p:spPr>
          <a:xfrm>
            <a:off x="5448300" y="3543300"/>
            <a:ext cx="596900" cy="369332"/>
          </a:xfrm>
          <a:prstGeom prst="rect">
            <a:avLst/>
          </a:prstGeom>
          <a:solidFill>
            <a:srgbClr val="FFC000"/>
          </a:solidFill>
          <a:ln>
            <a:solidFill>
              <a:sysClr val="windowText" lastClr="000000"/>
            </a:solid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rPr>
              <a:t>PU</a:t>
            </a:r>
            <a:r>
              <a:rPr kumimoji="0" lang="en-US" altLang="zh-CN" sz="1800" b="0" i="0" u="none" strike="noStrike" kern="0" cap="none" spc="0" normalizeH="0" baseline="-25000" noProof="0" dirty="0">
                <a:ln>
                  <a:noFill/>
                </a:ln>
                <a:solidFill>
                  <a:prstClr val="black"/>
                </a:solidFill>
                <a:effectLst/>
                <a:uLnTx/>
                <a:uFillTx/>
                <a:latin typeface="Constantia" panose="02030602050306030303" pitchFamily="18" charset="0"/>
                <a:ea typeface="华文楷体" panose="02010600040101010101" pitchFamily="2" charset="-122"/>
              </a:rPr>
              <a:t>B</a:t>
            </a:r>
            <a:endParaRPr kumimoji="0" lang="zh-CN" altLang="en-US" sz="1800" b="0" i="0" u="none" strike="noStrike" kern="0" cap="none" spc="0" normalizeH="0" baseline="-25000" noProof="0" dirty="0">
              <a:ln>
                <a:noFill/>
              </a:ln>
              <a:solidFill>
                <a:prstClr val="black"/>
              </a:solidFill>
              <a:effectLst/>
              <a:uLnTx/>
              <a:uFillTx/>
              <a:latin typeface="Constantia" panose="02030602050306030303" pitchFamily="18" charset="0"/>
              <a:ea typeface="华文楷体" panose="02010600040101010101" pitchFamily="2" charset="-122"/>
            </a:endParaRPr>
          </a:p>
        </p:txBody>
      </p:sp>
      <p:sp>
        <p:nvSpPr>
          <p:cNvPr id="42" name="TextBox 41"/>
          <p:cNvSpPr txBox="1"/>
          <p:nvPr/>
        </p:nvSpPr>
        <p:spPr>
          <a:xfrm>
            <a:off x="1193800" y="4352842"/>
            <a:ext cx="1587500" cy="646331"/>
          </a:xfrm>
          <a:prstGeom prst="rect">
            <a:avLst/>
          </a:prstGeom>
          <a:noFill/>
          <a:ln w="28575">
            <a:solidFill>
              <a:sysClr val="windowText" lastClr="000000"/>
            </a:solid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rPr>
              <a:t>Encrypt with PU</a:t>
            </a:r>
            <a:r>
              <a:rPr kumimoji="0" lang="en-US" altLang="zh-CN" sz="1800" b="0" i="0" u="none" strike="noStrike" kern="0" cap="none" spc="0" normalizeH="0" baseline="-25000" noProof="0" dirty="0">
                <a:ln>
                  <a:noFill/>
                </a:ln>
                <a:solidFill>
                  <a:prstClr val="black"/>
                </a:solidFill>
                <a:effectLst/>
                <a:uLnTx/>
                <a:uFillTx/>
                <a:latin typeface="Constantia" panose="02030602050306030303" pitchFamily="18" charset="0"/>
                <a:ea typeface="华文楷体" panose="02010600040101010101" pitchFamily="2" charset="-122"/>
              </a:rPr>
              <a:t>B</a:t>
            </a:r>
            <a:endParaRPr kumimoji="0" lang="zh-CN" altLang="en-US" sz="1800" b="0" i="0" u="none" strike="noStrike" kern="0" cap="none" spc="0" normalizeH="0" baseline="-25000" noProof="0" dirty="0">
              <a:ln>
                <a:noFill/>
              </a:ln>
              <a:solidFill>
                <a:prstClr val="black"/>
              </a:solidFill>
              <a:effectLst/>
              <a:uLnTx/>
              <a:uFillTx/>
              <a:latin typeface="Constantia" panose="02030602050306030303" pitchFamily="18" charset="0"/>
              <a:ea typeface="华文楷体" panose="02010600040101010101" pitchFamily="2" charset="-122"/>
            </a:endParaRPr>
          </a:p>
        </p:txBody>
      </p:sp>
      <p:pic>
        <p:nvPicPr>
          <p:cNvPr id="43" name="Picture 42"/>
          <p:cNvPicPr>
            <a:picLocks noChangeAspect="1"/>
          </p:cNvPicPr>
          <p:nvPr/>
        </p:nvPicPr>
        <p:blipFill>
          <a:blip r:embed="rId1"/>
          <a:stretch>
            <a:fillRect/>
          </a:stretch>
        </p:blipFill>
        <p:spPr>
          <a:xfrm>
            <a:off x="92763" y="4352842"/>
            <a:ext cx="659025" cy="659025"/>
          </a:xfrm>
          <a:prstGeom prst="rect">
            <a:avLst/>
          </a:prstGeom>
        </p:spPr>
      </p:pic>
      <p:cxnSp>
        <p:nvCxnSpPr>
          <p:cNvPr id="44" name="直接箭头连接符 35"/>
          <p:cNvCxnSpPr/>
          <p:nvPr/>
        </p:nvCxnSpPr>
        <p:spPr>
          <a:xfrm flipH="1">
            <a:off x="764378" y="4705858"/>
            <a:ext cx="429422" cy="0"/>
          </a:xfrm>
          <a:prstGeom prst="straightConnector1">
            <a:avLst/>
          </a:prstGeom>
          <a:noFill/>
          <a:ln w="19050" cap="flat" cmpd="sng" algn="ctr">
            <a:solidFill>
              <a:sysClr val="windowText" lastClr="000000"/>
            </a:solidFill>
            <a:prstDash val="solid"/>
            <a:headEnd type="arrow" w="med" len="med"/>
            <a:tailEnd type="none" w="med" len="med"/>
          </a:ln>
          <a:effectLst/>
        </p:spPr>
      </p:cxnSp>
      <p:cxnSp>
        <p:nvCxnSpPr>
          <p:cNvPr id="45" name="Straight Arrow Connector 44"/>
          <p:cNvCxnSpPr>
            <a:stCxn id="41" idx="2"/>
          </p:cNvCxnSpPr>
          <p:nvPr/>
        </p:nvCxnSpPr>
        <p:spPr>
          <a:xfrm flipH="1">
            <a:off x="2876550" y="3912632"/>
            <a:ext cx="2870200" cy="599518"/>
          </a:xfrm>
          <a:prstGeom prst="straightConnector1">
            <a:avLst/>
          </a:prstGeom>
          <a:noFill/>
          <a:ln w="12700" cap="flat" cmpd="sng" algn="ctr">
            <a:solidFill>
              <a:sysClr val="windowText" lastClr="000000"/>
            </a:solidFill>
            <a:prstDash val="lgDash"/>
            <a:tailEnd type="triangle"/>
          </a:ln>
          <a:effectLst>
            <a:outerShdw blurRad="40000" dist="20000" dir="5400000" rotWithShape="0">
              <a:srgbClr val="000000">
                <a:alpha val="38000"/>
              </a:srgbClr>
            </a:outerShdw>
          </a:effectLst>
        </p:spPr>
      </p:cxnSp>
      <p:cxnSp>
        <p:nvCxnSpPr>
          <p:cNvPr id="46" name="直接箭头连接符 35"/>
          <p:cNvCxnSpPr>
            <a:stCxn id="47" idx="1"/>
            <a:endCxn id="42" idx="3"/>
          </p:cNvCxnSpPr>
          <p:nvPr/>
        </p:nvCxnSpPr>
        <p:spPr>
          <a:xfrm flipH="1" flipV="1">
            <a:off x="2781300" y="4676008"/>
            <a:ext cx="3543300" cy="12854"/>
          </a:xfrm>
          <a:prstGeom prst="straightConnector1">
            <a:avLst/>
          </a:prstGeom>
          <a:noFill/>
          <a:ln w="19050" cap="flat" cmpd="sng" algn="ctr">
            <a:solidFill>
              <a:sysClr val="windowText" lastClr="000000"/>
            </a:solidFill>
            <a:prstDash val="solid"/>
            <a:headEnd type="arrow" w="med" len="med"/>
            <a:tailEnd type="none" w="med" len="med"/>
          </a:ln>
          <a:effectLst/>
        </p:spPr>
      </p:cxnSp>
      <p:sp>
        <p:nvSpPr>
          <p:cNvPr id="47" name="TextBox 46"/>
          <p:cNvSpPr txBox="1"/>
          <p:nvPr/>
        </p:nvSpPr>
        <p:spPr>
          <a:xfrm>
            <a:off x="6324600" y="4365696"/>
            <a:ext cx="1587500" cy="646331"/>
          </a:xfrm>
          <a:prstGeom prst="rect">
            <a:avLst/>
          </a:prstGeom>
          <a:noFill/>
          <a:ln w="28575">
            <a:solidFill>
              <a:sysClr val="windowText" lastClr="000000"/>
            </a:solid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rPr>
              <a:t>Decrypt with </a:t>
            </a:r>
            <a:r>
              <a:rPr kumimoji="0" lang="en-US" altLang="zh-CN" sz="1800" b="0" i="0" u="none" strike="noStrike" kern="0" cap="none" spc="0" normalizeH="0" baseline="0" noProof="0" dirty="0" err="1">
                <a:ln>
                  <a:noFill/>
                </a:ln>
                <a:solidFill>
                  <a:prstClr val="black"/>
                </a:solidFill>
                <a:effectLst/>
                <a:uLnTx/>
                <a:uFillTx/>
                <a:latin typeface="Constantia" panose="02030602050306030303" pitchFamily="18" charset="0"/>
                <a:ea typeface="华文楷体" panose="02010600040101010101" pitchFamily="2" charset="-122"/>
              </a:rPr>
              <a:t>PR</a:t>
            </a:r>
            <a:r>
              <a:rPr kumimoji="0" lang="en-US" altLang="zh-CN" sz="1800" b="0" i="0" u="none" strike="noStrike" kern="0" cap="none" spc="0" normalizeH="0" baseline="-25000" noProof="0" dirty="0" err="1">
                <a:ln>
                  <a:noFill/>
                </a:ln>
                <a:solidFill>
                  <a:prstClr val="black"/>
                </a:solidFill>
                <a:effectLst/>
                <a:uLnTx/>
                <a:uFillTx/>
                <a:latin typeface="Constantia" panose="02030602050306030303" pitchFamily="18" charset="0"/>
                <a:ea typeface="华文楷体" panose="02010600040101010101" pitchFamily="2" charset="-122"/>
              </a:rPr>
              <a:t>B</a:t>
            </a:r>
            <a:endParaRPr kumimoji="0" lang="zh-CN" altLang="en-US" sz="1800" b="0" i="0" u="none" strike="noStrike" kern="0" cap="none" spc="0" normalizeH="0" baseline="-25000" noProof="0" dirty="0">
              <a:ln>
                <a:noFill/>
              </a:ln>
              <a:solidFill>
                <a:prstClr val="black"/>
              </a:solidFill>
              <a:effectLst/>
              <a:uLnTx/>
              <a:uFillTx/>
              <a:latin typeface="Constantia" panose="02030602050306030303" pitchFamily="18" charset="0"/>
              <a:ea typeface="华文楷体" panose="02010600040101010101" pitchFamily="2" charset="-122"/>
            </a:endParaRPr>
          </a:p>
        </p:txBody>
      </p:sp>
      <p:cxnSp>
        <p:nvCxnSpPr>
          <p:cNvPr id="48" name="直接箭头连接符 35"/>
          <p:cNvCxnSpPr/>
          <p:nvPr/>
        </p:nvCxnSpPr>
        <p:spPr>
          <a:xfrm flipH="1">
            <a:off x="7912100" y="4705858"/>
            <a:ext cx="500461" cy="0"/>
          </a:xfrm>
          <a:prstGeom prst="straightConnector1">
            <a:avLst/>
          </a:prstGeom>
          <a:noFill/>
          <a:ln w="19050" cap="flat" cmpd="sng" algn="ctr">
            <a:solidFill>
              <a:sysClr val="windowText" lastClr="000000"/>
            </a:solidFill>
            <a:prstDash val="solid"/>
            <a:headEnd type="arrow" w="med" len="med"/>
            <a:tailEnd type="none" w="med" len="med"/>
          </a:ln>
          <a:effectLst/>
        </p:spPr>
      </p:cxnSp>
      <p:pic>
        <p:nvPicPr>
          <p:cNvPr id="49" name="Picture 48"/>
          <p:cNvPicPr>
            <a:picLocks noChangeAspect="1"/>
          </p:cNvPicPr>
          <p:nvPr/>
        </p:nvPicPr>
        <p:blipFill>
          <a:blip r:embed="rId1"/>
          <a:stretch>
            <a:fillRect/>
          </a:stretch>
        </p:blipFill>
        <p:spPr>
          <a:xfrm>
            <a:off x="8417612" y="4413294"/>
            <a:ext cx="659025" cy="659025"/>
          </a:xfrm>
          <a:prstGeom prst="rect">
            <a:avLst/>
          </a:prstGeom>
        </p:spPr>
      </p:pic>
      <p:cxnSp>
        <p:nvCxnSpPr>
          <p:cNvPr id="50" name="Straight Arrow Connector 49"/>
          <p:cNvCxnSpPr>
            <a:stCxn id="39" idx="2"/>
          </p:cNvCxnSpPr>
          <p:nvPr/>
        </p:nvCxnSpPr>
        <p:spPr>
          <a:xfrm flipH="1">
            <a:off x="7277100" y="3805158"/>
            <a:ext cx="1022350" cy="547684"/>
          </a:xfrm>
          <a:prstGeom prst="straightConnector1">
            <a:avLst/>
          </a:prstGeom>
          <a:noFill/>
          <a:ln w="12700" cap="flat" cmpd="sng" algn="ctr">
            <a:solidFill>
              <a:sysClr val="windowText" lastClr="000000"/>
            </a:solidFill>
            <a:prstDash val="lgDash"/>
            <a:tailEnd type="triangle"/>
          </a:ln>
          <a:effectLst>
            <a:outerShdw blurRad="40000" dist="20000" dir="5400000" rotWithShape="0">
              <a:srgbClr val="000000">
                <a:alpha val="38000"/>
              </a:srgbClr>
            </a:outerShdw>
          </a:effectLst>
        </p:spPr>
      </p:cxnSp>
      <p:grpSp>
        <p:nvGrpSpPr>
          <p:cNvPr id="51" name="Group 50"/>
          <p:cNvGrpSpPr/>
          <p:nvPr/>
        </p:nvGrpSpPr>
        <p:grpSpPr>
          <a:xfrm>
            <a:off x="4223707" y="4352646"/>
            <a:ext cx="777605" cy="685413"/>
            <a:chOff x="3912868" y="5295680"/>
            <a:chExt cx="1034992" cy="912284"/>
          </a:xfrm>
        </p:grpSpPr>
        <p:pic>
          <p:nvPicPr>
            <p:cNvPr id="52" name="Picture 51"/>
            <p:cNvPicPr>
              <a:picLocks noChangeAspect="1"/>
            </p:cNvPicPr>
            <p:nvPr/>
          </p:nvPicPr>
          <p:blipFill>
            <a:blip r:embed="rId1"/>
            <a:stretch>
              <a:fillRect/>
            </a:stretch>
          </p:blipFill>
          <p:spPr>
            <a:xfrm>
              <a:off x="3912868" y="5295680"/>
              <a:ext cx="857930" cy="857930"/>
            </a:xfrm>
            <a:prstGeom prst="rect">
              <a:avLst/>
            </a:prstGeom>
          </p:spPr>
        </p:pic>
        <p:pic>
          <p:nvPicPr>
            <p:cNvPr id="53" name="Picture 52" descr="A picture containing metalware&#10;&#10;Description generated with high confidence"/>
            <p:cNvPicPr>
              <a:picLocks noChangeAspect="1"/>
            </p:cNvPicPr>
            <p:nvPr/>
          </p:nvPicPr>
          <p:blipFill rotWithShape="1">
            <a:blip r:embed="rId2"/>
            <a:srcRect l="20206" r="18790"/>
            <a:stretch>
              <a:fillRect/>
            </a:stretch>
          </p:blipFill>
          <p:spPr>
            <a:xfrm>
              <a:off x="4562252" y="5694917"/>
              <a:ext cx="385608" cy="513047"/>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circle(in)">
                                      <p:cBhvr>
                                        <p:cTn id="7" dur="20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blinds(horizontal)">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circle(in)">
                                      <p:cBhvr>
                                        <p:cTn id="17" dur="2000"/>
                                        <p:tgtEl>
                                          <p:spTgt spid="51"/>
                                        </p:tgtEl>
                                      </p:cBhvr>
                                    </p:animEffect>
                                  </p:childTnLst>
                                </p:cTn>
                              </p:par>
                              <p:par>
                                <p:cTn id="18" presetID="6" presetClass="entr" presetSubtype="16" fill="hold" nodeType="with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circle(in)">
                                      <p:cBhvr>
                                        <p:cTn id="20" dur="2000"/>
                                        <p:tgtEl>
                                          <p:spTgt spid="46"/>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circle(in)">
                                      <p:cBhvr>
                                        <p:cTn id="25" dur="2000"/>
                                        <p:tgtEl>
                                          <p:spTgt spid="50"/>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blinds(horizontal)">
                                      <p:cBhvr>
                                        <p:cTn id="30" dur="500"/>
                                        <p:tgtEl>
                                          <p:spTgt spid="47"/>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blinds(horizontal)">
                                      <p:cBhvr>
                                        <p:cTn id="35" dur="500"/>
                                        <p:tgtEl>
                                          <p:spTgt spid="48"/>
                                        </p:tgtEl>
                                      </p:cBhvr>
                                    </p:animEffect>
                                  </p:childTnLst>
                                </p:cTn>
                              </p:par>
                              <p:par>
                                <p:cTn id="36" presetID="3" presetClass="entr" presetSubtype="10" fill="hold" nodeType="with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blinds(horizontal)">
                                      <p:cBhvr>
                                        <p:cTn id="38"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fontScale="90000"/>
          </a:bodyPr>
          <a:lstStyle/>
          <a:p>
            <a:r>
              <a:rPr lang="en-US" dirty="0">
                <a:latin typeface="Calibri" charset="0"/>
              </a:rPr>
              <a:t>Public-Key Encryption for Authentication</a:t>
            </a:r>
            <a:endParaRPr lang="en-US" dirty="0">
              <a:latin typeface="Calibri" charset="0"/>
            </a:endParaRPr>
          </a:p>
        </p:txBody>
      </p:sp>
      <p:sp>
        <p:nvSpPr>
          <p:cNvPr id="19459" name="Content Placeholder 2"/>
          <p:cNvSpPr>
            <a:spLocks noGrp="1"/>
          </p:cNvSpPr>
          <p:nvPr>
            <p:ph idx="1"/>
          </p:nvPr>
        </p:nvSpPr>
        <p:spPr>
          <a:xfrm>
            <a:off x="457200" y="1371601"/>
            <a:ext cx="8229600" cy="762000"/>
          </a:xfrm>
        </p:spPr>
        <p:txBody>
          <a:bodyPr/>
          <a:lstStyle/>
          <a:p>
            <a:r>
              <a:rPr lang="en-US" dirty="0">
                <a:latin typeface="Calibri" charset="0"/>
              </a:rPr>
              <a:t>Only provides authenticity:</a:t>
            </a:r>
            <a:endParaRPr lang="en-US" dirty="0">
              <a:latin typeface="Calibri" charset="0"/>
            </a:endParaRPr>
          </a:p>
        </p:txBody>
      </p:sp>
      <p:sp>
        <p:nvSpPr>
          <p:cNvPr id="6" name="Slide Number Placeholder 5"/>
          <p:cNvSpPr>
            <a:spLocks noGrp="1"/>
          </p:cNvSpPr>
          <p:nvPr>
            <p:ph type="sldNum" sz="quarter" idx="12"/>
          </p:nvPr>
        </p:nvSpPr>
        <p:spPr/>
        <p:txBody>
          <a:bodyPr/>
          <a:lstStyle>
            <a:lvl1pPr eaLnBrk="0" hangingPunct="0">
              <a:defRPr sz="2000">
                <a:solidFill>
                  <a:schemeClr val="tx1"/>
                </a:solidFill>
                <a:latin typeface="Tahoma" panose="020B0804030504040204" charset="0"/>
                <a:ea typeface="MS PGothic" charset="0"/>
              </a:defRPr>
            </a:lvl1pPr>
            <a:lvl2pPr marL="742950" indent="-285750" eaLnBrk="0" hangingPunct="0">
              <a:defRPr sz="2000">
                <a:solidFill>
                  <a:schemeClr val="tx1"/>
                </a:solidFill>
                <a:latin typeface="Tahoma" panose="020B0804030504040204" charset="0"/>
                <a:ea typeface="MS PGothic" charset="0"/>
              </a:defRPr>
            </a:lvl2pPr>
            <a:lvl3pPr marL="1143000" indent="-228600" eaLnBrk="0" hangingPunct="0">
              <a:defRPr sz="2000">
                <a:solidFill>
                  <a:schemeClr val="tx1"/>
                </a:solidFill>
                <a:latin typeface="Tahoma" panose="020B0804030504040204" charset="0"/>
                <a:ea typeface="MS PGothic" charset="0"/>
              </a:defRPr>
            </a:lvl3pPr>
            <a:lvl4pPr marL="1600200" indent="-228600" eaLnBrk="0" hangingPunct="0">
              <a:defRPr sz="2000">
                <a:solidFill>
                  <a:schemeClr val="tx1"/>
                </a:solidFill>
                <a:latin typeface="Tahoma" panose="020B0804030504040204" charset="0"/>
                <a:ea typeface="MS PGothic" charset="0"/>
              </a:defRPr>
            </a:lvl4pPr>
            <a:lvl5pPr marL="2057400" indent="-228600" eaLnBrk="0" hangingPunct="0">
              <a:defRPr sz="2000">
                <a:solidFill>
                  <a:schemeClr val="tx1"/>
                </a:solidFill>
                <a:latin typeface="Tahoma" panose="020B0804030504040204" charset="0"/>
                <a:ea typeface="MS PGothic" charset="0"/>
              </a:defRPr>
            </a:lvl5pPr>
            <a:lvl6pPr marL="2514600" indent="-228600" eaLnBrk="0" fontAlgn="base" hangingPunct="0">
              <a:lnSpc>
                <a:spcPct val="90000"/>
              </a:lnSpc>
              <a:spcBef>
                <a:spcPct val="20000"/>
              </a:spcBef>
              <a:spcAft>
                <a:spcPct val="0"/>
              </a:spcAft>
              <a:buClr>
                <a:schemeClr val="hlink"/>
              </a:buClr>
              <a:buSzPct val="55000"/>
              <a:buFont typeface="Wingdings" panose="05000000000000000000" charset="0"/>
              <a:buChar char="n"/>
              <a:defRPr sz="2000">
                <a:solidFill>
                  <a:schemeClr val="tx1"/>
                </a:solidFill>
                <a:latin typeface="Tahoma" panose="020B0804030504040204" charset="0"/>
                <a:ea typeface="MS PGothic" charset="0"/>
              </a:defRPr>
            </a:lvl6pPr>
            <a:lvl7pPr marL="2971800" indent="-228600" eaLnBrk="0" fontAlgn="base" hangingPunct="0">
              <a:lnSpc>
                <a:spcPct val="90000"/>
              </a:lnSpc>
              <a:spcBef>
                <a:spcPct val="20000"/>
              </a:spcBef>
              <a:spcAft>
                <a:spcPct val="0"/>
              </a:spcAft>
              <a:buClr>
                <a:schemeClr val="hlink"/>
              </a:buClr>
              <a:buSzPct val="55000"/>
              <a:buFont typeface="Wingdings" panose="05000000000000000000" charset="0"/>
              <a:buChar char="n"/>
              <a:defRPr sz="2000">
                <a:solidFill>
                  <a:schemeClr val="tx1"/>
                </a:solidFill>
                <a:latin typeface="Tahoma" panose="020B0804030504040204" charset="0"/>
                <a:ea typeface="MS PGothic" charset="0"/>
              </a:defRPr>
            </a:lvl7pPr>
            <a:lvl8pPr marL="3429000" indent="-228600" eaLnBrk="0" fontAlgn="base" hangingPunct="0">
              <a:lnSpc>
                <a:spcPct val="90000"/>
              </a:lnSpc>
              <a:spcBef>
                <a:spcPct val="20000"/>
              </a:spcBef>
              <a:spcAft>
                <a:spcPct val="0"/>
              </a:spcAft>
              <a:buClr>
                <a:schemeClr val="hlink"/>
              </a:buClr>
              <a:buSzPct val="55000"/>
              <a:buFont typeface="Wingdings" panose="05000000000000000000" charset="0"/>
              <a:buChar char="n"/>
              <a:defRPr sz="2000">
                <a:solidFill>
                  <a:schemeClr val="tx1"/>
                </a:solidFill>
                <a:latin typeface="Tahoma" panose="020B0804030504040204" charset="0"/>
                <a:ea typeface="MS PGothic" charset="0"/>
              </a:defRPr>
            </a:lvl8pPr>
            <a:lvl9pPr marL="3886200" indent="-228600" eaLnBrk="0" fontAlgn="base" hangingPunct="0">
              <a:lnSpc>
                <a:spcPct val="90000"/>
              </a:lnSpc>
              <a:spcBef>
                <a:spcPct val="20000"/>
              </a:spcBef>
              <a:spcAft>
                <a:spcPct val="0"/>
              </a:spcAft>
              <a:buClr>
                <a:schemeClr val="hlink"/>
              </a:buClr>
              <a:buSzPct val="55000"/>
              <a:buFont typeface="Wingdings" panose="05000000000000000000" charset="0"/>
              <a:buChar char="n"/>
              <a:defRPr sz="2000">
                <a:solidFill>
                  <a:schemeClr val="tx1"/>
                </a:solidFill>
                <a:latin typeface="Tahoma" panose="020B0804030504040204" charset="0"/>
                <a:ea typeface="MS PGothic" charset="0"/>
              </a:defRPr>
            </a:lvl9pPr>
          </a:lstStyle>
          <a:p>
            <a:pPr marL="0" marR="0" lvl="0" indent="0" algn="r" defTabSz="914400" rtl="0" eaLnBrk="1" fontAlgn="auto" latinLnBrk="0" hangingPunct="1">
              <a:lnSpc>
                <a:spcPct val="100000"/>
              </a:lnSpc>
              <a:spcBef>
                <a:spcPts val="0"/>
              </a:spcBef>
              <a:spcAft>
                <a:spcPts val="0"/>
              </a:spcAft>
              <a:buClrTx/>
              <a:buSzTx/>
              <a:buFont typeface="Wingdings" panose="05000000000000000000" charset="0"/>
              <a:buChar char="n"/>
              <a:defRPr/>
            </a:pPr>
            <a:fld id="{FF34FC30-2C84-054F-A959-6268CED10B78}" type="slidenum">
              <a:rPr kumimoji="0" lang="en-US" sz="1200" b="0" i="0" u="none" strike="noStrike" kern="1200" cap="none" spc="0" normalizeH="0" baseline="0" noProof="0">
                <a:ln>
                  <a:noFill/>
                </a:ln>
                <a:solidFill>
                  <a:srgbClr val="898989"/>
                </a:solidFill>
                <a:effectLst/>
                <a:uLnTx/>
                <a:uFillTx/>
                <a:latin typeface="Tahoma" panose="020B0804030504040204" charset="0"/>
                <a:ea typeface="MS PGothic" charset="0"/>
              </a:rPr>
            </a:fld>
            <a:endParaRPr kumimoji="0" lang="en-US" sz="1200" b="0" i="0" u="none" strike="noStrike" kern="1200" cap="none" spc="0" normalizeH="0" baseline="0" noProof="0">
              <a:ln>
                <a:noFill/>
              </a:ln>
              <a:solidFill>
                <a:srgbClr val="898989"/>
              </a:solidFill>
              <a:effectLst/>
              <a:uLnTx/>
              <a:uFillTx/>
              <a:latin typeface="Tahoma" panose="020B0804030504040204" charset="0"/>
              <a:ea typeface="MS PGothic" charset="0"/>
            </a:endParaRPr>
          </a:p>
        </p:txBody>
      </p:sp>
      <p:sp>
        <p:nvSpPr>
          <p:cNvPr id="54" name="Rectangle 53"/>
          <p:cNvSpPr/>
          <p:nvPr/>
        </p:nvSpPr>
        <p:spPr>
          <a:xfrm>
            <a:off x="63500" y="2960131"/>
            <a:ext cx="2800350" cy="2145269"/>
          </a:xfrm>
          <a:prstGeom prst="rect">
            <a:avLst/>
          </a:prstGeom>
          <a:solidFill>
            <a:srgbClr val="1F497D">
              <a:lumMod val="20000"/>
              <a:lumOff val="80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Franklin Gothic Book"/>
              <a:ea typeface="华文楷体" panose="02010600040101010101" pitchFamily="2" charset="-122"/>
              <a:cs typeface="+mn-cs"/>
            </a:endParaRPr>
          </a:p>
        </p:txBody>
      </p:sp>
      <p:sp>
        <p:nvSpPr>
          <p:cNvPr id="55" name="TextBox 54"/>
          <p:cNvSpPr txBox="1"/>
          <p:nvPr/>
        </p:nvSpPr>
        <p:spPr>
          <a:xfrm>
            <a:off x="736600" y="2528332"/>
            <a:ext cx="812800" cy="369332"/>
          </a:xfrm>
          <a:prstGeom prst="rect">
            <a:avLst/>
          </a:prstGeom>
          <a:noFill/>
        </p:spPr>
        <p:txBody>
          <a:bodyPr wrap="square" rtlCol="0">
            <a:spAutoFit/>
          </a:bodyPr>
          <a:lstStyle/>
          <a:p>
            <a:pPr defTabSz="457200">
              <a:defRPr/>
            </a:pPr>
            <a:r>
              <a:rPr lang="en-US" altLang="zh-CN" dirty="0">
                <a:solidFill>
                  <a:prstClr val="black"/>
                </a:solidFill>
                <a:latin typeface="Constantia" panose="02030602050306030303" pitchFamily="18" charset="0"/>
                <a:ea typeface="华文楷体" panose="02010600040101010101" pitchFamily="2" charset="-122"/>
              </a:rPr>
              <a:t>Part A</a:t>
            </a:r>
            <a:endParaRPr lang="zh-CN" altLang="en-US" dirty="0">
              <a:solidFill>
                <a:prstClr val="black"/>
              </a:solidFill>
              <a:latin typeface="Constantia" panose="02030602050306030303" pitchFamily="18" charset="0"/>
              <a:ea typeface="华文楷体" panose="02010600040101010101" pitchFamily="2" charset="-122"/>
            </a:endParaRPr>
          </a:p>
        </p:txBody>
      </p:sp>
      <p:sp>
        <p:nvSpPr>
          <p:cNvPr id="56" name="TextBox 55"/>
          <p:cNvSpPr txBox="1"/>
          <p:nvPr/>
        </p:nvSpPr>
        <p:spPr>
          <a:xfrm>
            <a:off x="457200" y="3066494"/>
            <a:ext cx="1587500" cy="369332"/>
          </a:xfrm>
          <a:prstGeom prst="rect">
            <a:avLst/>
          </a:prstGeom>
          <a:noFill/>
        </p:spPr>
        <p:txBody>
          <a:bodyPr wrap="square" rtlCol="0">
            <a:spAutoFit/>
          </a:bodyPr>
          <a:lstStyle/>
          <a:p>
            <a:pPr defTabSz="457200">
              <a:defRPr/>
            </a:pPr>
            <a:r>
              <a:rPr lang="en-US" altLang="zh-CN" dirty="0">
                <a:solidFill>
                  <a:prstClr val="black"/>
                </a:solidFill>
                <a:latin typeface="Constantia" panose="02030602050306030303" pitchFamily="18" charset="0"/>
                <a:ea typeface="华文楷体" panose="02010600040101010101" pitchFamily="2" charset="-122"/>
              </a:rPr>
              <a:t>A’s private key</a:t>
            </a:r>
            <a:endParaRPr lang="zh-CN" altLang="en-US" dirty="0">
              <a:solidFill>
                <a:prstClr val="black"/>
              </a:solidFill>
              <a:latin typeface="Constantia" panose="02030602050306030303" pitchFamily="18" charset="0"/>
              <a:ea typeface="华文楷体" panose="02010600040101010101" pitchFamily="2" charset="-122"/>
            </a:endParaRPr>
          </a:p>
        </p:txBody>
      </p:sp>
      <p:sp>
        <p:nvSpPr>
          <p:cNvPr id="57" name="TextBox 56"/>
          <p:cNvSpPr txBox="1"/>
          <p:nvPr/>
        </p:nvSpPr>
        <p:spPr>
          <a:xfrm>
            <a:off x="1422400" y="3435826"/>
            <a:ext cx="596900" cy="369332"/>
          </a:xfrm>
          <a:prstGeom prst="rect">
            <a:avLst/>
          </a:prstGeom>
          <a:solidFill>
            <a:srgbClr val="FDFFA9"/>
          </a:solidFill>
          <a:ln>
            <a:solidFill>
              <a:sysClr val="windowText" lastClr="000000"/>
            </a:solid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rPr>
              <a:t>PR</a:t>
            </a:r>
            <a:r>
              <a:rPr kumimoji="0" lang="en-US" altLang="zh-CN" sz="1800" b="0" i="0" u="none" strike="noStrike" kern="0" cap="none" spc="0" normalizeH="0" baseline="-25000" noProof="0" dirty="0">
                <a:ln>
                  <a:noFill/>
                </a:ln>
                <a:solidFill>
                  <a:prstClr val="black"/>
                </a:solidFill>
                <a:effectLst/>
                <a:uLnTx/>
                <a:uFillTx/>
                <a:latin typeface="Constantia" panose="02030602050306030303" pitchFamily="18" charset="0"/>
                <a:ea typeface="华文楷体" panose="02010600040101010101" pitchFamily="2" charset="-122"/>
              </a:rPr>
              <a:t>A</a:t>
            </a:r>
            <a:endParaRPr kumimoji="0" lang="zh-CN" altLang="en-US" sz="1800" b="0" i="0" u="none" strike="noStrike" kern="0" cap="none" spc="0" normalizeH="0" baseline="-25000" noProof="0" dirty="0">
              <a:ln>
                <a:noFill/>
              </a:ln>
              <a:solidFill>
                <a:prstClr val="black"/>
              </a:solidFill>
              <a:effectLst/>
              <a:uLnTx/>
              <a:uFillTx/>
              <a:latin typeface="Constantia" panose="02030602050306030303" pitchFamily="18" charset="0"/>
              <a:ea typeface="华文楷体" panose="02010600040101010101" pitchFamily="2" charset="-122"/>
            </a:endParaRPr>
          </a:p>
        </p:txBody>
      </p:sp>
      <p:sp>
        <p:nvSpPr>
          <p:cNvPr id="58" name="TextBox 57"/>
          <p:cNvSpPr txBox="1"/>
          <p:nvPr/>
        </p:nvSpPr>
        <p:spPr>
          <a:xfrm>
            <a:off x="2914650" y="3066494"/>
            <a:ext cx="1587500" cy="369332"/>
          </a:xfrm>
          <a:prstGeom prst="rect">
            <a:avLst/>
          </a:prstGeom>
          <a:noFill/>
        </p:spPr>
        <p:txBody>
          <a:bodyPr wrap="square" rtlCol="0">
            <a:spAutoFit/>
          </a:bodyPr>
          <a:lstStyle/>
          <a:p>
            <a:pPr defTabSz="457200">
              <a:defRPr/>
            </a:pPr>
            <a:r>
              <a:rPr lang="en-US" altLang="zh-CN" dirty="0">
                <a:solidFill>
                  <a:prstClr val="black"/>
                </a:solidFill>
                <a:latin typeface="Constantia" panose="02030602050306030303" pitchFamily="18" charset="0"/>
                <a:ea typeface="华文楷体" panose="02010600040101010101" pitchFamily="2" charset="-122"/>
              </a:rPr>
              <a:t>A’s public key</a:t>
            </a:r>
            <a:endParaRPr lang="zh-CN" altLang="en-US" dirty="0">
              <a:solidFill>
                <a:prstClr val="black"/>
              </a:solidFill>
              <a:latin typeface="Constantia" panose="02030602050306030303" pitchFamily="18" charset="0"/>
              <a:ea typeface="华文楷体" panose="02010600040101010101" pitchFamily="2" charset="-122"/>
            </a:endParaRPr>
          </a:p>
        </p:txBody>
      </p:sp>
      <p:sp>
        <p:nvSpPr>
          <p:cNvPr id="59" name="TextBox 58"/>
          <p:cNvSpPr txBox="1"/>
          <p:nvPr/>
        </p:nvSpPr>
        <p:spPr>
          <a:xfrm>
            <a:off x="3727450" y="3543300"/>
            <a:ext cx="596900" cy="369332"/>
          </a:xfrm>
          <a:prstGeom prst="rect">
            <a:avLst/>
          </a:prstGeom>
          <a:solidFill>
            <a:srgbClr val="FDFFA9"/>
          </a:solidFill>
          <a:ln>
            <a:solidFill>
              <a:sysClr val="windowText" lastClr="000000"/>
            </a:solid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rPr>
              <a:t>PU</a:t>
            </a:r>
            <a:r>
              <a:rPr kumimoji="0" lang="en-US" altLang="zh-CN" sz="1800" b="0" i="0" u="none" strike="noStrike" kern="0" cap="none" spc="0" normalizeH="0" baseline="-25000" noProof="0" dirty="0">
                <a:ln>
                  <a:noFill/>
                </a:ln>
                <a:solidFill>
                  <a:prstClr val="black"/>
                </a:solidFill>
                <a:effectLst/>
                <a:uLnTx/>
                <a:uFillTx/>
                <a:latin typeface="Constantia" panose="02030602050306030303" pitchFamily="18" charset="0"/>
                <a:ea typeface="华文楷体" panose="02010600040101010101" pitchFamily="2" charset="-122"/>
              </a:rPr>
              <a:t>A</a:t>
            </a:r>
            <a:endParaRPr kumimoji="0" lang="zh-CN" altLang="en-US" sz="1800" b="0" i="0" u="none" strike="noStrike" kern="0" cap="none" spc="0" normalizeH="0" baseline="-25000" noProof="0" dirty="0">
              <a:ln>
                <a:noFill/>
              </a:ln>
              <a:solidFill>
                <a:prstClr val="black"/>
              </a:solidFill>
              <a:effectLst/>
              <a:uLnTx/>
              <a:uFillTx/>
              <a:latin typeface="Constantia" panose="02030602050306030303" pitchFamily="18" charset="0"/>
              <a:ea typeface="华文楷体" panose="02010600040101010101" pitchFamily="2" charset="-122"/>
            </a:endParaRPr>
          </a:p>
        </p:txBody>
      </p:sp>
      <p:sp>
        <p:nvSpPr>
          <p:cNvPr id="60" name="Rectangle 59"/>
          <p:cNvSpPr/>
          <p:nvPr/>
        </p:nvSpPr>
        <p:spPr>
          <a:xfrm>
            <a:off x="6121400" y="2960132"/>
            <a:ext cx="3022600" cy="2145268"/>
          </a:xfrm>
          <a:prstGeom prst="rect">
            <a:avLst/>
          </a:prstGeom>
          <a:solidFill>
            <a:srgbClr val="1F497D">
              <a:lumMod val="20000"/>
              <a:lumOff val="80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Franklin Gothic Book"/>
              <a:ea typeface="华文楷体" panose="02010600040101010101" pitchFamily="2" charset="-122"/>
              <a:cs typeface="+mn-cs"/>
            </a:endParaRPr>
          </a:p>
        </p:txBody>
      </p:sp>
      <p:sp>
        <p:nvSpPr>
          <p:cNvPr id="61" name="TextBox 60"/>
          <p:cNvSpPr txBox="1"/>
          <p:nvPr/>
        </p:nvSpPr>
        <p:spPr>
          <a:xfrm>
            <a:off x="7264400" y="2528332"/>
            <a:ext cx="812800" cy="369332"/>
          </a:xfrm>
          <a:prstGeom prst="rect">
            <a:avLst/>
          </a:prstGeom>
          <a:noFill/>
        </p:spPr>
        <p:txBody>
          <a:bodyPr wrap="square" rtlCol="0">
            <a:spAutoFit/>
          </a:bodyPr>
          <a:lstStyle/>
          <a:p>
            <a:pPr defTabSz="457200">
              <a:defRPr/>
            </a:pPr>
            <a:r>
              <a:rPr lang="en-US" altLang="zh-CN" dirty="0">
                <a:solidFill>
                  <a:prstClr val="black"/>
                </a:solidFill>
                <a:latin typeface="Constantia" panose="02030602050306030303" pitchFamily="18" charset="0"/>
                <a:ea typeface="华文楷体" panose="02010600040101010101" pitchFamily="2" charset="-122"/>
              </a:rPr>
              <a:t>Part B</a:t>
            </a:r>
            <a:endParaRPr lang="zh-CN" altLang="en-US" dirty="0">
              <a:solidFill>
                <a:prstClr val="black"/>
              </a:solidFill>
              <a:latin typeface="Constantia" panose="02030602050306030303" pitchFamily="18" charset="0"/>
              <a:ea typeface="华文楷体" panose="02010600040101010101" pitchFamily="2" charset="-122"/>
            </a:endParaRPr>
          </a:p>
        </p:txBody>
      </p:sp>
      <p:sp>
        <p:nvSpPr>
          <p:cNvPr id="62" name="TextBox 61"/>
          <p:cNvSpPr txBox="1"/>
          <p:nvPr/>
        </p:nvSpPr>
        <p:spPr>
          <a:xfrm>
            <a:off x="7023100" y="3066494"/>
            <a:ext cx="1587500" cy="369332"/>
          </a:xfrm>
          <a:prstGeom prst="rect">
            <a:avLst/>
          </a:prstGeom>
          <a:noFill/>
        </p:spPr>
        <p:txBody>
          <a:bodyPr wrap="square" rtlCol="0">
            <a:spAutoFit/>
          </a:bodyPr>
          <a:lstStyle/>
          <a:p>
            <a:pPr defTabSz="457200">
              <a:defRPr/>
            </a:pPr>
            <a:r>
              <a:rPr lang="en-US" altLang="zh-CN" dirty="0">
                <a:solidFill>
                  <a:prstClr val="black"/>
                </a:solidFill>
                <a:latin typeface="Constantia" panose="02030602050306030303" pitchFamily="18" charset="0"/>
                <a:ea typeface="华文楷体" panose="02010600040101010101" pitchFamily="2" charset="-122"/>
              </a:rPr>
              <a:t>A’s private key</a:t>
            </a:r>
            <a:endParaRPr lang="zh-CN" altLang="en-US" dirty="0">
              <a:solidFill>
                <a:prstClr val="black"/>
              </a:solidFill>
              <a:latin typeface="Constantia" panose="02030602050306030303" pitchFamily="18" charset="0"/>
              <a:ea typeface="华文楷体" panose="02010600040101010101" pitchFamily="2" charset="-122"/>
            </a:endParaRPr>
          </a:p>
        </p:txBody>
      </p:sp>
      <p:sp>
        <p:nvSpPr>
          <p:cNvPr id="63" name="TextBox 62"/>
          <p:cNvSpPr txBox="1"/>
          <p:nvPr/>
        </p:nvSpPr>
        <p:spPr>
          <a:xfrm>
            <a:off x="7988300" y="3435826"/>
            <a:ext cx="596900" cy="369332"/>
          </a:xfrm>
          <a:prstGeom prst="rect">
            <a:avLst/>
          </a:prstGeom>
          <a:solidFill>
            <a:srgbClr val="FFC000"/>
          </a:solidFill>
          <a:ln>
            <a:solidFill>
              <a:sysClr val="windowText" lastClr="000000"/>
            </a:solid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rPr>
              <a:t>PR</a:t>
            </a:r>
            <a:r>
              <a:rPr kumimoji="0" lang="en-US" altLang="zh-CN" sz="1800" b="0" i="0" u="none" strike="noStrike" kern="0" cap="none" spc="0" normalizeH="0" baseline="-25000" noProof="0" dirty="0">
                <a:ln>
                  <a:noFill/>
                </a:ln>
                <a:solidFill>
                  <a:prstClr val="black"/>
                </a:solidFill>
                <a:effectLst/>
                <a:uLnTx/>
                <a:uFillTx/>
                <a:latin typeface="Constantia" panose="02030602050306030303" pitchFamily="18" charset="0"/>
                <a:ea typeface="华文楷体" panose="02010600040101010101" pitchFamily="2" charset="-122"/>
              </a:rPr>
              <a:t>B</a:t>
            </a:r>
            <a:endParaRPr kumimoji="0" lang="zh-CN" altLang="en-US" sz="1800" b="0" i="0" u="none" strike="noStrike" kern="0" cap="none" spc="0" normalizeH="0" baseline="-25000" noProof="0" dirty="0">
              <a:ln>
                <a:noFill/>
              </a:ln>
              <a:solidFill>
                <a:prstClr val="black"/>
              </a:solidFill>
              <a:effectLst/>
              <a:uLnTx/>
              <a:uFillTx/>
              <a:latin typeface="Constantia" panose="02030602050306030303" pitchFamily="18" charset="0"/>
              <a:ea typeface="华文楷体" panose="02010600040101010101" pitchFamily="2" charset="-122"/>
            </a:endParaRPr>
          </a:p>
        </p:txBody>
      </p:sp>
      <p:sp>
        <p:nvSpPr>
          <p:cNvPr id="64" name="TextBox 63"/>
          <p:cNvSpPr txBox="1"/>
          <p:nvPr/>
        </p:nvSpPr>
        <p:spPr>
          <a:xfrm>
            <a:off x="4641850" y="3066494"/>
            <a:ext cx="1587500" cy="369332"/>
          </a:xfrm>
          <a:prstGeom prst="rect">
            <a:avLst/>
          </a:prstGeom>
          <a:noFill/>
        </p:spPr>
        <p:txBody>
          <a:bodyPr wrap="square" rtlCol="0">
            <a:spAutoFit/>
          </a:bodyPr>
          <a:lstStyle/>
          <a:p>
            <a:pPr defTabSz="457200">
              <a:defRPr/>
            </a:pPr>
            <a:r>
              <a:rPr lang="en-US" altLang="zh-CN" dirty="0">
                <a:solidFill>
                  <a:prstClr val="black"/>
                </a:solidFill>
                <a:latin typeface="Constantia" panose="02030602050306030303" pitchFamily="18" charset="0"/>
                <a:ea typeface="华文楷体" panose="02010600040101010101" pitchFamily="2" charset="-122"/>
              </a:rPr>
              <a:t>B’s public key</a:t>
            </a:r>
            <a:endParaRPr lang="zh-CN" altLang="en-US" dirty="0">
              <a:solidFill>
                <a:prstClr val="black"/>
              </a:solidFill>
              <a:latin typeface="Constantia" panose="02030602050306030303" pitchFamily="18" charset="0"/>
              <a:ea typeface="华文楷体" panose="02010600040101010101" pitchFamily="2" charset="-122"/>
            </a:endParaRPr>
          </a:p>
        </p:txBody>
      </p:sp>
      <p:sp>
        <p:nvSpPr>
          <p:cNvPr id="65" name="TextBox 64"/>
          <p:cNvSpPr txBox="1"/>
          <p:nvPr/>
        </p:nvSpPr>
        <p:spPr>
          <a:xfrm>
            <a:off x="5435600" y="3543300"/>
            <a:ext cx="596900" cy="369332"/>
          </a:xfrm>
          <a:prstGeom prst="rect">
            <a:avLst/>
          </a:prstGeom>
          <a:solidFill>
            <a:srgbClr val="FFC000"/>
          </a:solidFill>
          <a:ln>
            <a:solidFill>
              <a:sysClr val="windowText" lastClr="000000"/>
            </a:solid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rPr>
              <a:t>PU</a:t>
            </a:r>
            <a:r>
              <a:rPr kumimoji="0" lang="en-US" altLang="zh-CN" sz="1800" b="0" i="0" u="none" strike="noStrike" kern="0" cap="none" spc="0" normalizeH="0" baseline="-25000" noProof="0" dirty="0">
                <a:ln>
                  <a:noFill/>
                </a:ln>
                <a:solidFill>
                  <a:prstClr val="black"/>
                </a:solidFill>
                <a:effectLst/>
                <a:uLnTx/>
                <a:uFillTx/>
                <a:latin typeface="Constantia" panose="02030602050306030303" pitchFamily="18" charset="0"/>
                <a:ea typeface="华文楷体" panose="02010600040101010101" pitchFamily="2" charset="-122"/>
              </a:rPr>
              <a:t>B</a:t>
            </a:r>
            <a:endParaRPr kumimoji="0" lang="zh-CN" altLang="en-US" sz="1800" b="0" i="0" u="none" strike="noStrike" kern="0" cap="none" spc="0" normalizeH="0" baseline="-25000" noProof="0" dirty="0">
              <a:ln>
                <a:noFill/>
              </a:ln>
              <a:solidFill>
                <a:prstClr val="black"/>
              </a:solidFill>
              <a:effectLst/>
              <a:uLnTx/>
              <a:uFillTx/>
              <a:latin typeface="Constantia" panose="02030602050306030303" pitchFamily="18" charset="0"/>
              <a:ea typeface="华文楷体" panose="02010600040101010101" pitchFamily="2" charset="-122"/>
            </a:endParaRPr>
          </a:p>
        </p:txBody>
      </p:sp>
      <p:sp>
        <p:nvSpPr>
          <p:cNvPr id="66" name="TextBox 65"/>
          <p:cNvSpPr txBox="1"/>
          <p:nvPr/>
        </p:nvSpPr>
        <p:spPr>
          <a:xfrm>
            <a:off x="1181100" y="4352842"/>
            <a:ext cx="1587500" cy="646331"/>
          </a:xfrm>
          <a:prstGeom prst="rect">
            <a:avLst/>
          </a:prstGeom>
          <a:noFill/>
          <a:ln w="28575">
            <a:solidFill>
              <a:sysClr val="windowText" lastClr="000000"/>
            </a:solid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rPr>
              <a:t>Encrypt with PR</a:t>
            </a:r>
            <a:r>
              <a:rPr kumimoji="0" lang="en-US" altLang="zh-CN" sz="1800" b="0" i="0" u="none" strike="noStrike" kern="0" cap="none" spc="0" normalizeH="0" baseline="-25000" noProof="0" dirty="0">
                <a:ln>
                  <a:noFill/>
                </a:ln>
                <a:solidFill>
                  <a:prstClr val="black"/>
                </a:solidFill>
                <a:effectLst/>
                <a:uLnTx/>
                <a:uFillTx/>
                <a:latin typeface="Constantia" panose="02030602050306030303" pitchFamily="18" charset="0"/>
                <a:ea typeface="华文楷体" panose="02010600040101010101" pitchFamily="2" charset="-122"/>
              </a:rPr>
              <a:t>A</a:t>
            </a:r>
            <a:endParaRPr kumimoji="0" lang="zh-CN" altLang="en-US" sz="1800" b="0" i="0" u="none" strike="noStrike" kern="0" cap="none" spc="0" normalizeH="0" baseline="-25000" noProof="0" dirty="0">
              <a:ln>
                <a:noFill/>
              </a:ln>
              <a:solidFill>
                <a:prstClr val="black"/>
              </a:solidFill>
              <a:effectLst/>
              <a:uLnTx/>
              <a:uFillTx/>
              <a:latin typeface="Constantia" panose="02030602050306030303" pitchFamily="18" charset="0"/>
              <a:ea typeface="华文楷体" panose="02010600040101010101" pitchFamily="2" charset="-122"/>
            </a:endParaRPr>
          </a:p>
        </p:txBody>
      </p:sp>
      <p:pic>
        <p:nvPicPr>
          <p:cNvPr id="67" name="Picture 66"/>
          <p:cNvPicPr>
            <a:picLocks noChangeAspect="1"/>
          </p:cNvPicPr>
          <p:nvPr/>
        </p:nvPicPr>
        <p:blipFill>
          <a:blip r:embed="rId1"/>
          <a:stretch>
            <a:fillRect/>
          </a:stretch>
        </p:blipFill>
        <p:spPr>
          <a:xfrm>
            <a:off x="80063" y="4352842"/>
            <a:ext cx="659025" cy="659025"/>
          </a:xfrm>
          <a:prstGeom prst="rect">
            <a:avLst/>
          </a:prstGeom>
        </p:spPr>
      </p:pic>
      <p:cxnSp>
        <p:nvCxnSpPr>
          <p:cNvPr id="68" name="直接箭头连接符 35"/>
          <p:cNvCxnSpPr/>
          <p:nvPr/>
        </p:nvCxnSpPr>
        <p:spPr>
          <a:xfrm flipH="1">
            <a:off x="719289" y="4705858"/>
            <a:ext cx="429422" cy="0"/>
          </a:xfrm>
          <a:prstGeom prst="straightConnector1">
            <a:avLst/>
          </a:prstGeom>
          <a:noFill/>
          <a:ln w="19050" cap="flat" cmpd="sng" algn="ctr">
            <a:solidFill>
              <a:sysClr val="windowText" lastClr="000000"/>
            </a:solidFill>
            <a:prstDash val="solid"/>
            <a:headEnd type="arrow" w="med" len="med"/>
            <a:tailEnd type="none" w="med" len="med"/>
          </a:ln>
          <a:effectLst/>
        </p:spPr>
      </p:cxnSp>
      <p:cxnSp>
        <p:nvCxnSpPr>
          <p:cNvPr id="69" name="Straight Arrow Connector 68"/>
          <p:cNvCxnSpPr>
            <a:stCxn id="59" idx="2"/>
          </p:cNvCxnSpPr>
          <p:nvPr/>
        </p:nvCxnSpPr>
        <p:spPr>
          <a:xfrm>
            <a:off x="4025900" y="3912632"/>
            <a:ext cx="2254252" cy="599518"/>
          </a:xfrm>
          <a:prstGeom prst="straightConnector1">
            <a:avLst/>
          </a:prstGeom>
          <a:noFill/>
          <a:ln w="12700" cap="flat" cmpd="sng" algn="ctr">
            <a:solidFill>
              <a:sysClr val="windowText" lastClr="000000"/>
            </a:solidFill>
            <a:prstDash val="lgDash"/>
            <a:tailEnd type="triangle"/>
          </a:ln>
          <a:effectLst>
            <a:outerShdw blurRad="40000" dist="20000" dir="5400000" rotWithShape="0">
              <a:srgbClr val="000000">
                <a:alpha val="38000"/>
              </a:srgbClr>
            </a:outerShdw>
          </a:effectLst>
        </p:spPr>
      </p:cxnSp>
      <p:cxnSp>
        <p:nvCxnSpPr>
          <p:cNvPr id="70" name="直接箭头连接符 35"/>
          <p:cNvCxnSpPr>
            <a:stCxn id="71" idx="1"/>
            <a:endCxn id="66" idx="3"/>
          </p:cNvCxnSpPr>
          <p:nvPr/>
        </p:nvCxnSpPr>
        <p:spPr>
          <a:xfrm flipH="1" flipV="1">
            <a:off x="2768600" y="4676008"/>
            <a:ext cx="3543300" cy="154"/>
          </a:xfrm>
          <a:prstGeom prst="straightConnector1">
            <a:avLst/>
          </a:prstGeom>
          <a:noFill/>
          <a:ln w="19050" cap="flat" cmpd="sng" algn="ctr">
            <a:solidFill>
              <a:sysClr val="windowText" lastClr="000000"/>
            </a:solidFill>
            <a:prstDash val="solid"/>
            <a:headEnd type="arrow" w="med" len="med"/>
            <a:tailEnd type="none" w="med" len="med"/>
          </a:ln>
          <a:effectLst/>
        </p:spPr>
      </p:cxnSp>
      <p:sp>
        <p:nvSpPr>
          <p:cNvPr id="71" name="TextBox 70"/>
          <p:cNvSpPr txBox="1"/>
          <p:nvPr/>
        </p:nvSpPr>
        <p:spPr>
          <a:xfrm>
            <a:off x="6311900" y="4352996"/>
            <a:ext cx="1587500" cy="646331"/>
          </a:xfrm>
          <a:prstGeom prst="rect">
            <a:avLst/>
          </a:prstGeom>
          <a:noFill/>
          <a:ln w="28575">
            <a:solidFill>
              <a:sysClr val="windowText" lastClr="000000"/>
            </a:solid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rPr>
              <a:t>Decrypt with </a:t>
            </a:r>
            <a:r>
              <a:rPr kumimoji="0" lang="en-US" altLang="zh-CN" sz="1800" b="0" i="0" u="none" strike="noStrike" kern="0" cap="none" spc="0" normalizeH="0" baseline="0" noProof="0" dirty="0" err="1">
                <a:ln>
                  <a:noFill/>
                </a:ln>
                <a:solidFill>
                  <a:prstClr val="black"/>
                </a:solidFill>
                <a:effectLst/>
                <a:uLnTx/>
                <a:uFillTx/>
                <a:latin typeface="Constantia" panose="02030602050306030303" pitchFamily="18" charset="0"/>
                <a:ea typeface="华文楷体" panose="02010600040101010101" pitchFamily="2" charset="-122"/>
              </a:rPr>
              <a:t>PU</a:t>
            </a:r>
            <a:r>
              <a:rPr kumimoji="0" lang="en-US" altLang="zh-CN" sz="1800" b="0" i="0" u="none" strike="noStrike" kern="0" cap="none" spc="0" normalizeH="0" baseline="-25000" noProof="0" dirty="0" err="1">
                <a:ln>
                  <a:noFill/>
                </a:ln>
                <a:solidFill>
                  <a:prstClr val="black"/>
                </a:solidFill>
                <a:effectLst/>
                <a:uLnTx/>
                <a:uFillTx/>
                <a:latin typeface="Constantia" panose="02030602050306030303" pitchFamily="18" charset="0"/>
                <a:ea typeface="华文楷体" panose="02010600040101010101" pitchFamily="2" charset="-122"/>
              </a:rPr>
              <a:t>A</a:t>
            </a:r>
            <a:endParaRPr kumimoji="0" lang="zh-CN" altLang="en-US" sz="1800" b="0" i="0" u="none" strike="noStrike" kern="0" cap="none" spc="0" normalizeH="0" baseline="-25000" noProof="0" dirty="0">
              <a:ln>
                <a:noFill/>
              </a:ln>
              <a:solidFill>
                <a:prstClr val="black"/>
              </a:solidFill>
              <a:effectLst/>
              <a:uLnTx/>
              <a:uFillTx/>
              <a:latin typeface="Constantia" panose="02030602050306030303" pitchFamily="18" charset="0"/>
              <a:ea typeface="华文楷体" panose="02010600040101010101" pitchFamily="2" charset="-122"/>
            </a:endParaRPr>
          </a:p>
        </p:txBody>
      </p:sp>
      <p:cxnSp>
        <p:nvCxnSpPr>
          <p:cNvPr id="72" name="直接箭头连接符 35"/>
          <p:cNvCxnSpPr/>
          <p:nvPr/>
        </p:nvCxnSpPr>
        <p:spPr>
          <a:xfrm flipH="1">
            <a:off x="7970439" y="4705858"/>
            <a:ext cx="429422" cy="0"/>
          </a:xfrm>
          <a:prstGeom prst="straightConnector1">
            <a:avLst/>
          </a:prstGeom>
          <a:noFill/>
          <a:ln w="19050" cap="flat" cmpd="sng" algn="ctr">
            <a:solidFill>
              <a:sysClr val="windowText" lastClr="000000"/>
            </a:solidFill>
            <a:prstDash val="solid"/>
            <a:headEnd type="arrow" w="med" len="med"/>
            <a:tailEnd type="none" w="med" len="med"/>
          </a:ln>
          <a:effectLst/>
        </p:spPr>
      </p:cxnSp>
      <p:pic>
        <p:nvPicPr>
          <p:cNvPr id="73" name="Picture 72"/>
          <p:cNvPicPr>
            <a:picLocks noChangeAspect="1"/>
          </p:cNvPicPr>
          <p:nvPr/>
        </p:nvPicPr>
        <p:blipFill>
          <a:blip r:embed="rId1"/>
          <a:stretch>
            <a:fillRect/>
          </a:stretch>
        </p:blipFill>
        <p:spPr>
          <a:xfrm>
            <a:off x="8404912" y="4413294"/>
            <a:ext cx="659025" cy="659025"/>
          </a:xfrm>
          <a:prstGeom prst="rect">
            <a:avLst/>
          </a:prstGeom>
        </p:spPr>
      </p:pic>
      <p:cxnSp>
        <p:nvCxnSpPr>
          <p:cNvPr id="74" name="Straight Arrow Connector 73"/>
          <p:cNvCxnSpPr>
            <a:stCxn id="57" idx="2"/>
          </p:cNvCxnSpPr>
          <p:nvPr/>
        </p:nvCxnSpPr>
        <p:spPr>
          <a:xfrm>
            <a:off x="1720850" y="3805158"/>
            <a:ext cx="217639" cy="547684"/>
          </a:xfrm>
          <a:prstGeom prst="straightConnector1">
            <a:avLst/>
          </a:prstGeom>
          <a:noFill/>
          <a:ln w="12700" cap="flat" cmpd="sng" algn="ctr">
            <a:solidFill>
              <a:sysClr val="windowText" lastClr="000000"/>
            </a:solidFill>
            <a:prstDash val="lgDash"/>
            <a:tailEnd type="triangle"/>
          </a:ln>
          <a:effectLst>
            <a:outerShdw blurRad="40000" dist="20000" dir="5400000" rotWithShape="0">
              <a:srgbClr val="000000">
                <a:alpha val="38000"/>
              </a:srgbClr>
            </a:outerShdw>
          </a:effectLst>
        </p:spPr>
      </p:cxnSp>
      <p:grpSp>
        <p:nvGrpSpPr>
          <p:cNvPr id="75" name="Group 74"/>
          <p:cNvGrpSpPr/>
          <p:nvPr/>
        </p:nvGrpSpPr>
        <p:grpSpPr>
          <a:xfrm>
            <a:off x="4211007" y="4352646"/>
            <a:ext cx="777605" cy="685413"/>
            <a:chOff x="3912868" y="5295680"/>
            <a:chExt cx="1034992" cy="912284"/>
          </a:xfrm>
        </p:grpSpPr>
        <p:pic>
          <p:nvPicPr>
            <p:cNvPr id="76" name="Picture 75"/>
            <p:cNvPicPr>
              <a:picLocks noChangeAspect="1"/>
            </p:cNvPicPr>
            <p:nvPr/>
          </p:nvPicPr>
          <p:blipFill>
            <a:blip r:embed="rId1"/>
            <a:stretch>
              <a:fillRect/>
            </a:stretch>
          </p:blipFill>
          <p:spPr>
            <a:xfrm>
              <a:off x="3912868" y="5295680"/>
              <a:ext cx="857930" cy="857930"/>
            </a:xfrm>
            <a:prstGeom prst="rect">
              <a:avLst/>
            </a:prstGeom>
          </p:spPr>
        </p:pic>
        <p:pic>
          <p:nvPicPr>
            <p:cNvPr id="77" name="Picture 76" descr="A picture containing metalware&#10;&#10;Description generated with high confidence"/>
            <p:cNvPicPr>
              <a:picLocks noChangeAspect="1"/>
            </p:cNvPicPr>
            <p:nvPr/>
          </p:nvPicPr>
          <p:blipFill rotWithShape="1">
            <a:blip r:embed="rId2"/>
            <a:srcRect l="20206" r="18790"/>
            <a:stretch>
              <a:fillRect/>
            </a:stretch>
          </p:blipFill>
          <p:spPr>
            <a:xfrm>
              <a:off x="4562252" y="5694917"/>
              <a:ext cx="385608" cy="513047"/>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circle(in)">
                                      <p:cBhvr>
                                        <p:cTn id="7" dur="20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blinds(horizontal)">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circle(in)">
                                      <p:cBhvr>
                                        <p:cTn id="17" dur="2000"/>
                                        <p:tgtEl>
                                          <p:spTgt spid="70"/>
                                        </p:tgtEl>
                                      </p:cBhvr>
                                    </p:animEffect>
                                  </p:childTnLst>
                                </p:cTn>
                              </p:par>
                              <p:par>
                                <p:cTn id="18" presetID="6" presetClass="entr" presetSubtype="16" fill="hold" nodeType="withEffect">
                                  <p:stCondLst>
                                    <p:cond delay="0"/>
                                  </p:stCondLst>
                                  <p:childTnLst>
                                    <p:set>
                                      <p:cBhvr>
                                        <p:cTn id="19" dur="1" fill="hold">
                                          <p:stCondLst>
                                            <p:cond delay="0"/>
                                          </p:stCondLst>
                                        </p:cTn>
                                        <p:tgtEl>
                                          <p:spTgt spid="75"/>
                                        </p:tgtEl>
                                        <p:attrNameLst>
                                          <p:attrName>style.visibility</p:attrName>
                                        </p:attrNameLst>
                                      </p:cBhvr>
                                      <p:to>
                                        <p:strVal val="visible"/>
                                      </p:to>
                                    </p:set>
                                    <p:animEffect transition="in" filter="circle(in)">
                                      <p:cBhvr>
                                        <p:cTn id="20" dur="2000"/>
                                        <p:tgtEl>
                                          <p:spTgt spid="75"/>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69"/>
                                        </p:tgtEl>
                                        <p:attrNameLst>
                                          <p:attrName>style.visibility</p:attrName>
                                        </p:attrNameLst>
                                      </p:cBhvr>
                                      <p:to>
                                        <p:strVal val="visible"/>
                                      </p:to>
                                    </p:set>
                                    <p:animEffect transition="in" filter="circle(in)">
                                      <p:cBhvr>
                                        <p:cTn id="25" dur="2000"/>
                                        <p:tgtEl>
                                          <p:spTgt spid="69"/>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71"/>
                                        </p:tgtEl>
                                        <p:attrNameLst>
                                          <p:attrName>style.visibility</p:attrName>
                                        </p:attrNameLst>
                                      </p:cBhvr>
                                      <p:to>
                                        <p:strVal val="visible"/>
                                      </p:to>
                                    </p:set>
                                    <p:animEffect transition="in" filter="blinds(horizontal)">
                                      <p:cBhvr>
                                        <p:cTn id="30" dur="500"/>
                                        <p:tgtEl>
                                          <p:spTgt spid="71"/>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72"/>
                                        </p:tgtEl>
                                        <p:attrNameLst>
                                          <p:attrName>style.visibility</p:attrName>
                                        </p:attrNameLst>
                                      </p:cBhvr>
                                      <p:to>
                                        <p:strVal val="visible"/>
                                      </p:to>
                                    </p:set>
                                    <p:animEffect transition="in" filter="blinds(horizontal)">
                                      <p:cBhvr>
                                        <p:cTn id="35" dur="500"/>
                                        <p:tgtEl>
                                          <p:spTgt spid="72"/>
                                        </p:tgtEl>
                                      </p:cBhvr>
                                    </p:animEffect>
                                  </p:childTnLst>
                                </p:cTn>
                              </p:par>
                              <p:par>
                                <p:cTn id="36" presetID="3" presetClass="entr" presetSubtype="10" fill="hold" nodeType="withEffect">
                                  <p:stCondLst>
                                    <p:cond delay="0"/>
                                  </p:stCondLst>
                                  <p:childTnLst>
                                    <p:set>
                                      <p:cBhvr>
                                        <p:cTn id="37" dur="1" fill="hold">
                                          <p:stCondLst>
                                            <p:cond delay="0"/>
                                          </p:stCondLst>
                                        </p:cTn>
                                        <p:tgtEl>
                                          <p:spTgt spid="73"/>
                                        </p:tgtEl>
                                        <p:attrNameLst>
                                          <p:attrName>style.visibility</p:attrName>
                                        </p:attrNameLst>
                                      </p:cBhvr>
                                      <p:to>
                                        <p:strVal val="visible"/>
                                      </p:to>
                                    </p:set>
                                    <p:animEffect transition="in" filter="blinds(horizontal)">
                                      <p:cBhvr>
                                        <p:cTn id="38"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71" grpId="0" animBg="1"/>
    </p:bldLst>
  </p:timing>
</p:sld>
</file>

<file path=ppt/tags/tag1.xml><?xml version="1.0" encoding="utf-8"?>
<p:tagLst xmlns:p="http://schemas.openxmlformats.org/presentationml/2006/main">
  <p:tag name="DVSHAPEID" val="dZyBZkxJBNCN0cZvZL09Xw"/>
</p:tagLst>
</file>

<file path=ppt/tags/tag10.xml><?xml version="1.0" encoding="utf-8"?>
<p:tagLst xmlns:p="http://schemas.openxmlformats.org/presentationml/2006/main">
  <p:tag name="DVSHAPEID" val="PFyrKHrIYTvM1UtVkn7Xkb"/>
</p:tagLst>
</file>

<file path=ppt/tags/tag100.xml><?xml version="1.0" encoding="utf-8"?>
<p:tagLst xmlns:p="http://schemas.openxmlformats.org/presentationml/2006/main">
  <p:tag name="DVSHAPEID" val="z4ZAniMMJL3JzNWx8jWGWt"/>
</p:tagLst>
</file>

<file path=ppt/tags/tag101.xml><?xml version="1.0" encoding="utf-8"?>
<p:tagLst xmlns:p="http://schemas.openxmlformats.org/presentationml/2006/main">
  <p:tag name="DVSHAPEID" val="ygJGtwBehFtG5s8EyLctmk"/>
</p:tagLst>
</file>

<file path=ppt/tags/tag102.xml><?xml version="1.0" encoding="utf-8"?>
<p:tagLst xmlns:p="http://schemas.openxmlformats.org/presentationml/2006/main">
  <p:tag name="DVSHAPEID" val="hhREtCENoVH5wIQHOgavto"/>
</p:tagLst>
</file>

<file path=ppt/tags/tag103.xml><?xml version="1.0" encoding="utf-8"?>
<p:tagLst xmlns:p="http://schemas.openxmlformats.org/presentationml/2006/main">
  <p:tag name="DVSHAPEID" val="fTIuptKbut6eYrOP3ZAuhy"/>
</p:tagLst>
</file>

<file path=ppt/tags/tag104.xml><?xml version="1.0" encoding="utf-8"?>
<p:tagLst xmlns:p="http://schemas.openxmlformats.org/presentationml/2006/main">
  <p:tag name="DVSHAPEID" val="YZVqNQWWiRQT1YWYca2dre"/>
</p:tagLst>
</file>

<file path=ppt/tags/tag105.xml><?xml version="1.0" encoding="utf-8"?>
<p:tagLst xmlns:p="http://schemas.openxmlformats.org/presentationml/2006/main">
  <p:tag name="DVSHAPEID" val="YhJpSYcbVZ7HUIyZGTeyaf"/>
</p:tagLst>
</file>

<file path=ppt/tags/tag106.xml><?xml version="1.0" encoding="utf-8"?>
<p:tagLst xmlns:p="http://schemas.openxmlformats.org/presentationml/2006/main">
  <p:tag name="DVSHAPEID" val="o5pQS4Mpr36K1EGnYXJ7WQ"/>
</p:tagLst>
</file>

<file path=ppt/tags/tag107.xml><?xml version="1.0" encoding="utf-8"?>
<p:tagLst xmlns:p="http://schemas.openxmlformats.org/presentationml/2006/main">
  <p:tag name="DVSHAPEID" val="Mk4dpdt8ZS4JTEZ268ovx3"/>
</p:tagLst>
</file>

<file path=ppt/tags/tag108.xml><?xml version="1.0" encoding="utf-8"?>
<p:tagLst xmlns:p="http://schemas.openxmlformats.org/presentationml/2006/main">
  <p:tag name="DVSHAPEID" val="A9HUjiVgO3ixj5MFEzWj4d"/>
</p:tagLst>
</file>

<file path=ppt/tags/tag109.xml><?xml version="1.0" encoding="utf-8"?>
<p:tagLst xmlns:p="http://schemas.openxmlformats.org/presentationml/2006/main">
  <p:tag name="DVSHAPEID" val="GhL2oWRBIriIJUwvUadJ40"/>
</p:tagLst>
</file>

<file path=ppt/tags/tag11.xml><?xml version="1.0" encoding="utf-8"?>
<p:tagLst xmlns:p="http://schemas.openxmlformats.org/presentationml/2006/main">
  <p:tag name="DVSHAPEID" val="5iF9AlbcRmpT8DUszyJvhO"/>
</p:tagLst>
</file>

<file path=ppt/tags/tag110.xml><?xml version="1.0" encoding="utf-8"?>
<p:tagLst xmlns:p="http://schemas.openxmlformats.org/presentationml/2006/main">
  <p:tag name="DVSHAPEID" val="rllUgrtPzeZmtp9hUZodlQ"/>
</p:tagLst>
</file>

<file path=ppt/tags/tag111.xml><?xml version="1.0" encoding="utf-8"?>
<p:tagLst xmlns:p="http://schemas.openxmlformats.org/presentationml/2006/main">
  <p:tag name="DVSHAPEID" val="eAmR89EL5l9FQpGuGq7SR3"/>
</p:tagLst>
</file>

<file path=ppt/tags/tag112.xml><?xml version="1.0" encoding="utf-8"?>
<p:tagLst xmlns:p="http://schemas.openxmlformats.org/presentationml/2006/main">
  <p:tag name="DVSHAPEID" val="Jmq6mDfekQFA6KxoijaO8D"/>
</p:tagLst>
</file>

<file path=ppt/tags/tag113.xml><?xml version="1.0" encoding="utf-8"?>
<p:tagLst xmlns:p="http://schemas.openxmlformats.org/presentationml/2006/main">
  <p:tag name="DVSHAPEID" val="dNzJAqiX5sYaQ0q1N1vR0j"/>
</p:tagLst>
</file>

<file path=ppt/tags/tag114.xml><?xml version="1.0" encoding="utf-8"?>
<p:tagLst xmlns:p="http://schemas.openxmlformats.org/presentationml/2006/main">
  <p:tag name="DVSHAPEID" val="0giWWh8NI3U59CxC3PVnKd"/>
</p:tagLst>
</file>

<file path=ppt/tags/tag115.xml><?xml version="1.0" encoding="utf-8"?>
<p:tagLst xmlns:p="http://schemas.openxmlformats.org/presentationml/2006/main">
  <p:tag name="DVSHAPEID" val="BWTxXgw8ihDTNirDu1PiJV"/>
</p:tagLst>
</file>

<file path=ppt/tags/tag116.xml><?xml version="1.0" encoding="utf-8"?>
<p:tagLst xmlns:p="http://schemas.openxmlformats.org/presentationml/2006/main">
  <p:tag name="DVSHAPEID" val="fLQOtaYFWDyNEm2okRhzLD"/>
</p:tagLst>
</file>

<file path=ppt/tags/tag117.xml><?xml version="1.0" encoding="utf-8"?>
<p:tagLst xmlns:p="http://schemas.openxmlformats.org/presentationml/2006/main">
  <p:tag name="DVSHAPEID" val="rfPebplUxstGG8G9MlaCk0"/>
</p:tagLst>
</file>

<file path=ppt/tags/tag118.xml><?xml version="1.0" encoding="utf-8"?>
<p:tagLst xmlns:p="http://schemas.openxmlformats.org/presentationml/2006/main">
  <p:tag name="DVSHAPEID" val="l0E4A5GY0a9CjBYfZzk255"/>
</p:tagLst>
</file>

<file path=ppt/tags/tag119.xml><?xml version="1.0" encoding="utf-8"?>
<p:tagLst xmlns:p="http://schemas.openxmlformats.org/presentationml/2006/main">
  <p:tag name="DVSHAPEID" val="jYGUHa4Vo8jrTPA6Ofdzri"/>
</p:tagLst>
</file>

<file path=ppt/tags/tag12.xml><?xml version="1.0" encoding="utf-8"?>
<p:tagLst xmlns:p="http://schemas.openxmlformats.org/presentationml/2006/main">
  <p:tag name="DVSHAPEID" val="VBWe54aJHs4EAfMB75wL18"/>
</p:tagLst>
</file>

<file path=ppt/tags/tag120.xml><?xml version="1.0" encoding="utf-8"?>
<p:tagLst xmlns:p="http://schemas.openxmlformats.org/presentationml/2006/main">
  <p:tag name="DVSHAPEID" val="w3O5axlBhiUfGFoGnvT5L1"/>
</p:tagLst>
</file>

<file path=ppt/tags/tag121.xml><?xml version="1.0" encoding="utf-8"?>
<p:tagLst xmlns:p="http://schemas.openxmlformats.org/presentationml/2006/main">
  <p:tag name="DVSHAPEID" val="jSH9ETK5OwD1sC6C0wzNQ0"/>
</p:tagLst>
</file>

<file path=ppt/tags/tag122.xml><?xml version="1.0" encoding="utf-8"?>
<p:tagLst xmlns:p="http://schemas.openxmlformats.org/presentationml/2006/main">
  <p:tag name="DVSHAPEID" val="wE9VI8RHFmxuKWn0TsQcto"/>
</p:tagLst>
</file>

<file path=ppt/tags/tag123.xml><?xml version="1.0" encoding="utf-8"?>
<p:tagLst xmlns:p="http://schemas.openxmlformats.org/presentationml/2006/main">
  <p:tag name="DVSHAPEID" val="BFdLAKvmvXail30JaCd7Qh"/>
</p:tagLst>
</file>

<file path=ppt/tags/tag124.xml><?xml version="1.0" encoding="utf-8"?>
<p:tagLst xmlns:p="http://schemas.openxmlformats.org/presentationml/2006/main">
  <p:tag name="DVSHAPEID" val="tXR9fZD7XEx72tHWx6cjRz"/>
</p:tagLst>
</file>

<file path=ppt/tags/tag125.xml><?xml version="1.0" encoding="utf-8"?>
<p:tagLst xmlns:p="http://schemas.openxmlformats.org/presentationml/2006/main">
  <p:tag name="DVSHAPEID" val="ksAj0ahdYmykbgTqvvJoZw"/>
</p:tagLst>
</file>

<file path=ppt/tags/tag126.xml><?xml version="1.0" encoding="utf-8"?>
<p:tagLst xmlns:p="http://schemas.openxmlformats.org/presentationml/2006/main">
  <p:tag name="DVSHAPEID" val="QaEgROsvYJr9WlM1wRei0f"/>
</p:tagLst>
</file>

<file path=ppt/tags/tag127.xml><?xml version="1.0" encoding="utf-8"?>
<p:tagLst xmlns:p="http://schemas.openxmlformats.org/presentationml/2006/main">
  <p:tag name="DVSHAPEID" val="Eo2HWuJV9V0smEon833pS8"/>
</p:tagLst>
</file>

<file path=ppt/tags/tag128.xml><?xml version="1.0" encoding="utf-8"?>
<p:tagLst xmlns:p="http://schemas.openxmlformats.org/presentationml/2006/main">
  <p:tag name="DVSHAPEID" val="Gqvo4Ium2FZAvgeaSXL2Av"/>
</p:tagLst>
</file>

<file path=ppt/tags/tag129.xml><?xml version="1.0" encoding="utf-8"?>
<p:tagLst xmlns:p="http://schemas.openxmlformats.org/presentationml/2006/main">
  <p:tag name="DVSHAPEID" val="8tY7C9JbeBmvHCbxp1qMTk"/>
</p:tagLst>
</file>

<file path=ppt/tags/tag13.xml><?xml version="1.0" encoding="utf-8"?>
<p:tagLst xmlns:p="http://schemas.openxmlformats.org/presentationml/2006/main">
  <p:tag name="DVSHAPEID" val="m8LQ0RNyeOUgm4dmg727FX"/>
</p:tagLst>
</file>

<file path=ppt/tags/tag130.xml><?xml version="1.0" encoding="utf-8"?>
<p:tagLst xmlns:p="http://schemas.openxmlformats.org/presentationml/2006/main">
  <p:tag name="DVSHAPEID" val="tM879Xa5DQyah1pW5lDQqn"/>
</p:tagLst>
</file>

<file path=ppt/tags/tag131.xml><?xml version="1.0" encoding="utf-8"?>
<p:tagLst xmlns:p="http://schemas.openxmlformats.org/presentationml/2006/main">
  <p:tag name="DVSECTIONID" val="Y0V1Wiyq8TI2mgrCoimzhq"/>
</p:tagLst>
</file>

<file path=ppt/tags/tag14.xml><?xml version="1.0" encoding="utf-8"?>
<p:tagLst xmlns:p="http://schemas.openxmlformats.org/presentationml/2006/main">
  <p:tag name="DVSHAPEID" val="Ot2EGYrDYvMNeOse3jW8eg"/>
</p:tagLst>
</file>

<file path=ppt/tags/tag15.xml><?xml version="1.0" encoding="utf-8"?>
<p:tagLst xmlns:p="http://schemas.openxmlformats.org/presentationml/2006/main">
  <p:tag name="DVSHAPEID" val="KjTHnLPpJTtpjhOmaO7APo"/>
</p:tagLst>
</file>

<file path=ppt/tags/tag16.xml><?xml version="1.0" encoding="utf-8"?>
<p:tagLst xmlns:p="http://schemas.openxmlformats.org/presentationml/2006/main">
  <p:tag name="DVSHAPEID" val="uzPoT13JbwJyJILYBGNzMS"/>
</p:tagLst>
</file>

<file path=ppt/tags/tag17.xml><?xml version="1.0" encoding="utf-8"?>
<p:tagLst xmlns:p="http://schemas.openxmlformats.org/presentationml/2006/main">
  <p:tag name="DVSHAPEID" val="jPuaqH871DqlPjSYRNl0IW"/>
</p:tagLst>
</file>

<file path=ppt/tags/tag18.xml><?xml version="1.0" encoding="utf-8"?>
<p:tagLst xmlns:p="http://schemas.openxmlformats.org/presentationml/2006/main">
  <p:tag name="DVSHAPEID" val="FLy5AbdqNgCBf0UJBmA3u6"/>
</p:tagLst>
</file>

<file path=ppt/tags/tag19.xml><?xml version="1.0" encoding="utf-8"?>
<p:tagLst xmlns:p="http://schemas.openxmlformats.org/presentationml/2006/main">
  <p:tag name="DVSHAPEID" val="8nSs6CO0dMam9JBk6XUBQ9"/>
</p:tagLst>
</file>

<file path=ppt/tags/tag2.xml><?xml version="1.0" encoding="utf-8"?>
<p:tagLst xmlns:p="http://schemas.openxmlformats.org/presentationml/2006/main">
  <p:tag name="DVSHAPEID" val="Xxl98tW482U5y9yxXQxUeK"/>
</p:tagLst>
</file>

<file path=ppt/tags/tag20.xml><?xml version="1.0" encoding="utf-8"?>
<p:tagLst xmlns:p="http://schemas.openxmlformats.org/presentationml/2006/main">
  <p:tag name="DVSHAPEID" val="Je3R47cZpEszDac84BBM3Q"/>
</p:tagLst>
</file>

<file path=ppt/tags/tag21.xml><?xml version="1.0" encoding="utf-8"?>
<p:tagLst xmlns:p="http://schemas.openxmlformats.org/presentationml/2006/main">
  <p:tag name="DVSHAPEID" val="rTRa7ggC9TgYEEpfxHOdmv"/>
</p:tagLst>
</file>

<file path=ppt/tags/tag22.xml><?xml version="1.0" encoding="utf-8"?>
<p:tagLst xmlns:p="http://schemas.openxmlformats.org/presentationml/2006/main">
  <p:tag name="DVSHAPEID" val="Uz6r8XTiZ36SNaZT0VJNvz"/>
</p:tagLst>
</file>

<file path=ppt/tags/tag23.xml><?xml version="1.0" encoding="utf-8"?>
<p:tagLst xmlns:p="http://schemas.openxmlformats.org/presentationml/2006/main">
  <p:tag name="DVSHAPEID" val="jFvyJO4UYPuVYh4G8iJQUc"/>
</p:tagLst>
</file>

<file path=ppt/tags/tag24.xml><?xml version="1.0" encoding="utf-8"?>
<p:tagLst xmlns:p="http://schemas.openxmlformats.org/presentationml/2006/main">
  <p:tag name="DVSHAPEID" val="FaDbSJvOQYWtWxGbyfln2P"/>
</p:tagLst>
</file>

<file path=ppt/tags/tag25.xml><?xml version="1.0" encoding="utf-8"?>
<p:tagLst xmlns:p="http://schemas.openxmlformats.org/presentationml/2006/main">
  <p:tag name="DVSHAPEID" val="XdmHq0BQ1hpzXQZzFl9NZa"/>
</p:tagLst>
</file>

<file path=ppt/tags/tag26.xml><?xml version="1.0" encoding="utf-8"?>
<p:tagLst xmlns:p="http://schemas.openxmlformats.org/presentationml/2006/main">
  <p:tag name="DVSHAPEID" val="DT3wRDPQI7iQcqObivc0XF"/>
</p:tagLst>
</file>

<file path=ppt/tags/tag27.xml><?xml version="1.0" encoding="utf-8"?>
<p:tagLst xmlns:p="http://schemas.openxmlformats.org/presentationml/2006/main">
  <p:tag name="DVSHAPEID" val="4mzPbYz0efPNzsEU8Y1bzh"/>
</p:tagLst>
</file>

<file path=ppt/tags/tag28.xml><?xml version="1.0" encoding="utf-8"?>
<p:tagLst xmlns:p="http://schemas.openxmlformats.org/presentationml/2006/main">
  <p:tag name="DVSHAPEID" val="h7EzKt2EAZdYPGW2rQgHT3"/>
</p:tagLst>
</file>

<file path=ppt/tags/tag29.xml><?xml version="1.0" encoding="utf-8"?>
<p:tagLst xmlns:p="http://schemas.openxmlformats.org/presentationml/2006/main">
  <p:tag name="DVSHAPEID" val="1oQmxoneZL6N5saCe5YAEQ"/>
</p:tagLst>
</file>

<file path=ppt/tags/tag3.xml><?xml version="1.0" encoding="utf-8"?>
<p:tagLst xmlns:p="http://schemas.openxmlformats.org/presentationml/2006/main">
  <p:tag name="DVSHAPEID" val="yt1cXzmRPhqG21gPc4NxFz"/>
</p:tagLst>
</file>

<file path=ppt/tags/tag30.xml><?xml version="1.0" encoding="utf-8"?>
<p:tagLst xmlns:p="http://schemas.openxmlformats.org/presentationml/2006/main">
  <p:tag name="DVSHAPEID" val="ABDXY5xaURne6gJoWDgm0r"/>
</p:tagLst>
</file>

<file path=ppt/tags/tag31.xml><?xml version="1.0" encoding="utf-8"?>
<p:tagLst xmlns:p="http://schemas.openxmlformats.org/presentationml/2006/main">
  <p:tag name="DVSHAPEID" val="S2BtRPCaIjobNfIzphGORe"/>
</p:tagLst>
</file>

<file path=ppt/tags/tag32.xml><?xml version="1.0" encoding="utf-8"?>
<p:tagLst xmlns:p="http://schemas.openxmlformats.org/presentationml/2006/main">
  <p:tag name="DVSHAPEID" val="pRmUTP9kjiP9IBlueIyK93"/>
</p:tagLst>
</file>

<file path=ppt/tags/tag33.xml><?xml version="1.0" encoding="utf-8"?>
<p:tagLst xmlns:p="http://schemas.openxmlformats.org/presentationml/2006/main">
  <p:tag name="DVSHAPEID" val="PVstFmeZFbADCK7WVM1n06"/>
</p:tagLst>
</file>

<file path=ppt/tags/tag34.xml><?xml version="1.0" encoding="utf-8"?>
<p:tagLst xmlns:p="http://schemas.openxmlformats.org/presentationml/2006/main">
  <p:tag name="DVSHAPEID" val="lEw7eV3Yf65l1rspaM6kCE"/>
</p:tagLst>
</file>

<file path=ppt/tags/tag35.xml><?xml version="1.0" encoding="utf-8"?>
<p:tagLst xmlns:p="http://schemas.openxmlformats.org/presentationml/2006/main">
  <p:tag name="DVSHAPEID" val="z4ZAniMMJL3JzNWx8jWGWt"/>
</p:tagLst>
</file>

<file path=ppt/tags/tag36.xml><?xml version="1.0" encoding="utf-8"?>
<p:tagLst xmlns:p="http://schemas.openxmlformats.org/presentationml/2006/main">
  <p:tag name="DVSHAPEID" val="ygJGtwBehFtG5s8EyLctmk"/>
</p:tagLst>
</file>

<file path=ppt/tags/tag37.xml><?xml version="1.0" encoding="utf-8"?>
<p:tagLst xmlns:p="http://schemas.openxmlformats.org/presentationml/2006/main">
  <p:tag name="DVSHAPEID" val="hhREtCENoVH5wIQHOgavto"/>
</p:tagLst>
</file>

<file path=ppt/tags/tag38.xml><?xml version="1.0" encoding="utf-8"?>
<p:tagLst xmlns:p="http://schemas.openxmlformats.org/presentationml/2006/main">
  <p:tag name="DVSHAPEID" val="fTIuptKbut6eYrOP3ZAuhy"/>
</p:tagLst>
</file>

<file path=ppt/tags/tag39.xml><?xml version="1.0" encoding="utf-8"?>
<p:tagLst xmlns:p="http://schemas.openxmlformats.org/presentationml/2006/main">
  <p:tag name="DVSHAPEID" val="YZVqNQWWiRQT1YWYca2dre"/>
</p:tagLst>
</file>

<file path=ppt/tags/tag4.xml><?xml version="1.0" encoding="utf-8"?>
<p:tagLst xmlns:p="http://schemas.openxmlformats.org/presentationml/2006/main">
  <p:tag name="DVSHAPEID" val="TUDQWsNaB3icYR7VvmIgcD"/>
</p:tagLst>
</file>

<file path=ppt/tags/tag40.xml><?xml version="1.0" encoding="utf-8"?>
<p:tagLst xmlns:p="http://schemas.openxmlformats.org/presentationml/2006/main">
  <p:tag name="DVSHAPEID" val="YhJpSYcbVZ7HUIyZGTeyaf"/>
</p:tagLst>
</file>

<file path=ppt/tags/tag41.xml><?xml version="1.0" encoding="utf-8"?>
<p:tagLst xmlns:p="http://schemas.openxmlformats.org/presentationml/2006/main">
  <p:tag name="DVSHAPEID" val="o5pQS4Mpr36K1EGnYXJ7WQ"/>
</p:tagLst>
</file>

<file path=ppt/tags/tag42.xml><?xml version="1.0" encoding="utf-8"?>
<p:tagLst xmlns:p="http://schemas.openxmlformats.org/presentationml/2006/main">
  <p:tag name="DVSHAPEID" val="Mk4dpdt8ZS4JTEZ268ovx3"/>
</p:tagLst>
</file>

<file path=ppt/tags/tag43.xml><?xml version="1.0" encoding="utf-8"?>
<p:tagLst xmlns:p="http://schemas.openxmlformats.org/presentationml/2006/main">
  <p:tag name="DVSHAPEID" val="A9HUjiVgO3ixj5MFEzWj4d"/>
</p:tagLst>
</file>

<file path=ppt/tags/tag44.xml><?xml version="1.0" encoding="utf-8"?>
<p:tagLst xmlns:p="http://schemas.openxmlformats.org/presentationml/2006/main">
  <p:tag name="DVSHAPEID" val="GhL2oWRBIriIJUwvUadJ40"/>
</p:tagLst>
</file>

<file path=ppt/tags/tag45.xml><?xml version="1.0" encoding="utf-8"?>
<p:tagLst xmlns:p="http://schemas.openxmlformats.org/presentationml/2006/main">
  <p:tag name="DVSHAPEID" val="rllUgrtPzeZmtp9hUZodlQ"/>
</p:tagLst>
</file>

<file path=ppt/tags/tag46.xml><?xml version="1.0" encoding="utf-8"?>
<p:tagLst xmlns:p="http://schemas.openxmlformats.org/presentationml/2006/main">
  <p:tag name="DVSHAPEID" val="eAmR89EL5l9FQpGuGq7SR3"/>
</p:tagLst>
</file>

<file path=ppt/tags/tag47.xml><?xml version="1.0" encoding="utf-8"?>
<p:tagLst xmlns:p="http://schemas.openxmlformats.org/presentationml/2006/main">
  <p:tag name="DVSHAPEID" val="Jmq6mDfekQFA6KxoijaO8D"/>
</p:tagLst>
</file>

<file path=ppt/tags/tag48.xml><?xml version="1.0" encoding="utf-8"?>
<p:tagLst xmlns:p="http://schemas.openxmlformats.org/presentationml/2006/main">
  <p:tag name="DVSHAPEID" val="dNzJAqiX5sYaQ0q1N1vR0j"/>
</p:tagLst>
</file>

<file path=ppt/tags/tag49.xml><?xml version="1.0" encoding="utf-8"?>
<p:tagLst xmlns:p="http://schemas.openxmlformats.org/presentationml/2006/main">
  <p:tag name="DVSHAPEID" val="0giWWh8NI3U59CxC3PVnKd"/>
</p:tagLst>
</file>

<file path=ppt/tags/tag5.xml><?xml version="1.0" encoding="utf-8"?>
<p:tagLst xmlns:p="http://schemas.openxmlformats.org/presentationml/2006/main">
  <p:tag name="DVSHAPEID" val="ER6xg7Dt6H5Yz7z7DT3FGn"/>
</p:tagLst>
</file>

<file path=ppt/tags/tag50.xml><?xml version="1.0" encoding="utf-8"?>
<p:tagLst xmlns:p="http://schemas.openxmlformats.org/presentationml/2006/main">
  <p:tag name="DVSHAPEID" val="BWTxXgw8ihDTNirDu1PiJV"/>
</p:tagLst>
</file>

<file path=ppt/tags/tag51.xml><?xml version="1.0" encoding="utf-8"?>
<p:tagLst xmlns:p="http://schemas.openxmlformats.org/presentationml/2006/main">
  <p:tag name="DVSHAPEID" val="fLQOtaYFWDyNEm2okRhzLD"/>
</p:tagLst>
</file>

<file path=ppt/tags/tag52.xml><?xml version="1.0" encoding="utf-8"?>
<p:tagLst xmlns:p="http://schemas.openxmlformats.org/presentationml/2006/main">
  <p:tag name="DVSHAPEID" val="rfPebplUxstGG8G9MlaCk0"/>
</p:tagLst>
</file>

<file path=ppt/tags/tag53.xml><?xml version="1.0" encoding="utf-8"?>
<p:tagLst xmlns:p="http://schemas.openxmlformats.org/presentationml/2006/main">
  <p:tag name="DVSHAPEID" val="l0E4A5GY0a9CjBYfZzk255"/>
</p:tagLst>
</file>

<file path=ppt/tags/tag54.xml><?xml version="1.0" encoding="utf-8"?>
<p:tagLst xmlns:p="http://schemas.openxmlformats.org/presentationml/2006/main">
  <p:tag name="DVSHAPEID" val="jYGUHa4Vo8jrTPA6Ofdzri"/>
</p:tagLst>
</file>

<file path=ppt/tags/tag55.xml><?xml version="1.0" encoding="utf-8"?>
<p:tagLst xmlns:p="http://schemas.openxmlformats.org/presentationml/2006/main">
  <p:tag name="DVSHAPEID" val="w3O5axlBhiUfGFoGnvT5L1"/>
</p:tagLst>
</file>

<file path=ppt/tags/tag56.xml><?xml version="1.0" encoding="utf-8"?>
<p:tagLst xmlns:p="http://schemas.openxmlformats.org/presentationml/2006/main">
  <p:tag name="DVSHAPEID" val="jSH9ETK5OwD1sC6C0wzNQ0"/>
</p:tagLst>
</file>

<file path=ppt/tags/tag57.xml><?xml version="1.0" encoding="utf-8"?>
<p:tagLst xmlns:p="http://schemas.openxmlformats.org/presentationml/2006/main">
  <p:tag name="DVSHAPEID" val="wE9VI8RHFmxuKWn0TsQcto"/>
</p:tagLst>
</file>

<file path=ppt/tags/tag58.xml><?xml version="1.0" encoding="utf-8"?>
<p:tagLst xmlns:p="http://schemas.openxmlformats.org/presentationml/2006/main">
  <p:tag name="DVSHAPEID" val="BFdLAKvmvXail30JaCd7Qh"/>
</p:tagLst>
</file>

<file path=ppt/tags/tag59.xml><?xml version="1.0" encoding="utf-8"?>
<p:tagLst xmlns:p="http://schemas.openxmlformats.org/presentationml/2006/main">
  <p:tag name="DVSHAPEID" val="tXR9fZD7XEx72tHWx6cjRz"/>
</p:tagLst>
</file>

<file path=ppt/tags/tag6.xml><?xml version="1.0" encoding="utf-8"?>
<p:tagLst xmlns:p="http://schemas.openxmlformats.org/presentationml/2006/main">
  <p:tag name="DVSHAPEID" val="oP2pIhzqOomffMJobGx7WB"/>
</p:tagLst>
</file>

<file path=ppt/tags/tag60.xml><?xml version="1.0" encoding="utf-8"?>
<p:tagLst xmlns:p="http://schemas.openxmlformats.org/presentationml/2006/main">
  <p:tag name="DVSHAPEID" val="ksAj0ahdYmykbgTqvvJoZw"/>
</p:tagLst>
</file>

<file path=ppt/tags/tag61.xml><?xml version="1.0" encoding="utf-8"?>
<p:tagLst xmlns:p="http://schemas.openxmlformats.org/presentationml/2006/main">
  <p:tag name="DVSHAPEID" val="QaEgROsvYJr9WlM1wRei0f"/>
</p:tagLst>
</file>

<file path=ppt/tags/tag62.xml><?xml version="1.0" encoding="utf-8"?>
<p:tagLst xmlns:p="http://schemas.openxmlformats.org/presentationml/2006/main">
  <p:tag name="DVSHAPEID" val="Eo2HWuJV9V0smEon833pS8"/>
</p:tagLst>
</file>

<file path=ppt/tags/tag63.xml><?xml version="1.0" encoding="utf-8"?>
<p:tagLst xmlns:p="http://schemas.openxmlformats.org/presentationml/2006/main">
  <p:tag name="DVSHAPEID" val="Gqvo4Ium2FZAvgeaSXL2Av"/>
</p:tagLst>
</file>

<file path=ppt/tags/tag64.xml><?xml version="1.0" encoding="utf-8"?>
<p:tagLst xmlns:p="http://schemas.openxmlformats.org/presentationml/2006/main">
  <p:tag name="DVSHAPEID" val="8tY7C9JbeBmvHCbxp1qMTk"/>
</p:tagLst>
</file>

<file path=ppt/tags/tag65.xml><?xml version="1.0" encoding="utf-8"?>
<p:tagLst xmlns:p="http://schemas.openxmlformats.org/presentationml/2006/main">
  <p:tag name="DVSHAPEID" val="tM879Xa5DQyah1pW5lDQqn"/>
</p:tagLst>
</file>

<file path=ppt/tags/tag66.xml><?xml version="1.0" encoding="utf-8"?>
<p:tagLst xmlns:p="http://schemas.openxmlformats.org/presentationml/2006/main">
  <p:tag name="DVSHAPEID" val="dZyBZkxJBNCN0cZvZL09Xw"/>
</p:tagLst>
</file>

<file path=ppt/tags/tag67.xml><?xml version="1.0" encoding="utf-8"?>
<p:tagLst xmlns:p="http://schemas.openxmlformats.org/presentationml/2006/main">
  <p:tag name="DVSHAPEID" val="Xxl98tW482U5y9yxXQxUeK"/>
</p:tagLst>
</file>

<file path=ppt/tags/tag68.xml><?xml version="1.0" encoding="utf-8"?>
<p:tagLst xmlns:p="http://schemas.openxmlformats.org/presentationml/2006/main">
  <p:tag name="DVSHAPEID" val="yt1cXzmRPhqG21gPc4NxFz"/>
</p:tagLst>
</file>

<file path=ppt/tags/tag69.xml><?xml version="1.0" encoding="utf-8"?>
<p:tagLst xmlns:p="http://schemas.openxmlformats.org/presentationml/2006/main">
  <p:tag name="DVSHAPEID" val="TUDQWsNaB3icYR7VvmIgcD"/>
</p:tagLst>
</file>

<file path=ppt/tags/tag7.xml><?xml version="1.0" encoding="utf-8"?>
<p:tagLst xmlns:p="http://schemas.openxmlformats.org/presentationml/2006/main">
  <p:tag name="DVSHAPEID" val="7Zh0mnJPcxXhtguRpmTGSG"/>
</p:tagLst>
</file>

<file path=ppt/tags/tag70.xml><?xml version="1.0" encoding="utf-8"?>
<p:tagLst xmlns:p="http://schemas.openxmlformats.org/presentationml/2006/main">
  <p:tag name="DVSHAPEID" val="ER6xg7Dt6H5Yz7z7DT3FGn"/>
</p:tagLst>
</file>

<file path=ppt/tags/tag71.xml><?xml version="1.0" encoding="utf-8"?>
<p:tagLst xmlns:p="http://schemas.openxmlformats.org/presentationml/2006/main">
  <p:tag name="DVSHAPEID" val="oP2pIhzqOomffMJobGx7WB"/>
</p:tagLst>
</file>

<file path=ppt/tags/tag72.xml><?xml version="1.0" encoding="utf-8"?>
<p:tagLst xmlns:p="http://schemas.openxmlformats.org/presentationml/2006/main">
  <p:tag name="DVSHAPEID" val="7Zh0mnJPcxXhtguRpmTGSG"/>
</p:tagLst>
</file>

<file path=ppt/tags/tag73.xml><?xml version="1.0" encoding="utf-8"?>
<p:tagLst xmlns:p="http://schemas.openxmlformats.org/presentationml/2006/main">
  <p:tag name="DVSHAPEID" val="BkSMneHn7yrNI37IUbHZbP"/>
</p:tagLst>
</file>

<file path=ppt/tags/tag74.xml><?xml version="1.0" encoding="utf-8"?>
<p:tagLst xmlns:p="http://schemas.openxmlformats.org/presentationml/2006/main">
  <p:tag name="DVSHAPEID" val="iYisUkgadgIqnX8zZu7Ppp"/>
</p:tagLst>
</file>

<file path=ppt/tags/tag75.xml><?xml version="1.0" encoding="utf-8"?>
<p:tagLst xmlns:p="http://schemas.openxmlformats.org/presentationml/2006/main">
  <p:tag name="DVSHAPEID" val="PFyrKHrIYTvM1UtVkn7Xkb"/>
</p:tagLst>
</file>

<file path=ppt/tags/tag76.xml><?xml version="1.0" encoding="utf-8"?>
<p:tagLst xmlns:p="http://schemas.openxmlformats.org/presentationml/2006/main">
  <p:tag name="DVSHAPEID" val="5iF9AlbcRmpT8DUszyJvhO"/>
</p:tagLst>
</file>

<file path=ppt/tags/tag77.xml><?xml version="1.0" encoding="utf-8"?>
<p:tagLst xmlns:p="http://schemas.openxmlformats.org/presentationml/2006/main">
  <p:tag name="DVSHAPEID" val="VBWe54aJHs4EAfMB75wL18"/>
</p:tagLst>
</file>

<file path=ppt/tags/tag78.xml><?xml version="1.0" encoding="utf-8"?>
<p:tagLst xmlns:p="http://schemas.openxmlformats.org/presentationml/2006/main">
  <p:tag name="DVSHAPEID" val="m8LQ0RNyeOUgm4dmg727FX"/>
</p:tagLst>
</file>

<file path=ppt/tags/tag79.xml><?xml version="1.0" encoding="utf-8"?>
<p:tagLst xmlns:p="http://schemas.openxmlformats.org/presentationml/2006/main">
  <p:tag name="DVSHAPEID" val="Ot2EGYrDYvMNeOse3jW8eg"/>
</p:tagLst>
</file>

<file path=ppt/tags/tag8.xml><?xml version="1.0" encoding="utf-8"?>
<p:tagLst xmlns:p="http://schemas.openxmlformats.org/presentationml/2006/main">
  <p:tag name="DVSHAPEID" val="BkSMneHn7yrNI37IUbHZbP"/>
</p:tagLst>
</file>

<file path=ppt/tags/tag80.xml><?xml version="1.0" encoding="utf-8"?>
<p:tagLst xmlns:p="http://schemas.openxmlformats.org/presentationml/2006/main">
  <p:tag name="DVSHAPEID" val="KjTHnLPpJTtpjhOmaO7APo"/>
</p:tagLst>
</file>

<file path=ppt/tags/tag81.xml><?xml version="1.0" encoding="utf-8"?>
<p:tagLst xmlns:p="http://schemas.openxmlformats.org/presentationml/2006/main">
  <p:tag name="DVSHAPEID" val="uzPoT13JbwJyJILYBGNzMS"/>
</p:tagLst>
</file>

<file path=ppt/tags/tag82.xml><?xml version="1.0" encoding="utf-8"?>
<p:tagLst xmlns:p="http://schemas.openxmlformats.org/presentationml/2006/main">
  <p:tag name="DVSHAPEID" val="jPuaqH871DqlPjSYRNl0IW"/>
</p:tagLst>
</file>

<file path=ppt/tags/tag83.xml><?xml version="1.0" encoding="utf-8"?>
<p:tagLst xmlns:p="http://schemas.openxmlformats.org/presentationml/2006/main">
  <p:tag name="DVSHAPEID" val="FLy5AbdqNgCBf0UJBmA3u6"/>
</p:tagLst>
</file>

<file path=ppt/tags/tag84.xml><?xml version="1.0" encoding="utf-8"?>
<p:tagLst xmlns:p="http://schemas.openxmlformats.org/presentationml/2006/main">
  <p:tag name="DVSHAPEID" val="8nSs6CO0dMam9JBk6XUBQ9"/>
</p:tagLst>
</file>

<file path=ppt/tags/tag85.xml><?xml version="1.0" encoding="utf-8"?>
<p:tagLst xmlns:p="http://schemas.openxmlformats.org/presentationml/2006/main">
  <p:tag name="DVSHAPEID" val="Je3R47cZpEszDac84BBM3Q"/>
</p:tagLst>
</file>

<file path=ppt/tags/tag86.xml><?xml version="1.0" encoding="utf-8"?>
<p:tagLst xmlns:p="http://schemas.openxmlformats.org/presentationml/2006/main">
  <p:tag name="DVSHAPEID" val="rTRa7ggC9TgYEEpfxHOdmv"/>
</p:tagLst>
</file>

<file path=ppt/tags/tag87.xml><?xml version="1.0" encoding="utf-8"?>
<p:tagLst xmlns:p="http://schemas.openxmlformats.org/presentationml/2006/main">
  <p:tag name="DVSHAPEID" val="Uz6r8XTiZ36SNaZT0VJNvz"/>
</p:tagLst>
</file>

<file path=ppt/tags/tag88.xml><?xml version="1.0" encoding="utf-8"?>
<p:tagLst xmlns:p="http://schemas.openxmlformats.org/presentationml/2006/main">
  <p:tag name="DVSHAPEID" val="jFvyJO4UYPuVYh4G8iJQUc"/>
</p:tagLst>
</file>

<file path=ppt/tags/tag89.xml><?xml version="1.0" encoding="utf-8"?>
<p:tagLst xmlns:p="http://schemas.openxmlformats.org/presentationml/2006/main">
  <p:tag name="DVSHAPEID" val="FaDbSJvOQYWtWxGbyfln2P"/>
</p:tagLst>
</file>

<file path=ppt/tags/tag9.xml><?xml version="1.0" encoding="utf-8"?>
<p:tagLst xmlns:p="http://schemas.openxmlformats.org/presentationml/2006/main">
  <p:tag name="DVSHAPEID" val="iYisUkgadgIqnX8zZu7Ppp"/>
</p:tagLst>
</file>

<file path=ppt/tags/tag90.xml><?xml version="1.0" encoding="utf-8"?>
<p:tagLst xmlns:p="http://schemas.openxmlformats.org/presentationml/2006/main">
  <p:tag name="DVSHAPEID" val="XdmHq0BQ1hpzXQZzFl9NZa"/>
</p:tagLst>
</file>

<file path=ppt/tags/tag91.xml><?xml version="1.0" encoding="utf-8"?>
<p:tagLst xmlns:p="http://schemas.openxmlformats.org/presentationml/2006/main">
  <p:tag name="DVSHAPEID" val="DT3wRDPQI7iQcqObivc0XF"/>
</p:tagLst>
</file>

<file path=ppt/tags/tag92.xml><?xml version="1.0" encoding="utf-8"?>
<p:tagLst xmlns:p="http://schemas.openxmlformats.org/presentationml/2006/main">
  <p:tag name="DVSHAPEID" val="4mzPbYz0efPNzsEU8Y1bzh"/>
</p:tagLst>
</file>

<file path=ppt/tags/tag93.xml><?xml version="1.0" encoding="utf-8"?>
<p:tagLst xmlns:p="http://schemas.openxmlformats.org/presentationml/2006/main">
  <p:tag name="DVSHAPEID" val="h7EzKt2EAZdYPGW2rQgHT3"/>
</p:tagLst>
</file>

<file path=ppt/tags/tag94.xml><?xml version="1.0" encoding="utf-8"?>
<p:tagLst xmlns:p="http://schemas.openxmlformats.org/presentationml/2006/main">
  <p:tag name="DVSHAPEID" val="1oQmxoneZL6N5saCe5YAEQ"/>
</p:tagLst>
</file>

<file path=ppt/tags/tag95.xml><?xml version="1.0" encoding="utf-8"?>
<p:tagLst xmlns:p="http://schemas.openxmlformats.org/presentationml/2006/main">
  <p:tag name="DVSHAPEID" val="ABDXY5xaURne6gJoWDgm0r"/>
</p:tagLst>
</file>

<file path=ppt/tags/tag96.xml><?xml version="1.0" encoding="utf-8"?>
<p:tagLst xmlns:p="http://schemas.openxmlformats.org/presentationml/2006/main">
  <p:tag name="DVSHAPEID" val="S2BtRPCaIjobNfIzphGORe"/>
</p:tagLst>
</file>

<file path=ppt/tags/tag97.xml><?xml version="1.0" encoding="utf-8"?>
<p:tagLst xmlns:p="http://schemas.openxmlformats.org/presentationml/2006/main">
  <p:tag name="DVSHAPEID" val="pRmUTP9kjiP9IBlueIyK93"/>
</p:tagLst>
</file>

<file path=ppt/tags/tag98.xml><?xml version="1.0" encoding="utf-8"?>
<p:tagLst xmlns:p="http://schemas.openxmlformats.org/presentationml/2006/main">
  <p:tag name="DVSHAPEID" val="PVstFmeZFbADCK7WVM1n06"/>
</p:tagLst>
</file>

<file path=ppt/tags/tag99.xml><?xml version="1.0" encoding="utf-8"?>
<p:tagLst xmlns:p="http://schemas.openxmlformats.org/presentationml/2006/main">
  <p:tag name="DVSHAPEID" val="lEw7eV3Yf65l1rspaM6kCE"/>
</p:tagLst>
</file>

<file path=ppt/theme/theme1.xml><?xml version="1.0" encoding="utf-8"?>
<a:theme xmlns:a="http://schemas.openxmlformats.org/drawingml/2006/main" name="template">
  <a:themeElements>
    <a:clrScheme name="DBrumley201205 1">
      <a:dk1>
        <a:srgbClr val="000000"/>
      </a:dk1>
      <a:lt1>
        <a:srgbClr val="FFFFFF"/>
      </a:lt1>
      <a:dk2>
        <a:srgbClr val="990000"/>
      </a:dk2>
      <a:lt2>
        <a:srgbClr val="E3E1E1"/>
      </a:lt2>
      <a:accent1>
        <a:srgbClr val="990000"/>
      </a:accent1>
      <a:accent2>
        <a:srgbClr val="E47932"/>
      </a:accent2>
      <a:accent3>
        <a:srgbClr val="00709E"/>
      </a:accent3>
      <a:accent4>
        <a:srgbClr val="595A5A"/>
      </a:accent4>
      <a:accent5>
        <a:srgbClr val="009446"/>
      </a:accent5>
      <a:accent6>
        <a:srgbClr val="936241"/>
      </a:accent6>
      <a:hlink>
        <a:srgbClr val="0000FF"/>
      </a:hlink>
      <a:folHlink>
        <a:srgbClr val="800080"/>
      </a:folHlink>
    </a:clrScheme>
    <a:fontScheme name="Office 2">
      <a:majorFont>
        <a:latin typeface="Calibri"/>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28575" cap="rnd" cmpd="sng">
          <a:noFill/>
          <a:prstDash val="solid"/>
          <a:miter lim="800000"/>
        </a:ln>
      </a:spPr>
      <a:bodyPr wrap="square" lIns="0" tIns="0" rIns="0" bIns="0" rtlCol="0" anchor="ctr" anchorCtr="1">
        <a:noAutofit/>
      </a:bodyPr>
      <a:lstStyle>
        <a:defPPr algn="ctr">
          <a:defRPr sz="24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28575" cap="rnd" cmpd="sng">
          <a:solidFill>
            <a:schemeClr val="tx1"/>
          </a:solidFill>
          <a:miter lim="800000"/>
          <a:headEnd type="none"/>
          <a:tailEnd type="none"/>
        </a:ln>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nchor="t" anchorCtr="0">
        <a:spAutoFit/>
      </a:bodyPr>
      <a:lstStyle>
        <a:defPPr>
          <a:defRPr sz="3200" dirty="0"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plate">
  <a:themeElements>
    <a:clrScheme name="DBrumley201205 1">
      <a:dk1>
        <a:srgbClr val="000000"/>
      </a:dk1>
      <a:lt1>
        <a:srgbClr val="FFFFFF"/>
      </a:lt1>
      <a:dk2>
        <a:srgbClr val="990000"/>
      </a:dk2>
      <a:lt2>
        <a:srgbClr val="E3E1E1"/>
      </a:lt2>
      <a:accent1>
        <a:srgbClr val="990000"/>
      </a:accent1>
      <a:accent2>
        <a:srgbClr val="E47932"/>
      </a:accent2>
      <a:accent3>
        <a:srgbClr val="00709E"/>
      </a:accent3>
      <a:accent4>
        <a:srgbClr val="595A5A"/>
      </a:accent4>
      <a:accent5>
        <a:srgbClr val="009446"/>
      </a:accent5>
      <a:accent6>
        <a:srgbClr val="936241"/>
      </a:accent6>
      <a:hlink>
        <a:srgbClr val="0000FF"/>
      </a:hlink>
      <a:folHlink>
        <a:srgbClr val="800080"/>
      </a:folHlink>
    </a:clrScheme>
    <a:fontScheme name="Office 2">
      <a:majorFont>
        <a:latin typeface="Calibri"/>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miter lim="800000"/>
        </a:ln>
      </a:spPr>
      <a:bodyPr rot="0" spcFirstLastPara="0" vertOverflow="overflow" horzOverflow="overflow" vert="horz" wrap="square" lIns="0" tIns="0" rIns="0" bIns="0" numCol="1" spcCol="0" rtlCol="0" fromWordArt="0" anchor="ctr" anchorCtr="1" forceAA="0" compatLnSpc="1">
        <a:noAutofit/>
      </a:bodyPr>
      <a:lstStyle>
        <a:defPPr algn="ctr">
          <a:defRPr sz="2400" dirty="0" smtClean="0">
            <a:solidFill>
              <a:srgbClr val="000000"/>
            </a:solidFill>
          </a:defRPr>
        </a:defPPr>
      </a:lstStyle>
      <a:style>
        <a:lnRef idx="2">
          <a:schemeClr val="accent4"/>
        </a:lnRef>
        <a:fillRef idx="1">
          <a:schemeClr val="lt1"/>
        </a:fillRef>
        <a:effectRef idx="0">
          <a:schemeClr val="accent4"/>
        </a:effectRef>
        <a:fontRef idx="minor">
          <a:schemeClr val="dk1"/>
        </a:fontRef>
      </a:style>
    </a:spDef>
    <a:lnDef>
      <a:spPr>
        <a:ln w="28575" cap="rnd" cmpd="sng">
          <a:solidFill>
            <a:schemeClr val="tx1"/>
          </a:solidFill>
          <a:miter lim="800000"/>
          <a:headEnd type="none"/>
          <a:tailEnd type="none"/>
        </a:ln>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t" anchorCtr="0">
        <a:normAutofit fontScale="92500" lnSpcReduction="10000"/>
      </a:bodyPr>
      <a:lstStyle>
        <a:defPPr marL="0">
          <a:buFont typeface="Arial" panose="020B0604020202090204"/>
          <a:buNone/>
          <a:defRPr sz="2800" dirty="0"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onstantia-Franklin Gothic Book">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90204"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90204"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13804</Words>
  <Application>WPS 演示</Application>
  <PresentationFormat>全屏显示(4:3)</PresentationFormat>
  <Paragraphs>1130</Paragraphs>
  <Slides>58</Slides>
  <Notes>55</Notes>
  <HiddenSlides>0</HiddenSlides>
  <MMClips>0</MMClips>
  <ScaleCrop>false</ScaleCrop>
  <HeadingPairs>
    <vt:vector size="6" baseType="variant">
      <vt:variant>
        <vt:lpstr>已用的字体</vt:lpstr>
      </vt:variant>
      <vt:variant>
        <vt:i4>37</vt:i4>
      </vt:variant>
      <vt:variant>
        <vt:lpstr>主题</vt:lpstr>
      </vt:variant>
      <vt:variant>
        <vt:i4>6</vt:i4>
      </vt:variant>
      <vt:variant>
        <vt:lpstr>幻灯片标题</vt:lpstr>
      </vt:variant>
      <vt:variant>
        <vt:i4>58</vt:i4>
      </vt:variant>
    </vt:vector>
  </HeadingPairs>
  <TitlesOfParts>
    <vt:vector size="101" baseType="lpstr">
      <vt:lpstr>Arial</vt:lpstr>
      <vt:lpstr>宋体</vt:lpstr>
      <vt:lpstr>Wingdings</vt:lpstr>
      <vt:lpstr>Calibri</vt:lpstr>
      <vt:lpstr>Helvetica Neue</vt:lpstr>
      <vt:lpstr>Cambria</vt:lpstr>
      <vt:lpstr>Thonburi</vt:lpstr>
      <vt:lpstr>Arial</vt:lpstr>
      <vt:lpstr>汉仪书宋二KW</vt:lpstr>
      <vt:lpstr>Symbol</vt:lpstr>
      <vt:lpstr>Kingsoft Sign</vt:lpstr>
      <vt:lpstr>Calibri</vt:lpstr>
      <vt:lpstr>Tahoma</vt:lpstr>
      <vt:lpstr>MS PGothic</vt:lpstr>
      <vt:lpstr>Wingdings</vt:lpstr>
      <vt:lpstr>苹方-简</vt:lpstr>
      <vt:lpstr>Times New Roman</vt:lpstr>
      <vt:lpstr>微软雅黑</vt:lpstr>
      <vt:lpstr>汉仪旗黑</vt:lpstr>
      <vt:lpstr>宋体</vt:lpstr>
      <vt:lpstr>Helvetica Neue</vt:lpstr>
      <vt:lpstr>Franklin Gothic Book</vt:lpstr>
      <vt:lpstr>华文楷体</vt:lpstr>
      <vt:lpstr>Constantia</vt:lpstr>
      <vt:lpstr>宋体</vt:lpstr>
      <vt:lpstr>Arial Unicode MS</vt:lpstr>
      <vt:lpstr>黑体</vt:lpstr>
      <vt:lpstr>汉仪中黑KW</vt:lpstr>
      <vt:lpstr>MS PGothic</vt:lpstr>
      <vt:lpstr>Cambria Math</vt:lpstr>
      <vt:lpstr>Bauhaus 93</vt:lpstr>
      <vt:lpstr>Courier New</vt:lpstr>
      <vt:lpstr>Times New Roman</vt:lpstr>
      <vt:lpstr>宋体-简</vt:lpstr>
      <vt:lpstr>Kingsoft Math</vt:lpstr>
      <vt:lpstr>冬青黑体简体中文</vt:lpstr>
      <vt:lpstr>Apple Symbols</vt:lpstr>
      <vt:lpstr>template</vt:lpstr>
      <vt:lpstr>1_template</vt:lpstr>
      <vt:lpstr>1_Lecture</vt:lpstr>
      <vt:lpstr>2_Office Theme</vt:lpstr>
      <vt:lpstr>Office Theme</vt:lpstr>
      <vt:lpstr>默认设计模板</vt:lpstr>
      <vt:lpstr>Message Authentication Codes (MACs) and Hashes</vt:lpstr>
      <vt:lpstr>PowerPoint 演示文稿</vt:lpstr>
      <vt:lpstr>PowerPoint 演示文稿</vt:lpstr>
      <vt:lpstr>Message Integrity/Authenticity</vt:lpstr>
      <vt:lpstr>Message Authentication</vt:lpstr>
      <vt:lpstr>PowerPoint 演示文稿</vt:lpstr>
      <vt:lpstr>PowerPoint 演示文稿</vt:lpstr>
      <vt:lpstr>Public-Key Cipher for Authentication</vt:lpstr>
      <vt:lpstr>Public-Key Encryption for Authentication</vt:lpstr>
      <vt:lpstr>Public-Key Encryption for Authentication</vt:lpstr>
      <vt:lpstr>Public-Key Encryption for Authentication</vt:lpstr>
      <vt:lpstr>Message Authentication Code (MAC)</vt:lpstr>
      <vt:lpstr>Message Authentication Code (MAC)</vt:lpstr>
      <vt:lpstr>Message Authentication Code (MAC)</vt:lpstr>
      <vt:lpstr>Message integrity:   MACs</vt:lpstr>
      <vt:lpstr>How about CRC or Parity Check - Keyless</vt:lpstr>
      <vt:lpstr>How about CRC</vt:lpstr>
      <vt:lpstr>Secure MAC Game</vt:lpstr>
      <vt:lpstr>Secure MACs</vt:lpstr>
      <vt:lpstr>PowerPoint 演示文稿</vt:lpstr>
      <vt:lpstr>PowerPoint 演示文稿</vt:lpstr>
      <vt:lpstr>Example:  protecting system files</vt:lpstr>
      <vt:lpstr>Today: Overview</vt:lpstr>
      <vt:lpstr>MACs from PRFs</vt:lpstr>
      <vt:lpstr>What is Pseudo Random Functions (PRFs) </vt:lpstr>
      <vt:lpstr>Secure PRF   ⇒   Secure MAC</vt:lpstr>
      <vt:lpstr>Question</vt:lpstr>
      <vt:lpstr>Security</vt:lpstr>
      <vt:lpstr>Proof Sketch</vt:lpstr>
      <vt:lpstr>Examples</vt:lpstr>
      <vt:lpstr>Today: Overview</vt:lpstr>
      <vt:lpstr>Block Cipher Modes of operation</vt:lpstr>
      <vt:lpstr>Electronic Code Book (ECB) Mode</vt:lpstr>
      <vt:lpstr>What can possibly go wrong?</vt:lpstr>
      <vt:lpstr>ECB Mode: Analysis</vt:lpstr>
      <vt:lpstr>Cipher block chaining mode (CBC)</vt:lpstr>
      <vt:lpstr>Cipher block chaining mode (CBC): example</vt:lpstr>
      <vt:lpstr>CBC Mode: Analysis</vt:lpstr>
      <vt:lpstr>Example – why CBC is good?	</vt:lpstr>
      <vt:lpstr>Building Secure MACs</vt:lpstr>
      <vt:lpstr>Construction 1:   encrypted CBC-MAC</vt:lpstr>
      <vt:lpstr>Construction 2:   NMAC   (nested MAC)</vt:lpstr>
      <vt:lpstr>Why the last encryption step in ECBC-MAC and NMAC?</vt:lpstr>
      <vt:lpstr>Construction 2:   NMAC   (nested MAC)</vt:lpstr>
      <vt:lpstr>Why the last encryption step in ECBC-MAC?</vt:lpstr>
      <vt:lpstr>Construction 1:   encrypted CBC-MAC</vt:lpstr>
      <vt:lpstr>Why the last encryption step in ECBC-MAC?</vt:lpstr>
      <vt:lpstr>Recap: message integrity</vt:lpstr>
      <vt:lpstr>Introduction to Hash</vt:lpstr>
      <vt:lpstr>Typical Hashing: Imperfect</vt:lpstr>
      <vt:lpstr>Collision Resistance</vt:lpstr>
      <vt:lpstr>MACs from Collision Resistance</vt:lpstr>
      <vt:lpstr>MACs from Collision Resistance</vt:lpstr>
      <vt:lpstr>Protecting file integrity using C.R. hash</vt:lpstr>
      <vt:lpstr>Birthday Paradox</vt:lpstr>
      <vt:lpstr>Birthday Paradox</vt:lpstr>
      <vt:lpstr>Birthday Paradox</vt:lpstr>
      <vt:lpstr>Birthday Paradox</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Darpa Presentation</dc:title>
  <dc:creator>ed</dc:creator>
  <cp:lastModifiedBy>H3Art</cp:lastModifiedBy>
  <cp:revision>5036</cp:revision>
  <dcterms:created xsi:type="dcterms:W3CDTF">2024-05-10T10:45:29Z</dcterms:created>
  <dcterms:modified xsi:type="dcterms:W3CDTF">2024-05-10T10:45:29Z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oogle.Documents.Tracking">
    <vt:lpwstr>false</vt:lpwstr>
  </property>
  <property fmtid="{D5CDD505-2E9C-101B-9397-08002B2CF9AE}" pid="3" name="Google.Documents.DocumentId">
    <vt:lpwstr>11L1CS3lWunNfTuci5gPLtht4ZjOn7gyfIKyZn-f7p20</vt:lpwstr>
  </property>
  <property fmtid="{D5CDD505-2E9C-101B-9397-08002B2CF9AE}" pid="4" name="Google.Documents.RevisionId">
    <vt:lpwstr>13701622749194124332</vt:lpwstr>
  </property>
  <property fmtid="{D5CDD505-2E9C-101B-9397-08002B2CF9AE}" pid="5" name="Google.Documents.PreviousRevisionId">
    <vt:lpwstr>17594234182614114890</vt:lpwstr>
  </property>
  <property fmtid="{D5CDD505-2E9C-101B-9397-08002B2CF9AE}" pid="6" name="Google.Documents.PluginVersion">
    <vt:lpwstr>2.0.2424.7283</vt:lpwstr>
  </property>
  <property fmtid="{D5CDD505-2E9C-101B-9397-08002B2CF9AE}" pid="7" name="Google.Documents.MergeIncapabilityFlags">
    <vt:i4>0</vt:i4>
  </property>
  <property fmtid="{D5CDD505-2E9C-101B-9397-08002B2CF9AE}" pid="8" name="ICV">
    <vt:lpwstr>1A0C68810CA23619C9FA3D666F19624C_42</vt:lpwstr>
  </property>
  <property fmtid="{D5CDD505-2E9C-101B-9397-08002B2CF9AE}" pid="9" name="KSOProductBuildVer">
    <vt:lpwstr>2052-6.5.2.8766</vt:lpwstr>
  </property>
</Properties>
</file>