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445" r:id="rId2"/>
    <p:sldId id="665" r:id="rId3"/>
    <p:sldId id="378" r:id="rId4"/>
    <p:sldId id="667" r:id="rId5"/>
    <p:sldId id="735" r:id="rId6"/>
    <p:sldId id="590" r:id="rId7"/>
    <p:sldId id="783" r:id="rId8"/>
    <p:sldId id="784" r:id="rId9"/>
    <p:sldId id="782" r:id="rId10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 autoAdjust="0"/>
    <p:restoredTop sz="87521" autoAdjust="0"/>
  </p:normalViewPr>
  <p:slideViewPr>
    <p:cSldViewPr>
      <p:cViewPr>
        <p:scale>
          <a:sx n="70" d="100"/>
          <a:sy n="70" d="100"/>
        </p:scale>
        <p:origin x="-136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66" y="-12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2371FF2E-903D-4815-B58B-407FA6246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5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95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7F264319-8673-4374-B8FC-24FB18F02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064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64319-8673-4374-B8FC-24FB18F025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CF1702-0DB1-4FFE-AF80-5346FF6790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3B15D-AFEB-4193-821F-68F31D5FC0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D354-2284-44A1-8537-B3BB4FD310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980D-D33B-4C6D-9551-FC85F934A8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42BF-C833-432C-BEED-564E6E7965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2AC0-5253-45F5-A803-55361A7C6F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C87F-2201-4482-B6B5-AB699EE13C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A5AC-5C0A-448F-8E93-5908D00F243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F5A0-0FB9-4E00-AF64-1670099F32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0BCD-B273-44F0-ABC1-88309F30B3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5992-5AD9-4849-8E5A-7A4DE1B630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6FA5-D8CE-4D86-BEF4-8D99CFCF1D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662ED48E-4C53-4753-99DB-A7AD89D0C7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4" r:id="rId4"/>
    <p:sldLayoutId id="2147483673" r:id="rId5"/>
    <p:sldLayoutId id="2147483678" r:id="rId6"/>
    <p:sldLayoutId id="2147483679" r:id="rId7"/>
    <p:sldLayoutId id="2147483680" r:id="rId8"/>
    <p:sldLayoutId id="2147483672" r:id="rId9"/>
    <p:sldLayoutId id="2147483671" r:id="rId10"/>
    <p:sldLayoutId id="2147483670" r:id="rId11"/>
    <p:sldLayoutId id="214748366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qf135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52FED-2DB6-4DD6-9A26-FCDC43D2C9AF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Digital Image Processing</a:t>
            </a:r>
            <a:endParaRPr lang="zh-CN" altLang="en-US" sz="5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500438"/>
            <a:ext cx="8497887" cy="26654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Associate Prof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Zhang </a:t>
            </a:r>
            <a:r>
              <a:rPr lang="en-US" altLang="zh-CN" sz="2800" b="1" dirty="0" err="1" smtClean="0">
                <a:ea typeface="楷体_GB2312" pitchFamily="49" charset="-122"/>
              </a:rPr>
              <a:t>Qingfeng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张庆丰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  <a:r>
              <a:rPr lang="en-US" altLang="zh-CN" sz="2800" dirty="0" smtClean="0">
                <a:ea typeface="华文新魏" pitchFamily="2" charset="-122"/>
              </a:rPr>
              <a:t>Department of Computer Science, Jinan University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      </a:t>
            </a:r>
            <a:r>
              <a:rPr lang="en-US" altLang="zh-CN" sz="2800" dirty="0" smtClean="0">
                <a:ea typeface="楷体_GB2312" pitchFamily="49" charset="-122"/>
              </a:rPr>
              <a:t>Office Room:  415, </a:t>
            </a:r>
            <a:r>
              <a:rPr lang="en-US" altLang="zh-CN" sz="2800" dirty="0" err="1" smtClean="0">
                <a:ea typeface="楷体_GB2312" pitchFamily="49" charset="-122"/>
              </a:rPr>
              <a:t>Nanhailou</a:t>
            </a:r>
            <a:r>
              <a:rPr lang="en-US" altLang="zh-CN" sz="2800" dirty="0" smtClean="0">
                <a:ea typeface="楷体_GB2312" pitchFamily="49" charset="-122"/>
              </a:rPr>
              <a:t> Building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ea typeface="仿宋_GB2312" pitchFamily="49" charset="-122"/>
              </a:rPr>
              <a:t>       </a:t>
            </a:r>
            <a:r>
              <a:rPr lang="en-US" altLang="zh-CN" sz="2800" dirty="0" smtClean="0">
                <a:ea typeface="MingLiU" pitchFamily="49" charset="-120"/>
              </a:rPr>
              <a:t>Email: </a:t>
            </a:r>
            <a:r>
              <a:rPr lang="en-US" altLang="zh-CN" sz="2800" dirty="0" smtClean="0">
                <a:ea typeface="MingLiU" pitchFamily="49" charset="-120"/>
                <a:hlinkClick r:id="rId2"/>
              </a:rPr>
              <a:t>zqf135@qq.com</a:t>
            </a:r>
            <a:endParaRPr lang="en-US" altLang="zh-CN" sz="2800" dirty="0" smtClean="0">
              <a:ea typeface="MingLiU" pitchFamily="49" charset="-12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33A3FAE-4F48-41B0-8FAE-0405FC3E3E59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1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79E6E-655C-427D-B0EB-574EFEA66B6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469188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 smtClean="0"/>
              <a:t>Chapter 4 </a:t>
            </a:r>
            <a:endParaRPr lang="zh-CN" altLang="en-US" sz="48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40220D2-C06A-4B3E-98BD-15D9C5C588AE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2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388" cy="17526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333399"/>
                </a:solidFill>
                <a:latin typeface="Tahoma"/>
                <a:cs typeface="+mj-cs"/>
              </a:rPr>
              <a:t>Filtering in the frequency Domain (I)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2B8DA-81F5-489B-947F-44F1E2316FDF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316912" cy="146208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Contents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98663"/>
            <a:ext cx="8820472" cy="3951287"/>
          </a:xfrm>
        </p:spPr>
        <p:txBody>
          <a:bodyPr/>
          <a:lstStyle/>
          <a:p>
            <a:r>
              <a:rPr lang="en-US" altLang="zh-CN" dirty="0" smtClean="0"/>
              <a:t>1. Problem and Discussion</a:t>
            </a:r>
          </a:p>
          <a:p>
            <a:r>
              <a:rPr lang="en-US" altLang="zh-CN" dirty="0" smtClean="0"/>
              <a:t>2. Test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F954BC2C-D55A-4E73-9A22-A3530936FCFD}" type="slidenum">
              <a:rPr lang="en-US" altLang="zh-CN" sz="1400">
                <a:ea typeface="+mn-ea"/>
              </a:rPr>
              <a:pPr algn="r" eaLnBrk="0" hangingPunct="0">
                <a:defRPr/>
              </a:pPr>
              <a:t>3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 Problem and discussion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712968" cy="4608661"/>
          </a:xfrm>
        </p:spPr>
        <p:txBody>
          <a:bodyPr/>
          <a:lstStyle/>
          <a:p>
            <a:r>
              <a:rPr lang="en-US" altLang="zh-CN" b="1" dirty="0" smtClean="0"/>
              <a:t>The Moon’s photo taken by Huawei P30 Pro 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endParaRPr lang="en-US" altLang="zh-CN" i="1" dirty="0" smtClean="0"/>
          </a:p>
        </p:txBody>
      </p:sp>
      <p:pic>
        <p:nvPicPr>
          <p:cNvPr id="67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2603"/>
            <a:ext cx="5472608" cy="434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Example of enhancement</a:t>
            </a:r>
          </a:p>
        </p:txBody>
      </p:sp>
      <p:pic>
        <p:nvPicPr>
          <p:cNvPr id="67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62" y="4869160"/>
            <a:ext cx="1852615" cy="18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9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43592"/>
            <a:ext cx="24288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99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62" y="2043592"/>
            <a:ext cx="20431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99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7"/>
            <a:ext cx="2028825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525518" cy="1462087"/>
          </a:xfrm>
        </p:spPr>
        <p:txBody>
          <a:bodyPr/>
          <a:lstStyle/>
          <a:p>
            <a:r>
              <a:rPr lang="en-US" altLang="zh-CN" sz="4000" dirty="0" smtClean="0"/>
              <a:t>2. Test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(1) Write down the expression of  2D discrete Fourier Transformation</a:t>
            </a:r>
          </a:p>
          <a:p>
            <a:r>
              <a:rPr lang="en-US" altLang="zh-CN" dirty="0" smtClean="0"/>
              <a:t>(2) descript the physical meaning of Fourier Transformation</a:t>
            </a:r>
          </a:p>
          <a:p>
            <a:r>
              <a:rPr lang="en-US" altLang="zh-CN" dirty="0" smtClean="0"/>
              <a:t>(3) list any three properties of Fourier 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2D</a:t>
            </a:r>
            <a:r>
              <a:rPr lang="en-US" altLang="zh-TW" dirty="0" smtClean="0">
                <a:ea typeface="新細明體" pitchFamily="18" charset="-120"/>
              </a:rPr>
              <a:t> discrete Fourier transform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Let </a:t>
            </a:r>
            <a:r>
              <a:rPr lang="en-US" altLang="zh-CN" sz="2400" i="1" dirty="0" smtClean="0">
                <a:ea typeface="宋体" pitchFamily="2" charset="-122"/>
              </a:rPr>
              <a:t>f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err="1" smtClean="0">
                <a:ea typeface="宋体" pitchFamily="2" charset="-122"/>
              </a:rPr>
              <a:t>x,y</a:t>
            </a:r>
            <a:r>
              <a:rPr lang="en-US" altLang="zh-CN" sz="2400" dirty="0" smtClean="0">
                <a:ea typeface="宋体" pitchFamily="2" charset="-122"/>
              </a:rPr>
              <a:t>) for </a:t>
            </a: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=</a:t>
            </a:r>
            <a:r>
              <a:rPr lang="tr-TR" altLang="zh-CN" sz="2400" dirty="0" smtClean="0"/>
              <a:t>0,</a:t>
            </a:r>
            <a:r>
              <a:rPr lang="en-US" altLang="zh-CN" sz="2400" dirty="0" smtClean="0">
                <a:ea typeface="宋体" pitchFamily="2" charset="-122"/>
              </a:rPr>
              <a:t>1,2, ..., </a:t>
            </a:r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-1 and </a:t>
            </a:r>
            <a:r>
              <a:rPr lang="en-US" altLang="zh-CN" sz="2400" i="1" dirty="0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=1,2, ...,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-1 denote an </a:t>
            </a:r>
            <a:r>
              <a:rPr lang="en-US" altLang="zh-CN" sz="2400" i="1" dirty="0" smtClean="0">
                <a:ea typeface="宋体" pitchFamily="2" charset="-122"/>
              </a:rPr>
              <a:t>M×N</a:t>
            </a:r>
            <a:r>
              <a:rPr lang="en-US" altLang="zh-CN" sz="2400" dirty="0" smtClean="0">
                <a:ea typeface="宋体" pitchFamily="2" charset="-122"/>
              </a:rPr>
              <a:t> image.  </a:t>
            </a:r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</a:p>
          <a:p>
            <a:pPr lvl="1"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2400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</a:p>
          <a:p>
            <a:endParaRPr lang="en-US" altLang="zh-CN" sz="3600" dirty="0" smtClean="0"/>
          </a:p>
        </p:txBody>
      </p:sp>
      <p:graphicFrame>
        <p:nvGraphicFramePr>
          <p:cNvPr id="629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82841"/>
              </p:ext>
            </p:extLst>
          </p:nvPr>
        </p:nvGraphicFramePr>
        <p:xfrm>
          <a:off x="1893888" y="3281363"/>
          <a:ext cx="46450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69" name="Equation" r:id="rId4" imgW="2286000" imgH="901440" progId="Equation.DSMT4">
                  <p:embed/>
                </p:oleObj>
              </mc:Choice>
              <mc:Fallback>
                <p:oleObj name="Equation" r:id="rId4" imgW="22860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281363"/>
                        <a:ext cx="4645025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pPr lvl="1"/>
            <a:r>
              <a:rPr lang="en-US" altLang="zh-CN" dirty="0" smtClean="0">
                <a:ea typeface="新細明體" pitchFamily="18" charset="-120"/>
              </a:rPr>
              <a:t>Inverse </a:t>
            </a:r>
            <a:r>
              <a:rPr lang="en-US" altLang="zh-TW" dirty="0" smtClean="0">
                <a:ea typeface="新細明體" pitchFamily="18" charset="-120"/>
              </a:rPr>
              <a:t>Fourier transform (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discrete case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	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u, v : the transform or frequency variables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x, y : the spatial or image variables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00512"/>
              </p:ext>
            </p:extLst>
          </p:nvPr>
        </p:nvGraphicFramePr>
        <p:xfrm>
          <a:off x="1475656" y="2708920"/>
          <a:ext cx="521335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2" name="Equation" r:id="rId4" imgW="2565360" imgH="901440" progId="Equation.DSMT4">
                  <p:embed/>
                </p:oleObj>
              </mc:Choice>
              <mc:Fallback>
                <p:oleObj name="Equation" r:id="rId4" imgW="2565360" imgH="901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08920"/>
                        <a:ext cx="5213350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One image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please </a:t>
                </a:r>
                <a:r>
                  <a:rPr lang="en-US" altLang="zh-CN" smtClean="0"/>
                  <a:t>apply 2D Fourier </a:t>
                </a:r>
                <a:r>
                  <a:rPr lang="en-US" altLang="zh-CN" dirty="0" smtClean="0"/>
                  <a:t>transform on it.</a:t>
                </a:r>
              </a:p>
              <a:p>
                <a:r>
                  <a:rPr lang="en-US" altLang="zh-CN" dirty="0" err="1" smtClean="0"/>
                  <a:t>Answer:</a:t>
                </a:r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zh-CN" dirty="0" smtClean="0"/>
                  <a:t>(A</a:t>
                </a:r>
                <a:r>
                  <a:rPr lang="en-US" altLang="zh-CN" sz="2000" dirty="0" smtClean="0"/>
                  <a:t>)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−4.5+ 2.598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−4.5− 2.598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−13.5+ 7.794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−13.5+ 7.794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r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242BF-C833-432C-BEED-564E6E7965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4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18769</TotalTime>
  <Words>227</Words>
  <Application>Microsoft Office PowerPoint</Application>
  <PresentationFormat>全屏显示(4:3)</PresentationFormat>
  <Paragraphs>53</Paragraphs>
  <Slides>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主题1</vt:lpstr>
      <vt:lpstr>Equation</vt:lpstr>
      <vt:lpstr>Digital Image Processing</vt:lpstr>
      <vt:lpstr>Chapter 4 </vt:lpstr>
      <vt:lpstr>Contents</vt:lpstr>
      <vt:lpstr>1. Problem and discussion</vt:lpstr>
      <vt:lpstr>Example of enhancement</vt:lpstr>
      <vt:lpstr>2. Test</vt:lpstr>
      <vt:lpstr>PowerPoint 演示文稿</vt:lpstr>
      <vt:lpstr>PowerPoint 演示文稿</vt:lpstr>
      <vt:lpstr>problem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digital image processing </dc:title>
  <dc:subject/>
  <dc:creator/>
  <dc:description/>
  <cp:lastModifiedBy>蒋石</cp:lastModifiedBy>
  <cp:revision>1136</cp:revision>
  <dcterms:created xsi:type="dcterms:W3CDTF">2000-11-14T14:30:22Z</dcterms:created>
  <dcterms:modified xsi:type="dcterms:W3CDTF">2019-04-21T15:38:22Z</dcterms:modified>
</cp:coreProperties>
</file>