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9" r:id="rId4"/>
    <p:sldId id="268" r:id="rId5"/>
    <p:sldId id="259" r:id="rId6"/>
    <p:sldId id="261" r:id="rId7"/>
    <p:sldId id="270" r:id="rId8"/>
    <p:sldId id="264" r:id="rId9"/>
    <p:sldId id="271" r:id="rId10"/>
    <p:sldId id="272" r:id="rId11"/>
    <p:sldId id="273" r:id="rId12"/>
    <p:sldId id="27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ACA4-13C2-471A-A3B2-01790E2C421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83171-1339-42E6-9839-ACCD519A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9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83171-1339-42E6-9839-ACCD519AD0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2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2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2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Савельев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КОнстантин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DDA4A-59E5-4193-BCB2-7F290424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815FB-A427-4081-9530-CED342E5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en-US" dirty="0"/>
              <a:t>JAX </a:t>
            </a:r>
            <a:r>
              <a:rPr lang="ru-RU" dirty="0"/>
              <a:t>содержит: 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ресурса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Метод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Тип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Тело запроса (если запрос </a:t>
            </a:r>
            <a:r>
              <a:rPr lang="en-US" dirty="0"/>
              <a:t>POST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7D726-811B-461C-82F0-59AC1BA8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1" y="1845734"/>
            <a:ext cx="3983760" cy="37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33A1-BC3C-43CA-A094-AF371E82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AJAX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9A90F78-60C9-4869-BB4D-78D6237B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8516"/>
              </p:ext>
            </p:extLst>
          </p:nvPr>
        </p:nvGraphicFramePr>
        <p:xfrm>
          <a:off x="1995055" y="1970340"/>
          <a:ext cx="8220364" cy="410483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65962">
                  <a:extLst>
                    <a:ext uri="{9D8B030D-6E8A-4147-A177-3AD203B41FA5}">
                      <a16:colId xmlns:a16="http://schemas.microsoft.com/office/drawing/2014/main" val="4100053904"/>
                    </a:ext>
                  </a:extLst>
                </a:gridCol>
                <a:gridCol w="3354402">
                  <a:extLst>
                    <a:ext uri="{9D8B030D-6E8A-4147-A177-3AD203B41FA5}">
                      <a16:colId xmlns:a16="http://schemas.microsoft.com/office/drawing/2014/main" val="3812899401"/>
                    </a:ext>
                  </a:extLst>
                </a:gridCol>
              </a:tblGrid>
              <a:tr h="15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07783"/>
                  </a:ext>
                </a:extLst>
              </a:tr>
              <a:tr h="3717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url:’ http://videosalon/api/session/CurrentUser.php’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Header:’ Access-Control-Allow-Origin: *’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‘Content-Type: application/json’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"Content-Type: application/json; charset=UTF-8"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"Access-Control-Max-Age: 3600"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"Access-Control-Allow-Headers: Content-Type, Access-Control-Allow-Headers, Authorization, X-Requested-With"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730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 ’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unauthorised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910426"/>
                  </a:ext>
                </a:extLst>
              </a:tr>
              <a:tr h="15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8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32BDB-3E5B-4408-B42C-D9EA1988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AJAX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C06C5FD-BD92-4BF4-9A6A-9D8B6F891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69974"/>
              </p:ext>
            </p:extLst>
          </p:nvPr>
        </p:nvGraphicFramePr>
        <p:xfrm>
          <a:off x="3159125" y="2244312"/>
          <a:ext cx="5934075" cy="3408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1196102735"/>
                    </a:ext>
                  </a:extLst>
                </a:gridCol>
                <a:gridCol w="2967355">
                  <a:extLst>
                    <a:ext uri="{9D8B030D-6E8A-4147-A177-3AD203B41FA5}">
                      <a16:colId xmlns:a16="http://schemas.microsoft.com/office/drawing/2014/main" val="2588526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request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250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url:’ http://videosalon/api/session/login.php’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3740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email: ’hgtcpvshc@gmail.com’,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3740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 ’1234’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"Content-Type: application/json; charset=UTF-8"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"Access-Control-Max-Age: 3600"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"Access-Control-Allow-Headers: Content-Type, Access-Control-Allow-Headers, Authorization, X-Requested-With"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730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Massage: ’success’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7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 20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Accepted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9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9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794" y="3935791"/>
            <a:ext cx="3634377" cy="1942495"/>
          </a:xfrm>
        </p:spPr>
        <p:txBody>
          <a:bodyPr/>
          <a:lstStyle/>
          <a:p>
            <a:r>
              <a:rPr lang="ru-RU" dirty="0"/>
              <a:t>Савельев Константин</a:t>
            </a:r>
          </a:p>
          <a:p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08FB0C-A5D9-498A-91D6-C356D77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цель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9ACB0A6-52C7-45B0-8DAC-A8A8783E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Бизнес-целью проекта является: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системы предоставления медиаконтента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C3D9B-7C92-4959-82FF-81213911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2A5D4-CF5F-4902-839D-93BE4623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была разработка кода информационной системы для работы видеосалона</a:t>
            </a:r>
          </a:p>
          <a:p>
            <a:r>
              <a:rPr lang="ru-RU" dirty="0"/>
              <a:t>Задачи </a:t>
            </a:r>
            <a:r>
              <a:rPr lang="en-US" dirty="0" err="1"/>
              <a:t>FullStack</a:t>
            </a:r>
            <a:r>
              <a:rPr lang="en-US" dirty="0"/>
              <a:t>: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базы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en-US" dirty="0"/>
              <a:t>API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пользовательского интерфейса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Построение веб страницы на основе данных из </a:t>
            </a:r>
            <a:r>
              <a:rPr lang="en-US" dirty="0"/>
              <a:t>API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BF60-4D8A-4639-AF82-7B86BDA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56EAA-8181-4922-BC6B-4170DC4F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 для видеосалона: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738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  <a:p>
            <a:pPr marL="69373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базой данных</a:t>
            </a:r>
          </a:p>
          <a:p>
            <a:pPr marL="69373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AJAX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запросы 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738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веб страница на основе полученных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37879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приложения, редактор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3444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44F9A-7B99-4180-8289-583BE44F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7CCA98-3F06-4A4B-AEF4-67DD5909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6654"/>
            <a:ext cx="3391593" cy="42700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C30652-3727-48EF-AE36-D88C58CA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6" y="1821420"/>
            <a:ext cx="5244235" cy="43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995784"/>
            <a:ext cx="8564880" cy="39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AFF78-315C-4E78-B3F1-58DFD54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92FBF-B1A8-4BD1-BC4B-36F0393D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файлов </a:t>
            </a:r>
            <a:r>
              <a:rPr lang="en-US" dirty="0"/>
              <a:t>API</a:t>
            </a:r>
            <a:r>
              <a:rPr lang="ru-RU" dirty="0"/>
              <a:t>:</a:t>
            </a:r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Config: </a:t>
            </a:r>
            <a:r>
              <a:rPr lang="ru-RU" dirty="0"/>
              <a:t>файл конфигурации базы данных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Entity</a:t>
            </a:r>
            <a:r>
              <a:rPr lang="ru-RU" dirty="0"/>
              <a:t>: содержит файлы операции с данными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Object</a:t>
            </a:r>
            <a:r>
              <a:rPr lang="ru-RU" dirty="0"/>
              <a:t>: содержит описание классов и методов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Session</a:t>
            </a:r>
            <a:r>
              <a:rPr lang="ru-RU" dirty="0"/>
              <a:t>: содержит файлы в которых хранится сессия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975843-E562-4001-BFB1-22127490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727" y="2016607"/>
            <a:ext cx="2159979" cy="3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229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477</Words>
  <Application>Microsoft Office PowerPoint</Application>
  <PresentationFormat>Широкоэкранный</PresentationFormat>
  <Paragraphs>90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Ретро</vt:lpstr>
      <vt:lpstr>Курсовая работа на тему «Разработка кода информационной системы для работы видеосалона» </vt:lpstr>
      <vt:lpstr>Бизнес цель</vt:lpstr>
      <vt:lpstr>Цель и задачи проекта</vt:lpstr>
      <vt:lpstr>MVP</vt:lpstr>
      <vt:lpstr>Используемые технологии</vt:lpstr>
      <vt:lpstr>Activity системы</vt:lpstr>
      <vt:lpstr>Activity диаграмма</vt:lpstr>
      <vt:lpstr>Схема базы данных</vt:lpstr>
      <vt:lpstr>API</vt:lpstr>
      <vt:lpstr>AJAX</vt:lpstr>
      <vt:lpstr>GET AJAX</vt:lpstr>
      <vt:lpstr>POST AJAX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Go Hell</cp:lastModifiedBy>
  <cp:revision>17</cp:revision>
  <dcterms:created xsi:type="dcterms:W3CDTF">2024-06-09T12:52:44Z</dcterms:created>
  <dcterms:modified xsi:type="dcterms:W3CDTF">2024-06-13T16:45:13Z</dcterms:modified>
</cp:coreProperties>
</file>