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68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75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80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24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44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03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23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62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14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AF6DA2-7DC5-45ED-9B6E-8E65A4A73975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20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63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AF6DA2-7DC5-45ED-9B6E-8E65A4A73975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92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hgtcpvshc@gmail.com" TargetMode="External"/><Relationship Id="rId2" Type="http://schemas.openxmlformats.org/officeDocument/2006/relationships/hyperlink" Target="https://vk.com/h3llg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76F3A9A-F663-4EC9-AD2E-00109E5E2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798" y="2218607"/>
            <a:ext cx="9144000" cy="193182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Курсовая работа на тему «Разработка кода информационной системы для работы видеосалона» 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C21318B7-3EF9-40FB-A84D-83335FB9A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0338" y="4514448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Выполнил: студент группы 3-1 ИС 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Савельев К. О.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 преподаватель</a:t>
            </a:r>
          </a:p>
          <a:p>
            <a:pPr algn="r"/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Ищук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Денис Николаевич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7341593-41BA-4952-88CA-7C6756470D0E}"/>
              </a:ext>
            </a:extLst>
          </p:cNvPr>
          <p:cNvSpPr/>
          <p:nvPr/>
        </p:nvSpPr>
        <p:spPr>
          <a:xfrm>
            <a:off x="251689" y="556614"/>
            <a:ext cx="1168861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</a:pPr>
            <a:r>
              <a:rPr lang="ru-RU" sz="24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ДЕПАРТАМЕНТ ОБРАЗОВАНИЯ КОСТРОМСКОЙ ОБЛАСТИ</a:t>
            </a:r>
            <a:br>
              <a:rPr lang="ru-RU" sz="24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ru-RU" sz="24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Областное государственное бюджетное профессиональное образовательное учреждение</a:t>
            </a:r>
            <a:br>
              <a:rPr lang="ru-RU" sz="24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ru-RU" sz="24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“Костромской энергетический техникум имени Ф. В. Чижова”</a:t>
            </a:r>
            <a:br>
              <a:rPr lang="ru-RU" sz="24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ru-RU" sz="24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(ОГПОУ ”КЭТ им. Ф.В. Чижова”)</a:t>
            </a:r>
          </a:p>
        </p:txBody>
      </p:sp>
    </p:spTree>
    <p:extLst>
      <p:ext uri="{BB962C8B-B14F-4D97-AF65-F5344CB8AC3E}">
        <p14:creationId xmlns:p14="http://schemas.microsoft.com/office/powerpoint/2010/main" val="2696216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C2B6D-2B73-47E4-BA12-B1E4F62F0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A24C31-3F7A-4B13-AA69-C52654115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Код информационной системы для видеосалона разработан, ИС позволяет автоматизировать процесс аренды и покупки фильмов а так же управление фильмами находящимися в системе.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8498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2A872-7589-4FF6-9C12-90DDB86A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7F21C7-C06A-4BC4-8B21-A7CB54133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794" y="3935791"/>
            <a:ext cx="3634377" cy="1942495"/>
          </a:xfrm>
        </p:spPr>
        <p:txBody>
          <a:bodyPr/>
          <a:lstStyle/>
          <a:p>
            <a:r>
              <a:rPr lang="ru-RU" dirty="0"/>
              <a:t>Савельев Константин</a:t>
            </a:r>
          </a:p>
          <a:p>
            <a:r>
              <a:rPr lang="ru-RU" dirty="0"/>
              <a:t>ВК: </a:t>
            </a:r>
            <a:r>
              <a:rPr lang="en-US" dirty="0">
                <a:hlinkClick r:id="rId2"/>
              </a:rPr>
              <a:t>https://vk.com/h3llg0</a:t>
            </a:r>
            <a:endParaRPr lang="en-US" dirty="0"/>
          </a:p>
          <a:p>
            <a:r>
              <a:rPr lang="en-US" dirty="0"/>
              <a:t>E-mail: </a:t>
            </a:r>
            <a:r>
              <a:rPr lang="en-US" dirty="0">
                <a:hlinkClick r:id="rId3"/>
              </a:rPr>
              <a:t>hgtcpvshc@gmail.com</a:t>
            </a:r>
            <a:endParaRPr lang="en-US" dirty="0"/>
          </a:p>
          <a:p>
            <a:r>
              <a:rPr lang="ru-RU" dirty="0"/>
              <a:t>Телефон: 8 (920) 125 80-17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04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022402-87F4-4D8A-B6EE-3626473D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Цель работы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DA25E945-989A-4417-B3D4-8A60E5D4613B}"/>
              </a:ext>
            </a:extLst>
          </p:cNvPr>
          <p:cNvSpPr txBox="1">
            <a:spLocks/>
          </p:cNvSpPr>
          <p:nvPr/>
        </p:nvSpPr>
        <p:spPr>
          <a:xfrm>
            <a:off x="1097280" y="1737360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разработка кода информационной системы для видеосалона, которая будет автоматизировать процесс аренды и покупки фильмов.</a:t>
            </a:r>
          </a:p>
          <a:p>
            <a:pPr marL="0" indent="0" algn="just">
              <a:lnSpc>
                <a:spcPct val="150000"/>
              </a:lnSpc>
              <a:buFont typeface="Calibri" panose="020F0502020204030204" pitchFamily="34" charset="0"/>
              <a:buNone/>
            </a:pP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21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2BE12-D35D-4428-8053-0033A965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75AB2B-52BD-4026-8948-8A54A4656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Автоматизировать процесс аренды и покупки фильмов а так же управление фильмами находящимися в системе.</a:t>
            </a:r>
          </a:p>
        </p:txBody>
      </p:sp>
    </p:spTree>
    <p:extLst>
      <p:ext uri="{BB962C8B-B14F-4D97-AF65-F5344CB8AC3E}">
        <p14:creationId xmlns:p14="http://schemas.microsoft.com/office/powerpoint/2010/main" val="222787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ADE97-2E2C-4220-A3D5-73F34A566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8E8574-6AF7-4736-9F76-AD23DBDFB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Архитектура системы реализована по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Для реализации приложения использовались: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для серверной части,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и библиотека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для клиентской части приложения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OpenServer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для локального хостинга приложения.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Основной упор реализации делался на серверную часть веб-приложения.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3358434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C56440-DDF6-4632-9410-184E9787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перед разработчиком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2FFCF8-C0BD-4BFC-B66F-B1D7EAB66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1) проектирование базы данных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2) разработка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для взаимодействия с базой данных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3) формирование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AJAX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запросов к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4) построение веб страницы на основе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полученых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JSON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655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5FB3E-DB31-4FBE-A76F-5162A3F7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базы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72ADF7-30F6-4371-8FA3-E90BB84EA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560" y="1995784"/>
            <a:ext cx="8564880" cy="396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FCE4A-5715-41C9-93B3-C83E07B4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</a:t>
            </a:r>
            <a:r>
              <a:rPr lang="ru-RU" dirty="0"/>
              <a:t>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BAAA47-8141-420B-B5B7-00812245F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</a:t>
            </a:r>
            <a:r>
              <a:rPr lang="ru-RU" dirty="0" err="1"/>
              <a:t>для</a:t>
            </a:r>
            <a:r>
              <a:rPr lang="ru-RU" dirty="0"/>
              <a:t> построения диаграммы </a:t>
            </a:r>
            <a:r>
              <a:rPr lang="ru-RU" dirty="0" err="1"/>
              <a:t>Activity</a:t>
            </a:r>
            <a:r>
              <a:rPr lang="ru-RU" dirty="0"/>
              <a:t> использовался плагин P</a:t>
            </a:r>
            <a:r>
              <a:rPr lang="en-US" dirty="0"/>
              <a:t>lant</a:t>
            </a:r>
            <a:r>
              <a:rPr lang="ru-RU" dirty="0"/>
              <a:t>UML для </a:t>
            </a:r>
            <a:r>
              <a:rPr lang="ru-RU" dirty="0" err="1"/>
              <a:t>VScode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86EE17-ABB8-44F5-9102-85A81692D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73444"/>
            <a:ext cx="63817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45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2E8DD-F446-4D39-A8EC-9422D25A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  <a:r>
              <a:rPr lang="ru-RU" dirty="0"/>
              <a:t> пользователя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6CD294-9202-4C19-B7C0-16D9C8A56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2343"/>
            <a:ext cx="12222480" cy="44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18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9AD64-2348-445C-852B-036C3438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  <a:r>
              <a:rPr lang="ru-RU" dirty="0"/>
              <a:t> администратора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11B941-ADD9-4632-B7E8-EC71D38F5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4207"/>
            <a:ext cx="12192000" cy="444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09082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</TotalTime>
  <Words>254</Words>
  <Application>Microsoft Office PowerPoint</Application>
  <PresentationFormat>Широкоэкранный</PresentationFormat>
  <Paragraphs>31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Ретро</vt:lpstr>
      <vt:lpstr>Курсовая работа на тему «Разработка кода информационной системы для работы видеосалона» </vt:lpstr>
      <vt:lpstr>Цель работы</vt:lpstr>
      <vt:lpstr>Задача работы</vt:lpstr>
      <vt:lpstr>Используемые технологии</vt:lpstr>
      <vt:lpstr>Задачи перед разработчиком</vt:lpstr>
      <vt:lpstr>Схема базы данных</vt:lpstr>
      <vt:lpstr>Activity системы</vt:lpstr>
      <vt:lpstr>Activity пользователя </vt:lpstr>
      <vt:lpstr>Activity администратора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на тему «Разработка кода информационной системы для работы видеосалона» </dc:title>
  <dc:creator>Go Hell</dc:creator>
  <cp:lastModifiedBy>Go Hell</cp:lastModifiedBy>
  <cp:revision>5</cp:revision>
  <dcterms:created xsi:type="dcterms:W3CDTF">2024-06-09T12:52:44Z</dcterms:created>
  <dcterms:modified xsi:type="dcterms:W3CDTF">2024-06-09T13:38:11Z</dcterms:modified>
</cp:coreProperties>
</file>