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Савельев К. О.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794" y="3935791"/>
            <a:ext cx="3634377" cy="1942495"/>
          </a:xfrm>
        </p:spPr>
        <p:txBody>
          <a:bodyPr/>
          <a:lstStyle/>
          <a:p>
            <a:r>
              <a:rPr lang="ru-RU" dirty="0"/>
              <a:t>Савельев Константин</a:t>
            </a:r>
          </a:p>
          <a:p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2402-87F4-4D8A-B6EE-3626473D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25E945-989A-4417-B3D4-8A60E5D4613B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кода информационной системы для видеосалона, которая будет автоматизировать процесс аренды и покупки фильмов.</a:t>
            </a:r>
          </a:p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BE12-D35D-4428-8053-0033A965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5AB2B-52BD-4026-8948-8A54A465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процесс аренды и покупки фильмов а так же управление фильмами находящимися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6440-DDF6-4632-9410-184E9787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перед 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FFCF8-C0BD-4BFC-B66F-B1D7EAB6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1) проектирование базы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разработка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базой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3) формирование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запросов 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4) построение веб страницы на основе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полученых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5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3444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2E8DD-F446-4D39-A8EC-9422D25A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пользователя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58B3A-385D-40E0-ADC3-9E8FD36A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00" y="1941032"/>
            <a:ext cx="9630200" cy="40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9AD64-2348-445C-852B-036C3438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администратора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7AB327-81C3-48C3-8BED-3CFCBD520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"/>
          <a:stretch/>
        </p:blipFill>
        <p:spPr>
          <a:xfrm>
            <a:off x="839828" y="2251907"/>
            <a:ext cx="10315852" cy="30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0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254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Курсовая работа на тему «Разработка кода информационной системы для работы видеосалона» </vt:lpstr>
      <vt:lpstr>Цель работы</vt:lpstr>
      <vt:lpstr>Задача работы</vt:lpstr>
      <vt:lpstr>Используемые технологии</vt:lpstr>
      <vt:lpstr>Задачи перед разработчиком</vt:lpstr>
      <vt:lpstr>Схема базы данных</vt:lpstr>
      <vt:lpstr>Activity системы</vt:lpstr>
      <vt:lpstr>Activity пользователя </vt:lpstr>
      <vt:lpstr>Activity администратора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6</cp:revision>
  <dcterms:created xsi:type="dcterms:W3CDTF">2024-06-09T12:52:44Z</dcterms:created>
  <dcterms:modified xsi:type="dcterms:W3CDTF">2024-06-10T16:17:23Z</dcterms:modified>
</cp:coreProperties>
</file>