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5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4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3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F6DA2-7DC5-45ED-9B6E-8E65A4A73975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EE627-9768-47A9-B8A3-48A372671E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2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hgtcpvshc@gmail.com" TargetMode="External"/><Relationship Id="rId2" Type="http://schemas.openxmlformats.org/officeDocument/2006/relationships/hyperlink" Target="https://vk.com/h3llg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76F3A9A-F663-4EC9-AD2E-00109E5E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8" y="2218607"/>
            <a:ext cx="9144000" cy="193182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Курсовая работа на тему «Разработка кода информационной системы для работы видеосалона» 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21318B7-3EF9-40FB-A84D-83335FB9A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338" y="451444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3-1 ИС 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Савельев К. О.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преподаватель</a:t>
            </a:r>
          </a:p>
          <a:p>
            <a:pPr algn="r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Ищук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Денис Николаевич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41593-41BA-4952-88CA-7C6756470D0E}"/>
              </a:ext>
            </a:extLst>
          </p:cNvPr>
          <p:cNvSpPr/>
          <p:nvPr/>
        </p:nvSpPr>
        <p:spPr>
          <a:xfrm>
            <a:off x="251689" y="556614"/>
            <a:ext cx="116886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ДЕПАРТАМЕНТ ОБРАЗОВАНИЯ КОСТРОМСКОЙ ОБЛАСТИ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Областное государственное бюджетное профессиональное образовательное учреждение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“Костромской энергетический техникум имени Ф. В. Чижова”</a:t>
            </a:r>
            <a:b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4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(ОГПОУ ”КЭТ им. Ф.В. Чижова”)</a:t>
            </a:r>
          </a:p>
        </p:txBody>
      </p:sp>
    </p:spTree>
    <p:extLst>
      <p:ext uri="{BB962C8B-B14F-4D97-AF65-F5344CB8AC3E}">
        <p14:creationId xmlns:p14="http://schemas.microsoft.com/office/powerpoint/2010/main" val="269621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5FB3E-DB31-4FBE-A76F-5162A3F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2ADF7-30F6-4371-8FA3-E90BB8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995784"/>
            <a:ext cx="8564880" cy="39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2B6D-2B73-47E4-BA12-B1E4F62F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24C31-3F7A-4B13-AA69-C5265411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 информационной системы для видеосалона разработан, ИС позволяет автоматизировать процесс аренды и покупки фильмов а так же управление фильмами находящимися в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49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A872-7589-4FF6-9C12-90DDB86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F21C7-C06A-4BC4-8B21-A7CB541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794" y="3935791"/>
            <a:ext cx="3634377" cy="1942495"/>
          </a:xfrm>
        </p:spPr>
        <p:txBody>
          <a:bodyPr/>
          <a:lstStyle/>
          <a:p>
            <a:r>
              <a:rPr lang="ru-RU" dirty="0"/>
              <a:t>Савельев Константин</a:t>
            </a:r>
          </a:p>
          <a:p>
            <a:r>
              <a:rPr lang="ru-RU" dirty="0"/>
              <a:t>ВК: </a:t>
            </a:r>
            <a:r>
              <a:rPr lang="en-US" dirty="0">
                <a:hlinkClick r:id="rId2"/>
              </a:rPr>
              <a:t>https://vk.com/h3llg0</a:t>
            </a:r>
            <a:endParaRPr lang="en-US" dirty="0"/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hgtcpvshc@gmail.com</a:t>
            </a:r>
            <a:endParaRPr lang="en-US" dirty="0"/>
          </a:p>
          <a:p>
            <a:r>
              <a:rPr lang="ru-RU" dirty="0"/>
              <a:t>Телефон: 8 (920) 125 80-17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208FB0C-A5D9-498A-91D6-C356D777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цель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9ACB0A6-52C7-45B0-8DAC-A8A8783E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процесс аренды и покупки фильмов, систему учёта фильмов, тем самым повысив эффективность работы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val="22278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DA25E945-989A-4417-B3D4-8A60E5D4613B}"/>
              </a:ext>
            </a:extLst>
          </p:cNvPr>
          <p:cNvSpPr txBox="1">
            <a:spLocks/>
          </p:cNvSpPr>
          <p:nvPr/>
        </p:nvSpPr>
        <p:spPr>
          <a:xfrm>
            <a:off x="1097280" y="1880949"/>
            <a:ext cx="10058400" cy="12632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кода информационной системы для видеосалона, которая будет автоматизировать процесс аренды и покупки фильмов.</a:t>
            </a:r>
          </a:p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endParaRPr lang="ru-RU" sz="48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3C77D8-E12C-42C4-8BFA-158BFCD7477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141121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56440-DDF6-4632-9410-184E9787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перед 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FFCF8-C0BD-4BFC-B66F-B1D7EAB6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1) проектирование базы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разработка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базой данных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3) формирование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AJAX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запросов 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4) построение веб страницы на основе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полученых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55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DE97-2E2C-4220-A3D5-73F34A5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E8574-6AF7-4736-9F76-AD23DBD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 реализована по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Для реализации приложения использовались: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серверной части,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библиотека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клиентской части приложения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локального хостинга приложения.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Основной упор реализации делался на серверную часть веб-приложения.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3584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CE4A-5715-41C9-93B3-C83E07B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AAA47-8141-420B-B5B7-0081224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для</a:t>
            </a:r>
            <a:r>
              <a:rPr lang="ru-RU" dirty="0"/>
              <a:t> построения диаграммы </a:t>
            </a:r>
            <a:r>
              <a:rPr lang="ru-RU" dirty="0" err="1"/>
              <a:t>Activity</a:t>
            </a:r>
            <a:r>
              <a:rPr lang="ru-RU" dirty="0"/>
              <a:t> использовался плагин P</a:t>
            </a:r>
            <a:r>
              <a:rPr lang="en-US" dirty="0"/>
              <a:t>lant</a:t>
            </a:r>
            <a:r>
              <a:rPr lang="ru-RU" dirty="0"/>
              <a:t>UML для </a:t>
            </a:r>
            <a:r>
              <a:rPr lang="ru-RU" dirty="0" err="1"/>
              <a:t>VScode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6EE17-ABB8-44F5-9102-85A816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3444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2E8DD-F446-4D39-A8EC-9422D25A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пользователя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58B3A-385D-40E0-ADC3-9E8FD36A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00" y="1941032"/>
            <a:ext cx="9630200" cy="40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9AD64-2348-445C-852B-036C3438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r>
              <a:rPr lang="ru-RU" dirty="0"/>
              <a:t> администратора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7AB327-81C3-48C3-8BED-3CFCBD520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"/>
          <a:stretch/>
        </p:blipFill>
        <p:spPr>
          <a:xfrm>
            <a:off x="839828" y="2251907"/>
            <a:ext cx="10315852" cy="30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1DB86-B1D1-4591-B65B-2418DCE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3BC2C-9B0D-4EFB-859B-D4C14FFC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84848"/>
                </a:solidFill>
                <a:effectLst/>
                <a:latin typeface="TT Norms Pro"/>
              </a:rPr>
              <a:t>REST API</a:t>
            </a:r>
            <a:r>
              <a:rPr lang="ru-RU" b="0" i="0" dirty="0">
                <a:solidFill>
                  <a:srgbClr val="484848"/>
                </a:solidFill>
                <a:effectLst/>
                <a:latin typeface="TT Norms Pro"/>
              </a:rPr>
              <a:t> — это когда серверное приложение дает доступ к своим данным клиентскому приложению по определенному URL.</a:t>
            </a:r>
            <a:endParaRPr lang="en-US" b="0" i="0" dirty="0">
              <a:solidFill>
                <a:srgbClr val="484848"/>
              </a:solidFill>
              <a:effectLst/>
              <a:latin typeface="TT Norms Pro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288F7-59E9-46D3-BF58-3DBFE1E5F5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72" y="3053919"/>
            <a:ext cx="7435227" cy="1575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17341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277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TT Norms Pro</vt:lpstr>
      <vt:lpstr>Ретро</vt:lpstr>
      <vt:lpstr>Курсовая работа на тему «Разработка кода информационной системы для работы видеосалона» </vt:lpstr>
      <vt:lpstr>Бизнес цель</vt:lpstr>
      <vt:lpstr>Презентация PowerPoint</vt:lpstr>
      <vt:lpstr>Задачи перед разработчиком</vt:lpstr>
      <vt:lpstr>Используемые технологии</vt:lpstr>
      <vt:lpstr>Activity системы</vt:lpstr>
      <vt:lpstr>Activity пользователя </vt:lpstr>
      <vt:lpstr>Activity администратора</vt:lpstr>
      <vt:lpstr>Rest API</vt:lpstr>
      <vt:lpstr>Схема базы данных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«Разработка кода информационной системы для работы видеосалона» </dc:title>
  <dc:creator>Go Hell</dc:creator>
  <cp:lastModifiedBy>Go Hell</cp:lastModifiedBy>
  <cp:revision>10</cp:revision>
  <dcterms:created xsi:type="dcterms:W3CDTF">2024-06-09T12:52:44Z</dcterms:created>
  <dcterms:modified xsi:type="dcterms:W3CDTF">2024-06-11T17:11:47Z</dcterms:modified>
</cp:coreProperties>
</file>