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69" r:id="rId4"/>
    <p:sldId id="268" r:id="rId5"/>
    <p:sldId id="259" r:id="rId6"/>
    <p:sldId id="261" r:id="rId7"/>
    <p:sldId id="270" r:id="rId8"/>
    <p:sldId id="275" r:id="rId9"/>
    <p:sldId id="264" r:id="rId10"/>
    <p:sldId id="271" r:id="rId11"/>
    <p:sldId id="272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ACA4-13C2-471A-A3B2-01790E2C4216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83171-1339-42E6-9839-ACCD519A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9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83171-1339-42E6-9839-ACCD519AD02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2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F3FC-B73E-433B-96B1-14EAE2DE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5186D2-3B4F-4B9F-9E11-E0E1B5C61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EB554-8258-46EB-99A7-74E40A3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FBB03-6C19-4639-BB95-DACDCE0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CA67A-AA06-4615-8FCC-C3828AE6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205BE-FD30-4720-84EC-5BE6C61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0CA19A-A582-431A-B080-1E0DF89A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AAB72-57F4-4998-8139-C8A6987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44D35-49AF-4D38-B99E-BC287981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9E5BB-92A7-4C86-8E3C-836F1A7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4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47B3D3-D983-4A62-8AB0-B0AC337B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DE74A0-8B76-4173-B0F0-64E3685F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5FC22-CC77-401F-A2F0-F40B296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0C463-7394-49EA-A4DC-2CB4CA0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C1F41-8DC7-4862-8464-CD0D394A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91A8-0FAC-4C40-88E5-1954F66A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B204E-3A83-4A0D-8D2D-FB4150C4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D6A4-6756-4CFD-A702-A21C03E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735B0-AD28-40CB-8FC1-3D7BF77D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69F07-3B24-4073-BB21-5D1D5553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63D84-F5E8-4ABF-8255-0FB17294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C225C-4014-421B-9DA5-BF796FB6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179CC-E510-4EC7-98F1-3D8E111B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7BB6A-30CF-4511-8D44-1DAF4CF9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3A9A8-5837-4463-85D9-E3167638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295FC-4222-441A-855C-CC704B7E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B9AB4-AD19-4DAB-8406-69D65C5F6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16E474-4DAB-4C6E-839E-949EBAEF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11948-6C29-4EA3-8960-19F8F6AD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628C61-4E70-478C-9ECC-13CCD6A3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05A717-B3B4-4B96-9AC4-99F3145D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597C0-BE12-4237-97F3-6A02385B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35E39-C5BF-412F-AA7B-64227461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8B5B2-BD4D-4B86-8FAA-0D35D3FA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DBB96F-015C-4720-B6B1-1549BB2D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81E2F5-D189-4648-A89E-47F537AA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F1A2D5-6CD5-4D05-8328-8692FD96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95955D-A3BD-4D64-9057-C9F9ECD8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6D49A0-059A-4960-8B1A-4159ED1A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4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C3B1A-0BE8-4E9F-A4D9-2D6FD6B5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83DD67-DA7E-4EF6-B48F-5C61A4A1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952D39-6C7E-4C57-92FB-5A4F5738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DAFAE5-A2D7-4F42-B9F7-C46C590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8929F4-1DA0-44CE-B7CD-38A90E69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7E9B2-8DE5-45E4-AE38-8DA41F92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318370-8DDB-4EA3-B27F-55C0D3B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0E14-E83A-496B-9D87-7C8D371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5F88C-F7D7-4B19-A5D4-5C71A0373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2DF456-29C7-465E-AF7F-09F57416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281CF-9FC5-401E-B340-85003C5A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0FB20-F350-458D-8FD2-28FB1692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7EBDD-2EB8-41F5-A988-14AFD44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90178-4C02-4447-BBC0-BF86DF66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FE6792-44E7-47BF-A3E3-A0FD5ABC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72C69-7F95-4873-ABE4-F6183971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91744-9471-46B7-80FC-464FC28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FA716-1478-4E3F-8E15-A7822A1A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925C6-CA7A-47E6-A379-BD0C652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6AA2-83EF-4610-9014-1BD457EF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63A30-4B41-4534-9AB2-D94D3CC2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B0E73-A4F4-4AC9-87E2-D24E80767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3EC2-6BB2-47D5-AF28-AF136B46B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68925-8884-41BB-B252-082BDA62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2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gtcpvshc@gmail.com" TargetMode="External"/><Relationship Id="rId2" Type="http://schemas.openxmlformats.org/officeDocument/2006/relationships/hyperlink" Target="https://vk.com/h3llg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76F3A9A-F663-4EC9-AD2E-00109E5E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218607"/>
            <a:ext cx="9144000" cy="193182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на тему «Разработка кода информационной системы для работы видеосалона» 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21318B7-3EF9-40FB-A84D-83335FB9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338" y="451444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3-1 ИС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Савельев Константин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преподаватель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Ищук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Денис Николаевич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41593-41BA-4952-88CA-7C6756470D0E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ДЕПАРТАМЕНТ ОБРАЗОВАНИЯ КОСТРОМСКОЙ ОБЛАСТИ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26962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AFF78-315C-4E78-B3F1-58DFD54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92FBF-B1A8-4BD1-BC4B-36F0393D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32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Структура файлов </a:t>
            </a:r>
            <a:r>
              <a:rPr lang="en-US" dirty="0"/>
              <a:t>API</a:t>
            </a:r>
            <a:r>
              <a:rPr lang="ru-RU" dirty="0"/>
              <a:t>:</a:t>
            </a:r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Config: </a:t>
            </a:r>
            <a:r>
              <a:rPr lang="ru-RU" dirty="0"/>
              <a:t>файл конфигурации базы данных</a:t>
            </a:r>
            <a:endParaRPr lang="en-US" dirty="0"/>
          </a:p>
          <a:p>
            <a:pPr marL="628650" indent="360363"/>
            <a:r>
              <a:rPr lang="ru-RU" dirty="0"/>
              <a:t>папка </a:t>
            </a:r>
            <a:r>
              <a:rPr lang="en-US" dirty="0"/>
              <a:t>Object</a:t>
            </a:r>
            <a:r>
              <a:rPr lang="ru-RU" dirty="0"/>
              <a:t>: содержит описание классов и методов</a:t>
            </a:r>
          </a:p>
          <a:p>
            <a:pPr marL="628650" indent="360363"/>
            <a:r>
              <a:rPr lang="ru-RU" dirty="0"/>
              <a:t>папка </a:t>
            </a:r>
            <a:r>
              <a:rPr lang="en-US" dirty="0"/>
              <a:t>Entity</a:t>
            </a:r>
            <a:r>
              <a:rPr lang="ru-RU" dirty="0"/>
              <a:t>: содержит файлы обработки полученных данных пользователя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Session</a:t>
            </a:r>
            <a:r>
              <a:rPr lang="ru-RU" dirty="0"/>
              <a:t>: содержит файлы в которых хранится текущая сессия и методы взаимодействия с ней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975843-E562-4001-BFB1-22127490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815" y="2379943"/>
            <a:ext cx="2159979" cy="36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DDA4A-59E5-4193-BCB2-7F290424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815FB-A427-4081-9530-CED342E5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520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</a:t>
            </a:r>
            <a:r>
              <a:rPr lang="en-US" dirty="0"/>
              <a:t>JAX </a:t>
            </a:r>
            <a:r>
              <a:rPr lang="ru-RU" dirty="0"/>
              <a:t>содержит: 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ресурса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Метод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Тип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Тело запроса (если запрос </a:t>
            </a:r>
            <a:r>
              <a:rPr lang="en-US" dirty="0"/>
              <a:t>POST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7D726-811B-461C-82F0-59AC1BA8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19" y="2117994"/>
            <a:ext cx="3983760" cy="37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2B6D-2B73-47E4-BA12-B1E4F62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24C31-3F7A-4B13-AA69-C526541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 информационной системы для видеосалона разработан, ИС позволяет автоматизировать процесс аренды и покупки фильмов а так же управление фильмами находящимися в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9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872-7589-4FF6-9C12-90DDB86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21C7-C06A-4BC4-8B21-A7CB541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192" y="3935791"/>
            <a:ext cx="4098979" cy="1942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Савельев Константин</a:t>
            </a:r>
          </a:p>
          <a:p>
            <a:pPr marL="0" indent="0">
              <a:buNone/>
            </a:pPr>
            <a:r>
              <a:rPr lang="ru-RU" dirty="0"/>
              <a:t>ВК: </a:t>
            </a:r>
            <a:r>
              <a:rPr lang="en-US" dirty="0">
                <a:hlinkClick r:id="rId2"/>
              </a:rPr>
              <a:t>https://vk.com/h3llg0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3"/>
              </a:rPr>
              <a:t>hgtcpvshc@gmail.com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Телефон: 8 (920) 125 80-17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208FB0C-A5D9-498A-91D6-C356D777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цель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9ACB0A6-52C7-45B0-8DAC-A8A8783E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Бизнес-целью проекта является: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Увеличение товарооборота за счёт привлечения новых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2278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C3D9B-7C92-4959-82FF-81213911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2A5D4-CF5F-4902-839D-93BE4623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проекта является разработка кода информационной системы для работы видеосалона</a:t>
            </a:r>
          </a:p>
          <a:p>
            <a:pPr marL="0" indent="0">
              <a:buNone/>
            </a:pPr>
            <a:r>
              <a:rPr lang="ru-RU" dirty="0"/>
              <a:t>Задачи </a:t>
            </a:r>
            <a:r>
              <a:rPr lang="en-US" dirty="0" err="1"/>
              <a:t>FullStack</a:t>
            </a:r>
            <a:r>
              <a:rPr lang="en-US" dirty="0"/>
              <a:t>: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базы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en-US" dirty="0"/>
              <a:t>API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пользовательского интерфейса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Построение веб страницы на основе данных из </a:t>
            </a:r>
            <a:r>
              <a:rPr lang="en-US" dirty="0"/>
              <a:t>API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BF60-4D8A-4639-AF82-7B86BDAF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56EAA-8181-4922-BC6B-4170DC4F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 для видеосалона: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 в системе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в системе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Просмотр списка фильмов в наличии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аренда/покупка фильмов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контентом (для администратора)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DE97-2E2C-4220-A3D5-73F34A5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E8574-6AF7-4736-9F76-AD23DBD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 реализована по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Для реализации приложения использовались: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серверной части,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библиотека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клиентской части приложения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локального хостинга приложения, редактор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упор реализации делался на серверную часть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584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CE4A-5715-41C9-93B3-C83E07B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AAA47-8141-420B-B5B7-0081224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для</a:t>
            </a:r>
            <a:r>
              <a:rPr lang="ru-RU" dirty="0"/>
              <a:t> построения диаграммы </a:t>
            </a:r>
            <a:r>
              <a:rPr lang="ru-RU" dirty="0" err="1"/>
              <a:t>Activity</a:t>
            </a:r>
            <a:r>
              <a:rPr lang="ru-RU" dirty="0"/>
              <a:t> использовался плагин P</a:t>
            </a:r>
            <a:r>
              <a:rPr lang="en-US" dirty="0"/>
              <a:t>lant</a:t>
            </a:r>
            <a:r>
              <a:rPr lang="ru-RU" dirty="0"/>
              <a:t>UML для </a:t>
            </a:r>
            <a:r>
              <a:rPr lang="ru-RU" dirty="0" err="1"/>
              <a:t>VScode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6EE17-ABB8-44F5-9102-85A816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2881313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44F9A-7B99-4180-8289-583BE44F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диаграмма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C30652-3727-48EF-AE36-D88C58CA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8" y="1409604"/>
            <a:ext cx="8728364" cy="51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D5B52-ABB8-4A32-B097-3CC90FA9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диаграммы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E091E-05F4-4C92-B611-111FC8F3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35" y="1385668"/>
            <a:ext cx="4056529" cy="51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FB3E-DB31-4FBE-A76F-5162A3F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2ADF7-30F6-4371-8FA3-E90BB84EA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6" t="7436" r="6433" b="5674"/>
          <a:stretch/>
        </p:blipFill>
        <p:spPr>
          <a:xfrm>
            <a:off x="1431636" y="1690688"/>
            <a:ext cx="9328727" cy="43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322</Words>
  <Application>Microsoft Office PowerPoint</Application>
  <PresentationFormat>Широкоэкранный</PresentationFormat>
  <Paragraphs>52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Курсовая работа на тему «Разработка кода информационной системы для работы видеосалона» </vt:lpstr>
      <vt:lpstr>Бизнес цель</vt:lpstr>
      <vt:lpstr>Цель и задачи проекта</vt:lpstr>
      <vt:lpstr>MVP</vt:lpstr>
      <vt:lpstr>Используемые технологии</vt:lpstr>
      <vt:lpstr>Activity системы</vt:lpstr>
      <vt:lpstr>Activity диаграмма</vt:lpstr>
      <vt:lpstr>Код диаграммы</vt:lpstr>
      <vt:lpstr>Схема базы данных</vt:lpstr>
      <vt:lpstr>API</vt:lpstr>
      <vt:lpstr>AJAX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«Разработка кода информационной системы для работы видеосалона» </dc:title>
  <dc:creator>Go Hell</dc:creator>
  <cp:lastModifiedBy>Go Hell</cp:lastModifiedBy>
  <cp:revision>25</cp:revision>
  <dcterms:created xsi:type="dcterms:W3CDTF">2024-06-09T12:52:44Z</dcterms:created>
  <dcterms:modified xsi:type="dcterms:W3CDTF">2024-06-28T18:40:25Z</dcterms:modified>
</cp:coreProperties>
</file>