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26.xml" ContentType="application/inkml+xml"/>
  <Override PartName="/ppt/notesSlides/notesSlide2.xml" ContentType="application/vnd.openxmlformats-officedocument.presentationml.notesSlide+xml"/>
  <Override PartName="/ppt/ink/ink27.xml" ContentType="application/inkml+xml"/>
  <Override PartName="/ppt/notesSlides/notesSlide3.xml" ContentType="application/vnd.openxmlformats-officedocument.presentationml.notesSlide+xml"/>
  <Override PartName="/ppt/ink/ink28.xml" ContentType="application/inkml+xml"/>
  <Override PartName="/ppt/notesSlides/notesSlide4.xml" ContentType="application/vnd.openxmlformats-officedocument.presentationml.notesSlide+xml"/>
  <Override PartName="/ppt/ink/ink29.xml" ContentType="application/inkml+xml"/>
  <Override PartName="/ppt/notesSlides/notesSlide5.xml" ContentType="application/vnd.openxmlformats-officedocument.presentationml.notesSlide+xml"/>
  <Override PartName="/ppt/ink/ink30.xml" ContentType="application/inkml+xml"/>
  <Override PartName="/ppt/notesSlides/notesSlide6.xml" ContentType="application/vnd.openxmlformats-officedocument.presentationml.notesSlide+xml"/>
  <Override PartName="/ppt/ink/ink31.xml" ContentType="application/inkml+xml"/>
  <Override PartName="/ppt/notesSlides/notesSlide7.xml" ContentType="application/vnd.openxmlformats-officedocument.presentationml.notesSlide+xml"/>
  <Override PartName="/ppt/ink/ink32.xml" ContentType="application/inkml+xml"/>
  <Override PartName="/ppt/notesSlides/notesSlide8.xml" ContentType="application/vnd.openxmlformats-officedocument.presentationml.notesSlide+xml"/>
  <Override PartName="/ppt/ink/ink33.xml" ContentType="application/inkml+xml"/>
  <Override PartName="/ppt/notesSlides/notesSlide9.xml" ContentType="application/vnd.openxmlformats-officedocument.presentationml.notesSlide+xml"/>
  <Override PartName="/ppt/ink/ink34.xml" ContentType="application/inkml+xml"/>
  <Override PartName="/ppt/notesSlides/notesSlide10.xml" ContentType="application/vnd.openxmlformats-officedocument.presentationml.notesSlide+xml"/>
  <Override PartName="/ppt/ink/ink35.xml" ContentType="application/inkml+xml"/>
  <Override PartName="/ppt/notesSlides/notesSlide11.xml" ContentType="application/vnd.openxmlformats-officedocument.presentationml.notesSlide+xml"/>
  <Override PartName="/ppt/ink/ink36.xml" ContentType="application/inkml+xml"/>
  <Override PartName="/ppt/notesSlides/notesSlide12.xml" ContentType="application/vnd.openxmlformats-officedocument.presentationml.notesSlide+xml"/>
  <Override PartName="/ppt/ink/ink37.xml" ContentType="application/inkml+xml"/>
  <Override PartName="/ppt/notesSlides/notesSlide13.xml" ContentType="application/vnd.openxmlformats-officedocument.presentationml.notesSlide+xml"/>
  <Override PartName="/ppt/ink/ink38.xml" ContentType="application/inkml+xml"/>
  <Override PartName="/ppt/notesSlides/notesSlide14.xml" ContentType="application/vnd.openxmlformats-officedocument.presentationml.notesSlide+xml"/>
  <Override PartName="/ppt/ink/ink39.xml" ContentType="application/inkml+xml"/>
  <Override PartName="/ppt/notesSlides/notesSlide15.xml" ContentType="application/vnd.openxmlformats-officedocument.presentationml.notesSlide+xml"/>
  <Override PartName="/ppt/ink/ink40.xml" ContentType="application/inkml+xml"/>
  <Override PartName="/ppt/notesSlides/notesSlide16.xml" ContentType="application/vnd.openxmlformats-officedocument.presentationml.notesSlide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5991" autoAdjust="0"/>
  </p:normalViewPr>
  <p:slideViewPr>
    <p:cSldViewPr snapToGrid="0">
      <p:cViewPr varScale="1">
        <p:scale>
          <a:sx n="73" d="100"/>
          <a:sy n="73" d="100"/>
        </p:scale>
        <p:origin x="228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08E92FD-9C1A-460D-A4E5-5C0F5FA5CA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1ED6F6-DD37-49DE-9368-4503B5FCF3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17D03-9FA8-4DFA-9365-66E43521E227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2020年9月7日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C3C955-EBBE-4DD7-9F20-BCC943B153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50A22-9F70-43A5-A2DF-92A446F0D7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E9065-BA3B-434F-B08E-631028C8F657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07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16DF0C-8986-45CD-AF9F-B6DBF61BF25D}" type="datetime2">
              <a:rPr lang="zh-CN" altLang="en-US" smtClean="0"/>
              <a:pPr/>
              <a:t>2020年9月7日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3F9531-3326-4057-9EBA-1F5D68C6F0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56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30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3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4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05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71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80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5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7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6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2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9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68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 rtlCol="0"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微软雅黑" panose="020B0503020204020204" pitchFamily="34" charset="-122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rtlCol="0"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微软雅黑" panose="020B0503020204020204" pitchFamily="34" charset="-122"/>
                <a:cs typeface="Segoe UI Light" panose="020B0502040204020203" pitchFamily="34" charset="0"/>
              </a:defRPr>
            </a:lvl1pPr>
          </a:lstStyle>
          <a:p>
            <a:pPr rtl="0"/>
            <a:r>
              <a:rPr lang="zh-cn" dirty="0"/>
              <a:t>单击此处编辑母版标题样式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71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2C925-8B44-44C6-A649-F0FB17E7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5067D9-9E44-4E2F-BB85-39F25AF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08E29A-A857-4A3B-AF4A-6713133367F9}" type="datetime2">
              <a:rPr lang="zh-CN" altLang="en-US" smtClean="0"/>
              <a:t>2020年9月7日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695C9A-F3D4-4CAF-BD9C-9A781B28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3D576E-E81F-4A82-BCA1-6B1E01B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360874-81B9-450F-B82A-8EB5D120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7CEE5D-C418-4C1B-9784-2F6B26DD6D49}" type="datetime2">
              <a:rPr lang="zh-CN" altLang="en-US" smtClean="0"/>
              <a:t>2020年9月7日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F7C3AE-3A6B-4C8B-B32A-82D82E59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DF9F8A-E694-41C4-963B-E3E4EC70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9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72C95-0AD4-4269-8C2B-C4797C4E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06414-765F-4A8B-92F6-D0646CCC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5ECD27-EF94-470B-8EFE-BDD4BAA7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20F99-C49A-4BDA-8E4E-70AA217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A38872-5332-4A79-A069-2E61709C1087}" type="datetime2">
              <a:rPr lang="zh-CN" altLang="en-US" smtClean="0"/>
              <a:t>2020年9月7日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E342F-D088-48DF-BF68-ED3DCA16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B5186-5A08-4217-B8C8-E3C89DE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9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30A0E-257C-428F-8220-4F7319A3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ACFB04-60BA-40B2-9683-87578BD0D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FF038-F1C0-4D94-B562-F30100354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4D5EB-717A-432F-9FCB-41F026C3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6BEC38-B0E9-4BEA-BC03-9C4C13347609}" type="datetime2">
              <a:rPr lang="zh-CN" altLang="en-US" smtClean="0"/>
              <a:t>2020年9月7日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96424-0E11-4259-9FFE-96E424A2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24721-6543-486D-A232-9E51E9FB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3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A876-E09F-447C-AC70-62561572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F6D81AE2-C534-4018-8D54-BFAC1D2E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E8180-78B8-4034-88AA-BF38D54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7827F-637D-4F3D-9945-17AD9467F18C}" type="datetime2">
              <a:rPr lang="zh-CN" altLang="en-US" smtClean="0"/>
              <a:t>2020年9月7日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2CEA7-6339-43F1-8258-E91DD61E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B3B7F-3DD1-4A58-A7A1-90D3371C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6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A548BB54-5323-4DD3-9DB8-5CA26A517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B240E1A9-E35B-44AB-8190-B6A7A068D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AF8D8-7764-4D06-AE50-0B151AE6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26BB4-B9DC-4365-BECF-D04E4575AC18}" type="datetime2">
              <a:rPr lang="zh-CN" altLang="en-US" smtClean="0"/>
              <a:t>2020年9月7日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2F050-008F-40E2-AA46-8DD0CD8C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63763-705B-464F-AB8B-F02AFAC9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图 10">
            <a:extLst>
              <a:ext uri="{FF2B5EF4-FFF2-40B4-BE49-F238E27FC236}">
                <a16:creationId xmlns:a16="http://schemas.microsoft.com/office/drawing/2014/main" id="{BD312742-FF8F-405A-9B03-FA3BE36135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12087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副标题 2">
            <a:extLst>
              <a:ext uri="{FF2B5EF4-FFF2-40B4-BE49-F238E27FC236}">
                <a16:creationId xmlns:a16="http://schemas.microsoft.com/office/drawing/2014/main" id="{34C0FACC-90E6-4A01-8792-8FA91B7D3E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3827" y="2543436"/>
            <a:ext cx="3760738" cy="4021205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1300">
                <a:solidFill>
                  <a:schemeClr val="bg1"/>
                </a:solidFill>
                <a:latin typeface="微软雅黑" panose="020B0503020204020204" pitchFamily="34" charset="-122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dirty="0"/>
              <a:t>机载计算机和科学仪器由两个 2.45 x 7.56m 的太阳能电池板供电。电池板产生的电力还用于为六个镍氢电池充电。在哈勃望远镜绕轨道运行过程中、飞越地球阴影时，这些电池大约提供 25 分钟的动力。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84C55E0-4986-474A-BC74-1B4E8A2F7D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3827" y="1921433"/>
            <a:ext cx="9144000" cy="495232"/>
          </a:xfrm>
        </p:spPr>
        <p:txBody>
          <a:bodyPr rtlCol="0"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微软雅黑" panose="020B0503020204020204" pitchFamily="34" charset="-122"/>
                <a:cs typeface="Segoe UI Light" panose="020B0502040204020203" pitchFamily="34" charset="0"/>
              </a:defRPr>
            </a:lvl1pPr>
          </a:lstStyle>
          <a:p>
            <a:pPr rtl="0"/>
            <a:r>
              <a:rPr lang="zh-cn" dirty="0"/>
              <a:t>太阳能电池板</a:t>
            </a:r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27E37D6D-34CE-4FE3-A6C6-4FC22C72F7A0}"/>
              </a:ext>
            </a:extLst>
          </p:cNvPr>
          <p:cNvGrpSpPr/>
          <p:nvPr userDrawn="1"/>
        </p:nvGrpSpPr>
        <p:grpSpPr>
          <a:xfrm>
            <a:off x="1013641" y="2259110"/>
            <a:ext cx="5513866" cy="276225"/>
            <a:chOff x="1557338" y="1458610"/>
            <a:chExt cx="5513866" cy="27622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1CBDA1B-9FA8-429D-A07D-655D394A1C71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5FBA15E-A7E6-483D-9298-EC007237A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6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 rtlCol="0"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微软雅黑" panose="020B0503020204020204" pitchFamily="34" charset="-122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rtlCol="0"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微软雅黑" panose="020B0503020204020204" pitchFamily="34" charset="-122"/>
                <a:cs typeface="Segoe UI Light" panose="020B0502040204020203" pitchFamily="34" charset="0"/>
              </a:defRPr>
            </a:lvl1pPr>
          </a:lstStyle>
          <a:p>
            <a:pPr rtl="0"/>
            <a:r>
              <a:rPr lang="zh-cn" dirty="0"/>
              <a:t>单击此处编辑母版标题样式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05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 rtlCol="0"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微软雅黑" panose="020B0503020204020204" pitchFamily="34" charset="-122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rtlCol="0"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微软雅黑" panose="020B0503020204020204" pitchFamily="34" charset="-122"/>
                <a:cs typeface="Segoe UI Light" panose="020B0502040204020203" pitchFamily="34" charset="0"/>
              </a:defRPr>
            </a:lvl1pPr>
          </a:lstStyle>
          <a:p>
            <a:pPr rtl="0"/>
            <a:r>
              <a:rPr lang="zh-cn" dirty="0"/>
              <a:t>单击此处编辑母版标题样式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52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512A5-4A94-4AD1-8E4A-1EA129F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E6721-7958-497F-BDBF-202EA49F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C0A16-F783-4588-B672-5058DF08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A5940-6623-4CEC-9F9A-411C3FDC27C1}" type="datetime2">
              <a:rPr lang="zh-CN" altLang="en-US" smtClean="0"/>
              <a:t>2020年9月7日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50778-6411-40BC-969D-A8D237E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D5302-3190-447A-93C9-69054625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A55D5-7F7F-4923-B13A-FB14C907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A3E33-C1C5-4903-B6A0-5DCA0E5D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EEB41-7B20-4E9D-854C-61E519F5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DD1DD-32C8-4AC9-A73E-8FB0FC2AF76F}" type="datetime2">
              <a:rPr lang="zh-CN" altLang="en-US" smtClean="0"/>
              <a:t>2020年9月7日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B4E84-AF49-469B-BA25-009B696C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71073-1660-4665-AD08-B1F6EEEC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2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64BBC-F386-4C51-801D-CF55F338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1EA36-CB65-4957-AC4D-117C8B55F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1E4BF-C484-4876-8267-5595D143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81A05-B3B3-484A-B9A2-C693BFC1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E9743-A21D-413A-B6C7-A9951F48F1CE}" type="datetime2">
              <a:rPr lang="zh-CN" altLang="en-US" smtClean="0"/>
              <a:t>2020年9月7日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2926F-1DF1-4A3A-B966-52626B39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902F3-1A49-445A-A094-55BF9A3A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7F405-2652-4BEF-A9E4-BCBF252A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98658-AC9F-419A-9D28-703117D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BF43B-ACB8-4022-9478-4B58FB2A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7381A-DF82-4E57-86F2-79DDC1FD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95A9D4-5434-4053-BEF7-D8D6112F6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2203A2-768C-4C32-B8C9-5731FBE9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27AC73-7111-4497-AF0C-B0A82699D64E}" type="datetime2">
              <a:rPr lang="zh-CN" altLang="en-US" smtClean="0"/>
              <a:t>2020年9月7日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7F5DD0-FF5E-4C8E-BF51-AAA6F15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B89CD3-37F2-4CFC-B1A1-89865714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0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9A825-7557-4500-8CCD-1373C95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4F931-B635-4B85-BE10-74008338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AE95C-FC17-478C-AA9E-710213A4F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2AEE5F-3BF1-47C8-B263-9806F724A2B1}" type="datetime2">
              <a:rPr lang="zh-CN" altLang="en-US" smtClean="0"/>
              <a:pPr/>
              <a:t>2020年9月7日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4E31F-5B11-490E-AD3F-BE92E0F2D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DD7FA-F9F4-4DC4-9791-ACD49568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A717781-12D9-4CDB-9AAE-83636CBD66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4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标题 8">
            <a:extLst>
              <a:ext uri="{FF2B5EF4-FFF2-40B4-BE49-F238E27FC236}">
                <a16:creationId xmlns:a16="http://schemas.microsoft.com/office/drawing/2014/main" id="{F948609B-1B23-448F-BD72-640B37555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730" y="1073151"/>
            <a:ext cx="4988220" cy="157505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  <a:cs typeface="Calibri Light" panose="020F0302020204030204" pitchFamily="34" charset="0"/>
              </a:rPr>
              <a:t>   </a:t>
            </a:r>
            <a:r>
              <a:rPr lang="en-US" altLang="zh-CN" sz="1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  <a:cs typeface="Calibri Light" panose="020F0302020204030204" pitchFamily="34" charset="0"/>
              </a:rPr>
              <a:t>R O P</a:t>
            </a:r>
            <a:endParaRPr lang="zh-CN" altLang="en-US" sz="10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  <a:cs typeface="Calibri Light" panose="020F03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1D03CE-557B-42DF-9DD0-01E0AF3B68EA}"/>
              </a:ext>
            </a:extLst>
          </p:cNvPr>
          <p:cNvSpPr txBox="1"/>
          <p:nvPr/>
        </p:nvSpPr>
        <p:spPr>
          <a:xfrm>
            <a:off x="2035715" y="3457855"/>
            <a:ext cx="8705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Roles of procedures &amp; some other things you might need to know about MUN</a:t>
            </a:r>
            <a:endParaRPr lang="zh-CN" alt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0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Points &amp; motions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557338" y="1458610"/>
            <a:ext cx="5513866" cy="276225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Dais : Are there any points or motions on the floor?</a:t>
            </a: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 : Point / The Delegate of … motions for …</a:t>
            </a:r>
          </a:p>
        </p:txBody>
      </p:sp>
    </p:spTree>
    <p:extLst>
      <p:ext uri="{BB962C8B-B14F-4D97-AF65-F5344CB8AC3E}">
        <p14:creationId xmlns:p14="http://schemas.microsoft.com/office/powerpoint/2010/main" val="32011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Point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557338" y="1458610"/>
            <a:ext cx="5513866" cy="276225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24">
            <a:extLst>
              <a:ext uri="{FF2B5EF4-FFF2-40B4-BE49-F238E27FC236}">
                <a16:creationId xmlns:a16="http://schemas.microsoft.com/office/drawing/2014/main" id="{DD585A56-6D6C-46DC-9C66-BD6E4F15DEC5}"/>
              </a:ext>
            </a:extLst>
          </p:cNvPr>
          <p:cNvSpPr txBox="1"/>
          <p:nvPr/>
        </p:nvSpPr>
        <p:spPr>
          <a:xfrm>
            <a:off x="1524000" y="2426020"/>
            <a:ext cx="10089365" cy="1169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Points of personal privilege -- Personal discomfort or requirements affecting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others(ANY TIME)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4">
            <a:extLst>
              <a:ext uri="{FF2B5EF4-FFF2-40B4-BE49-F238E27FC236}">
                <a16:creationId xmlns:a16="http://schemas.microsoft.com/office/drawing/2014/main" id="{E8F33DE9-7ACB-4B8B-82F2-CEAA56C077F0}"/>
              </a:ext>
            </a:extLst>
          </p:cNvPr>
          <p:cNvSpPr txBox="1"/>
          <p:nvPr/>
        </p:nvSpPr>
        <p:spPr>
          <a:xfrm>
            <a:off x="1524000" y="3506830"/>
            <a:ext cx="9156546" cy="43037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Points of order -- Indicate an instance of improper procedure(LIMITED)</a:t>
            </a:r>
            <a:endParaRPr lang="en-US" altLang="zh-CN" sz="20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B8D05531-835A-4ACE-A320-32B4B48EAD02}"/>
              </a:ext>
            </a:extLst>
          </p:cNvPr>
          <p:cNvSpPr txBox="1"/>
          <p:nvPr/>
        </p:nvSpPr>
        <p:spPr>
          <a:xfrm>
            <a:off x="1557338" y="4483302"/>
            <a:ext cx="9961701" cy="1169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Points of inquiry --Ask the Chair a question regarding the rules of procedures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 ONE IS SPEAKING)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36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Motions 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557338" y="1458610"/>
            <a:ext cx="5513866" cy="276225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80964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Shorten / lengthen the speaking time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Close the debate    Suspend the meeting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Moderated Caucus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Un-moderated caucus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Postpone / resume DR</a:t>
            </a:r>
          </a:p>
        </p:txBody>
      </p:sp>
    </p:spTree>
    <p:extLst>
      <p:ext uri="{BB962C8B-B14F-4D97-AF65-F5344CB8AC3E}">
        <p14:creationId xmlns:p14="http://schemas.microsoft.com/office/powerpoint/2010/main" val="408863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Moderated caucus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557338" y="1458610"/>
            <a:ext cx="5513866" cy="276225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4606AB-1A48-4A1D-B934-2A08C08C32DA}"/>
              </a:ext>
            </a:extLst>
          </p:cNvPr>
          <p:cNvSpPr/>
          <p:nvPr/>
        </p:nvSpPr>
        <p:spPr>
          <a:xfrm>
            <a:off x="1479550" y="2511131"/>
            <a:ext cx="8978180" cy="1538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Delegate: Delegate of South Africa would like to motion for a moderated caucus. The subject is private sector’s duty to cope with climate change. The total time should be ten minutes and each speaker is entitled one minute.</a:t>
            </a:r>
          </a:p>
        </p:txBody>
      </p:sp>
    </p:spTree>
    <p:extLst>
      <p:ext uri="{BB962C8B-B14F-4D97-AF65-F5344CB8AC3E}">
        <p14:creationId xmlns:p14="http://schemas.microsoft.com/office/powerpoint/2010/main" val="2411297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Un-moderated caucus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557338" y="1458610"/>
            <a:ext cx="5513866" cy="276225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Delegate: Delegate of China would like to motion for an un-moderated caucus lasting five minutes.</a:t>
            </a: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8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00" y="164039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Voting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C6AEC8AF-FFB6-44E2-8857-785B6AD78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94527"/>
              </p:ext>
            </p:extLst>
          </p:nvPr>
        </p:nvGraphicFramePr>
        <p:xfrm>
          <a:off x="1086570" y="937600"/>
          <a:ext cx="10451380" cy="55936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25690">
                  <a:extLst>
                    <a:ext uri="{9D8B030D-6E8A-4147-A177-3AD203B41FA5}">
                      <a16:colId xmlns:a16="http://schemas.microsoft.com/office/drawing/2014/main" val="3693505242"/>
                    </a:ext>
                  </a:extLst>
                </a:gridCol>
                <a:gridCol w="5225690">
                  <a:extLst>
                    <a:ext uri="{9D8B030D-6E8A-4147-A177-3AD203B41FA5}">
                      <a16:colId xmlns:a16="http://schemas.microsoft.com/office/drawing/2014/main" val="2825356879"/>
                    </a:ext>
                  </a:extLst>
                </a:gridCol>
              </a:tblGrid>
              <a:tr h="1086381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SIMPLE(1/2) MAJORITY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ABSOLUTE(2/3) MAJORITY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79174"/>
                  </a:ext>
                </a:extLst>
              </a:tr>
              <a:tr h="83806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Motion for Moderated Caucus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Motion to Temporarily Close the Debate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22020"/>
                  </a:ext>
                </a:extLst>
              </a:tr>
              <a:tr h="1055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Motion for Un-moderated Caucus</a:t>
                      </a:r>
                      <a:endParaRPr lang="zh-CN" altLang="en-US" sz="2400" dirty="0"/>
                    </a:p>
                    <a:p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Motion to Close the Debate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57411"/>
                  </a:ext>
                </a:extLst>
              </a:tr>
              <a:tr h="73080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Motion to Suspend the Meeting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Motion to Postpone a DR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8985"/>
                  </a:ext>
                </a:extLst>
              </a:tr>
              <a:tr h="83806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Motion to Resume a DR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Unfriendly Amendment &amp; Draft resolutions 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80906"/>
                  </a:ext>
                </a:extLst>
              </a:tr>
              <a:tr h="52234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Motion to Reorder DRs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15406"/>
                  </a:ext>
                </a:extLst>
              </a:tr>
              <a:tr h="5223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49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53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557338" y="1458610"/>
            <a:ext cx="5513866" cy="276225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PP – Position Paper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WP– Working Paper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DD– Draft Directive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DR– Draft Resolution </a:t>
            </a: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MUN? What do we do in MUN?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295400" y="1479482"/>
            <a:ext cx="8188804" cy="298518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MUN – Model United Nations </a:t>
            </a: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对联合国和其他多边机构的仿真和模拟</a:t>
            </a: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4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2620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 of the staff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328738" y="1598310"/>
            <a:ext cx="5513866" cy="276225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1851115"/>
            <a:ext cx="9144000" cy="40212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Director(DIR)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Chair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Rapporteur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Assistant Director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Volunteer(VOL)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Secretary General</a:t>
            </a: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SG</a:t>
            </a: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Faculty Advisor(FA)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Delegate(DEL)--Facilitate the conference</a:t>
            </a:r>
            <a:endParaRPr lang="zh-CN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719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 meeting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557338" y="1458610"/>
            <a:ext cx="5513866" cy="276225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Topic    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Region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BG    ( Background Guide)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Academic preparation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PP   ( Position paper)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02C648-359F-41B5-B56F-F32CEE71D192}"/>
              </a:ext>
            </a:extLst>
          </p:cNvPr>
          <p:cNvSpPr txBox="1"/>
          <p:nvPr/>
        </p:nvSpPr>
        <p:spPr>
          <a:xfrm>
            <a:off x="3838395" y="2084252"/>
            <a:ext cx="673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 Empowerment of Women in the Economic Field</a:t>
            </a:r>
            <a:endParaRPr lang="zh-CN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20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Committee session</a:t>
            </a:r>
            <a:endParaRPr lang="zh-cn" sz="35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282700" y="1419800"/>
            <a:ext cx="4296254" cy="395590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AA7699-32C0-45EA-9381-21581D501E7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2283"/>
          <a:stretch/>
        </p:blipFill>
        <p:spPr>
          <a:xfrm>
            <a:off x="5578954" y="44457"/>
            <a:ext cx="5476396" cy="65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0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Role Call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557338" y="1458610"/>
            <a:ext cx="5513866" cy="276225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D2D71D0-1942-48D1-B6D7-5852E6CC5F92}"/>
              </a:ext>
            </a:extLst>
          </p:cNvPr>
          <p:cNvSpPr txBox="1"/>
          <p:nvPr/>
        </p:nvSpPr>
        <p:spPr>
          <a:xfrm>
            <a:off x="1524000" y="2416175"/>
            <a:ext cx="7299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The rapporteur will do the Roll Call in alphabetic order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12B8EE-CE20-4548-A191-ADFD2938C2D0}"/>
              </a:ext>
            </a:extLst>
          </p:cNvPr>
          <p:cNvSpPr txBox="1"/>
          <p:nvPr/>
        </p:nvSpPr>
        <p:spPr>
          <a:xfrm>
            <a:off x="1524000" y="3208599"/>
            <a:ext cx="791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Delegates should raise their placards and answer “present” when their countries' names are called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BC5886-8CD3-465D-AD3D-FCA583C9DAC2}"/>
              </a:ext>
            </a:extLst>
          </p:cNvPr>
          <p:cNvSpPr txBox="1"/>
          <p:nvPr/>
        </p:nvSpPr>
        <p:spPr>
          <a:xfrm>
            <a:off x="1524000" y="4316595"/>
            <a:ext cx="79110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Delegates who are late for the Roll Call should send a note to the Dais to show the presence.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93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Speakers' list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557338" y="1458610"/>
            <a:ext cx="5513866" cy="276225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图片 7" descr="图片包含 人员, 窗帘, 室内, 男士&#10;&#10;描述已自动生成">
            <a:extLst>
              <a:ext uri="{FF2B5EF4-FFF2-40B4-BE49-F238E27FC236}">
                <a16:creationId xmlns:a16="http://schemas.microsoft.com/office/drawing/2014/main" id="{F95BBFEC-A200-42CA-B39F-C84209A1337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907" r="12818"/>
          <a:stretch>
            <a:fillRect/>
          </a:stretch>
        </p:blipFill>
        <p:spPr>
          <a:xfrm>
            <a:off x="3397250" y="1953842"/>
            <a:ext cx="6028054" cy="45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5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a Bloc?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557338" y="1458610"/>
            <a:ext cx="5513866" cy="276225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2809F8-64EC-426A-B5A8-75022AF76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" y="2647865"/>
            <a:ext cx="11741150" cy="36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5232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</a:t>
            </a:r>
            <a:endParaRPr lang="zh-c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墨迹 6" descr="绘图点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组 3" descr="直接连接符和被包围的红点">
            <a:extLst>
              <a:ext uri="{FF2B5EF4-FFF2-40B4-BE49-F238E27FC236}">
                <a16:creationId xmlns:a16="http://schemas.microsoft.com/office/drawing/2014/main" id="{D0B9750C-761C-4EEF-BCCB-9D64B77B41B6}"/>
              </a:ext>
            </a:extLst>
          </p:cNvPr>
          <p:cNvGrpSpPr/>
          <p:nvPr/>
        </p:nvGrpSpPr>
        <p:grpSpPr>
          <a:xfrm>
            <a:off x="1557338" y="1458610"/>
            <a:ext cx="5513866" cy="276225"/>
            <a:chOff x="1557338" y="1458610"/>
            <a:chExt cx="5513866" cy="276225"/>
          </a:xfrm>
        </p:grpSpPr>
        <p:cxnSp>
          <p:nvCxnSpPr>
            <p:cNvPr id="12" name="直接连接符​ 11">
              <a:extLst>
                <a:ext uri="{FF2B5EF4-FFF2-40B4-BE49-F238E27FC236}">
                  <a16:creationId xmlns:a16="http://schemas.microsoft.com/office/drawing/2014/main" id="{54417E9A-885B-4AB5-82EC-43B6D9F71BAD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 descr="被包围的红点">
              <a:extLst>
                <a:ext uri="{FF2B5EF4-FFF2-40B4-BE49-F238E27FC236}">
                  <a16:creationId xmlns:a16="http://schemas.microsoft.com/office/drawing/2014/main" id="{A6F0F6E8-910C-4141-A329-EB9A0623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  <p:sp>
        <p:nvSpPr>
          <p:cNvPr id="6" name="副标题 5">
            <a:extLst>
              <a:ext uri="{FF2B5EF4-FFF2-40B4-BE49-F238E27FC236}">
                <a16:creationId xmlns:a16="http://schemas.microsoft.com/office/drawing/2014/main" id="{3F9A6372-08F7-49B9-9172-5EF45F1E7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EEF442-5556-420C-B90B-02ACE2F45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00" y="1734835"/>
            <a:ext cx="3744566" cy="49927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51E356-429D-4928-A87A-4AA2735C5DF9}"/>
              </a:ext>
            </a:extLst>
          </p:cNvPr>
          <p:cNvSpPr txBox="1"/>
          <p:nvPr/>
        </p:nvSpPr>
        <p:spPr>
          <a:xfrm>
            <a:off x="5638800" y="3254374"/>
            <a:ext cx="267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Volunteers pass the pages during the meeting</a:t>
            </a:r>
            <a:endParaRPr lang="zh-CN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00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733_TF16401558.potx" id="{D6966C29-EB01-4F79-BE6A-170BC0A508D1}" vid="{0E68A00D-C824-4225-ABF7-23C5FA37A18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PowerPoint 演示文稿（哈勃望远镜模型）</Template>
  <TotalTime>232</TotalTime>
  <Words>432</Words>
  <Application>Microsoft Office PowerPoint</Application>
  <PresentationFormat>Widescreen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Calibri</vt:lpstr>
      <vt:lpstr>Californian FB</vt:lpstr>
      <vt:lpstr>Office 主题</vt:lpstr>
      <vt:lpstr>   R O P</vt:lpstr>
      <vt:lpstr>What is MUN? What do we do in MUN?</vt:lpstr>
      <vt:lpstr>Introduction of the staff</vt:lpstr>
      <vt:lpstr>Before meeting</vt:lpstr>
      <vt:lpstr>Committee session</vt:lpstr>
      <vt:lpstr>Role Call</vt:lpstr>
      <vt:lpstr>Main Speakers' list</vt:lpstr>
      <vt:lpstr>What is a Bloc?</vt:lpstr>
      <vt:lpstr>Page </vt:lpstr>
      <vt:lpstr>Points &amp; motions</vt:lpstr>
      <vt:lpstr>Point</vt:lpstr>
      <vt:lpstr>Motions </vt:lpstr>
      <vt:lpstr>Moderated caucus</vt:lpstr>
      <vt:lpstr>Un-moderated caucus</vt:lpstr>
      <vt:lpstr>Voting</vt:lpstr>
      <vt:lpstr>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ROP</dc:title>
  <dc:creator>施文</dc:creator>
  <cp:lastModifiedBy>Song Alan</cp:lastModifiedBy>
  <cp:revision>18</cp:revision>
  <dcterms:created xsi:type="dcterms:W3CDTF">2020-09-04T15:33:01Z</dcterms:created>
  <dcterms:modified xsi:type="dcterms:W3CDTF">2020-09-07T06:09:42Z</dcterms:modified>
</cp:coreProperties>
</file>