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xfrm>
            <a:off x="1625599" y="2416387"/>
            <a:ext cx="9753602" cy="2546774"/>
          </a:xfrm>
          <a:prstGeom prst="rect">
            <a:avLst/>
          </a:prstGeom>
        </p:spPr>
        <p:txBody>
          <a:bodyPr lIns="48767" tIns="48767" rIns="48767" bIns="48767" anchor="b"/>
          <a:lstStyle>
            <a:lvl1pPr defTabSz="1300480">
              <a:lnSpc>
                <a:spcPct val="90000"/>
              </a:lnSpc>
              <a:defRPr sz="8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8" name="Shape 118"/>
          <p:cNvSpPr/>
          <p:nvPr>
            <p:ph type="body" sz="quarter" idx="1"/>
          </p:nvPr>
        </p:nvSpPr>
        <p:spPr>
          <a:xfrm>
            <a:off x="1625599" y="5061373"/>
            <a:ext cx="9753602" cy="1766147"/>
          </a:xfrm>
          <a:prstGeom prst="rect">
            <a:avLst/>
          </a:prstGeom>
        </p:spPr>
        <p:txBody>
          <a:bodyPr lIns="48767" tIns="48767" rIns="48767" bIns="48767" anchor="t"/>
          <a:lstStyle>
            <a:lvl1pPr marL="0" indent="0" algn="ctr" defTabSz="1300480">
              <a:lnSpc>
                <a:spcPct val="90000"/>
              </a:lnSpc>
              <a:spcBef>
                <a:spcPts val="1400"/>
              </a:spcBef>
              <a:buSzTx/>
              <a:buNone/>
              <a:defRPr sz="3400">
                <a:latin typeface="Calibri"/>
                <a:ea typeface="Calibri"/>
                <a:cs typeface="Calibri"/>
                <a:sym typeface="Calibri"/>
              </a:defRPr>
            </a:lvl1pPr>
            <a:lvl2pPr marL="0" indent="457200" algn="ctr" defTabSz="1300480">
              <a:lnSpc>
                <a:spcPct val="90000"/>
              </a:lnSpc>
              <a:spcBef>
                <a:spcPts val="1400"/>
              </a:spcBef>
              <a:buSzTx/>
              <a:buNone/>
              <a:defRPr sz="3400">
                <a:latin typeface="Calibri"/>
                <a:ea typeface="Calibri"/>
                <a:cs typeface="Calibri"/>
                <a:sym typeface="Calibri"/>
              </a:defRPr>
            </a:lvl2pPr>
            <a:lvl3pPr marL="0" indent="914400" algn="ctr" defTabSz="1300480">
              <a:lnSpc>
                <a:spcPct val="90000"/>
              </a:lnSpc>
              <a:spcBef>
                <a:spcPts val="1400"/>
              </a:spcBef>
              <a:buSzTx/>
              <a:buNone/>
              <a:defRPr sz="3400">
                <a:latin typeface="Calibri"/>
                <a:ea typeface="Calibri"/>
                <a:cs typeface="Calibri"/>
                <a:sym typeface="Calibri"/>
              </a:defRPr>
            </a:lvl3pPr>
            <a:lvl4pPr marL="0" indent="1371600" algn="ctr" defTabSz="1300480">
              <a:lnSpc>
                <a:spcPct val="90000"/>
              </a:lnSpc>
              <a:spcBef>
                <a:spcPts val="1400"/>
              </a:spcBef>
              <a:buSzTx/>
              <a:buNone/>
              <a:defRPr sz="3400">
                <a:latin typeface="Calibri"/>
                <a:ea typeface="Calibri"/>
                <a:cs typeface="Calibri"/>
                <a:sym typeface="Calibri"/>
              </a:defRPr>
            </a:lvl4pPr>
            <a:lvl5pPr marL="0" indent="1828800" algn="ctr" defTabSz="1300480">
              <a:lnSpc>
                <a:spcPct val="90000"/>
              </a:lnSpc>
              <a:spcBef>
                <a:spcPts val="1400"/>
              </a:spcBef>
              <a:buSzTx/>
              <a:buNone/>
              <a:defRPr sz="3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hape 119"/>
          <p:cNvSpPr/>
          <p:nvPr>
            <p:ph type="sldNum" sz="quarter" idx="2"/>
          </p:nvPr>
        </p:nvSpPr>
        <p:spPr>
          <a:xfrm>
            <a:off x="11787362" y="8024622"/>
            <a:ext cx="323359" cy="338837"/>
          </a:xfrm>
          <a:prstGeom prst="rect">
            <a:avLst/>
          </a:prstGeom>
        </p:spPr>
        <p:txBody>
          <a:bodyPr lIns="48767" tIns="48767" rIns="48767" bIns="48767" anchor="ctr"/>
          <a:lstStyle>
            <a:lvl1pPr algn="r" defTabSz="130048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ubTitle" sz="quarter" idx="1"/>
          </p:nvPr>
        </p:nvSpPr>
        <p:spPr>
          <a:xfrm>
            <a:off x="2086804" y="5035550"/>
            <a:ext cx="10464801" cy="1130300"/>
          </a:xfrm>
          <a:prstGeom prst="rect">
            <a:avLst/>
          </a:prstGeom>
        </p:spPr>
        <p:txBody>
          <a:bodyPr/>
          <a:lstStyle>
            <a:lvl1pPr>
              <a:defRPr sz="3900">
                <a:solidFill>
                  <a:srgbClr val="FFFFFF"/>
                </a:solidFill>
                <a:latin typeface="HanziPen SC Regular"/>
                <a:ea typeface="HanziPen SC Regular"/>
                <a:cs typeface="HanziPen SC Regular"/>
                <a:sym typeface="HanziPen SC Regular"/>
              </a:defRPr>
            </a:lvl1pPr>
          </a:lstStyle>
          <a:p>
            <a:pPr/>
            <a:r>
              <a:t>18Q15 刘奕雯</a:t>
            </a:r>
          </a:p>
        </p:txBody>
      </p:sp>
      <p:pic>
        <p:nvPicPr>
          <p:cNvPr id="129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08268" y="2980780"/>
            <a:ext cx="2065703" cy="37920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image3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67450" y="1344656"/>
            <a:ext cx="1368644" cy="125158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4" name="Group 194"/>
          <p:cNvGrpSpPr/>
          <p:nvPr/>
        </p:nvGrpSpPr>
        <p:grpSpPr>
          <a:xfrm>
            <a:off x="5095568" y="5998762"/>
            <a:ext cx="4916556" cy="64463"/>
            <a:chOff x="0" y="0"/>
            <a:chExt cx="4916555" cy="64462"/>
          </a:xfrm>
        </p:grpSpPr>
        <p:sp>
          <p:nvSpPr>
            <p:cNvPr id="131" name="Shape 131"/>
            <p:cNvSpPr/>
            <p:nvPr/>
          </p:nvSpPr>
          <p:spPr>
            <a:xfrm>
              <a:off x="0" y="6570"/>
              <a:ext cx="2880108" cy="57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088" y="5400"/>
                  </a:moveTo>
                  <a:cubicBezTo>
                    <a:pt x="12088" y="5400"/>
                    <a:pt x="12088" y="5400"/>
                    <a:pt x="12088" y="5400"/>
                  </a:cubicBezTo>
                  <a:cubicBezTo>
                    <a:pt x="12088" y="5400"/>
                    <a:pt x="12088" y="8100"/>
                    <a:pt x="12088" y="8100"/>
                  </a:cubicBezTo>
                  <a:cubicBezTo>
                    <a:pt x="12088" y="8100"/>
                    <a:pt x="11989" y="5400"/>
                    <a:pt x="11989" y="5400"/>
                  </a:cubicBezTo>
                  <a:cubicBezTo>
                    <a:pt x="11989" y="5400"/>
                    <a:pt x="11989" y="5400"/>
                    <a:pt x="11890" y="8100"/>
                  </a:cubicBezTo>
                  <a:cubicBezTo>
                    <a:pt x="11890" y="8100"/>
                    <a:pt x="11890" y="8100"/>
                    <a:pt x="11890" y="8100"/>
                  </a:cubicBezTo>
                  <a:cubicBezTo>
                    <a:pt x="11989" y="8100"/>
                    <a:pt x="11989" y="8100"/>
                    <a:pt x="12088" y="8100"/>
                  </a:cubicBezTo>
                  <a:cubicBezTo>
                    <a:pt x="12088" y="10800"/>
                    <a:pt x="12088" y="8100"/>
                    <a:pt x="12088" y="8100"/>
                  </a:cubicBezTo>
                  <a:cubicBezTo>
                    <a:pt x="12088" y="8100"/>
                    <a:pt x="12088" y="8100"/>
                    <a:pt x="12088" y="8100"/>
                  </a:cubicBezTo>
                  <a:cubicBezTo>
                    <a:pt x="12187" y="5400"/>
                    <a:pt x="12187" y="5400"/>
                    <a:pt x="12187" y="5400"/>
                  </a:cubicBezTo>
                  <a:cubicBezTo>
                    <a:pt x="12187" y="5400"/>
                    <a:pt x="12187" y="5400"/>
                    <a:pt x="12187" y="5400"/>
                  </a:cubicBezTo>
                  <a:cubicBezTo>
                    <a:pt x="12187" y="5400"/>
                    <a:pt x="12187" y="5400"/>
                    <a:pt x="12286" y="5400"/>
                  </a:cubicBezTo>
                  <a:cubicBezTo>
                    <a:pt x="12286" y="5400"/>
                    <a:pt x="12286" y="5400"/>
                    <a:pt x="12286" y="5400"/>
                  </a:cubicBezTo>
                  <a:cubicBezTo>
                    <a:pt x="12286" y="5400"/>
                    <a:pt x="12286" y="8100"/>
                    <a:pt x="12286" y="5400"/>
                  </a:cubicBezTo>
                  <a:cubicBezTo>
                    <a:pt x="12385" y="5400"/>
                    <a:pt x="12385" y="5400"/>
                    <a:pt x="12484" y="5400"/>
                  </a:cubicBezTo>
                  <a:cubicBezTo>
                    <a:pt x="12484" y="5400"/>
                    <a:pt x="12484" y="5400"/>
                    <a:pt x="12484" y="5400"/>
                  </a:cubicBezTo>
                  <a:cubicBezTo>
                    <a:pt x="12484" y="5400"/>
                    <a:pt x="12484" y="8100"/>
                    <a:pt x="12484" y="8100"/>
                  </a:cubicBezTo>
                  <a:cubicBezTo>
                    <a:pt x="12484" y="8100"/>
                    <a:pt x="12484" y="8100"/>
                    <a:pt x="12484" y="8100"/>
                  </a:cubicBezTo>
                  <a:cubicBezTo>
                    <a:pt x="12484" y="8100"/>
                    <a:pt x="12484" y="8100"/>
                    <a:pt x="12583" y="8100"/>
                  </a:cubicBezTo>
                  <a:cubicBezTo>
                    <a:pt x="12583" y="8100"/>
                    <a:pt x="12583" y="5400"/>
                    <a:pt x="12583" y="5400"/>
                  </a:cubicBezTo>
                  <a:cubicBezTo>
                    <a:pt x="12683" y="2700"/>
                    <a:pt x="12683" y="2700"/>
                    <a:pt x="12782" y="2700"/>
                  </a:cubicBezTo>
                  <a:cubicBezTo>
                    <a:pt x="12782" y="2700"/>
                    <a:pt x="12782" y="2700"/>
                    <a:pt x="12782" y="2700"/>
                  </a:cubicBezTo>
                  <a:cubicBezTo>
                    <a:pt x="12881" y="2700"/>
                    <a:pt x="12881" y="2700"/>
                    <a:pt x="12881" y="2700"/>
                  </a:cubicBezTo>
                  <a:cubicBezTo>
                    <a:pt x="12881" y="5400"/>
                    <a:pt x="12881" y="5400"/>
                    <a:pt x="12881" y="8100"/>
                  </a:cubicBezTo>
                  <a:cubicBezTo>
                    <a:pt x="12881" y="5400"/>
                    <a:pt x="12881" y="5400"/>
                    <a:pt x="12881" y="5400"/>
                  </a:cubicBezTo>
                  <a:cubicBezTo>
                    <a:pt x="12881" y="5400"/>
                    <a:pt x="12881" y="5400"/>
                    <a:pt x="12881" y="5400"/>
                  </a:cubicBezTo>
                  <a:cubicBezTo>
                    <a:pt x="12881" y="5400"/>
                    <a:pt x="12782" y="5400"/>
                    <a:pt x="12782" y="5400"/>
                  </a:cubicBezTo>
                  <a:cubicBezTo>
                    <a:pt x="12782" y="5400"/>
                    <a:pt x="12782" y="5400"/>
                    <a:pt x="12782" y="5400"/>
                  </a:cubicBezTo>
                  <a:cubicBezTo>
                    <a:pt x="12782" y="5400"/>
                    <a:pt x="12782" y="8100"/>
                    <a:pt x="12782" y="8100"/>
                  </a:cubicBezTo>
                  <a:cubicBezTo>
                    <a:pt x="12782" y="8100"/>
                    <a:pt x="12782" y="8100"/>
                    <a:pt x="12782" y="8100"/>
                  </a:cubicBezTo>
                  <a:cubicBezTo>
                    <a:pt x="12881" y="8100"/>
                    <a:pt x="12881" y="5400"/>
                    <a:pt x="12881" y="5400"/>
                  </a:cubicBezTo>
                  <a:cubicBezTo>
                    <a:pt x="12881" y="5400"/>
                    <a:pt x="12782" y="8100"/>
                    <a:pt x="12881" y="8100"/>
                  </a:cubicBezTo>
                  <a:cubicBezTo>
                    <a:pt x="12881" y="8100"/>
                    <a:pt x="12980" y="10800"/>
                    <a:pt x="12980" y="8100"/>
                  </a:cubicBezTo>
                  <a:cubicBezTo>
                    <a:pt x="12980" y="8100"/>
                    <a:pt x="13079" y="8100"/>
                    <a:pt x="13079" y="5400"/>
                  </a:cubicBezTo>
                  <a:cubicBezTo>
                    <a:pt x="13079" y="5400"/>
                    <a:pt x="13079" y="5400"/>
                    <a:pt x="13079" y="2700"/>
                  </a:cubicBezTo>
                  <a:cubicBezTo>
                    <a:pt x="13079" y="2700"/>
                    <a:pt x="13079" y="2700"/>
                    <a:pt x="13079" y="2700"/>
                  </a:cubicBezTo>
                  <a:cubicBezTo>
                    <a:pt x="13079" y="2700"/>
                    <a:pt x="13079" y="2700"/>
                    <a:pt x="13079" y="2700"/>
                  </a:cubicBezTo>
                  <a:cubicBezTo>
                    <a:pt x="13079" y="5400"/>
                    <a:pt x="13079" y="5400"/>
                    <a:pt x="13079" y="8100"/>
                  </a:cubicBezTo>
                  <a:cubicBezTo>
                    <a:pt x="13079" y="8100"/>
                    <a:pt x="13079" y="8100"/>
                    <a:pt x="13079" y="8100"/>
                  </a:cubicBezTo>
                  <a:cubicBezTo>
                    <a:pt x="13079" y="8100"/>
                    <a:pt x="13079" y="10800"/>
                    <a:pt x="13079" y="10800"/>
                  </a:cubicBezTo>
                  <a:cubicBezTo>
                    <a:pt x="13079" y="10800"/>
                    <a:pt x="13178" y="10800"/>
                    <a:pt x="13178" y="10800"/>
                  </a:cubicBezTo>
                  <a:cubicBezTo>
                    <a:pt x="13178" y="10800"/>
                    <a:pt x="13277" y="10800"/>
                    <a:pt x="13277" y="13500"/>
                  </a:cubicBezTo>
                  <a:cubicBezTo>
                    <a:pt x="13277" y="13500"/>
                    <a:pt x="13277" y="13500"/>
                    <a:pt x="13277" y="13500"/>
                  </a:cubicBezTo>
                  <a:cubicBezTo>
                    <a:pt x="13277" y="10800"/>
                    <a:pt x="13277" y="13500"/>
                    <a:pt x="13277" y="13500"/>
                  </a:cubicBezTo>
                  <a:cubicBezTo>
                    <a:pt x="13277" y="10800"/>
                    <a:pt x="13277" y="10800"/>
                    <a:pt x="13277" y="10800"/>
                  </a:cubicBezTo>
                  <a:cubicBezTo>
                    <a:pt x="13277" y="8100"/>
                    <a:pt x="13178" y="8100"/>
                    <a:pt x="13178" y="8100"/>
                  </a:cubicBezTo>
                  <a:cubicBezTo>
                    <a:pt x="13178" y="8100"/>
                    <a:pt x="13178" y="8100"/>
                    <a:pt x="13079" y="8100"/>
                  </a:cubicBezTo>
                  <a:cubicBezTo>
                    <a:pt x="13178" y="8100"/>
                    <a:pt x="13178" y="8100"/>
                    <a:pt x="13178" y="8100"/>
                  </a:cubicBezTo>
                  <a:cubicBezTo>
                    <a:pt x="13178" y="8100"/>
                    <a:pt x="13178" y="5400"/>
                    <a:pt x="13277" y="5400"/>
                  </a:cubicBezTo>
                  <a:cubicBezTo>
                    <a:pt x="13277" y="5400"/>
                    <a:pt x="13178" y="2700"/>
                    <a:pt x="13178" y="2700"/>
                  </a:cubicBezTo>
                  <a:cubicBezTo>
                    <a:pt x="13277" y="2700"/>
                    <a:pt x="13277" y="2700"/>
                    <a:pt x="13277" y="2700"/>
                  </a:cubicBezTo>
                  <a:cubicBezTo>
                    <a:pt x="13277" y="2700"/>
                    <a:pt x="13376" y="2700"/>
                    <a:pt x="13376" y="2700"/>
                  </a:cubicBezTo>
                  <a:cubicBezTo>
                    <a:pt x="13376" y="2700"/>
                    <a:pt x="13475" y="2700"/>
                    <a:pt x="13475" y="2700"/>
                  </a:cubicBezTo>
                  <a:cubicBezTo>
                    <a:pt x="13574" y="2700"/>
                    <a:pt x="13673" y="2700"/>
                    <a:pt x="13772" y="5400"/>
                  </a:cubicBezTo>
                  <a:cubicBezTo>
                    <a:pt x="13772" y="2700"/>
                    <a:pt x="13872" y="2700"/>
                    <a:pt x="13872" y="2700"/>
                  </a:cubicBezTo>
                  <a:cubicBezTo>
                    <a:pt x="13872" y="2700"/>
                    <a:pt x="13872" y="2700"/>
                    <a:pt x="13872" y="2700"/>
                  </a:cubicBezTo>
                  <a:cubicBezTo>
                    <a:pt x="13971" y="2700"/>
                    <a:pt x="14070" y="2700"/>
                    <a:pt x="14169" y="2700"/>
                  </a:cubicBezTo>
                  <a:cubicBezTo>
                    <a:pt x="14169" y="2700"/>
                    <a:pt x="14169" y="2700"/>
                    <a:pt x="14169" y="5400"/>
                  </a:cubicBezTo>
                  <a:cubicBezTo>
                    <a:pt x="14169" y="5400"/>
                    <a:pt x="14169" y="5400"/>
                    <a:pt x="14169" y="5400"/>
                  </a:cubicBezTo>
                  <a:cubicBezTo>
                    <a:pt x="14070" y="5400"/>
                    <a:pt x="14070" y="5400"/>
                    <a:pt x="14070" y="5400"/>
                  </a:cubicBezTo>
                  <a:cubicBezTo>
                    <a:pt x="14070" y="2700"/>
                    <a:pt x="13971" y="2700"/>
                    <a:pt x="13971" y="2700"/>
                  </a:cubicBezTo>
                  <a:cubicBezTo>
                    <a:pt x="13971" y="2700"/>
                    <a:pt x="13971" y="2700"/>
                    <a:pt x="13971" y="2700"/>
                  </a:cubicBezTo>
                  <a:cubicBezTo>
                    <a:pt x="13971" y="5400"/>
                    <a:pt x="13971" y="5400"/>
                    <a:pt x="13971" y="5400"/>
                  </a:cubicBezTo>
                  <a:cubicBezTo>
                    <a:pt x="13971" y="5400"/>
                    <a:pt x="13971" y="5400"/>
                    <a:pt x="13971" y="5400"/>
                  </a:cubicBezTo>
                  <a:cubicBezTo>
                    <a:pt x="13971" y="5400"/>
                    <a:pt x="13971" y="5400"/>
                    <a:pt x="13971" y="5400"/>
                  </a:cubicBezTo>
                  <a:cubicBezTo>
                    <a:pt x="13971" y="5400"/>
                    <a:pt x="13971" y="8100"/>
                    <a:pt x="13971" y="8100"/>
                  </a:cubicBezTo>
                  <a:cubicBezTo>
                    <a:pt x="13971" y="5400"/>
                    <a:pt x="13971" y="5400"/>
                    <a:pt x="13971" y="5400"/>
                  </a:cubicBezTo>
                  <a:cubicBezTo>
                    <a:pt x="13872" y="5400"/>
                    <a:pt x="13872" y="5400"/>
                    <a:pt x="13872" y="5400"/>
                  </a:cubicBezTo>
                  <a:cubicBezTo>
                    <a:pt x="13872" y="5400"/>
                    <a:pt x="13872" y="5400"/>
                    <a:pt x="13872" y="5400"/>
                  </a:cubicBezTo>
                  <a:cubicBezTo>
                    <a:pt x="13872" y="5400"/>
                    <a:pt x="13872" y="8100"/>
                    <a:pt x="13872" y="8100"/>
                  </a:cubicBezTo>
                  <a:cubicBezTo>
                    <a:pt x="13772" y="8100"/>
                    <a:pt x="13772" y="10800"/>
                    <a:pt x="13772" y="13500"/>
                  </a:cubicBezTo>
                  <a:cubicBezTo>
                    <a:pt x="13772" y="13500"/>
                    <a:pt x="13772" y="13500"/>
                    <a:pt x="13772" y="16200"/>
                  </a:cubicBezTo>
                  <a:cubicBezTo>
                    <a:pt x="13772" y="16200"/>
                    <a:pt x="13872" y="16200"/>
                    <a:pt x="13872" y="16200"/>
                  </a:cubicBezTo>
                  <a:cubicBezTo>
                    <a:pt x="13872" y="16200"/>
                    <a:pt x="13872" y="16200"/>
                    <a:pt x="13872" y="16200"/>
                  </a:cubicBezTo>
                  <a:cubicBezTo>
                    <a:pt x="13872" y="16200"/>
                    <a:pt x="13872" y="16200"/>
                    <a:pt x="13872" y="16200"/>
                  </a:cubicBezTo>
                  <a:cubicBezTo>
                    <a:pt x="13872" y="16200"/>
                    <a:pt x="13872" y="16200"/>
                    <a:pt x="13872" y="16200"/>
                  </a:cubicBezTo>
                  <a:cubicBezTo>
                    <a:pt x="13872" y="13500"/>
                    <a:pt x="13872" y="13500"/>
                    <a:pt x="13872" y="10800"/>
                  </a:cubicBezTo>
                  <a:cubicBezTo>
                    <a:pt x="13872" y="10800"/>
                    <a:pt x="13971" y="10800"/>
                    <a:pt x="13971" y="10800"/>
                  </a:cubicBezTo>
                  <a:cubicBezTo>
                    <a:pt x="13971" y="10800"/>
                    <a:pt x="13971" y="10800"/>
                    <a:pt x="13971" y="10800"/>
                  </a:cubicBezTo>
                  <a:cubicBezTo>
                    <a:pt x="14070" y="10800"/>
                    <a:pt x="14070" y="10800"/>
                    <a:pt x="14169" y="10800"/>
                  </a:cubicBezTo>
                  <a:cubicBezTo>
                    <a:pt x="14169" y="10800"/>
                    <a:pt x="14169" y="10800"/>
                    <a:pt x="14169" y="10800"/>
                  </a:cubicBezTo>
                  <a:cubicBezTo>
                    <a:pt x="14169" y="10800"/>
                    <a:pt x="14169" y="10800"/>
                    <a:pt x="14169" y="10800"/>
                  </a:cubicBezTo>
                  <a:cubicBezTo>
                    <a:pt x="14169" y="10800"/>
                    <a:pt x="14169" y="10800"/>
                    <a:pt x="14169" y="8100"/>
                  </a:cubicBezTo>
                  <a:cubicBezTo>
                    <a:pt x="14169" y="8100"/>
                    <a:pt x="14169" y="8100"/>
                    <a:pt x="14169" y="8100"/>
                  </a:cubicBezTo>
                  <a:cubicBezTo>
                    <a:pt x="14268" y="8100"/>
                    <a:pt x="14268" y="8100"/>
                    <a:pt x="14268" y="8100"/>
                  </a:cubicBezTo>
                  <a:cubicBezTo>
                    <a:pt x="14268" y="5400"/>
                    <a:pt x="14268" y="5400"/>
                    <a:pt x="14367" y="5400"/>
                  </a:cubicBezTo>
                  <a:cubicBezTo>
                    <a:pt x="14367" y="5400"/>
                    <a:pt x="14367" y="5400"/>
                    <a:pt x="14367" y="2700"/>
                  </a:cubicBezTo>
                  <a:cubicBezTo>
                    <a:pt x="14367" y="2700"/>
                    <a:pt x="14367" y="2700"/>
                    <a:pt x="14466" y="2700"/>
                  </a:cubicBezTo>
                  <a:cubicBezTo>
                    <a:pt x="14466" y="2700"/>
                    <a:pt x="14565" y="2700"/>
                    <a:pt x="14565" y="2700"/>
                  </a:cubicBezTo>
                  <a:cubicBezTo>
                    <a:pt x="14664" y="2700"/>
                    <a:pt x="14664" y="2700"/>
                    <a:pt x="14763" y="2700"/>
                  </a:cubicBezTo>
                  <a:cubicBezTo>
                    <a:pt x="14763" y="2700"/>
                    <a:pt x="14862" y="2700"/>
                    <a:pt x="14862" y="2700"/>
                  </a:cubicBezTo>
                  <a:cubicBezTo>
                    <a:pt x="14862" y="2700"/>
                    <a:pt x="14862" y="2700"/>
                    <a:pt x="14862" y="2700"/>
                  </a:cubicBezTo>
                  <a:cubicBezTo>
                    <a:pt x="14862" y="2700"/>
                    <a:pt x="14862" y="2700"/>
                    <a:pt x="14862" y="2700"/>
                  </a:cubicBezTo>
                  <a:cubicBezTo>
                    <a:pt x="14862" y="5400"/>
                    <a:pt x="14862" y="5400"/>
                    <a:pt x="14862" y="5400"/>
                  </a:cubicBezTo>
                  <a:cubicBezTo>
                    <a:pt x="14862" y="5400"/>
                    <a:pt x="14961" y="5400"/>
                    <a:pt x="14961" y="5400"/>
                  </a:cubicBezTo>
                  <a:cubicBezTo>
                    <a:pt x="14961" y="5400"/>
                    <a:pt x="15061" y="5400"/>
                    <a:pt x="15061" y="5400"/>
                  </a:cubicBezTo>
                  <a:cubicBezTo>
                    <a:pt x="15061" y="2700"/>
                    <a:pt x="14961" y="2700"/>
                    <a:pt x="15061" y="2700"/>
                  </a:cubicBezTo>
                  <a:cubicBezTo>
                    <a:pt x="15061" y="2700"/>
                    <a:pt x="15061" y="2700"/>
                    <a:pt x="15061" y="2700"/>
                  </a:cubicBezTo>
                  <a:cubicBezTo>
                    <a:pt x="15061" y="5400"/>
                    <a:pt x="15061" y="5400"/>
                    <a:pt x="15160" y="5400"/>
                  </a:cubicBezTo>
                  <a:cubicBezTo>
                    <a:pt x="15160" y="5400"/>
                    <a:pt x="15160" y="2700"/>
                    <a:pt x="15160" y="2700"/>
                  </a:cubicBezTo>
                  <a:cubicBezTo>
                    <a:pt x="15160" y="2700"/>
                    <a:pt x="15160" y="2700"/>
                    <a:pt x="15160" y="2700"/>
                  </a:cubicBezTo>
                  <a:cubicBezTo>
                    <a:pt x="15160" y="2700"/>
                    <a:pt x="15160" y="2700"/>
                    <a:pt x="15160" y="2700"/>
                  </a:cubicBezTo>
                  <a:cubicBezTo>
                    <a:pt x="15160" y="2700"/>
                    <a:pt x="15259" y="2700"/>
                    <a:pt x="15259" y="2700"/>
                  </a:cubicBezTo>
                  <a:cubicBezTo>
                    <a:pt x="15259" y="2700"/>
                    <a:pt x="15259" y="5400"/>
                    <a:pt x="15259" y="5400"/>
                  </a:cubicBezTo>
                  <a:cubicBezTo>
                    <a:pt x="15259" y="5400"/>
                    <a:pt x="15259" y="5400"/>
                    <a:pt x="15358" y="5400"/>
                  </a:cubicBezTo>
                  <a:cubicBezTo>
                    <a:pt x="15358" y="8100"/>
                    <a:pt x="15358" y="8100"/>
                    <a:pt x="15457" y="8100"/>
                  </a:cubicBezTo>
                  <a:cubicBezTo>
                    <a:pt x="15358" y="8100"/>
                    <a:pt x="15358" y="8100"/>
                    <a:pt x="15358" y="8100"/>
                  </a:cubicBezTo>
                  <a:cubicBezTo>
                    <a:pt x="15358" y="8100"/>
                    <a:pt x="15358" y="10800"/>
                    <a:pt x="15358" y="10800"/>
                  </a:cubicBezTo>
                  <a:cubicBezTo>
                    <a:pt x="15358" y="10800"/>
                    <a:pt x="15358" y="10800"/>
                    <a:pt x="15358" y="10800"/>
                  </a:cubicBezTo>
                  <a:cubicBezTo>
                    <a:pt x="15358" y="10800"/>
                    <a:pt x="15358" y="10800"/>
                    <a:pt x="15358" y="13500"/>
                  </a:cubicBezTo>
                  <a:cubicBezTo>
                    <a:pt x="15358" y="13500"/>
                    <a:pt x="15358" y="13500"/>
                    <a:pt x="15358" y="13500"/>
                  </a:cubicBezTo>
                  <a:cubicBezTo>
                    <a:pt x="15358" y="10800"/>
                    <a:pt x="15358" y="10800"/>
                    <a:pt x="15358" y="10800"/>
                  </a:cubicBezTo>
                  <a:cubicBezTo>
                    <a:pt x="15358" y="10800"/>
                    <a:pt x="15358" y="10800"/>
                    <a:pt x="15358" y="10800"/>
                  </a:cubicBezTo>
                  <a:cubicBezTo>
                    <a:pt x="15457" y="10800"/>
                    <a:pt x="15457" y="10800"/>
                    <a:pt x="15457" y="10800"/>
                  </a:cubicBezTo>
                  <a:cubicBezTo>
                    <a:pt x="15457" y="10800"/>
                    <a:pt x="15556" y="10800"/>
                    <a:pt x="15556" y="10800"/>
                  </a:cubicBezTo>
                  <a:cubicBezTo>
                    <a:pt x="15556" y="10800"/>
                    <a:pt x="15556" y="10800"/>
                    <a:pt x="15655" y="10800"/>
                  </a:cubicBezTo>
                  <a:cubicBezTo>
                    <a:pt x="15655" y="10800"/>
                    <a:pt x="15655" y="8100"/>
                    <a:pt x="15655" y="8100"/>
                  </a:cubicBezTo>
                  <a:cubicBezTo>
                    <a:pt x="15655" y="8100"/>
                    <a:pt x="15655" y="8100"/>
                    <a:pt x="15655" y="8100"/>
                  </a:cubicBezTo>
                  <a:cubicBezTo>
                    <a:pt x="15655" y="8100"/>
                    <a:pt x="15556" y="8100"/>
                    <a:pt x="15556" y="8100"/>
                  </a:cubicBezTo>
                  <a:cubicBezTo>
                    <a:pt x="15556" y="5400"/>
                    <a:pt x="15556" y="5400"/>
                    <a:pt x="15457" y="5400"/>
                  </a:cubicBezTo>
                  <a:cubicBezTo>
                    <a:pt x="15457" y="5400"/>
                    <a:pt x="15457" y="5400"/>
                    <a:pt x="15457" y="8100"/>
                  </a:cubicBezTo>
                  <a:cubicBezTo>
                    <a:pt x="15457" y="8100"/>
                    <a:pt x="15457" y="8100"/>
                    <a:pt x="15457" y="8100"/>
                  </a:cubicBezTo>
                  <a:cubicBezTo>
                    <a:pt x="15457" y="5400"/>
                    <a:pt x="15457" y="5400"/>
                    <a:pt x="15358" y="5400"/>
                  </a:cubicBezTo>
                  <a:cubicBezTo>
                    <a:pt x="15358" y="5400"/>
                    <a:pt x="15358" y="5400"/>
                    <a:pt x="15358" y="5400"/>
                  </a:cubicBezTo>
                  <a:cubicBezTo>
                    <a:pt x="15358" y="5400"/>
                    <a:pt x="15358" y="5400"/>
                    <a:pt x="15358" y="2700"/>
                  </a:cubicBezTo>
                  <a:cubicBezTo>
                    <a:pt x="15358" y="2700"/>
                    <a:pt x="15358" y="2700"/>
                    <a:pt x="15358" y="2700"/>
                  </a:cubicBezTo>
                  <a:cubicBezTo>
                    <a:pt x="15358" y="2700"/>
                    <a:pt x="15358" y="2700"/>
                    <a:pt x="15358" y="2700"/>
                  </a:cubicBezTo>
                  <a:cubicBezTo>
                    <a:pt x="15457" y="2700"/>
                    <a:pt x="15457" y="2700"/>
                    <a:pt x="15457" y="5400"/>
                  </a:cubicBezTo>
                  <a:cubicBezTo>
                    <a:pt x="15457" y="5400"/>
                    <a:pt x="15457" y="5400"/>
                    <a:pt x="15457" y="5400"/>
                  </a:cubicBezTo>
                  <a:cubicBezTo>
                    <a:pt x="15457" y="2700"/>
                    <a:pt x="15556" y="2700"/>
                    <a:pt x="15556" y="2700"/>
                  </a:cubicBezTo>
                  <a:cubicBezTo>
                    <a:pt x="15655" y="2700"/>
                    <a:pt x="15655" y="2700"/>
                    <a:pt x="15655" y="2700"/>
                  </a:cubicBezTo>
                  <a:cubicBezTo>
                    <a:pt x="15655" y="2700"/>
                    <a:pt x="15754" y="2700"/>
                    <a:pt x="15754" y="2700"/>
                  </a:cubicBezTo>
                  <a:cubicBezTo>
                    <a:pt x="15754" y="5400"/>
                    <a:pt x="15754" y="5400"/>
                    <a:pt x="15754" y="5400"/>
                  </a:cubicBezTo>
                  <a:cubicBezTo>
                    <a:pt x="15754" y="8100"/>
                    <a:pt x="15853" y="8100"/>
                    <a:pt x="15853" y="8100"/>
                  </a:cubicBezTo>
                  <a:cubicBezTo>
                    <a:pt x="15853" y="8100"/>
                    <a:pt x="15853" y="8100"/>
                    <a:pt x="15853" y="8100"/>
                  </a:cubicBezTo>
                  <a:cubicBezTo>
                    <a:pt x="15853" y="8100"/>
                    <a:pt x="15853" y="10800"/>
                    <a:pt x="15853" y="10800"/>
                  </a:cubicBezTo>
                  <a:cubicBezTo>
                    <a:pt x="15853" y="10800"/>
                    <a:pt x="15952" y="10800"/>
                    <a:pt x="15952" y="8100"/>
                  </a:cubicBezTo>
                  <a:cubicBezTo>
                    <a:pt x="15952" y="8100"/>
                    <a:pt x="15952" y="8100"/>
                    <a:pt x="15952" y="8100"/>
                  </a:cubicBezTo>
                  <a:cubicBezTo>
                    <a:pt x="15952" y="8100"/>
                    <a:pt x="15853" y="8100"/>
                    <a:pt x="15853" y="5400"/>
                  </a:cubicBezTo>
                  <a:cubicBezTo>
                    <a:pt x="15853" y="5400"/>
                    <a:pt x="15853" y="5400"/>
                    <a:pt x="15853" y="5400"/>
                  </a:cubicBezTo>
                  <a:cubicBezTo>
                    <a:pt x="15853" y="2700"/>
                    <a:pt x="15853" y="2700"/>
                    <a:pt x="15853" y="2700"/>
                  </a:cubicBezTo>
                  <a:cubicBezTo>
                    <a:pt x="15853" y="2700"/>
                    <a:pt x="15853" y="2700"/>
                    <a:pt x="15853" y="2700"/>
                  </a:cubicBezTo>
                  <a:cubicBezTo>
                    <a:pt x="15853" y="2700"/>
                    <a:pt x="15952" y="2700"/>
                    <a:pt x="15952" y="2700"/>
                  </a:cubicBezTo>
                  <a:cubicBezTo>
                    <a:pt x="15952" y="2700"/>
                    <a:pt x="15952" y="2700"/>
                    <a:pt x="15952" y="5400"/>
                  </a:cubicBezTo>
                  <a:cubicBezTo>
                    <a:pt x="15952" y="5400"/>
                    <a:pt x="15952" y="5400"/>
                    <a:pt x="15952" y="5400"/>
                  </a:cubicBezTo>
                  <a:cubicBezTo>
                    <a:pt x="15952" y="5400"/>
                    <a:pt x="16051" y="5400"/>
                    <a:pt x="16051" y="5400"/>
                  </a:cubicBezTo>
                  <a:cubicBezTo>
                    <a:pt x="16051" y="5400"/>
                    <a:pt x="16051" y="5400"/>
                    <a:pt x="16051" y="5400"/>
                  </a:cubicBezTo>
                  <a:cubicBezTo>
                    <a:pt x="16051" y="2700"/>
                    <a:pt x="16051" y="2700"/>
                    <a:pt x="16051" y="2700"/>
                  </a:cubicBezTo>
                  <a:cubicBezTo>
                    <a:pt x="16150" y="2700"/>
                    <a:pt x="16150" y="2700"/>
                    <a:pt x="16150" y="2700"/>
                  </a:cubicBezTo>
                  <a:cubicBezTo>
                    <a:pt x="16250" y="2700"/>
                    <a:pt x="16250" y="5400"/>
                    <a:pt x="16250" y="5400"/>
                  </a:cubicBezTo>
                  <a:cubicBezTo>
                    <a:pt x="16250" y="5400"/>
                    <a:pt x="16250" y="5400"/>
                    <a:pt x="16250" y="5400"/>
                  </a:cubicBezTo>
                  <a:cubicBezTo>
                    <a:pt x="16250" y="5400"/>
                    <a:pt x="16349" y="5400"/>
                    <a:pt x="16349" y="2700"/>
                  </a:cubicBezTo>
                  <a:cubicBezTo>
                    <a:pt x="16349" y="2700"/>
                    <a:pt x="16349" y="2700"/>
                    <a:pt x="16448" y="2700"/>
                  </a:cubicBezTo>
                  <a:cubicBezTo>
                    <a:pt x="16448" y="2700"/>
                    <a:pt x="16547" y="2700"/>
                    <a:pt x="16547" y="2700"/>
                  </a:cubicBezTo>
                  <a:cubicBezTo>
                    <a:pt x="16547" y="2700"/>
                    <a:pt x="16646" y="2700"/>
                    <a:pt x="16646" y="2700"/>
                  </a:cubicBezTo>
                  <a:cubicBezTo>
                    <a:pt x="16646" y="2700"/>
                    <a:pt x="16745" y="2700"/>
                    <a:pt x="16745" y="0"/>
                  </a:cubicBezTo>
                  <a:cubicBezTo>
                    <a:pt x="16745" y="0"/>
                    <a:pt x="16844" y="2700"/>
                    <a:pt x="16844" y="2700"/>
                  </a:cubicBezTo>
                  <a:cubicBezTo>
                    <a:pt x="16844" y="2700"/>
                    <a:pt x="16943" y="2700"/>
                    <a:pt x="16943" y="0"/>
                  </a:cubicBezTo>
                  <a:cubicBezTo>
                    <a:pt x="16943" y="2700"/>
                    <a:pt x="16943" y="2700"/>
                    <a:pt x="17042" y="2700"/>
                  </a:cubicBezTo>
                  <a:cubicBezTo>
                    <a:pt x="17042" y="2700"/>
                    <a:pt x="17042" y="2700"/>
                    <a:pt x="17042" y="2700"/>
                  </a:cubicBezTo>
                  <a:cubicBezTo>
                    <a:pt x="17141" y="2700"/>
                    <a:pt x="17141" y="2700"/>
                    <a:pt x="17141" y="0"/>
                  </a:cubicBezTo>
                  <a:cubicBezTo>
                    <a:pt x="17141" y="2700"/>
                    <a:pt x="17141" y="2700"/>
                    <a:pt x="17240" y="2700"/>
                  </a:cubicBezTo>
                  <a:cubicBezTo>
                    <a:pt x="17240" y="2700"/>
                    <a:pt x="17240" y="2700"/>
                    <a:pt x="17240" y="2700"/>
                  </a:cubicBezTo>
                  <a:cubicBezTo>
                    <a:pt x="17240" y="2700"/>
                    <a:pt x="17240" y="5400"/>
                    <a:pt x="17240" y="5400"/>
                  </a:cubicBezTo>
                  <a:cubicBezTo>
                    <a:pt x="17240" y="5400"/>
                    <a:pt x="17339" y="5400"/>
                    <a:pt x="17339" y="5400"/>
                  </a:cubicBezTo>
                  <a:cubicBezTo>
                    <a:pt x="17339" y="5400"/>
                    <a:pt x="17439" y="5400"/>
                    <a:pt x="17339" y="2700"/>
                  </a:cubicBezTo>
                  <a:cubicBezTo>
                    <a:pt x="17339" y="2700"/>
                    <a:pt x="17339" y="2700"/>
                    <a:pt x="17339" y="2700"/>
                  </a:cubicBezTo>
                  <a:cubicBezTo>
                    <a:pt x="17538" y="0"/>
                    <a:pt x="17637" y="0"/>
                    <a:pt x="17736" y="2700"/>
                  </a:cubicBezTo>
                  <a:cubicBezTo>
                    <a:pt x="17736" y="2700"/>
                    <a:pt x="17736" y="2700"/>
                    <a:pt x="17736" y="5400"/>
                  </a:cubicBezTo>
                  <a:cubicBezTo>
                    <a:pt x="17736" y="5400"/>
                    <a:pt x="17736" y="5400"/>
                    <a:pt x="17637" y="5400"/>
                  </a:cubicBezTo>
                  <a:cubicBezTo>
                    <a:pt x="17637" y="5400"/>
                    <a:pt x="17538" y="5400"/>
                    <a:pt x="17538" y="2700"/>
                  </a:cubicBezTo>
                  <a:cubicBezTo>
                    <a:pt x="17538" y="2700"/>
                    <a:pt x="17439" y="2700"/>
                    <a:pt x="17439" y="5400"/>
                  </a:cubicBezTo>
                  <a:cubicBezTo>
                    <a:pt x="17439" y="5400"/>
                    <a:pt x="17439" y="5400"/>
                    <a:pt x="17439" y="5400"/>
                  </a:cubicBezTo>
                  <a:cubicBezTo>
                    <a:pt x="17439" y="8100"/>
                    <a:pt x="17439" y="8100"/>
                    <a:pt x="17439" y="8100"/>
                  </a:cubicBezTo>
                  <a:cubicBezTo>
                    <a:pt x="17439" y="8100"/>
                    <a:pt x="17439" y="8100"/>
                    <a:pt x="17439" y="8100"/>
                  </a:cubicBezTo>
                  <a:cubicBezTo>
                    <a:pt x="17538" y="8100"/>
                    <a:pt x="17538" y="8100"/>
                    <a:pt x="17439" y="10800"/>
                  </a:cubicBezTo>
                  <a:cubicBezTo>
                    <a:pt x="17439" y="10800"/>
                    <a:pt x="17439" y="10800"/>
                    <a:pt x="17439" y="10800"/>
                  </a:cubicBezTo>
                  <a:cubicBezTo>
                    <a:pt x="17439" y="10800"/>
                    <a:pt x="17439" y="10800"/>
                    <a:pt x="17439" y="10800"/>
                  </a:cubicBezTo>
                  <a:cubicBezTo>
                    <a:pt x="17538" y="10800"/>
                    <a:pt x="17538" y="10800"/>
                    <a:pt x="17538" y="10800"/>
                  </a:cubicBezTo>
                  <a:cubicBezTo>
                    <a:pt x="17538" y="10800"/>
                    <a:pt x="17538" y="10800"/>
                    <a:pt x="17637" y="10800"/>
                  </a:cubicBezTo>
                  <a:cubicBezTo>
                    <a:pt x="17637" y="10800"/>
                    <a:pt x="17637" y="10800"/>
                    <a:pt x="17637" y="10800"/>
                  </a:cubicBezTo>
                  <a:cubicBezTo>
                    <a:pt x="17637" y="10800"/>
                    <a:pt x="17736" y="10800"/>
                    <a:pt x="17736" y="10800"/>
                  </a:cubicBezTo>
                  <a:cubicBezTo>
                    <a:pt x="17736" y="10800"/>
                    <a:pt x="17736" y="8100"/>
                    <a:pt x="17736" y="8100"/>
                  </a:cubicBezTo>
                  <a:cubicBezTo>
                    <a:pt x="17736" y="8100"/>
                    <a:pt x="17736" y="5400"/>
                    <a:pt x="17736" y="5400"/>
                  </a:cubicBezTo>
                  <a:cubicBezTo>
                    <a:pt x="17835" y="5400"/>
                    <a:pt x="17835" y="5400"/>
                    <a:pt x="17835" y="5400"/>
                  </a:cubicBezTo>
                  <a:cubicBezTo>
                    <a:pt x="17934" y="5400"/>
                    <a:pt x="17934" y="5400"/>
                    <a:pt x="17934" y="5400"/>
                  </a:cubicBezTo>
                  <a:cubicBezTo>
                    <a:pt x="17934" y="5400"/>
                    <a:pt x="17934" y="5400"/>
                    <a:pt x="17934" y="5400"/>
                  </a:cubicBezTo>
                  <a:cubicBezTo>
                    <a:pt x="17934" y="5400"/>
                    <a:pt x="17835" y="2700"/>
                    <a:pt x="17835" y="2700"/>
                  </a:cubicBezTo>
                  <a:cubicBezTo>
                    <a:pt x="17835" y="2700"/>
                    <a:pt x="17835" y="2700"/>
                    <a:pt x="17736" y="2700"/>
                  </a:cubicBezTo>
                  <a:cubicBezTo>
                    <a:pt x="17736" y="2700"/>
                    <a:pt x="17835" y="0"/>
                    <a:pt x="17835" y="0"/>
                  </a:cubicBezTo>
                  <a:cubicBezTo>
                    <a:pt x="17835" y="0"/>
                    <a:pt x="17934" y="2700"/>
                    <a:pt x="17934" y="2700"/>
                  </a:cubicBezTo>
                  <a:cubicBezTo>
                    <a:pt x="17934" y="2700"/>
                    <a:pt x="18033" y="0"/>
                    <a:pt x="18033" y="0"/>
                  </a:cubicBezTo>
                  <a:cubicBezTo>
                    <a:pt x="18033" y="0"/>
                    <a:pt x="18132" y="0"/>
                    <a:pt x="18132" y="0"/>
                  </a:cubicBezTo>
                  <a:cubicBezTo>
                    <a:pt x="18132" y="2700"/>
                    <a:pt x="18231" y="2700"/>
                    <a:pt x="18231" y="0"/>
                  </a:cubicBezTo>
                  <a:cubicBezTo>
                    <a:pt x="18330" y="0"/>
                    <a:pt x="18330" y="0"/>
                    <a:pt x="18429" y="2700"/>
                  </a:cubicBezTo>
                  <a:cubicBezTo>
                    <a:pt x="18429" y="2700"/>
                    <a:pt x="18429" y="2700"/>
                    <a:pt x="18429" y="5400"/>
                  </a:cubicBezTo>
                  <a:cubicBezTo>
                    <a:pt x="18429" y="5400"/>
                    <a:pt x="18429" y="5400"/>
                    <a:pt x="18429" y="5400"/>
                  </a:cubicBezTo>
                  <a:cubicBezTo>
                    <a:pt x="18528" y="5400"/>
                    <a:pt x="18528" y="5400"/>
                    <a:pt x="18528" y="5400"/>
                  </a:cubicBezTo>
                  <a:cubicBezTo>
                    <a:pt x="18528" y="2700"/>
                    <a:pt x="18628" y="2700"/>
                    <a:pt x="18628" y="2700"/>
                  </a:cubicBezTo>
                  <a:cubicBezTo>
                    <a:pt x="18727" y="2700"/>
                    <a:pt x="18826" y="2700"/>
                    <a:pt x="18925" y="2700"/>
                  </a:cubicBezTo>
                  <a:cubicBezTo>
                    <a:pt x="18925" y="2700"/>
                    <a:pt x="18925" y="2700"/>
                    <a:pt x="19024" y="5400"/>
                  </a:cubicBezTo>
                  <a:cubicBezTo>
                    <a:pt x="19024" y="5400"/>
                    <a:pt x="19024" y="5400"/>
                    <a:pt x="19024" y="5400"/>
                  </a:cubicBezTo>
                  <a:cubicBezTo>
                    <a:pt x="19123" y="5400"/>
                    <a:pt x="19123" y="5400"/>
                    <a:pt x="19123" y="5400"/>
                  </a:cubicBezTo>
                  <a:cubicBezTo>
                    <a:pt x="19123" y="2700"/>
                    <a:pt x="19024" y="2700"/>
                    <a:pt x="19024" y="2700"/>
                  </a:cubicBezTo>
                  <a:cubicBezTo>
                    <a:pt x="19024" y="2700"/>
                    <a:pt x="19024" y="2700"/>
                    <a:pt x="19024" y="0"/>
                  </a:cubicBezTo>
                  <a:cubicBezTo>
                    <a:pt x="19024" y="0"/>
                    <a:pt x="19024" y="0"/>
                    <a:pt x="19024" y="0"/>
                  </a:cubicBezTo>
                  <a:cubicBezTo>
                    <a:pt x="19123" y="0"/>
                    <a:pt x="19123" y="2700"/>
                    <a:pt x="19123" y="0"/>
                  </a:cubicBezTo>
                  <a:cubicBezTo>
                    <a:pt x="19222" y="0"/>
                    <a:pt x="19222" y="0"/>
                    <a:pt x="19321" y="0"/>
                  </a:cubicBezTo>
                  <a:cubicBezTo>
                    <a:pt x="19321" y="0"/>
                    <a:pt x="19321" y="2700"/>
                    <a:pt x="19321" y="2700"/>
                  </a:cubicBezTo>
                  <a:cubicBezTo>
                    <a:pt x="19321" y="2700"/>
                    <a:pt x="19321" y="2700"/>
                    <a:pt x="19321" y="2700"/>
                  </a:cubicBezTo>
                  <a:cubicBezTo>
                    <a:pt x="19321" y="2700"/>
                    <a:pt x="19420" y="2700"/>
                    <a:pt x="19420" y="2700"/>
                  </a:cubicBezTo>
                  <a:cubicBezTo>
                    <a:pt x="19420" y="2700"/>
                    <a:pt x="19519" y="2700"/>
                    <a:pt x="19519" y="2700"/>
                  </a:cubicBezTo>
                  <a:cubicBezTo>
                    <a:pt x="19618" y="2700"/>
                    <a:pt x="19618" y="2700"/>
                    <a:pt x="19717" y="2700"/>
                  </a:cubicBezTo>
                  <a:cubicBezTo>
                    <a:pt x="19717" y="2700"/>
                    <a:pt x="19717" y="2700"/>
                    <a:pt x="19717" y="2700"/>
                  </a:cubicBezTo>
                  <a:cubicBezTo>
                    <a:pt x="19717" y="2700"/>
                    <a:pt x="19717" y="2700"/>
                    <a:pt x="19717" y="2700"/>
                  </a:cubicBezTo>
                  <a:cubicBezTo>
                    <a:pt x="19717" y="2700"/>
                    <a:pt x="19717" y="2700"/>
                    <a:pt x="19717" y="2700"/>
                  </a:cubicBezTo>
                  <a:cubicBezTo>
                    <a:pt x="19717" y="2700"/>
                    <a:pt x="19717" y="2700"/>
                    <a:pt x="19717" y="2700"/>
                  </a:cubicBezTo>
                  <a:cubicBezTo>
                    <a:pt x="19717" y="2700"/>
                    <a:pt x="19717" y="0"/>
                    <a:pt x="19717" y="0"/>
                  </a:cubicBezTo>
                  <a:cubicBezTo>
                    <a:pt x="19817" y="2700"/>
                    <a:pt x="19817" y="0"/>
                    <a:pt x="19916" y="0"/>
                  </a:cubicBezTo>
                  <a:cubicBezTo>
                    <a:pt x="19916" y="2700"/>
                    <a:pt x="19916" y="2700"/>
                    <a:pt x="19916" y="5400"/>
                  </a:cubicBezTo>
                  <a:cubicBezTo>
                    <a:pt x="19916" y="5400"/>
                    <a:pt x="19916" y="5400"/>
                    <a:pt x="19916" y="5400"/>
                  </a:cubicBezTo>
                  <a:cubicBezTo>
                    <a:pt x="20015" y="5400"/>
                    <a:pt x="20015" y="5400"/>
                    <a:pt x="20114" y="5400"/>
                  </a:cubicBezTo>
                  <a:cubicBezTo>
                    <a:pt x="20114" y="5400"/>
                    <a:pt x="20015" y="5400"/>
                    <a:pt x="20015" y="5400"/>
                  </a:cubicBezTo>
                  <a:cubicBezTo>
                    <a:pt x="20015" y="2700"/>
                    <a:pt x="20015" y="2700"/>
                    <a:pt x="20015" y="0"/>
                  </a:cubicBezTo>
                  <a:cubicBezTo>
                    <a:pt x="20015" y="0"/>
                    <a:pt x="20114" y="0"/>
                    <a:pt x="20114" y="0"/>
                  </a:cubicBezTo>
                  <a:cubicBezTo>
                    <a:pt x="20114" y="0"/>
                    <a:pt x="20114" y="0"/>
                    <a:pt x="20114" y="0"/>
                  </a:cubicBezTo>
                  <a:cubicBezTo>
                    <a:pt x="20114" y="2700"/>
                    <a:pt x="20114" y="2700"/>
                    <a:pt x="20114" y="2700"/>
                  </a:cubicBezTo>
                  <a:cubicBezTo>
                    <a:pt x="20114" y="2700"/>
                    <a:pt x="20114" y="2700"/>
                    <a:pt x="20213" y="2700"/>
                  </a:cubicBezTo>
                  <a:cubicBezTo>
                    <a:pt x="20213" y="2700"/>
                    <a:pt x="20213" y="0"/>
                    <a:pt x="20213" y="0"/>
                  </a:cubicBezTo>
                  <a:cubicBezTo>
                    <a:pt x="20312" y="2700"/>
                    <a:pt x="20312" y="2700"/>
                    <a:pt x="20312" y="2700"/>
                  </a:cubicBezTo>
                  <a:cubicBezTo>
                    <a:pt x="20312" y="2700"/>
                    <a:pt x="20411" y="2700"/>
                    <a:pt x="20411" y="2700"/>
                  </a:cubicBezTo>
                  <a:cubicBezTo>
                    <a:pt x="20411" y="2700"/>
                    <a:pt x="20411" y="2700"/>
                    <a:pt x="20411" y="2700"/>
                  </a:cubicBezTo>
                  <a:cubicBezTo>
                    <a:pt x="20510" y="0"/>
                    <a:pt x="20510" y="0"/>
                    <a:pt x="20609" y="0"/>
                  </a:cubicBezTo>
                  <a:cubicBezTo>
                    <a:pt x="20609" y="0"/>
                    <a:pt x="20609" y="0"/>
                    <a:pt x="20609" y="2700"/>
                  </a:cubicBezTo>
                  <a:cubicBezTo>
                    <a:pt x="20609" y="2700"/>
                    <a:pt x="20708" y="5400"/>
                    <a:pt x="20708" y="5400"/>
                  </a:cubicBezTo>
                  <a:cubicBezTo>
                    <a:pt x="20609" y="5400"/>
                    <a:pt x="20609" y="5400"/>
                    <a:pt x="20609" y="5400"/>
                  </a:cubicBezTo>
                  <a:cubicBezTo>
                    <a:pt x="20609" y="5400"/>
                    <a:pt x="20609" y="5400"/>
                    <a:pt x="20609" y="5400"/>
                  </a:cubicBezTo>
                  <a:cubicBezTo>
                    <a:pt x="20609" y="5400"/>
                    <a:pt x="20609" y="5400"/>
                    <a:pt x="20609" y="5400"/>
                  </a:cubicBezTo>
                  <a:cubicBezTo>
                    <a:pt x="20609" y="5400"/>
                    <a:pt x="20609" y="5400"/>
                    <a:pt x="20609" y="5400"/>
                  </a:cubicBezTo>
                  <a:cubicBezTo>
                    <a:pt x="20609" y="5400"/>
                    <a:pt x="20609" y="5400"/>
                    <a:pt x="20609" y="5400"/>
                  </a:cubicBezTo>
                  <a:cubicBezTo>
                    <a:pt x="20609" y="5400"/>
                    <a:pt x="20708" y="5400"/>
                    <a:pt x="20708" y="5400"/>
                  </a:cubicBezTo>
                  <a:cubicBezTo>
                    <a:pt x="20708" y="5400"/>
                    <a:pt x="20708" y="8100"/>
                    <a:pt x="20708" y="8100"/>
                  </a:cubicBezTo>
                  <a:cubicBezTo>
                    <a:pt x="20708" y="8100"/>
                    <a:pt x="20708" y="8100"/>
                    <a:pt x="20708" y="8100"/>
                  </a:cubicBezTo>
                  <a:cubicBezTo>
                    <a:pt x="20807" y="8100"/>
                    <a:pt x="20807" y="8100"/>
                    <a:pt x="20807" y="5400"/>
                  </a:cubicBezTo>
                  <a:cubicBezTo>
                    <a:pt x="20807" y="5400"/>
                    <a:pt x="20906" y="5400"/>
                    <a:pt x="20906" y="5400"/>
                  </a:cubicBezTo>
                  <a:cubicBezTo>
                    <a:pt x="20906" y="5400"/>
                    <a:pt x="20906" y="5400"/>
                    <a:pt x="20906" y="5400"/>
                  </a:cubicBezTo>
                  <a:cubicBezTo>
                    <a:pt x="20906" y="5400"/>
                    <a:pt x="20906" y="5400"/>
                    <a:pt x="20906" y="5400"/>
                  </a:cubicBezTo>
                  <a:cubicBezTo>
                    <a:pt x="20906" y="5400"/>
                    <a:pt x="20906" y="5400"/>
                    <a:pt x="20906" y="5400"/>
                  </a:cubicBezTo>
                  <a:cubicBezTo>
                    <a:pt x="20906" y="2700"/>
                    <a:pt x="20906" y="2700"/>
                    <a:pt x="20807" y="2700"/>
                  </a:cubicBezTo>
                  <a:cubicBezTo>
                    <a:pt x="20807" y="2700"/>
                    <a:pt x="20807" y="2700"/>
                    <a:pt x="20708" y="2700"/>
                  </a:cubicBezTo>
                  <a:cubicBezTo>
                    <a:pt x="20708" y="2700"/>
                    <a:pt x="20708" y="2700"/>
                    <a:pt x="20708" y="2700"/>
                  </a:cubicBezTo>
                  <a:cubicBezTo>
                    <a:pt x="20708" y="2700"/>
                    <a:pt x="20708" y="2700"/>
                    <a:pt x="20708" y="2700"/>
                  </a:cubicBezTo>
                  <a:cubicBezTo>
                    <a:pt x="20708" y="2700"/>
                    <a:pt x="20807" y="0"/>
                    <a:pt x="20807" y="0"/>
                  </a:cubicBezTo>
                  <a:cubicBezTo>
                    <a:pt x="20906" y="0"/>
                    <a:pt x="20906" y="0"/>
                    <a:pt x="21006" y="0"/>
                  </a:cubicBezTo>
                  <a:cubicBezTo>
                    <a:pt x="21006" y="0"/>
                    <a:pt x="21105" y="0"/>
                    <a:pt x="21105" y="0"/>
                  </a:cubicBezTo>
                  <a:cubicBezTo>
                    <a:pt x="21105" y="0"/>
                    <a:pt x="21105" y="2700"/>
                    <a:pt x="21105" y="2700"/>
                  </a:cubicBezTo>
                  <a:cubicBezTo>
                    <a:pt x="21105" y="2700"/>
                    <a:pt x="21105" y="2700"/>
                    <a:pt x="21105" y="2700"/>
                  </a:cubicBezTo>
                  <a:cubicBezTo>
                    <a:pt x="21105" y="2700"/>
                    <a:pt x="21105" y="2700"/>
                    <a:pt x="21006" y="2700"/>
                  </a:cubicBezTo>
                  <a:cubicBezTo>
                    <a:pt x="21006" y="5400"/>
                    <a:pt x="21006" y="5400"/>
                    <a:pt x="21006" y="5400"/>
                  </a:cubicBezTo>
                  <a:cubicBezTo>
                    <a:pt x="21006" y="5400"/>
                    <a:pt x="21006" y="5400"/>
                    <a:pt x="21105" y="5400"/>
                  </a:cubicBezTo>
                  <a:cubicBezTo>
                    <a:pt x="21105" y="5400"/>
                    <a:pt x="21105" y="5400"/>
                    <a:pt x="21105" y="5400"/>
                  </a:cubicBezTo>
                  <a:cubicBezTo>
                    <a:pt x="21105" y="5400"/>
                    <a:pt x="21105" y="5400"/>
                    <a:pt x="21204" y="5400"/>
                  </a:cubicBezTo>
                  <a:cubicBezTo>
                    <a:pt x="21204" y="8100"/>
                    <a:pt x="21204" y="8100"/>
                    <a:pt x="21204" y="8100"/>
                  </a:cubicBezTo>
                  <a:cubicBezTo>
                    <a:pt x="21303" y="8100"/>
                    <a:pt x="21303" y="8100"/>
                    <a:pt x="21402" y="8100"/>
                  </a:cubicBezTo>
                  <a:cubicBezTo>
                    <a:pt x="21402" y="8100"/>
                    <a:pt x="21402" y="8100"/>
                    <a:pt x="21402" y="8100"/>
                  </a:cubicBezTo>
                  <a:cubicBezTo>
                    <a:pt x="21402" y="8100"/>
                    <a:pt x="21501" y="8100"/>
                    <a:pt x="21501" y="8100"/>
                  </a:cubicBezTo>
                  <a:cubicBezTo>
                    <a:pt x="21501" y="8100"/>
                    <a:pt x="21501" y="8100"/>
                    <a:pt x="21501" y="8100"/>
                  </a:cubicBezTo>
                  <a:cubicBezTo>
                    <a:pt x="21501" y="8100"/>
                    <a:pt x="21501" y="10800"/>
                    <a:pt x="21501" y="10800"/>
                  </a:cubicBezTo>
                  <a:cubicBezTo>
                    <a:pt x="21600" y="10800"/>
                    <a:pt x="21600" y="10800"/>
                    <a:pt x="21600" y="13500"/>
                  </a:cubicBezTo>
                  <a:cubicBezTo>
                    <a:pt x="21600" y="10800"/>
                    <a:pt x="21600" y="10800"/>
                    <a:pt x="21600" y="10800"/>
                  </a:cubicBezTo>
                  <a:cubicBezTo>
                    <a:pt x="21600" y="10800"/>
                    <a:pt x="21600" y="13500"/>
                    <a:pt x="21501" y="10800"/>
                  </a:cubicBezTo>
                  <a:cubicBezTo>
                    <a:pt x="21501" y="10800"/>
                    <a:pt x="21501" y="10800"/>
                    <a:pt x="21501" y="10800"/>
                  </a:cubicBezTo>
                  <a:cubicBezTo>
                    <a:pt x="21501" y="10800"/>
                    <a:pt x="21501" y="10800"/>
                    <a:pt x="21501" y="10800"/>
                  </a:cubicBezTo>
                  <a:cubicBezTo>
                    <a:pt x="21501" y="13500"/>
                    <a:pt x="21501" y="13500"/>
                    <a:pt x="21501" y="13500"/>
                  </a:cubicBezTo>
                  <a:cubicBezTo>
                    <a:pt x="21501" y="13500"/>
                    <a:pt x="21501" y="13500"/>
                    <a:pt x="21501" y="16200"/>
                  </a:cubicBezTo>
                  <a:cubicBezTo>
                    <a:pt x="21501" y="16200"/>
                    <a:pt x="21501" y="16200"/>
                    <a:pt x="21501" y="16200"/>
                  </a:cubicBezTo>
                  <a:cubicBezTo>
                    <a:pt x="21501" y="18900"/>
                    <a:pt x="21402" y="18900"/>
                    <a:pt x="21402" y="18900"/>
                  </a:cubicBezTo>
                  <a:cubicBezTo>
                    <a:pt x="21402" y="18900"/>
                    <a:pt x="21402" y="18900"/>
                    <a:pt x="21303" y="18900"/>
                  </a:cubicBezTo>
                  <a:cubicBezTo>
                    <a:pt x="21303" y="16200"/>
                    <a:pt x="21204" y="16200"/>
                    <a:pt x="21105" y="18900"/>
                  </a:cubicBezTo>
                  <a:cubicBezTo>
                    <a:pt x="21105" y="18900"/>
                    <a:pt x="21105" y="18900"/>
                    <a:pt x="21006" y="18900"/>
                  </a:cubicBezTo>
                  <a:cubicBezTo>
                    <a:pt x="21006" y="18900"/>
                    <a:pt x="20906" y="18900"/>
                    <a:pt x="20906" y="16200"/>
                  </a:cubicBezTo>
                  <a:cubicBezTo>
                    <a:pt x="20807" y="16200"/>
                    <a:pt x="20807" y="16200"/>
                    <a:pt x="20708" y="16200"/>
                  </a:cubicBezTo>
                  <a:cubicBezTo>
                    <a:pt x="20708" y="16200"/>
                    <a:pt x="20708" y="16200"/>
                    <a:pt x="20708" y="16200"/>
                  </a:cubicBezTo>
                  <a:cubicBezTo>
                    <a:pt x="20708" y="16200"/>
                    <a:pt x="20609" y="16200"/>
                    <a:pt x="20609" y="16200"/>
                  </a:cubicBezTo>
                  <a:cubicBezTo>
                    <a:pt x="20609" y="16200"/>
                    <a:pt x="20609" y="13500"/>
                    <a:pt x="20708" y="13500"/>
                  </a:cubicBezTo>
                  <a:cubicBezTo>
                    <a:pt x="20708" y="13500"/>
                    <a:pt x="20708" y="13500"/>
                    <a:pt x="20708" y="10800"/>
                  </a:cubicBezTo>
                  <a:cubicBezTo>
                    <a:pt x="20807" y="10800"/>
                    <a:pt x="20708" y="10800"/>
                    <a:pt x="20708" y="10800"/>
                  </a:cubicBezTo>
                  <a:cubicBezTo>
                    <a:pt x="20708" y="10800"/>
                    <a:pt x="20609" y="10800"/>
                    <a:pt x="20510" y="10800"/>
                  </a:cubicBezTo>
                  <a:cubicBezTo>
                    <a:pt x="20609" y="10800"/>
                    <a:pt x="20609" y="10800"/>
                    <a:pt x="20609" y="13500"/>
                  </a:cubicBezTo>
                  <a:cubicBezTo>
                    <a:pt x="20609" y="13500"/>
                    <a:pt x="20609" y="13500"/>
                    <a:pt x="20609" y="13500"/>
                  </a:cubicBezTo>
                  <a:cubicBezTo>
                    <a:pt x="20609" y="13500"/>
                    <a:pt x="20609" y="13500"/>
                    <a:pt x="20609" y="13500"/>
                  </a:cubicBezTo>
                  <a:cubicBezTo>
                    <a:pt x="20609" y="13500"/>
                    <a:pt x="20609" y="16200"/>
                    <a:pt x="20609" y="16200"/>
                  </a:cubicBezTo>
                  <a:cubicBezTo>
                    <a:pt x="20510" y="16200"/>
                    <a:pt x="20411" y="16200"/>
                    <a:pt x="20411" y="16200"/>
                  </a:cubicBezTo>
                  <a:cubicBezTo>
                    <a:pt x="20411" y="13500"/>
                    <a:pt x="20411" y="13500"/>
                    <a:pt x="20312" y="13500"/>
                  </a:cubicBezTo>
                  <a:cubicBezTo>
                    <a:pt x="20312" y="13500"/>
                    <a:pt x="20312" y="13500"/>
                    <a:pt x="20312" y="13500"/>
                  </a:cubicBezTo>
                  <a:cubicBezTo>
                    <a:pt x="20312" y="16200"/>
                    <a:pt x="20312" y="16200"/>
                    <a:pt x="20312" y="16200"/>
                  </a:cubicBezTo>
                  <a:cubicBezTo>
                    <a:pt x="20213" y="13500"/>
                    <a:pt x="20213" y="13500"/>
                    <a:pt x="20213" y="13500"/>
                  </a:cubicBezTo>
                  <a:cubicBezTo>
                    <a:pt x="20114" y="13500"/>
                    <a:pt x="20114" y="13500"/>
                    <a:pt x="20114" y="13500"/>
                  </a:cubicBezTo>
                  <a:cubicBezTo>
                    <a:pt x="20114" y="13500"/>
                    <a:pt x="20114" y="13500"/>
                    <a:pt x="20114" y="13500"/>
                  </a:cubicBezTo>
                  <a:cubicBezTo>
                    <a:pt x="20114" y="13500"/>
                    <a:pt x="20114" y="13500"/>
                    <a:pt x="20114" y="13500"/>
                  </a:cubicBezTo>
                  <a:cubicBezTo>
                    <a:pt x="20114" y="13500"/>
                    <a:pt x="20114" y="13500"/>
                    <a:pt x="20114" y="13500"/>
                  </a:cubicBezTo>
                  <a:cubicBezTo>
                    <a:pt x="20114" y="13500"/>
                    <a:pt x="20114" y="13500"/>
                    <a:pt x="20114" y="13500"/>
                  </a:cubicBezTo>
                  <a:cubicBezTo>
                    <a:pt x="20114" y="16200"/>
                    <a:pt x="20114" y="16200"/>
                    <a:pt x="20114" y="18900"/>
                  </a:cubicBezTo>
                  <a:cubicBezTo>
                    <a:pt x="20114" y="18900"/>
                    <a:pt x="20114" y="18900"/>
                    <a:pt x="20114" y="18900"/>
                  </a:cubicBezTo>
                  <a:cubicBezTo>
                    <a:pt x="20015" y="16200"/>
                    <a:pt x="20015" y="18900"/>
                    <a:pt x="19916" y="18900"/>
                  </a:cubicBezTo>
                  <a:cubicBezTo>
                    <a:pt x="19817" y="18900"/>
                    <a:pt x="19817" y="18900"/>
                    <a:pt x="19817" y="16200"/>
                  </a:cubicBezTo>
                  <a:cubicBezTo>
                    <a:pt x="19817" y="16200"/>
                    <a:pt x="19717" y="16200"/>
                    <a:pt x="19717" y="16200"/>
                  </a:cubicBezTo>
                  <a:cubicBezTo>
                    <a:pt x="19717" y="16200"/>
                    <a:pt x="19717" y="16200"/>
                    <a:pt x="19717" y="16200"/>
                  </a:cubicBezTo>
                  <a:cubicBezTo>
                    <a:pt x="19618" y="16200"/>
                    <a:pt x="19618" y="18900"/>
                    <a:pt x="19618" y="16200"/>
                  </a:cubicBezTo>
                  <a:cubicBezTo>
                    <a:pt x="19519" y="16200"/>
                    <a:pt x="19519" y="16200"/>
                    <a:pt x="19420" y="13500"/>
                  </a:cubicBezTo>
                  <a:cubicBezTo>
                    <a:pt x="19420" y="13500"/>
                    <a:pt x="19420" y="13500"/>
                    <a:pt x="19420" y="13500"/>
                  </a:cubicBezTo>
                  <a:cubicBezTo>
                    <a:pt x="19420" y="13500"/>
                    <a:pt x="19420" y="13500"/>
                    <a:pt x="19420" y="13500"/>
                  </a:cubicBezTo>
                  <a:cubicBezTo>
                    <a:pt x="19321" y="13500"/>
                    <a:pt x="19321" y="13500"/>
                    <a:pt x="19321" y="13500"/>
                  </a:cubicBezTo>
                  <a:cubicBezTo>
                    <a:pt x="19222" y="10800"/>
                    <a:pt x="19222" y="10800"/>
                    <a:pt x="19222" y="10800"/>
                  </a:cubicBezTo>
                  <a:cubicBezTo>
                    <a:pt x="19222" y="10800"/>
                    <a:pt x="19222" y="8100"/>
                    <a:pt x="19222" y="8100"/>
                  </a:cubicBezTo>
                  <a:cubicBezTo>
                    <a:pt x="19222" y="8100"/>
                    <a:pt x="19123" y="8100"/>
                    <a:pt x="19123" y="8100"/>
                  </a:cubicBezTo>
                  <a:cubicBezTo>
                    <a:pt x="19123" y="10800"/>
                    <a:pt x="19123" y="10800"/>
                    <a:pt x="19123" y="10800"/>
                  </a:cubicBezTo>
                  <a:cubicBezTo>
                    <a:pt x="19024" y="10800"/>
                    <a:pt x="19024" y="13500"/>
                    <a:pt x="19123" y="13500"/>
                  </a:cubicBezTo>
                  <a:cubicBezTo>
                    <a:pt x="19123" y="13500"/>
                    <a:pt x="19123" y="13500"/>
                    <a:pt x="19123" y="13500"/>
                  </a:cubicBezTo>
                  <a:cubicBezTo>
                    <a:pt x="19222" y="13500"/>
                    <a:pt x="19222" y="13500"/>
                    <a:pt x="19222" y="13500"/>
                  </a:cubicBezTo>
                  <a:cubicBezTo>
                    <a:pt x="19222" y="13500"/>
                    <a:pt x="19222" y="13500"/>
                    <a:pt x="19222" y="13500"/>
                  </a:cubicBezTo>
                  <a:cubicBezTo>
                    <a:pt x="19222" y="16200"/>
                    <a:pt x="19222" y="16200"/>
                    <a:pt x="19123" y="16200"/>
                  </a:cubicBezTo>
                  <a:cubicBezTo>
                    <a:pt x="19123" y="16200"/>
                    <a:pt x="19024" y="16200"/>
                    <a:pt x="19024" y="16200"/>
                  </a:cubicBezTo>
                  <a:cubicBezTo>
                    <a:pt x="19024" y="16200"/>
                    <a:pt x="19024" y="16200"/>
                    <a:pt x="18925" y="13500"/>
                  </a:cubicBezTo>
                  <a:cubicBezTo>
                    <a:pt x="18925" y="13500"/>
                    <a:pt x="18925" y="13500"/>
                    <a:pt x="18925" y="13500"/>
                  </a:cubicBezTo>
                  <a:cubicBezTo>
                    <a:pt x="18925" y="13500"/>
                    <a:pt x="18925" y="13500"/>
                    <a:pt x="18925" y="13500"/>
                  </a:cubicBezTo>
                  <a:cubicBezTo>
                    <a:pt x="18925" y="16200"/>
                    <a:pt x="18925" y="16200"/>
                    <a:pt x="18925" y="13500"/>
                  </a:cubicBezTo>
                  <a:cubicBezTo>
                    <a:pt x="18925" y="13500"/>
                    <a:pt x="18925" y="16200"/>
                    <a:pt x="18925" y="16200"/>
                  </a:cubicBezTo>
                  <a:cubicBezTo>
                    <a:pt x="18925" y="16200"/>
                    <a:pt x="18826" y="16200"/>
                    <a:pt x="18826" y="16200"/>
                  </a:cubicBezTo>
                  <a:cubicBezTo>
                    <a:pt x="18826" y="16200"/>
                    <a:pt x="18727" y="13500"/>
                    <a:pt x="18727" y="16200"/>
                  </a:cubicBezTo>
                  <a:cubicBezTo>
                    <a:pt x="18727" y="16200"/>
                    <a:pt x="18727" y="16200"/>
                    <a:pt x="18628" y="16200"/>
                  </a:cubicBezTo>
                  <a:cubicBezTo>
                    <a:pt x="18628" y="16200"/>
                    <a:pt x="18628" y="16200"/>
                    <a:pt x="18628" y="16200"/>
                  </a:cubicBezTo>
                  <a:cubicBezTo>
                    <a:pt x="18628" y="16200"/>
                    <a:pt x="18628" y="18900"/>
                    <a:pt x="18628" y="18900"/>
                  </a:cubicBezTo>
                  <a:cubicBezTo>
                    <a:pt x="18628" y="18900"/>
                    <a:pt x="18528" y="18900"/>
                    <a:pt x="18528" y="18900"/>
                  </a:cubicBezTo>
                  <a:cubicBezTo>
                    <a:pt x="18528" y="18900"/>
                    <a:pt x="18429" y="18900"/>
                    <a:pt x="18429" y="16200"/>
                  </a:cubicBezTo>
                  <a:cubicBezTo>
                    <a:pt x="18429" y="16200"/>
                    <a:pt x="18429" y="16200"/>
                    <a:pt x="18330" y="13500"/>
                  </a:cubicBezTo>
                  <a:cubicBezTo>
                    <a:pt x="18330" y="13500"/>
                    <a:pt x="18330" y="13500"/>
                    <a:pt x="18330" y="16200"/>
                  </a:cubicBezTo>
                  <a:cubicBezTo>
                    <a:pt x="18330" y="16200"/>
                    <a:pt x="18330" y="16200"/>
                    <a:pt x="18330" y="16200"/>
                  </a:cubicBezTo>
                  <a:cubicBezTo>
                    <a:pt x="18330" y="16200"/>
                    <a:pt x="18330" y="16200"/>
                    <a:pt x="18330" y="16200"/>
                  </a:cubicBezTo>
                  <a:cubicBezTo>
                    <a:pt x="18330" y="16200"/>
                    <a:pt x="18231" y="16200"/>
                    <a:pt x="18231" y="13500"/>
                  </a:cubicBezTo>
                  <a:cubicBezTo>
                    <a:pt x="18231" y="13500"/>
                    <a:pt x="18231" y="13500"/>
                    <a:pt x="18231" y="13500"/>
                  </a:cubicBezTo>
                  <a:cubicBezTo>
                    <a:pt x="18231" y="10800"/>
                    <a:pt x="18330" y="10800"/>
                    <a:pt x="18330" y="10800"/>
                  </a:cubicBezTo>
                  <a:cubicBezTo>
                    <a:pt x="18330" y="10800"/>
                    <a:pt x="18330" y="10800"/>
                    <a:pt x="18330" y="10800"/>
                  </a:cubicBezTo>
                  <a:cubicBezTo>
                    <a:pt x="18330" y="13500"/>
                    <a:pt x="18429" y="10800"/>
                    <a:pt x="18429" y="10800"/>
                  </a:cubicBezTo>
                  <a:cubicBezTo>
                    <a:pt x="18429" y="10800"/>
                    <a:pt x="18429" y="10800"/>
                    <a:pt x="18429" y="8100"/>
                  </a:cubicBezTo>
                  <a:cubicBezTo>
                    <a:pt x="18429" y="8100"/>
                    <a:pt x="18330" y="8100"/>
                    <a:pt x="18330" y="8100"/>
                  </a:cubicBezTo>
                  <a:cubicBezTo>
                    <a:pt x="18330" y="5400"/>
                    <a:pt x="18330" y="5400"/>
                    <a:pt x="18231" y="5400"/>
                  </a:cubicBezTo>
                  <a:cubicBezTo>
                    <a:pt x="18231" y="5400"/>
                    <a:pt x="18231" y="5400"/>
                    <a:pt x="18231" y="5400"/>
                  </a:cubicBezTo>
                  <a:cubicBezTo>
                    <a:pt x="18231" y="5400"/>
                    <a:pt x="18132" y="8100"/>
                    <a:pt x="18132" y="8100"/>
                  </a:cubicBezTo>
                  <a:cubicBezTo>
                    <a:pt x="18132" y="8100"/>
                    <a:pt x="18231" y="8100"/>
                    <a:pt x="18231" y="8100"/>
                  </a:cubicBezTo>
                  <a:cubicBezTo>
                    <a:pt x="18231" y="8100"/>
                    <a:pt x="18231" y="8100"/>
                    <a:pt x="18231" y="8100"/>
                  </a:cubicBezTo>
                  <a:cubicBezTo>
                    <a:pt x="18330" y="8100"/>
                    <a:pt x="18330" y="8100"/>
                    <a:pt x="18330" y="8100"/>
                  </a:cubicBezTo>
                  <a:cubicBezTo>
                    <a:pt x="18330" y="8100"/>
                    <a:pt x="18330" y="8100"/>
                    <a:pt x="18330" y="10800"/>
                  </a:cubicBezTo>
                  <a:cubicBezTo>
                    <a:pt x="18231" y="10800"/>
                    <a:pt x="18231" y="10800"/>
                    <a:pt x="18231" y="10800"/>
                  </a:cubicBezTo>
                  <a:cubicBezTo>
                    <a:pt x="18132" y="10800"/>
                    <a:pt x="18132" y="13500"/>
                    <a:pt x="18231" y="13500"/>
                  </a:cubicBezTo>
                  <a:cubicBezTo>
                    <a:pt x="18231" y="16200"/>
                    <a:pt x="18231" y="13500"/>
                    <a:pt x="18231" y="13500"/>
                  </a:cubicBezTo>
                  <a:cubicBezTo>
                    <a:pt x="18231" y="16200"/>
                    <a:pt x="18231" y="16200"/>
                    <a:pt x="18231" y="16200"/>
                  </a:cubicBezTo>
                  <a:cubicBezTo>
                    <a:pt x="18231" y="16200"/>
                    <a:pt x="18231" y="16200"/>
                    <a:pt x="18231" y="16200"/>
                  </a:cubicBezTo>
                  <a:cubicBezTo>
                    <a:pt x="18132" y="16200"/>
                    <a:pt x="18132" y="18900"/>
                    <a:pt x="18033" y="18900"/>
                  </a:cubicBezTo>
                  <a:cubicBezTo>
                    <a:pt x="18033" y="18900"/>
                    <a:pt x="18033" y="18900"/>
                    <a:pt x="18033" y="18900"/>
                  </a:cubicBezTo>
                  <a:cubicBezTo>
                    <a:pt x="17934" y="18900"/>
                    <a:pt x="17934" y="18900"/>
                    <a:pt x="17934" y="18900"/>
                  </a:cubicBezTo>
                  <a:cubicBezTo>
                    <a:pt x="17835" y="18900"/>
                    <a:pt x="17835" y="18900"/>
                    <a:pt x="17835" y="18900"/>
                  </a:cubicBezTo>
                  <a:cubicBezTo>
                    <a:pt x="17736" y="18900"/>
                    <a:pt x="17736" y="18900"/>
                    <a:pt x="17736" y="18900"/>
                  </a:cubicBezTo>
                  <a:cubicBezTo>
                    <a:pt x="17736" y="18900"/>
                    <a:pt x="17736" y="18900"/>
                    <a:pt x="17736" y="18900"/>
                  </a:cubicBezTo>
                  <a:cubicBezTo>
                    <a:pt x="17637" y="18900"/>
                    <a:pt x="17637" y="18900"/>
                    <a:pt x="17637" y="18900"/>
                  </a:cubicBezTo>
                  <a:cubicBezTo>
                    <a:pt x="17637" y="16200"/>
                    <a:pt x="17637" y="16200"/>
                    <a:pt x="17637" y="16200"/>
                  </a:cubicBezTo>
                  <a:cubicBezTo>
                    <a:pt x="17637" y="16200"/>
                    <a:pt x="17538" y="16200"/>
                    <a:pt x="17538" y="16200"/>
                  </a:cubicBezTo>
                  <a:cubicBezTo>
                    <a:pt x="17538" y="16200"/>
                    <a:pt x="17637" y="16200"/>
                    <a:pt x="17637" y="16200"/>
                  </a:cubicBezTo>
                  <a:cubicBezTo>
                    <a:pt x="17637" y="16200"/>
                    <a:pt x="17637" y="16200"/>
                    <a:pt x="17637" y="16200"/>
                  </a:cubicBezTo>
                  <a:cubicBezTo>
                    <a:pt x="17538" y="18900"/>
                    <a:pt x="17439" y="18900"/>
                    <a:pt x="17339" y="18900"/>
                  </a:cubicBezTo>
                  <a:cubicBezTo>
                    <a:pt x="17339" y="18900"/>
                    <a:pt x="17240" y="18900"/>
                    <a:pt x="17240" y="16200"/>
                  </a:cubicBezTo>
                  <a:cubicBezTo>
                    <a:pt x="17240" y="16200"/>
                    <a:pt x="17240" y="16200"/>
                    <a:pt x="17240" y="16200"/>
                  </a:cubicBezTo>
                  <a:cubicBezTo>
                    <a:pt x="17240" y="16200"/>
                    <a:pt x="17240" y="16200"/>
                    <a:pt x="17240" y="16200"/>
                  </a:cubicBezTo>
                  <a:cubicBezTo>
                    <a:pt x="17240" y="16200"/>
                    <a:pt x="17240" y="18900"/>
                    <a:pt x="17240" y="18900"/>
                  </a:cubicBezTo>
                  <a:cubicBezTo>
                    <a:pt x="17141" y="18900"/>
                    <a:pt x="17042" y="16200"/>
                    <a:pt x="16943" y="18900"/>
                  </a:cubicBezTo>
                  <a:cubicBezTo>
                    <a:pt x="16943" y="18900"/>
                    <a:pt x="16943" y="16200"/>
                    <a:pt x="16844" y="16200"/>
                  </a:cubicBezTo>
                  <a:cubicBezTo>
                    <a:pt x="16844" y="16200"/>
                    <a:pt x="16745" y="16200"/>
                    <a:pt x="16745" y="16200"/>
                  </a:cubicBezTo>
                  <a:cubicBezTo>
                    <a:pt x="16745" y="16200"/>
                    <a:pt x="16745" y="16200"/>
                    <a:pt x="16745" y="16200"/>
                  </a:cubicBezTo>
                  <a:cubicBezTo>
                    <a:pt x="16745" y="16200"/>
                    <a:pt x="16646" y="16200"/>
                    <a:pt x="16646" y="16200"/>
                  </a:cubicBezTo>
                  <a:cubicBezTo>
                    <a:pt x="16646" y="18900"/>
                    <a:pt x="16646" y="18900"/>
                    <a:pt x="16646" y="16200"/>
                  </a:cubicBezTo>
                  <a:cubicBezTo>
                    <a:pt x="16547" y="16200"/>
                    <a:pt x="16547" y="13500"/>
                    <a:pt x="16448" y="13500"/>
                  </a:cubicBezTo>
                  <a:cubicBezTo>
                    <a:pt x="16448" y="13500"/>
                    <a:pt x="16448" y="13500"/>
                    <a:pt x="16448" y="13500"/>
                  </a:cubicBezTo>
                  <a:cubicBezTo>
                    <a:pt x="16448" y="13500"/>
                    <a:pt x="16448" y="16200"/>
                    <a:pt x="16448" y="16200"/>
                  </a:cubicBezTo>
                  <a:cubicBezTo>
                    <a:pt x="16448" y="16200"/>
                    <a:pt x="16448" y="16200"/>
                    <a:pt x="16448" y="16200"/>
                  </a:cubicBezTo>
                  <a:cubicBezTo>
                    <a:pt x="16448" y="16200"/>
                    <a:pt x="16448" y="18900"/>
                    <a:pt x="16448" y="18900"/>
                  </a:cubicBezTo>
                  <a:cubicBezTo>
                    <a:pt x="16448" y="18900"/>
                    <a:pt x="16448" y="18900"/>
                    <a:pt x="16349" y="18900"/>
                  </a:cubicBezTo>
                  <a:cubicBezTo>
                    <a:pt x="16349" y="18900"/>
                    <a:pt x="16250" y="18900"/>
                    <a:pt x="16250" y="16200"/>
                  </a:cubicBezTo>
                  <a:cubicBezTo>
                    <a:pt x="16250" y="16200"/>
                    <a:pt x="16250" y="16200"/>
                    <a:pt x="16349" y="16200"/>
                  </a:cubicBezTo>
                  <a:cubicBezTo>
                    <a:pt x="16349" y="16200"/>
                    <a:pt x="16349" y="16200"/>
                    <a:pt x="16448" y="16200"/>
                  </a:cubicBezTo>
                  <a:cubicBezTo>
                    <a:pt x="16349" y="16200"/>
                    <a:pt x="16349" y="16200"/>
                    <a:pt x="16349" y="16200"/>
                  </a:cubicBezTo>
                  <a:cubicBezTo>
                    <a:pt x="16349" y="16200"/>
                    <a:pt x="16349" y="13500"/>
                    <a:pt x="16349" y="13500"/>
                  </a:cubicBezTo>
                  <a:cubicBezTo>
                    <a:pt x="16250" y="13500"/>
                    <a:pt x="16150" y="13500"/>
                    <a:pt x="16150" y="10800"/>
                  </a:cubicBezTo>
                  <a:cubicBezTo>
                    <a:pt x="16150" y="10800"/>
                    <a:pt x="16150" y="10800"/>
                    <a:pt x="16150" y="10800"/>
                  </a:cubicBezTo>
                  <a:cubicBezTo>
                    <a:pt x="16051" y="10800"/>
                    <a:pt x="16051" y="10800"/>
                    <a:pt x="16051" y="10800"/>
                  </a:cubicBezTo>
                  <a:cubicBezTo>
                    <a:pt x="16051" y="10800"/>
                    <a:pt x="16051" y="13500"/>
                    <a:pt x="16051" y="13500"/>
                  </a:cubicBezTo>
                  <a:cubicBezTo>
                    <a:pt x="16051" y="13500"/>
                    <a:pt x="16150" y="13500"/>
                    <a:pt x="16150" y="13500"/>
                  </a:cubicBezTo>
                  <a:cubicBezTo>
                    <a:pt x="16150" y="16200"/>
                    <a:pt x="16150" y="16200"/>
                    <a:pt x="16150" y="16200"/>
                  </a:cubicBezTo>
                  <a:cubicBezTo>
                    <a:pt x="16150" y="16200"/>
                    <a:pt x="16051" y="16200"/>
                    <a:pt x="16051" y="18900"/>
                  </a:cubicBezTo>
                  <a:cubicBezTo>
                    <a:pt x="16051" y="18900"/>
                    <a:pt x="16051" y="18900"/>
                    <a:pt x="16051" y="18900"/>
                  </a:cubicBezTo>
                  <a:cubicBezTo>
                    <a:pt x="15952" y="18900"/>
                    <a:pt x="15952" y="18900"/>
                    <a:pt x="15853" y="18900"/>
                  </a:cubicBezTo>
                  <a:cubicBezTo>
                    <a:pt x="15754" y="18900"/>
                    <a:pt x="15754" y="18900"/>
                    <a:pt x="15655" y="18900"/>
                  </a:cubicBezTo>
                  <a:cubicBezTo>
                    <a:pt x="15655" y="16200"/>
                    <a:pt x="15556" y="18900"/>
                    <a:pt x="15556" y="18900"/>
                  </a:cubicBezTo>
                  <a:cubicBezTo>
                    <a:pt x="15556" y="18900"/>
                    <a:pt x="15556" y="18900"/>
                    <a:pt x="15556" y="18900"/>
                  </a:cubicBezTo>
                  <a:cubicBezTo>
                    <a:pt x="15556" y="18900"/>
                    <a:pt x="15457" y="16200"/>
                    <a:pt x="15457" y="18900"/>
                  </a:cubicBezTo>
                  <a:cubicBezTo>
                    <a:pt x="15457" y="18900"/>
                    <a:pt x="15457" y="18900"/>
                    <a:pt x="15358" y="18900"/>
                  </a:cubicBezTo>
                  <a:cubicBezTo>
                    <a:pt x="15358" y="18900"/>
                    <a:pt x="15358" y="18900"/>
                    <a:pt x="15358" y="16200"/>
                  </a:cubicBezTo>
                  <a:cubicBezTo>
                    <a:pt x="15259" y="16200"/>
                    <a:pt x="15259" y="16200"/>
                    <a:pt x="15259" y="18900"/>
                  </a:cubicBezTo>
                  <a:cubicBezTo>
                    <a:pt x="15259" y="18900"/>
                    <a:pt x="15259" y="18900"/>
                    <a:pt x="15160" y="18900"/>
                  </a:cubicBezTo>
                  <a:cubicBezTo>
                    <a:pt x="15160" y="18900"/>
                    <a:pt x="15061" y="18900"/>
                    <a:pt x="14961" y="16200"/>
                  </a:cubicBezTo>
                  <a:cubicBezTo>
                    <a:pt x="14961" y="16200"/>
                    <a:pt x="14961" y="16200"/>
                    <a:pt x="14961" y="16200"/>
                  </a:cubicBezTo>
                  <a:cubicBezTo>
                    <a:pt x="14862" y="16200"/>
                    <a:pt x="14763" y="16200"/>
                    <a:pt x="14763" y="16200"/>
                  </a:cubicBezTo>
                  <a:cubicBezTo>
                    <a:pt x="14664" y="16200"/>
                    <a:pt x="14664" y="16200"/>
                    <a:pt x="14664" y="16200"/>
                  </a:cubicBezTo>
                  <a:cubicBezTo>
                    <a:pt x="14664" y="16200"/>
                    <a:pt x="14664" y="16200"/>
                    <a:pt x="14664" y="18900"/>
                  </a:cubicBezTo>
                  <a:cubicBezTo>
                    <a:pt x="14565" y="18900"/>
                    <a:pt x="14565" y="18900"/>
                    <a:pt x="14466" y="18900"/>
                  </a:cubicBezTo>
                  <a:cubicBezTo>
                    <a:pt x="14466" y="18900"/>
                    <a:pt x="14367" y="18900"/>
                    <a:pt x="14367" y="18900"/>
                  </a:cubicBezTo>
                  <a:cubicBezTo>
                    <a:pt x="14367" y="18900"/>
                    <a:pt x="14268" y="18900"/>
                    <a:pt x="14268" y="16200"/>
                  </a:cubicBezTo>
                  <a:cubicBezTo>
                    <a:pt x="14268" y="16200"/>
                    <a:pt x="14169" y="16200"/>
                    <a:pt x="14169" y="16200"/>
                  </a:cubicBezTo>
                  <a:cubicBezTo>
                    <a:pt x="14169" y="16200"/>
                    <a:pt x="14169" y="16200"/>
                    <a:pt x="14169" y="16200"/>
                  </a:cubicBezTo>
                  <a:cubicBezTo>
                    <a:pt x="14169" y="16200"/>
                    <a:pt x="14169" y="13500"/>
                    <a:pt x="14169" y="13500"/>
                  </a:cubicBezTo>
                  <a:cubicBezTo>
                    <a:pt x="14070" y="13500"/>
                    <a:pt x="14070" y="13500"/>
                    <a:pt x="14070" y="13500"/>
                  </a:cubicBezTo>
                  <a:cubicBezTo>
                    <a:pt x="14070" y="13500"/>
                    <a:pt x="14070" y="13500"/>
                    <a:pt x="14070" y="13500"/>
                  </a:cubicBezTo>
                  <a:cubicBezTo>
                    <a:pt x="14070" y="13500"/>
                    <a:pt x="14070" y="16200"/>
                    <a:pt x="14070" y="16200"/>
                  </a:cubicBezTo>
                  <a:cubicBezTo>
                    <a:pt x="14070" y="16200"/>
                    <a:pt x="14169" y="16200"/>
                    <a:pt x="14169" y="16200"/>
                  </a:cubicBezTo>
                  <a:cubicBezTo>
                    <a:pt x="14169" y="16200"/>
                    <a:pt x="14070" y="16200"/>
                    <a:pt x="14070" y="16200"/>
                  </a:cubicBezTo>
                  <a:cubicBezTo>
                    <a:pt x="14070" y="16200"/>
                    <a:pt x="13971" y="16200"/>
                    <a:pt x="13971" y="18900"/>
                  </a:cubicBezTo>
                  <a:cubicBezTo>
                    <a:pt x="13971" y="18900"/>
                    <a:pt x="13872" y="18900"/>
                    <a:pt x="13872" y="18900"/>
                  </a:cubicBezTo>
                  <a:cubicBezTo>
                    <a:pt x="13772" y="18900"/>
                    <a:pt x="13772" y="16200"/>
                    <a:pt x="13673" y="18900"/>
                  </a:cubicBezTo>
                  <a:cubicBezTo>
                    <a:pt x="13673" y="18900"/>
                    <a:pt x="13673" y="18900"/>
                    <a:pt x="13574" y="18900"/>
                  </a:cubicBezTo>
                  <a:cubicBezTo>
                    <a:pt x="13574" y="18900"/>
                    <a:pt x="13475" y="18900"/>
                    <a:pt x="13475" y="18900"/>
                  </a:cubicBezTo>
                  <a:cubicBezTo>
                    <a:pt x="13475" y="18900"/>
                    <a:pt x="13376" y="18900"/>
                    <a:pt x="13376" y="18900"/>
                  </a:cubicBezTo>
                  <a:cubicBezTo>
                    <a:pt x="13277" y="18900"/>
                    <a:pt x="13277" y="18900"/>
                    <a:pt x="13178" y="16200"/>
                  </a:cubicBezTo>
                  <a:cubicBezTo>
                    <a:pt x="13079" y="16200"/>
                    <a:pt x="13079" y="16200"/>
                    <a:pt x="13079" y="16200"/>
                  </a:cubicBezTo>
                  <a:cubicBezTo>
                    <a:pt x="12980" y="16200"/>
                    <a:pt x="12980" y="16200"/>
                    <a:pt x="12980" y="16200"/>
                  </a:cubicBezTo>
                  <a:cubicBezTo>
                    <a:pt x="12881" y="18900"/>
                    <a:pt x="12881" y="16200"/>
                    <a:pt x="12782" y="18900"/>
                  </a:cubicBezTo>
                  <a:cubicBezTo>
                    <a:pt x="12683" y="18900"/>
                    <a:pt x="12683" y="18900"/>
                    <a:pt x="12583" y="18900"/>
                  </a:cubicBezTo>
                  <a:cubicBezTo>
                    <a:pt x="12583" y="16200"/>
                    <a:pt x="12583" y="16200"/>
                    <a:pt x="12484" y="16200"/>
                  </a:cubicBezTo>
                  <a:cubicBezTo>
                    <a:pt x="12484" y="18900"/>
                    <a:pt x="12484" y="18900"/>
                    <a:pt x="12385" y="18900"/>
                  </a:cubicBezTo>
                  <a:cubicBezTo>
                    <a:pt x="12385" y="18900"/>
                    <a:pt x="12286" y="18900"/>
                    <a:pt x="12187" y="18900"/>
                  </a:cubicBezTo>
                  <a:cubicBezTo>
                    <a:pt x="12187" y="18900"/>
                    <a:pt x="12187" y="18900"/>
                    <a:pt x="12187" y="18900"/>
                  </a:cubicBezTo>
                  <a:cubicBezTo>
                    <a:pt x="12187" y="18900"/>
                    <a:pt x="12088" y="18900"/>
                    <a:pt x="12088" y="16200"/>
                  </a:cubicBezTo>
                  <a:cubicBezTo>
                    <a:pt x="12088" y="18900"/>
                    <a:pt x="12088" y="18900"/>
                    <a:pt x="12088" y="18900"/>
                  </a:cubicBezTo>
                  <a:cubicBezTo>
                    <a:pt x="12088" y="18900"/>
                    <a:pt x="11989" y="18900"/>
                    <a:pt x="11989" y="18900"/>
                  </a:cubicBezTo>
                  <a:cubicBezTo>
                    <a:pt x="11989" y="18900"/>
                    <a:pt x="11890" y="18900"/>
                    <a:pt x="11890" y="18900"/>
                  </a:cubicBezTo>
                  <a:cubicBezTo>
                    <a:pt x="11890" y="18900"/>
                    <a:pt x="11791" y="18900"/>
                    <a:pt x="11791" y="18900"/>
                  </a:cubicBezTo>
                  <a:cubicBezTo>
                    <a:pt x="11791" y="18900"/>
                    <a:pt x="11791" y="18900"/>
                    <a:pt x="11791" y="18900"/>
                  </a:cubicBezTo>
                  <a:cubicBezTo>
                    <a:pt x="11791" y="18900"/>
                    <a:pt x="11791" y="18900"/>
                    <a:pt x="11791" y="16200"/>
                  </a:cubicBezTo>
                  <a:cubicBezTo>
                    <a:pt x="11791" y="16200"/>
                    <a:pt x="11791" y="16200"/>
                    <a:pt x="11791" y="16200"/>
                  </a:cubicBezTo>
                  <a:cubicBezTo>
                    <a:pt x="11791" y="16200"/>
                    <a:pt x="11890" y="16200"/>
                    <a:pt x="11890" y="16200"/>
                  </a:cubicBezTo>
                  <a:cubicBezTo>
                    <a:pt x="11890" y="16200"/>
                    <a:pt x="11890" y="16200"/>
                    <a:pt x="11989" y="16200"/>
                  </a:cubicBezTo>
                  <a:cubicBezTo>
                    <a:pt x="11989" y="16200"/>
                    <a:pt x="11989" y="16200"/>
                    <a:pt x="11989" y="16200"/>
                  </a:cubicBezTo>
                  <a:cubicBezTo>
                    <a:pt x="12088" y="16200"/>
                    <a:pt x="12088" y="16200"/>
                    <a:pt x="12088" y="13500"/>
                  </a:cubicBezTo>
                  <a:cubicBezTo>
                    <a:pt x="12088" y="13500"/>
                    <a:pt x="12088" y="13500"/>
                    <a:pt x="12088" y="10800"/>
                  </a:cubicBezTo>
                  <a:cubicBezTo>
                    <a:pt x="12088" y="10800"/>
                    <a:pt x="11989" y="10800"/>
                    <a:pt x="11989" y="10800"/>
                  </a:cubicBezTo>
                  <a:cubicBezTo>
                    <a:pt x="11989" y="10800"/>
                    <a:pt x="11989" y="13500"/>
                    <a:pt x="11989" y="13500"/>
                  </a:cubicBezTo>
                  <a:cubicBezTo>
                    <a:pt x="11989" y="13500"/>
                    <a:pt x="11890" y="13500"/>
                    <a:pt x="11890" y="13500"/>
                  </a:cubicBezTo>
                  <a:cubicBezTo>
                    <a:pt x="11890" y="13500"/>
                    <a:pt x="11890" y="10800"/>
                    <a:pt x="11890" y="10800"/>
                  </a:cubicBezTo>
                  <a:cubicBezTo>
                    <a:pt x="11890" y="10800"/>
                    <a:pt x="11890" y="10800"/>
                    <a:pt x="11890" y="10800"/>
                  </a:cubicBezTo>
                  <a:cubicBezTo>
                    <a:pt x="11791" y="10800"/>
                    <a:pt x="11791" y="10800"/>
                    <a:pt x="11692" y="10800"/>
                  </a:cubicBezTo>
                  <a:cubicBezTo>
                    <a:pt x="11692" y="10800"/>
                    <a:pt x="11692" y="10800"/>
                    <a:pt x="11692" y="10800"/>
                  </a:cubicBezTo>
                  <a:cubicBezTo>
                    <a:pt x="11692" y="10800"/>
                    <a:pt x="11692" y="10800"/>
                    <a:pt x="11692" y="10800"/>
                  </a:cubicBezTo>
                  <a:cubicBezTo>
                    <a:pt x="11692" y="10800"/>
                    <a:pt x="11692" y="10800"/>
                    <a:pt x="11692" y="10800"/>
                  </a:cubicBezTo>
                  <a:cubicBezTo>
                    <a:pt x="11791" y="10800"/>
                    <a:pt x="11791" y="13500"/>
                    <a:pt x="11791" y="13500"/>
                  </a:cubicBezTo>
                  <a:cubicBezTo>
                    <a:pt x="11791" y="13500"/>
                    <a:pt x="11791" y="13500"/>
                    <a:pt x="11791" y="13500"/>
                  </a:cubicBezTo>
                  <a:cubicBezTo>
                    <a:pt x="11791" y="13500"/>
                    <a:pt x="11692" y="13500"/>
                    <a:pt x="11692" y="13500"/>
                  </a:cubicBezTo>
                  <a:cubicBezTo>
                    <a:pt x="11692" y="13500"/>
                    <a:pt x="11692" y="13500"/>
                    <a:pt x="11692" y="16200"/>
                  </a:cubicBezTo>
                  <a:cubicBezTo>
                    <a:pt x="11692" y="16200"/>
                    <a:pt x="11593" y="16200"/>
                    <a:pt x="11593" y="16200"/>
                  </a:cubicBezTo>
                  <a:cubicBezTo>
                    <a:pt x="11593" y="16200"/>
                    <a:pt x="11494" y="16200"/>
                    <a:pt x="11494" y="16200"/>
                  </a:cubicBezTo>
                  <a:cubicBezTo>
                    <a:pt x="11394" y="16200"/>
                    <a:pt x="11394" y="13500"/>
                    <a:pt x="11295" y="13500"/>
                  </a:cubicBezTo>
                  <a:cubicBezTo>
                    <a:pt x="11295" y="13500"/>
                    <a:pt x="11295" y="13500"/>
                    <a:pt x="11295" y="13500"/>
                  </a:cubicBezTo>
                  <a:cubicBezTo>
                    <a:pt x="11196" y="13500"/>
                    <a:pt x="11196" y="13500"/>
                    <a:pt x="11196" y="13500"/>
                  </a:cubicBezTo>
                  <a:cubicBezTo>
                    <a:pt x="11196" y="13500"/>
                    <a:pt x="11196" y="13500"/>
                    <a:pt x="11196" y="13500"/>
                  </a:cubicBezTo>
                  <a:cubicBezTo>
                    <a:pt x="11196" y="16200"/>
                    <a:pt x="11196" y="16200"/>
                    <a:pt x="11295" y="16200"/>
                  </a:cubicBezTo>
                  <a:cubicBezTo>
                    <a:pt x="11295" y="16200"/>
                    <a:pt x="11295" y="18900"/>
                    <a:pt x="11295" y="18900"/>
                  </a:cubicBezTo>
                  <a:cubicBezTo>
                    <a:pt x="11295" y="18900"/>
                    <a:pt x="11295" y="18900"/>
                    <a:pt x="11295" y="18900"/>
                  </a:cubicBezTo>
                  <a:cubicBezTo>
                    <a:pt x="11295" y="18900"/>
                    <a:pt x="11295" y="18900"/>
                    <a:pt x="11196" y="18900"/>
                  </a:cubicBezTo>
                  <a:cubicBezTo>
                    <a:pt x="11196" y="18900"/>
                    <a:pt x="11097" y="18900"/>
                    <a:pt x="10998" y="18900"/>
                  </a:cubicBezTo>
                  <a:cubicBezTo>
                    <a:pt x="10998" y="18900"/>
                    <a:pt x="10899" y="16200"/>
                    <a:pt x="10899" y="16200"/>
                  </a:cubicBezTo>
                  <a:cubicBezTo>
                    <a:pt x="10899" y="16200"/>
                    <a:pt x="10800" y="16200"/>
                    <a:pt x="10800" y="18900"/>
                  </a:cubicBezTo>
                  <a:cubicBezTo>
                    <a:pt x="10701" y="18900"/>
                    <a:pt x="10701" y="18900"/>
                    <a:pt x="10701" y="18900"/>
                  </a:cubicBezTo>
                  <a:cubicBezTo>
                    <a:pt x="10602" y="18900"/>
                    <a:pt x="10503" y="18900"/>
                    <a:pt x="10503" y="16200"/>
                  </a:cubicBezTo>
                  <a:cubicBezTo>
                    <a:pt x="10503" y="16200"/>
                    <a:pt x="10404" y="16200"/>
                    <a:pt x="10404" y="16200"/>
                  </a:cubicBezTo>
                  <a:cubicBezTo>
                    <a:pt x="10404" y="16200"/>
                    <a:pt x="10305" y="16200"/>
                    <a:pt x="10206" y="16200"/>
                  </a:cubicBezTo>
                  <a:cubicBezTo>
                    <a:pt x="10206" y="16200"/>
                    <a:pt x="10206" y="16200"/>
                    <a:pt x="10206" y="16200"/>
                  </a:cubicBezTo>
                  <a:cubicBezTo>
                    <a:pt x="10305" y="16200"/>
                    <a:pt x="10206" y="18900"/>
                    <a:pt x="10206" y="18900"/>
                  </a:cubicBezTo>
                  <a:cubicBezTo>
                    <a:pt x="10106" y="18900"/>
                    <a:pt x="10106" y="18900"/>
                    <a:pt x="10007" y="18900"/>
                  </a:cubicBezTo>
                  <a:cubicBezTo>
                    <a:pt x="9908" y="18900"/>
                    <a:pt x="9908" y="18900"/>
                    <a:pt x="9908" y="18900"/>
                  </a:cubicBezTo>
                  <a:cubicBezTo>
                    <a:pt x="9809" y="18900"/>
                    <a:pt x="9809" y="16200"/>
                    <a:pt x="9710" y="16200"/>
                  </a:cubicBezTo>
                  <a:cubicBezTo>
                    <a:pt x="9710" y="16200"/>
                    <a:pt x="9710" y="16200"/>
                    <a:pt x="9710" y="16200"/>
                  </a:cubicBezTo>
                  <a:cubicBezTo>
                    <a:pt x="9611" y="16200"/>
                    <a:pt x="9611" y="16200"/>
                    <a:pt x="9611" y="16200"/>
                  </a:cubicBezTo>
                  <a:cubicBezTo>
                    <a:pt x="9611" y="16200"/>
                    <a:pt x="9611" y="16200"/>
                    <a:pt x="9611" y="16200"/>
                  </a:cubicBezTo>
                  <a:cubicBezTo>
                    <a:pt x="9611" y="16200"/>
                    <a:pt x="9611" y="16200"/>
                    <a:pt x="9611" y="16200"/>
                  </a:cubicBezTo>
                  <a:cubicBezTo>
                    <a:pt x="9611" y="16200"/>
                    <a:pt x="9611" y="16200"/>
                    <a:pt x="9611" y="16200"/>
                  </a:cubicBezTo>
                  <a:cubicBezTo>
                    <a:pt x="9611" y="18900"/>
                    <a:pt x="9512" y="18900"/>
                    <a:pt x="9413" y="18900"/>
                  </a:cubicBezTo>
                  <a:cubicBezTo>
                    <a:pt x="9413" y="18900"/>
                    <a:pt x="9413" y="18900"/>
                    <a:pt x="9413" y="18900"/>
                  </a:cubicBezTo>
                  <a:cubicBezTo>
                    <a:pt x="9413" y="16200"/>
                    <a:pt x="9413" y="16200"/>
                    <a:pt x="9413" y="16200"/>
                  </a:cubicBezTo>
                  <a:cubicBezTo>
                    <a:pt x="9413" y="16200"/>
                    <a:pt x="9413" y="13500"/>
                    <a:pt x="9413" y="13500"/>
                  </a:cubicBezTo>
                  <a:cubicBezTo>
                    <a:pt x="9413" y="13500"/>
                    <a:pt x="9413" y="13500"/>
                    <a:pt x="9413" y="13500"/>
                  </a:cubicBezTo>
                  <a:cubicBezTo>
                    <a:pt x="9413" y="13500"/>
                    <a:pt x="9413" y="13500"/>
                    <a:pt x="9413" y="13500"/>
                  </a:cubicBezTo>
                  <a:cubicBezTo>
                    <a:pt x="9413" y="16200"/>
                    <a:pt x="9314" y="16200"/>
                    <a:pt x="9314" y="16200"/>
                  </a:cubicBezTo>
                  <a:cubicBezTo>
                    <a:pt x="9314" y="18900"/>
                    <a:pt x="9314" y="18900"/>
                    <a:pt x="9314" y="18900"/>
                  </a:cubicBezTo>
                  <a:cubicBezTo>
                    <a:pt x="9215" y="16200"/>
                    <a:pt x="9215" y="16200"/>
                    <a:pt x="9116" y="18900"/>
                  </a:cubicBezTo>
                  <a:cubicBezTo>
                    <a:pt x="9116" y="18900"/>
                    <a:pt x="9116" y="18900"/>
                    <a:pt x="9116" y="18900"/>
                  </a:cubicBezTo>
                  <a:cubicBezTo>
                    <a:pt x="9017" y="18900"/>
                    <a:pt x="9017" y="18900"/>
                    <a:pt x="9017" y="18900"/>
                  </a:cubicBezTo>
                  <a:cubicBezTo>
                    <a:pt x="8917" y="18900"/>
                    <a:pt x="8917" y="18900"/>
                    <a:pt x="8818" y="18900"/>
                  </a:cubicBezTo>
                  <a:cubicBezTo>
                    <a:pt x="8719" y="18900"/>
                    <a:pt x="8521" y="18900"/>
                    <a:pt x="8422" y="18900"/>
                  </a:cubicBezTo>
                  <a:cubicBezTo>
                    <a:pt x="8323" y="18900"/>
                    <a:pt x="8323" y="18900"/>
                    <a:pt x="8323" y="18900"/>
                  </a:cubicBezTo>
                  <a:cubicBezTo>
                    <a:pt x="8224" y="18900"/>
                    <a:pt x="8125" y="18900"/>
                    <a:pt x="8125" y="18900"/>
                  </a:cubicBezTo>
                  <a:cubicBezTo>
                    <a:pt x="8125" y="18900"/>
                    <a:pt x="8026" y="18900"/>
                    <a:pt x="8026" y="18900"/>
                  </a:cubicBezTo>
                  <a:cubicBezTo>
                    <a:pt x="7927" y="18900"/>
                    <a:pt x="7927" y="18900"/>
                    <a:pt x="7927" y="18900"/>
                  </a:cubicBezTo>
                  <a:cubicBezTo>
                    <a:pt x="7927" y="18900"/>
                    <a:pt x="7828" y="18900"/>
                    <a:pt x="7828" y="18900"/>
                  </a:cubicBezTo>
                  <a:cubicBezTo>
                    <a:pt x="7828" y="18900"/>
                    <a:pt x="7728" y="18900"/>
                    <a:pt x="7629" y="18900"/>
                  </a:cubicBezTo>
                  <a:cubicBezTo>
                    <a:pt x="7530" y="18900"/>
                    <a:pt x="7431" y="18900"/>
                    <a:pt x="7332" y="18900"/>
                  </a:cubicBezTo>
                  <a:cubicBezTo>
                    <a:pt x="7233" y="18900"/>
                    <a:pt x="7233" y="18900"/>
                    <a:pt x="7134" y="18900"/>
                  </a:cubicBezTo>
                  <a:cubicBezTo>
                    <a:pt x="7035" y="18900"/>
                    <a:pt x="7035" y="18900"/>
                    <a:pt x="6936" y="18900"/>
                  </a:cubicBezTo>
                  <a:cubicBezTo>
                    <a:pt x="6936" y="18900"/>
                    <a:pt x="6837" y="18900"/>
                    <a:pt x="6837" y="18900"/>
                  </a:cubicBezTo>
                  <a:cubicBezTo>
                    <a:pt x="6837" y="18900"/>
                    <a:pt x="6837" y="18900"/>
                    <a:pt x="6837" y="18900"/>
                  </a:cubicBezTo>
                  <a:cubicBezTo>
                    <a:pt x="6738" y="18900"/>
                    <a:pt x="6738" y="18900"/>
                    <a:pt x="6738" y="18900"/>
                  </a:cubicBezTo>
                  <a:cubicBezTo>
                    <a:pt x="6738" y="18900"/>
                    <a:pt x="6639" y="16200"/>
                    <a:pt x="6639" y="16200"/>
                  </a:cubicBezTo>
                  <a:cubicBezTo>
                    <a:pt x="6639" y="16200"/>
                    <a:pt x="6639" y="16200"/>
                    <a:pt x="6639" y="16200"/>
                  </a:cubicBezTo>
                  <a:cubicBezTo>
                    <a:pt x="6639" y="18900"/>
                    <a:pt x="6639" y="18900"/>
                    <a:pt x="6539" y="18900"/>
                  </a:cubicBezTo>
                  <a:cubicBezTo>
                    <a:pt x="6539" y="18900"/>
                    <a:pt x="6440" y="18900"/>
                    <a:pt x="6341" y="18900"/>
                  </a:cubicBezTo>
                  <a:cubicBezTo>
                    <a:pt x="6242" y="18900"/>
                    <a:pt x="6242" y="18900"/>
                    <a:pt x="6242" y="18900"/>
                  </a:cubicBezTo>
                  <a:cubicBezTo>
                    <a:pt x="6143" y="18900"/>
                    <a:pt x="6044" y="18900"/>
                    <a:pt x="5945" y="16200"/>
                  </a:cubicBezTo>
                  <a:cubicBezTo>
                    <a:pt x="5945" y="16200"/>
                    <a:pt x="5945" y="16200"/>
                    <a:pt x="5945" y="16200"/>
                  </a:cubicBezTo>
                  <a:cubicBezTo>
                    <a:pt x="5945" y="16200"/>
                    <a:pt x="5945" y="18900"/>
                    <a:pt x="5846" y="18900"/>
                  </a:cubicBezTo>
                  <a:cubicBezTo>
                    <a:pt x="5846" y="18900"/>
                    <a:pt x="5846" y="18900"/>
                    <a:pt x="5747" y="18900"/>
                  </a:cubicBezTo>
                  <a:cubicBezTo>
                    <a:pt x="5747" y="18900"/>
                    <a:pt x="5648" y="18900"/>
                    <a:pt x="5549" y="18900"/>
                  </a:cubicBezTo>
                  <a:cubicBezTo>
                    <a:pt x="5350" y="18900"/>
                    <a:pt x="5251" y="18900"/>
                    <a:pt x="5053" y="18900"/>
                  </a:cubicBezTo>
                  <a:cubicBezTo>
                    <a:pt x="5053" y="18900"/>
                    <a:pt x="4954" y="18900"/>
                    <a:pt x="4855" y="21600"/>
                  </a:cubicBezTo>
                  <a:cubicBezTo>
                    <a:pt x="4855" y="21600"/>
                    <a:pt x="4855" y="21600"/>
                    <a:pt x="4855" y="18900"/>
                  </a:cubicBezTo>
                  <a:cubicBezTo>
                    <a:pt x="4756" y="18900"/>
                    <a:pt x="4756" y="18900"/>
                    <a:pt x="4657" y="18900"/>
                  </a:cubicBezTo>
                  <a:cubicBezTo>
                    <a:pt x="4657" y="18900"/>
                    <a:pt x="4657" y="18900"/>
                    <a:pt x="4558" y="18900"/>
                  </a:cubicBezTo>
                  <a:cubicBezTo>
                    <a:pt x="4558" y="18900"/>
                    <a:pt x="4459" y="18900"/>
                    <a:pt x="4459" y="18900"/>
                  </a:cubicBezTo>
                  <a:cubicBezTo>
                    <a:pt x="4459" y="18900"/>
                    <a:pt x="4360" y="18900"/>
                    <a:pt x="4360" y="18900"/>
                  </a:cubicBezTo>
                  <a:cubicBezTo>
                    <a:pt x="4261" y="18900"/>
                    <a:pt x="4161" y="21600"/>
                    <a:pt x="4062" y="18900"/>
                  </a:cubicBezTo>
                  <a:cubicBezTo>
                    <a:pt x="4062" y="18900"/>
                    <a:pt x="4062" y="18900"/>
                    <a:pt x="3963" y="18900"/>
                  </a:cubicBezTo>
                  <a:cubicBezTo>
                    <a:pt x="3963" y="21600"/>
                    <a:pt x="3864" y="21600"/>
                    <a:pt x="3765" y="18900"/>
                  </a:cubicBezTo>
                  <a:cubicBezTo>
                    <a:pt x="3666" y="18900"/>
                    <a:pt x="3567" y="18900"/>
                    <a:pt x="3468" y="18900"/>
                  </a:cubicBezTo>
                  <a:cubicBezTo>
                    <a:pt x="3369" y="18900"/>
                    <a:pt x="3369" y="18900"/>
                    <a:pt x="3270" y="18900"/>
                  </a:cubicBezTo>
                  <a:cubicBezTo>
                    <a:pt x="3270" y="18900"/>
                    <a:pt x="3270" y="18900"/>
                    <a:pt x="3270" y="18900"/>
                  </a:cubicBezTo>
                  <a:cubicBezTo>
                    <a:pt x="3171" y="18900"/>
                    <a:pt x="3171" y="18900"/>
                    <a:pt x="3171" y="18900"/>
                  </a:cubicBezTo>
                  <a:cubicBezTo>
                    <a:pt x="3072" y="18900"/>
                    <a:pt x="3072" y="18900"/>
                    <a:pt x="3072" y="18900"/>
                  </a:cubicBezTo>
                  <a:cubicBezTo>
                    <a:pt x="3072" y="18900"/>
                    <a:pt x="3072" y="18900"/>
                    <a:pt x="2972" y="18900"/>
                  </a:cubicBezTo>
                  <a:cubicBezTo>
                    <a:pt x="2972" y="18900"/>
                    <a:pt x="2873" y="18900"/>
                    <a:pt x="2873" y="18900"/>
                  </a:cubicBezTo>
                  <a:cubicBezTo>
                    <a:pt x="2774" y="18900"/>
                    <a:pt x="2576" y="18900"/>
                    <a:pt x="2477" y="18900"/>
                  </a:cubicBezTo>
                  <a:cubicBezTo>
                    <a:pt x="2477" y="18900"/>
                    <a:pt x="2378" y="18900"/>
                    <a:pt x="2279" y="18900"/>
                  </a:cubicBezTo>
                  <a:cubicBezTo>
                    <a:pt x="2180" y="18900"/>
                    <a:pt x="1982" y="18900"/>
                    <a:pt x="1783" y="18900"/>
                  </a:cubicBezTo>
                  <a:cubicBezTo>
                    <a:pt x="1783" y="18900"/>
                    <a:pt x="1783" y="18900"/>
                    <a:pt x="1684" y="18900"/>
                  </a:cubicBezTo>
                  <a:cubicBezTo>
                    <a:pt x="1684" y="18900"/>
                    <a:pt x="1585" y="18900"/>
                    <a:pt x="1585" y="18900"/>
                  </a:cubicBezTo>
                  <a:cubicBezTo>
                    <a:pt x="1486" y="18900"/>
                    <a:pt x="1486" y="18900"/>
                    <a:pt x="1387" y="18900"/>
                  </a:cubicBezTo>
                  <a:cubicBezTo>
                    <a:pt x="1387" y="18900"/>
                    <a:pt x="1387" y="18900"/>
                    <a:pt x="1288" y="18900"/>
                  </a:cubicBezTo>
                  <a:cubicBezTo>
                    <a:pt x="1288" y="18900"/>
                    <a:pt x="1288" y="18900"/>
                    <a:pt x="1189" y="18900"/>
                  </a:cubicBezTo>
                  <a:cubicBezTo>
                    <a:pt x="1189" y="18900"/>
                    <a:pt x="1090" y="18900"/>
                    <a:pt x="991" y="18900"/>
                  </a:cubicBezTo>
                  <a:cubicBezTo>
                    <a:pt x="991" y="18900"/>
                    <a:pt x="991" y="18900"/>
                    <a:pt x="991" y="18900"/>
                  </a:cubicBezTo>
                  <a:cubicBezTo>
                    <a:pt x="892" y="18900"/>
                    <a:pt x="793" y="18900"/>
                    <a:pt x="793" y="18900"/>
                  </a:cubicBezTo>
                  <a:cubicBezTo>
                    <a:pt x="594" y="18900"/>
                    <a:pt x="495" y="18900"/>
                    <a:pt x="297" y="18900"/>
                  </a:cubicBezTo>
                  <a:cubicBezTo>
                    <a:pt x="198" y="18900"/>
                    <a:pt x="99" y="16200"/>
                    <a:pt x="0" y="13500"/>
                  </a:cubicBezTo>
                  <a:cubicBezTo>
                    <a:pt x="0" y="13500"/>
                    <a:pt x="0" y="13500"/>
                    <a:pt x="0" y="13500"/>
                  </a:cubicBezTo>
                  <a:cubicBezTo>
                    <a:pt x="99" y="10800"/>
                    <a:pt x="99" y="10800"/>
                    <a:pt x="198" y="10800"/>
                  </a:cubicBezTo>
                  <a:cubicBezTo>
                    <a:pt x="297" y="10800"/>
                    <a:pt x="495" y="8100"/>
                    <a:pt x="594" y="8100"/>
                  </a:cubicBezTo>
                  <a:cubicBezTo>
                    <a:pt x="694" y="8100"/>
                    <a:pt x="892" y="8100"/>
                    <a:pt x="991" y="8100"/>
                  </a:cubicBezTo>
                  <a:cubicBezTo>
                    <a:pt x="991" y="8100"/>
                    <a:pt x="991" y="8100"/>
                    <a:pt x="1090" y="8100"/>
                  </a:cubicBezTo>
                  <a:cubicBezTo>
                    <a:pt x="1090" y="8100"/>
                    <a:pt x="1090" y="8100"/>
                    <a:pt x="1189" y="8100"/>
                  </a:cubicBezTo>
                  <a:cubicBezTo>
                    <a:pt x="1189" y="8100"/>
                    <a:pt x="1288" y="8100"/>
                    <a:pt x="1288" y="8100"/>
                  </a:cubicBezTo>
                  <a:cubicBezTo>
                    <a:pt x="1387" y="8100"/>
                    <a:pt x="1387" y="8100"/>
                    <a:pt x="1387" y="8100"/>
                  </a:cubicBezTo>
                  <a:cubicBezTo>
                    <a:pt x="1486" y="8100"/>
                    <a:pt x="1486" y="8100"/>
                    <a:pt x="1486" y="8100"/>
                  </a:cubicBezTo>
                  <a:cubicBezTo>
                    <a:pt x="1486" y="10800"/>
                    <a:pt x="1486" y="10800"/>
                    <a:pt x="1585" y="8100"/>
                  </a:cubicBezTo>
                  <a:cubicBezTo>
                    <a:pt x="1585" y="8100"/>
                    <a:pt x="1585" y="8100"/>
                    <a:pt x="1585" y="8100"/>
                  </a:cubicBezTo>
                  <a:cubicBezTo>
                    <a:pt x="1684" y="8100"/>
                    <a:pt x="1684" y="8100"/>
                    <a:pt x="1783" y="8100"/>
                  </a:cubicBezTo>
                  <a:cubicBezTo>
                    <a:pt x="1783" y="8100"/>
                    <a:pt x="1783" y="8100"/>
                    <a:pt x="1783" y="8100"/>
                  </a:cubicBezTo>
                  <a:cubicBezTo>
                    <a:pt x="1883" y="8100"/>
                    <a:pt x="1883" y="8100"/>
                    <a:pt x="1883" y="8100"/>
                  </a:cubicBezTo>
                  <a:cubicBezTo>
                    <a:pt x="1883" y="8100"/>
                    <a:pt x="1982" y="8100"/>
                    <a:pt x="1982" y="8100"/>
                  </a:cubicBezTo>
                  <a:cubicBezTo>
                    <a:pt x="1982" y="8100"/>
                    <a:pt x="1982" y="8100"/>
                    <a:pt x="1982" y="8100"/>
                  </a:cubicBezTo>
                  <a:cubicBezTo>
                    <a:pt x="1982" y="8100"/>
                    <a:pt x="1982" y="8100"/>
                    <a:pt x="2081" y="8100"/>
                  </a:cubicBezTo>
                  <a:cubicBezTo>
                    <a:pt x="2081" y="8100"/>
                    <a:pt x="2180" y="8100"/>
                    <a:pt x="2279" y="8100"/>
                  </a:cubicBezTo>
                  <a:cubicBezTo>
                    <a:pt x="2279" y="8100"/>
                    <a:pt x="2279" y="8100"/>
                    <a:pt x="2378" y="8100"/>
                  </a:cubicBezTo>
                  <a:cubicBezTo>
                    <a:pt x="2378" y="8100"/>
                    <a:pt x="2378" y="8100"/>
                    <a:pt x="2477" y="8100"/>
                  </a:cubicBezTo>
                  <a:cubicBezTo>
                    <a:pt x="2477" y="10800"/>
                    <a:pt x="2477" y="10800"/>
                    <a:pt x="2477" y="10800"/>
                  </a:cubicBezTo>
                  <a:cubicBezTo>
                    <a:pt x="2576" y="8100"/>
                    <a:pt x="2675" y="8100"/>
                    <a:pt x="2774" y="8100"/>
                  </a:cubicBezTo>
                  <a:cubicBezTo>
                    <a:pt x="2774" y="5400"/>
                    <a:pt x="2873" y="8100"/>
                    <a:pt x="2873" y="8100"/>
                  </a:cubicBezTo>
                  <a:cubicBezTo>
                    <a:pt x="2972" y="8100"/>
                    <a:pt x="2972" y="8100"/>
                    <a:pt x="2972" y="8100"/>
                  </a:cubicBezTo>
                  <a:cubicBezTo>
                    <a:pt x="2972" y="8100"/>
                    <a:pt x="2972" y="8100"/>
                    <a:pt x="2972" y="8100"/>
                  </a:cubicBezTo>
                  <a:cubicBezTo>
                    <a:pt x="2972" y="8100"/>
                    <a:pt x="3072" y="8100"/>
                    <a:pt x="3072" y="8100"/>
                  </a:cubicBezTo>
                  <a:cubicBezTo>
                    <a:pt x="3072" y="8100"/>
                    <a:pt x="3171" y="8100"/>
                    <a:pt x="3270" y="5400"/>
                  </a:cubicBezTo>
                  <a:cubicBezTo>
                    <a:pt x="3270" y="5400"/>
                    <a:pt x="3369" y="5400"/>
                    <a:pt x="3468" y="8100"/>
                  </a:cubicBezTo>
                  <a:cubicBezTo>
                    <a:pt x="3468" y="8100"/>
                    <a:pt x="3567" y="8100"/>
                    <a:pt x="3567" y="8100"/>
                  </a:cubicBezTo>
                  <a:cubicBezTo>
                    <a:pt x="3567" y="8100"/>
                    <a:pt x="3666" y="8100"/>
                    <a:pt x="3666" y="8100"/>
                  </a:cubicBezTo>
                  <a:cubicBezTo>
                    <a:pt x="3666" y="8100"/>
                    <a:pt x="3666" y="8100"/>
                    <a:pt x="3765" y="8100"/>
                  </a:cubicBezTo>
                  <a:cubicBezTo>
                    <a:pt x="3765" y="8100"/>
                    <a:pt x="3864" y="8100"/>
                    <a:pt x="3864" y="10800"/>
                  </a:cubicBezTo>
                  <a:cubicBezTo>
                    <a:pt x="3864" y="10800"/>
                    <a:pt x="3864" y="10800"/>
                    <a:pt x="3864" y="10800"/>
                  </a:cubicBezTo>
                  <a:cubicBezTo>
                    <a:pt x="3864" y="10800"/>
                    <a:pt x="3864" y="10800"/>
                    <a:pt x="3963" y="10800"/>
                  </a:cubicBezTo>
                  <a:cubicBezTo>
                    <a:pt x="3963" y="10800"/>
                    <a:pt x="4062" y="8100"/>
                    <a:pt x="4062" y="8100"/>
                  </a:cubicBezTo>
                  <a:cubicBezTo>
                    <a:pt x="4062" y="8100"/>
                    <a:pt x="4161" y="8100"/>
                    <a:pt x="4161" y="8100"/>
                  </a:cubicBezTo>
                  <a:cubicBezTo>
                    <a:pt x="4261" y="8100"/>
                    <a:pt x="4261" y="5400"/>
                    <a:pt x="4360" y="5400"/>
                  </a:cubicBezTo>
                  <a:cubicBezTo>
                    <a:pt x="4360" y="5400"/>
                    <a:pt x="4459" y="5400"/>
                    <a:pt x="4459" y="5400"/>
                  </a:cubicBezTo>
                  <a:cubicBezTo>
                    <a:pt x="4558" y="5400"/>
                    <a:pt x="4558" y="8100"/>
                    <a:pt x="4558" y="8100"/>
                  </a:cubicBezTo>
                  <a:cubicBezTo>
                    <a:pt x="4558" y="8100"/>
                    <a:pt x="4657" y="10800"/>
                    <a:pt x="4657" y="10800"/>
                  </a:cubicBezTo>
                  <a:cubicBezTo>
                    <a:pt x="4657" y="10800"/>
                    <a:pt x="4756" y="10800"/>
                    <a:pt x="4756" y="10800"/>
                  </a:cubicBezTo>
                  <a:cubicBezTo>
                    <a:pt x="4756" y="10800"/>
                    <a:pt x="4756" y="10800"/>
                    <a:pt x="4756" y="10800"/>
                  </a:cubicBezTo>
                  <a:cubicBezTo>
                    <a:pt x="4756" y="10800"/>
                    <a:pt x="4756" y="10800"/>
                    <a:pt x="4756" y="10800"/>
                  </a:cubicBezTo>
                  <a:cubicBezTo>
                    <a:pt x="4756" y="10800"/>
                    <a:pt x="4756" y="10800"/>
                    <a:pt x="4756" y="10800"/>
                  </a:cubicBezTo>
                  <a:cubicBezTo>
                    <a:pt x="4855" y="10800"/>
                    <a:pt x="4855" y="10800"/>
                    <a:pt x="4855" y="10800"/>
                  </a:cubicBezTo>
                  <a:cubicBezTo>
                    <a:pt x="4954" y="10800"/>
                    <a:pt x="4954" y="8100"/>
                    <a:pt x="5053" y="8100"/>
                  </a:cubicBezTo>
                  <a:cubicBezTo>
                    <a:pt x="5053" y="8100"/>
                    <a:pt x="5053" y="8100"/>
                    <a:pt x="5053" y="8100"/>
                  </a:cubicBezTo>
                  <a:cubicBezTo>
                    <a:pt x="5152" y="10800"/>
                    <a:pt x="5152" y="10800"/>
                    <a:pt x="5152" y="10800"/>
                  </a:cubicBezTo>
                  <a:cubicBezTo>
                    <a:pt x="5152" y="10800"/>
                    <a:pt x="5152" y="10800"/>
                    <a:pt x="5152" y="10800"/>
                  </a:cubicBezTo>
                  <a:cubicBezTo>
                    <a:pt x="5152" y="10800"/>
                    <a:pt x="5152" y="8100"/>
                    <a:pt x="5152" y="8100"/>
                  </a:cubicBezTo>
                  <a:cubicBezTo>
                    <a:pt x="5152" y="8100"/>
                    <a:pt x="5152" y="8100"/>
                    <a:pt x="5152" y="8100"/>
                  </a:cubicBezTo>
                  <a:cubicBezTo>
                    <a:pt x="5251" y="8100"/>
                    <a:pt x="5251" y="5400"/>
                    <a:pt x="5350" y="5400"/>
                  </a:cubicBezTo>
                  <a:cubicBezTo>
                    <a:pt x="5350" y="8100"/>
                    <a:pt x="5350" y="8100"/>
                    <a:pt x="5350" y="8100"/>
                  </a:cubicBezTo>
                  <a:cubicBezTo>
                    <a:pt x="5251" y="8100"/>
                    <a:pt x="5251" y="8100"/>
                    <a:pt x="5251" y="10800"/>
                  </a:cubicBezTo>
                  <a:cubicBezTo>
                    <a:pt x="5251" y="10800"/>
                    <a:pt x="5251" y="10800"/>
                    <a:pt x="5350" y="10800"/>
                  </a:cubicBezTo>
                  <a:cubicBezTo>
                    <a:pt x="5350" y="10800"/>
                    <a:pt x="5450" y="10800"/>
                    <a:pt x="5450" y="10800"/>
                  </a:cubicBezTo>
                  <a:cubicBezTo>
                    <a:pt x="5450" y="8100"/>
                    <a:pt x="5450" y="8100"/>
                    <a:pt x="5450" y="8100"/>
                  </a:cubicBezTo>
                  <a:cubicBezTo>
                    <a:pt x="5450" y="8100"/>
                    <a:pt x="5450" y="10800"/>
                    <a:pt x="5450" y="10800"/>
                  </a:cubicBezTo>
                  <a:cubicBezTo>
                    <a:pt x="5549" y="10800"/>
                    <a:pt x="5549" y="10800"/>
                    <a:pt x="5549" y="10800"/>
                  </a:cubicBezTo>
                  <a:cubicBezTo>
                    <a:pt x="5549" y="10800"/>
                    <a:pt x="5648" y="10800"/>
                    <a:pt x="5648" y="10800"/>
                  </a:cubicBezTo>
                  <a:cubicBezTo>
                    <a:pt x="5648" y="8100"/>
                    <a:pt x="5648" y="8100"/>
                    <a:pt x="5549" y="8100"/>
                  </a:cubicBezTo>
                  <a:cubicBezTo>
                    <a:pt x="5549" y="8100"/>
                    <a:pt x="5549" y="8100"/>
                    <a:pt x="5549" y="8100"/>
                  </a:cubicBezTo>
                  <a:cubicBezTo>
                    <a:pt x="5549" y="8100"/>
                    <a:pt x="5549" y="8100"/>
                    <a:pt x="5549" y="8100"/>
                  </a:cubicBezTo>
                  <a:cubicBezTo>
                    <a:pt x="5549" y="5400"/>
                    <a:pt x="5549" y="5400"/>
                    <a:pt x="5549" y="5400"/>
                  </a:cubicBezTo>
                  <a:cubicBezTo>
                    <a:pt x="5648" y="5400"/>
                    <a:pt x="5648" y="5400"/>
                    <a:pt x="5648" y="8100"/>
                  </a:cubicBezTo>
                  <a:cubicBezTo>
                    <a:pt x="5747" y="8100"/>
                    <a:pt x="5747" y="8100"/>
                    <a:pt x="5846" y="5400"/>
                  </a:cubicBezTo>
                  <a:cubicBezTo>
                    <a:pt x="5846" y="5400"/>
                    <a:pt x="5945" y="5400"/>
                    <a:pt x="5945" y="5400"/>
                  </a:cubicBezTo>
                  <a:cubicBezTo>
                    <a:pt x="6044" y="8100"/>
                    <a:pt x="6044" y="8100"/>
                    <a:pt x="6044" y="8100"/>
                  </a:cubicBezTo>
                  <a:cubicBezTo>
                    <a:pt x="6044" y="5400"/>
                    <a:pt x="6044" y="8100"/>
                    <a:pt x="5945" y="8100"/>
                  </a:cubicBezTo>
                  <a:cubicBezTo>
                    <a:pt x="6044" y="5400"/>
                    <a:pt x="6044" y="5400"/>
                    <a:pt x="6044" y="5400"/>
                  </a:cubicBezTo>
                  <a:cubicBezTo>
                    <a:pt x="6044" y="5400"/>
                    <a:pt x="6143" y="5400"/>
                    <a:pt x="6143" y="5400"/>
                  </a:cubicBezTo>
                  <a:cubicBezTo>
                    <a:pt x="6242" y="5400"/>
                    <a:pt x="6242" y="5400"/>
                    <a:pt x="6242" y="5400"/>
                  </a:cubicBezTo>
                  <a:cubicBezTo>
                    <a:pt x="6341" y="5400"/>
                    <a:pt x="6341" y="8100"/>
                    <a:pt x="6341" y="8100"/>
                  </a:cubicBezTo>
                  <a:cubicBezTo>
                    <a:pt x="6341" y="8100"/>
                    <a:pt x="6341" y="10800"/>
                    <a:pt x="6242" y="10800"/>
                  </a:cubicBezTo>
                  <a:cubicBezTo>
                    <a:pt x="6242" y="10800"/>
                    <a:pt x="6242" y="10800"/>
                    <a:pt x="6242" y="10800"/>
                  </a:cubicBezTo>
                  <a:cubicBezTo>
                    <a:pt x="6143" y="10800"/>
                    <a:pt x="6143" y="13500"/>
                    <a:pt x="6143" y="13500"/>
                  </a:cubicBezTo>
                  <a:cubicBezTo>
                    <a:pt x="6143" y="13500"/>
                    <a:pt x="6143" y="16200"/>
                    <a:pt x="6143" y="16200"/>
                  </a:cubicBezTo>
                  <a:cubicBezTo>
                    <a:pt x="6242" y="16200"/>
                    <a:pt x="6341" y="16200"/>
                    <a:pt x="6341" y="13500"/>
                  </a:cubicBezTo>
                  <a:cubicBezTo>
                    <a:pt x="6341" y="13500"/>
                    <a:pt x="6341" y="10800"/>
                    <a:pt x="6440" y="10800"/>
                  </a:cubicBezTo>
                  <a:cubicBezTo>
                    <a:pt x="6440" y="10800"/>
                    <a:pt x="6440" y="10800"/>
                    <a:pt x="6440" y="8100"/>
                  </a:cubicBezTo>
                  <a:cubicBezTo>
                    <a:pt x="6440" y="8100"/>
                    <a:pt x="6341" y="8100"/>
                    <a:pt x="6341" y="8100"/>
                  </a:cubicBezTo>
                  <a:cubicBezTo>
                    <a:pt x="6440" y="5400"/>
                    <a:pt x="6440" y="5400"/>
                    <a:pt x="6440" y="5400"/>
                  </a:cubicBezTo>
                  <a:cubicBezTo>
                    <a:pt x="6539" y="5400"/>
                    <a:pt x="6539" y="5400"/>
                    <a:pt x="6539" y="5400"/>
                  </a:cubicBezTo>
                  <a:cubicBezTo>
                    <a:pt x="6539" y="8100"/>
                    <a:pt x="6539" y="8100"/>
                    <a:pt x="6639" y="5400"/>
                  </a:cubicBezTo>
                  <a:cubicBezTo>
                    <a:pt x="6639" y="5400"/>
                    <a:pt x="6639" y="5400"/>
                    <a:pt x="6738" y="5400"/>
                  </a:cubicBezTo>
                  <a:cubicBezTo>
                    <a:pt x="6738" y="5400"/>
                    <a:pt x="6738" y="5400"/>
                    <a:pt x="6738" y="5400"/>
                  </a:cubicBezTo>
                  <a:cubicBezTo>
                    <a:pt x="6837" y="8100"/>
                    <a:pt x="6837" y="8100"/>
                    <a:pt x="6738" y="8100"/>
                  </a:cubicBezTo>
                  <a:cubicBezTo>
                    <a:pt x="6738" y="8100"/>
                    <a:pt x="6738" y="8100"/>
                    <a:pt x="6738" y="8100"/>
                  </a:cubicBezTo>
                  <a:cubicBezTo>
                    <a:pt x="6738" y="8100"/>
                    <a:pt x="6738" y="10800"/>
                    <a:pt x="6738" y="10800"/>
                  </a:cubicBezTo>
                  <a:cubicBezTo>
                    <a:pt x="6738" y="10800"/>
                    <a:pt x="6738" y="10800"/>
                    <a:pt x="6837" y="10800"/>
                  </a:cubicBezTo>
                  <a:cubicBezTo>
                    <a:pt x="6837" y="8100"/>
                    <a:pt x="6936" y="8100"/>
                    <a:pt x="6936" y="8100"/>
                  </a:cubicBezTo>
                  <a:cubicBezTo>
                    <a:pt x="7035" y="8100"/>
                    <a:pt x="7035" y="5400"/>
                    <a:pt x="7035" y="5400"/>
                  </a:cubicBezTo>
                  <a:cubicBezTo>
                    <a:pt x="7134" y="5400"/>
                    <a:pt x="7134" y="5400"/>
                    <a:pt x="7233" y="5400"/>
                  </a:cubicBezTo>
                  <a:cubicBezTo>
                    <a:pt x="7233" y="5400"/>
                    <a:pt x="7233" y="5400"/>
                    <a:pt x="7332" y="5400"/>
                  </a:cubicBezTo>
                  <a:cubicBezTo>
                    <a:pt x="7332" y="5400"/>
                    <a:pt x="7431" y="5400"/>
                    <a:pt x="7431" y="8100"/>
                  </a:cubicBezTo>
                  <a:cubicBezTo>
                    <a:pt x="7431" y="8100"/>
                    <a:pt x="7431" y="8100"/>
                    <a:pt x="7431" y="8100"/>
                  </a:cubicBezTo>
                  <a:cubicBezTo>
                    <a:pt x="7530" y="5400"/>
                    <a:pt x="7530" y="5400"/>
                    <a:pt x="7629" y="5400"/>
                  </a:cubicBezTo>
                  <a:cubicBezTo>
                    <a:pt x="7728" y="5400"/>
                    <a:pt x="7728" y="5400"/>
                    <a:pt x="7828" y="5400"/>
                  </a:cubicBezTo>
                  <a:cubicBezTo>
                    <a:pt x="7828" y="5400"/>
                    <a:pt x="7828" y="5400"/>
                    <a:pt x="7927" y="8100"/>
                  </a:cubicBezTo>
                  <a:cubicBezTo>
                    <a:pt x="7927" y="8100"/>
                    <a:pt x="7927" y="8100"/>
                    <a:pt x="7927" y="8100"/>
                  </a:cubicBezTo>
                  <a:cubicBezTo>
                    <a:pt x="8026" y="8100"/>
                    <a:pt x="8026" y="8100"/>
                    <a:pt x="8026" y="5400"/>
                  </a:cubicBezTo>
                  <a:cubicBezTo>
                    <a:pt x="8026" y="5400"/>
                    <a:pt x="8026" y="5400"/>
                    <a:pt x="8026" y="5400"/>
                  </a:cubicBezTo>
                  <a:cubicBezTo>
                    <a:pt x="8125" y="5400"/>
                    <a:pt x="8125" y="5400"/>
                    <a:pt x="8224" y="5400"/>
                  </a:cubicBezTo>
                  <a:cubicBezTo>
                    <a:pt x="8224" y="5400"/>
                    <a:pt x="8224" y="5400"/>
                    <a:pt x="8224" y="5400"/>
                  </a:cubicBezTo>
                  <a:cubicBezTo>
                    <a:pt x="8224" y="5400"/>
                    <a:pt x="8224" y="8100"/>
                    <a:pt x="8224" y="8100"/>
                  </a:cubicBezTo>
                  <a:cubicBezTo>
                    <a:pt x="8224" y="8100"/>
                    <a:pt x="8224" y="8100"/>
                    <a:pt x="8323" y="8100"/>
                  </a:cubicBezTo>
                  <a:cubicBezTo>
                    <a:pt x="8323" y="8100"/>
                    <a:pt x="8323" y="8100"/>
                    <a:pt x="8323" y="8100"/>
                  </a:cubicBezTo>
                  <a:cubicBezTo>
                    <a:pt x="8323" y="8100"/>
                    <a:pt x="8323" y="8100"/>
                    <a:pt x="8422" y="5400"/>
                  </a:cubicBezTo>
                  <a:cubicBezTo>
                    <a:pt x="8422" y="5400"/>
                    <a:pt x="8422" y="5400"/>
                    <a:pt x="8422" y="5400"/>
                  </a:cubicBezTo>
                  <a:cubicBezTo>
                    <a:pt x="8422" y="8100"/>
                    <a:pt x="8521" y="8100"/>
                    <a:pt x="8521" y="8100"/>
                  </a:cubicBezTo>
                  <a:cubicBezTo>
                    <a:pt x="8521" y="8100"/>
                    <a:pt x="8521" y="10800"/>
                    <a:pt x="8521" y="10800"/>
                  </a:cubicBezTo>
                  <a:cubicBezTo>
                    <a:pt x="8521" y="10800"/>
                    <a:pt x="8521" y="10800"/>
                    <a:pt x="8521" y="10800"/>
                  </a:cubicBezTo>
                  <a:cubicBezTo>
                    <a:pt x="8620" y="10800"/>
                    <a:pt x="8620" y="10800"/>
                    <a:pt x="8620" y="10800"/>
                  </a:cubicBezTo>
                  <a:cubicBezTo>
                    <a:pt x="8719" y="10800"/>
                    <a:pt x="8719" y="10800"/>
                    <a:pt x="8818" y="8100"/>
                  </a:cubicBezTo>
                  <a:cubicBezTo>
                    <a:pt x="8818" y="8100"/>
                    <a:pt x="8818" y="8100"/>
                    <a:pt x="8818" y="8100"/>
                  </a:cubicBezTo>
                  <a:cubicBezTo>
                    <a:pt x="8818" y="8100"/>
                    <a:pt x="8818" y="5400"/>
                    <a:pt x="8818" y="5400"/>
                  </a:cubicBezTo>
                  <a:cubicBezTo>
                    <a:pt x="8818" y="8100"/>
                    <a:pt x="8818" y="8100"/>
                    <a:pt x="8719" y="8100"/>
                  </a:cubicBezTo>
                  <a:cubicBezTo>
                    <a:pt x="8719" y="8100"/>
                    <a:pt x="8719" y="8100"/>
                    <a:pt x="8719" y="8100"/>
                  </a:cubicBezTo>
                  <a:cubicBezTo>
                    <a:pt x="8719" y="8100"/>
                    <a:pt x="8719" y="8100"/>
                    <a:pt x="8620" y="8100"/>
                  </a:cubicBezTo>
                  <a:cubicBezTo>
                    <a:pt x="8620" y="8100"/>
                    <a:pt x="8521" y="8100"/>
                    <a:pt x="8521" y="8100"/>
                  </a:cubicBezTo>
                  <a:cubicBezTo>
                    <a:pt x="8521" y="8100"/>
                    <a:pt x="8620" y="8100"/>
                    <a:pt x="8620" y="5400"/>
                  </a:cubicBezTo>
                  <a:cubicBezTo>
                    <a:pt x="8620" y="5400"/>
                    <a:pt x="8620" y="5400"/>
                    <a:pt x="8620" y="5400"/>
                  </a:cubicBezTo>
                  <a:cubicBezTo>
                    <a:pt x="8818" y="5400"/>
                    <a:pt x="8818" y="5400"/>
                    <a:pt x="9017" y="5400"/>
                  </a:cubicBezTo>
                  <a:cubicBezTo>
                    <a:pt x="9116" y="5400"/>
                    <a:pt x="9116" y="2700"/>
                    <a:pt x="9215" y="5400"/>
                  </a:cubicBezTo>
                  <a:cubicBezTo>
                    <a:pt x="9215" y="5400"/>
                    <a:pt x="9215" y="5400"/>
                    <a:pt x="9314" y="2700"/>
                  </a:cubicBezTo>
                  <a:cubicBezTo>
                    <a:pt x="9314" y="2700"/>
                    <a:pt x="9314" y="2700"/>
                    <a:pt x="9314" y="5400"/>
                  </a:cubicBezTo>
                  <a:cubicBezTo>
                    <a:pt x="9314" y="5400"/>
                    <a:pt x="9314" y="5400"/>
                    <a:pt x="9314" y="5400"/>
                  </a:cubicBezTo>
                  <a:cubicBezTo>
                    <a:pt x="9413" y="5400"/>
                    <a:pt x="9413" y="5400"/>
                    <a:pt x="9413" y="2700"/>
                  </a:cubicBezTo>
                  <a:cubicBezTo>
                    <a:pt x="9512" y="2700"/>
                    <a:pt x="9512" y="5400"/>
                    <a:pt x="9512" y="5400"/>
                  </a:cubicBezTo>
                  <a:cubicBezTo>
                    <a:pt x="9512" y="5400"/>
                    <a:pt x="9512" y="8100"/>
                    <a:pt x="9512" y="8100"/>
                  </a:cubicBezTo>
                  <a:cubicBezTo>
                    <a:pt x="9512" y="8100"/>
                    <a:pt x="9512" y="8100"/>
                    <a:pt x="9512" y="8100"/>
                  </a:cubicBezTo>
                  <a:cubicBezTo>
                    <a:pt x="9512" y="8100"/>
                    <a:pt x="9512" y="8100"/>
                    <a:pt x="9512" y="8100"/>
                  </a:cubicBezTo>
                  <a:cubicBezTo>
                    <a:pt x="9512" y="8100"/>
                    <a:pt x="9611" y="8100"/>
                    <a:pt x="9611" y="8100"/>
                  </a:cubicBezTo>
                  <a:cubicBezTo>
                    <a:pt x="9611" y="8100"/>
                    <a:pt x="9611" y="8100"/>
                    <a:pt x="9611" y="8100"/>
                  </a:cubicBezTo>
                  <a:cubicBezTo>
                    <a:pt x="9611" y="5400"/>
                    <a:pt x="9611" y="5400"/>
                    <a:pt x="9611" y="5400"/>
                  </a:cubicBezTo>
                  <a:cubicBezTo>
                    <a:pt x="9611" y="5400"/>
                    <a:pt x="9611" y="5400"/>
                    <a:pt x="9611" y="5400"/>
                  </a:cubicBezTo>
                  <a:cubicBezTo>
                    <a:pt x="9611" y="5400"/>
                    <a:pt x="9611" y="5400"/>
                    <a:pt x="9611" y="5400"/>
                  </a:cubicBezTo>
                  <a:cubicBezTo>
                    <a:pt x="9611" y="5400"/>
                    <a:pt x="9611" y="5400"/>
                    <a:pt x="9611" y="5400"/>
                  </a:cubicBezTo>
                  <a:cubicBezTo>
                    <a:pt x="9710" y="8100"/>
                    <a:pt x="9710" y="8100"/>
                    <a:pt x="9710" y="8100"/>
                  </a:cubicBezTo>
                  <a:cubicBezTo>
                    <a:pt x="9809" y="5400"/>
                    <a:pt x="9809" y="5400"/>
                    <a:pt x="9908" y="5400"/>
                  </a:cubicBezTo>
                  <a:cubicBezTo>
                    <a:pt x="9908" y="5400"/>
                    <a:pt x="9908" y="5400"/>
                    <a:pt x="10007" y="5400"/>
                  </a:cubicBezTo>
                  <a:cubicBezTo>
                    <a:pt x="10007" y="5400"/>
                    <a:pt x="10007" y="5400"/>
                    <a:pt x="10007" y="5400"/>
                  </a:cubicBezTo>
                  <a:cubicBezTo>
                    <a:pt x="10007" y="5400"/>
                    <a:pt x="10007" y="5400"/>
                    <a:pt x="10007" y="5400"/>
                  </a:cubicBezTo>
                  <a:cubicBezTo>
                    <a:pt x="10007" y="8100"/>
                    <a:pt x="10106" y="8100"/>
                    <a:pt x="10106" y="8100"/>
                  </a:cubicBezTo>
                  <a:cubicBezTo>
                    <a:pt x="10106" y="8100"/>
                    <a:pt x="10106" y="8100"/>
                    <a:pt x="10106" y="8100"/>
                  </a:cubicBezTo>
                  <a:cubicBezTo>
                    <a:pt x="10206" y="5400"/>
                    <a:pt x="10206" y="8100"/>
                    <a:pt x="10206" y="5400"/>
                  </a:cubicBezTo>
                  <a:cubicBezTo>
                    <a:pt x="10206" y="5400"/>
                    <a:pt x="10206" y="5400"/>
                    <a:pt x="10305" y="2700"/>
                  </a:cubicBezTo>
                  <a:cubicBezTo>
                    <a:pt x="10305" y="2700"/>
                    <a:pt x="10404" y="2700"/>
                    <a:pt x="10503" y="2700"/>
                  </a:cubicBezTo>
                  <a:cubicBezTo>
                    <a:pt x="10503" y="2700"/>
                    <a:pt x="10503" y="2700"/>
                    <a:pt x="10503" y="2700"/>
                  </a:cubicBezTo>
                  <a:cubicBezTo>
                    <a:pt x="10602" y="5400"/>
                    <a:pt x="10602" y="5400"/>
                    <a:pt x="10701" y="2700"/>
                  </a:cubicBezTo>
                  <a:cubicBezTo>
                    <a:pt x="10701" y="2700"/>
                    <a:pt x="10800" y="2700"/>
                    <a:pt x="10800" y="2700"/>
                  </a:cubicBezTo>
                  <a:cubicBezTo>
                    <a:pt x="10800" y="2700"/>
                    <a:pt x="10899" y="5400"/>
                    <a:pt x="10899" y="5400"/>
                  </a:cubicBezTo>
                  <a:cubicBezTo>
                    <a:pt x="10998" y="5400"/>
                    <a:pt x="10998" y="5400"/>
                    <a:pt x="10998" y="5400"/>
                  </a:cubicBezTo>
                  <a:cubicBezTo>
                    <a:pt x="11097" y="2700"/>
                    <a:pt x="11097" y="2700"/>
                    <a:pt x="11097" y="2700"/>
                  </a:cubicBezTo>
                  <a:cubicBezTo>
                    <a:pt x="11196" y="2700"/>
                    <a:pt x="11295" y="2700"/>
                    <a:pt x="11394" y="2700"/>
                  </a:cubicBezTo>
                  <a:cubicBezTo>
                    <a:pt x="11394" y="5400"/>
                    <a:pt x="11394" y="5400"/>
                    <a:pt x="11394" y="2700"/>
                  </a:cubicBezTo>
                  <a:cubicBezTo>
                    <a:pt x="11494" y="2700"/>
                    <a:pt x="11593" y="2700"/>
                    <a:pt x="11593" y="2700"/>
                  </a:cubicBezTo>
                  <a:cubicBezTo>
                    <a:pt x="11692" y="2700"/>
                    <a:pt x="11791" y="2700"/>
                    <a:pt x="11791" y="2700"/>
                  </a:cubicBezTo>
                  <a:cubicBezTo>
                    <a:pt x="11791" y="5400"/>
                    <a:pt x="11890" y="5400"/>
                    <a:pt x="11890" y="5400"/>
                  </a:cubicBezTo>
                  <a:cubicBezTo>
                    <a:pt x="11890" y="5400"/>
                    <a:pt x="11989" y="5400"/>
                    <a:pt x="11989" y="5400"/>
                  </a:cubicBezTo>
                  <a:cubicBezTo>
                    <a:pt x="11989" y="2700"/>
                    <a:pt x="11989" y="5400"/>
                    <a:pt x="12088" y="5400"/>
                  </a:cubicBezTo>
                  <a:close/>
                  <a:moveTo>
                    <a:pt x="17339" y="16200"/>
                  </a:moveTo>
                  <a:cubicBezTo>
                    <a:pt x="17339" y="16200"/>
                    <a:pt x="17339" y="16200"/>
                    <a:pt x="17339" y="16200"/>
                  </a:cubicBezTo>
                  <a:cubicBezTo>
                    <a:pt x="17240" y="16200"/>
                    <a:pt x="17240" y="16200"/>
                    <a:pt x="17240" y="16200"/>
                  </a:cubicBezTo>
                  <a:cubicBezTo>
                    <a:pt x="17240" y="16200"/>
                    <a:pt x="17240" y="16200"/>
                    <a:pt x="17240" y="13500"/>
                  </a:cubicBezTo>
                  <a:cubicBezTo>
                    <a:pt x="17240" y="13500"/>
                    <a:pt x="17240" y="13500"/>
                    <a:pt x="17240" y="13500"/>
                  </a:cubicBezTo>
                  <a:cubicBezTo>
                    <a:pt x="17240" y="13500"/>
                    <a:pt x="17240" y="13500"/>
                    <a:pt x="17240" y="13500"/>
                  </a:cubicBezTo>
                  <a:cubicBezTo>
                    <a:pt x="17240" y="13500"/>
                    <a:pt x="17240" y="13500"/>
                    <a:pt x="17240" y="13500"/>
                  </a:cubicBezTo>
                  <a:cubicBezTo>
                    <a:pt x="17240" y="13500"/>
                    <a:pt x="17240" y="13500"/>
                    <a:pt x="17240" y="13500"/>
                  </a:cubicBezTo>
                  <a:cubicBezTo>
                    <a:pt x="17240" y="13500"/>
                    <a:pt x="17240" y="16200"/>
                    <a:pt x="17240" y="16200"/>
                  </a:cubicBezTo>
                  <a:cubicBezTo>
                    <a:pt x="17240" y="16200"/>
                    <a:pt x="17339" y="16200"/>
                    <a:pt x="17339" y="16200"/>
                  </a:cubicBezTo>
                  <a:close/>
                  <a:moveTo>
                    <a:pt x="18132" y="2700"/>
                  </a:moveTo>
                  <a:cubicBezTo>
                    <a:pt x="18132" y="5400"/>
                    <a:pt x="18132" y="2700"/>
                    <a:pt x="18132" y="2700"/>
                  </a:cubicBezTo>
                  <a:cubicBezTo>
                    <a:pt x="18132" y="2700"/>
                    <a:pt x="18231" y="2700"/>
                    <a:pt x="18231" y="2700"/>
                  </a:cubicBezTo>
                  <a:cubicBezTo>
                    <a:pt x="18231" y="2700"/>
                    <a:pt x="18132" y="2700"/>
                    <a:pt x="18132" y="2700"/>
                  </a:cubicBezTo>
                  <a:cubicBezTo>
                    <a:pt x="18132" y="2700"/>
                    <a:pt x="18132" y="2700"/>
                    <a:pt x="18132" y="2700"/>
                  </a:cubicBezTo>
                  <a:cubicBezTo>
                    <a:pt x="18132" y="2700"/>
                    <a:pt x="18132" y="2700"/>
                    <a:pt x="18132" y="2700"/>
                  </a:cubicBezTo>
                  <a:close/>
                  <a:moveTo>
                    <a:pt x="18528" y="5400"/>
                  </a:moveTo>
                  <a:cubicBezTo>
                    <a:pt x="18528" y="5400"/>
                    <a:pt x="18528" y="5400"/>
                    <a:pt x="18528" y="8100"/>
                  </a:cubicBezTo>
                  <a:cubicBezTo>
                    <a:pt x="18528" y="5400"/>
                    <a:pt x="18528" y="5400"/>
                    <a:pt x="18528" y="5400"/>
                  </a:cubicBezTo>
                  <a:cubicBezTo>
                    <a:pt x="18528" y="5400"/>
                    <a:pt x="18528" y="5400"/>
                    <a:pt x="18528" y="5400"/>
                  </a:cubicBezTo>
                  <a:cubicBezTo>
                    <a:pt x="18528" y="5400"/>
                    <a:pt x="18528" y="5400"/>
                    <a:pt x="18528" y="5400"/>
                  </a:cubicBezTo>
                  <a:cubicBezTo>
                    <a:pt x="18528" y="8100"/>
                    <a:pt x="18528" y="8100"/>
                    <a:pt x="18528" y="5400"/>
                  </a:cubicBezTo>
                  <a:close/>
                  <a:moveTo>
                    <a:pt x="11593" y="10800"/>
                  </a:moveTo>
                  <a:cubicBezTo>
                    <a:pt x="11593" y="8100"/>
                    <a:pt x="11593" y="8100"/>
                    <a:pt x="11593" y="8100"/>
                  </a:cubicBezTo>
                  <a:cubicBezTo>
                    <a:pt x="11494" y="8100"/>
                    <a:pt x="11494" y="8100"/>
                    <a:pt x="11494" y="8100"/>
                  </a:cubicBezTo>
                  <a:cubicBezTo>
                    <a:pt x="11593" y="8100"/>
                    <a:pt x="11593" y="8100"/>
                    <a:pt x="11593" y="8100"/>
                  </a:cubicBezTo>
                  <a:lnTo>
                    <a:pt x="11593" y="10800"/>
                  </a:lnTo>
                  <a:close/>
                  <a:moveTo>
                    <a:pt x="16943" y="13500"/>
                  </a:moveTo>
                  <a:cubicBezTo>
                    <a:pt x="16943" y="13500"/>
                    <a:pt x="16943" y="13500"/>
                    <a:pt x="16943" y="13500"/>
                  </a:cubicBezTo>
                  <a:cubicBezTo>
                    <a:pt x="16943" y="13500"/>
                    <a:pt x="16943" y="13500"/>
                    <a:pt x="16943" y="13500"/>
                  </a:cubicBezTo>
                  <a:cubicBezTo>
                    <a:pt x="16943" y="13500"/>
                    <a:pt x="16943" y="13500"/>
                    <a:pt x="16943" y="13500"/>
                  </a:cubicBezTo>
                  <a:cubicBezTo>
                    <a:pt x="16943" y="13500"/>
                    <a:pt x="16943" y="13500"/>
                    <a:pt x="16943" y="13500"/>
                  </a:cubicBezTo>
                  <a:cubicBezTo>
                    <a:pt x="16943" y="13500"/>
                    <a:pt x="16943" y="13500"/>
                    <a:pt x="16943" y="13500"/>
                  </a:cubicBezTo>
                  <a:cubicBezTo>
                    <a:pt x="16943" y="13500"/>
                    <a:pt x="16943" y="13500"/>
                    <a:pt x="16943" y="13500"/>
                  </a:cubicBezTo>
                  <a:close/>
                  <a:moveTo>
                    <a:pt x="18528" y="10800"/>
                  </a:moveTo>
                  <a:cubicBezTo>
                    <a:pt x="18528" y="10800"/>
                    <a:pt x="18528" y="10800"/>
                    <a:pt x="18528" y="10800"/>
                  </a:cubicBezTo>
                  <a:cubicBezTo>
                    <a:pt x="18528" y="10800"/>
                    <a:pt x="18528" y="10800"/>
                    <a:pt x="18528" y="10800"/>
                  </a:cubicBezTo>
                  <a:cubicBezTo>
                    <a:pt x="18528" y="10800"/>
                    <a:pt x="18528" y="10800"/>
                    <a:pt x="18528" y="10800"/>
                  </a:cubicBezTo>
                  <a:cubicBezTo>
                    <a:pt x="18528" y="10800"/>
                    <a:pt x="18528" y="10800"/>
                    <a:pt x="18528" y="10800"/>
                  </a:cubicBezTo>
                  <a:cubicBezTo>
                    <a:pt x="18528" y="10800"/>
                    <a:pt x="18528" y="10800"/>
                    <a:pt x="18528" y="10800"/>
                  </a:cubicBezTo>
                  <a:close/>
                  <a:moveTo>
                    <a:pt x="16547" y="8100"/>
                  </a:moveTo>
                  <a:cubicBezTo>
                    <a:pt x="16547" y="8100"/>
                    <a:pt x="16547" y="5400"/>
                    <a:pt x="16448" y="5400"/>
                  </a:cubicBezTo>
                  <a:cubicBezTo>
                    <a:pt x="16448" y="5400"/>
                    <a:pt x="16448" y="5400"/>
                    <a:pt x="16448" y="5400"/>
                  </a:cubicBezTo>
                  <a:cubicBezTo>
                    <a:pt x="16448" y="5400"/>
                    <a:pt x="16349" y="8100"/>
                    <a:pt x="16349" y="8100"/>
                  </a:cubicBezTo>
                  <a:cubicBezTo>
                    <a:pt x="16349" y="8100"/>
                    <a:pt x="16349" y="8100"/>
                    <a:pt x="16448" y="10800"/>
                  </a:cubicBezTo>
                  <a:cubicBezTo>
                    <a:pt x="16448" y="10800"/>
                    <a:pt x="16448" y="10800"/>
                    <a:pt x="16448" y="10800"/>
                  </a:cubicBezTo>
                  <a:cubicBezTo>
                    <a:pt x="16448" y="10800"/>
                    <a:pt x="16448" y="10800"/>
                    <a:pt x="16448" y="10800"/>
                  </a:cubicBezTo>
                  <a:cubicBezTo>
                    <a:pt x="16448" y="10800"/>
                    <a:pt x="16448" y="10800"/>
                    <a:pt x="16448" y="10800"/>
                  </a:cubicBezTo>
                  <a:cubicBezTo>
                    <a:pt x="16448" y="10800"/>
                    <a:pt x="16448" y="10800"/>
                    <a:pt x="16448" y="10800"/>
                  </a:cubicBezTo>
                  <a:cubicBezTo>
                    <a:pt x="16448" y="8100"/>
                    <a:pt x="16448" y="8100"/>
                    <a:pt x="16547" y="8100"/>
                  </a:cubicBezTo>
                  <a:close/>
                  <a:moveTo>
                    <a:pt x="7629" y="10800"/>
                  </a:moveTo>
                  <a:cubicBezTo>
                    <a:pt x="7629" y="10800"/>
                    <a:pt x="7629" y="10800"/>
                    <a:pt x="7629" y="10800"/>
                  </a:cubicBezTo>
                  <a:cubicBezTo>
                    <a:pt x="7629" y="8100"/>
                    <a:pt x="7629" y="8100"/>
                    <a:pt x="7629" y="8100"/>
                  </a:cubicBezTo>
                  <a:cubicBezTo>
                    <a:pt x="7629" y="8100"/>
                    <a:pt x="7629" y="8100"/>
                    <a:pt x="7629" y="10800"/>
                  </a:cubicBezTo>
                  <a:cubicBezTo>
                    <a:pt x="7530" y="10800"/>
                    <a:pt x="7530" y="8100"/>
                    <a:pt x="7431" y="8100"/>
                  </a:cubicBezTo>
                  <a:cubicBezTo>
                    <a:pt x="7431" y="8100"/>
                    <a:pt x="7431" y="8100"/>
                    <a:pt x="7431" y="10800"/>
                  </a:cubicBezTo>
                  <a:cubicBezTo>
                    <a:pt x="7431" y="10800"/>
                    <a:pt x="7431" y="10800"/>
                    <a:pt x="7431" y="10800"/>
                  </a:cubicBezTo>
                  <a:cubicBezTo>
                    <a:pt x="7431" y="10800"/>
                    <a:pt x="7431" y="10800"/>
                    <a:pt x="7431" y="10800"/>
                  </a:cubicBezTo>
                  <a:cubicBezTo>
                    <a:pt x="7431" y="10800"/>
                    <a:pt x="7431" y="10800"/>
                    <a:pt x="7431" y="10800"/>
                  </a:cubicBezTo>
                  <a:cubicBezTo>
                    <a:pt x="7332" y="10800"/>
                    <a:pt x="7332" y="10800"/>
                    <a:pt x="7332" y="13500"/>
                  </a:cubicBezTo>
                  <a:cubicBezTo>
                    <a:pt x="7332" y="13500"/>
                    <a:pt x="7332" y="13500"/>
                    <a:pt x="7332" y="13500"/>
                  </a:cubicBezTo>
                  <a:cubicBezTo>
                    <a:pt x="7431" y="13500"/>
                    <a:pt x="7431" y="16200"/>
                    <a:pt x="7530" y="13500"/>
                  </a:cubicBezTo>
                  <a:cubicBezTo>
                    <a:pt x="7530" y="13500"/>
                    <a:pt x="7629" y="13500"/>
                    <a:pt x="7629" y="13500"/>
                  </a:cubicBezTo>
                  <a:cubicBezTo>
                    <a:pt x="7629" y="13500"/>
                    <a:pt x="7629" y="10800"/>
                    <a:pt x="7629" y="10800"/>
                  </a:cubicBezTo>
                  <a:cubicBezTo>
                    <a:pt x="7629" y="10800"/>
                    <a:pt x="7629" y="10800"/>
                    <a:pt x="7629" y="10800"/>
                  </a:cubicBezTo>
                  <a:cubicBezTo>
                    <a:pt x="7629" y="10800"/>
                    <a:pt x="7629" y="10800"/>
                    <a:pt x="7629" y="10800"/>
                  </a:cubicBezTo>
                  <a:close/>
                  <a:moveTo>
                    <a:pt x="17240" y="10800"/>
                  </a:moveTo>
                  <a:cubicBezTo>
                    <a:pt x="17240" y="8100"/>
                    <a:pt x="17240" y="8100"/>
                    <a:pt x="17339" y="8100"/>
                  </a:cubicBezTo>
                  <a:cubicBezTo>
                    <a:pt x="17339" y="8100"/>
                    <a:pt x="17240" y="8100"/>
                    <a:pt x="17240" y="8100"/>
                  </a:cubicBezTo>
                  <a:cubicBezTo>
                    <a:pt x="17240" y="8100"/>
                    <a:pt x="17240" y="8100"/>
                    <a:pt x="17240" y="8100"/>
                  </a:cubicBezTo>
                  <a:cubicBezTo>
                    <a:pt x="17240" y="8100"/>
                    <a:pt x="17240" y="8100"/>
                    <a:pt x="17240" y="8100"/>
                  </a:cubicBezTo>
                  <a:cubicBezTo>
                    <a:pt x="17141" y="8100"/>
                    <a:pt x="17141" y="8100"/>
                    <a:pt x="17141" y="8100"/>
                  </a:cubicBezTo>
                  <a:cubicBezTo>
                    <a:pt x="17141" y="8100"/>
                    <a:pt x="17141" y="5400"/>
                    <a:pt x="17042" y="8100"/>
                  </a:cubicBezTo>
                  <a:cubicBezTo>
                    <a:pt x="17042" y="8100"/>
                    <a:pt x="17042" y="8100"/>
                    <a:pt x="17042" y="8100"/>
                  </a:cubicBezTo>
                  <a:cubicBezTo>
                    <a:pt x="17042" y="8100"/>
                    <a:pt x="16943" y="8100"/>
                    <a:pt x="16943" y="8100"/>
                  </a:cubicBezTo>
                  <a:cubicBezTo>
                    <a:pt x="16943" y="8100"/>
                    <a:pt x="16943" y="8100"/>
                    <a:pt x="16943" y="8100"/>
                  </a:cubicBezTo>
                  <a:cubicBezTo>
                    <a:pt x="17042" y="8100"/>
                    <a:pt x="17042" y="10800"/>
                    <a:pt x="17042" y="8100"/>
                  </a:cubicBezTo>
                  <a:cubicBezTo>
                    <a:pt x="17141" y="8100"/>
                    <a:pt x="17141" y="10800"/>
                    <a:pt x="17141" y="10800"/>
                  </a:cubicBezTo>
                  <a:cubicBezTo>
                    <a:pt x="17141" y="10800"/>
                    <a:pt x="17042" y="10800"/>
                    <a:pt x="17042" y="10800"/>
                  </a:cubicBezTo>
                  <a:cubicBezTo>
                    <a:pt x="17042" y="10800"/>
                    <a:pt x="17042" y="10800"/>
                    <a:pt x="17042" y="10800"/>
                  </a:cubicBezTo>
                  <a:cubicBezTo>
                    <a:pt x="17141" y="10800"/>
                    <a:pt x="17240" y="10800"/>
                    <a:pt x="17240" y="10800"/>
                  </a:cubicBezTo>
                  <a:close/>
                  <a:moveTo>
                    <a:pt x="10305" y="8100"/>
                  </a:moveTo>
                  <a:cubicBezTo>
                    <a:pt x="10305" y="8100"/>
                    <a:pt x="10305" y="10800"/>
                    <a:pt x="10305" y="10800"/>
                  </a:cubicBezTo>
                  <a:cubicBezTo>
                    <a:pt x="10305" y="10800"/>
                    <a:pt x="10305" y="13500"/>
                    <a:pt x="10305" y="13500"/>
                  </a:cubicBezTo>
                  <a:cubicBezTo>
                    <a:pt x="10404" y="10800"/>
                    <a:pt x="10404" y="10800"/>
                    <a:pt x="10404" y="10800"/>
                  </a:cubicBezTo>
                  <a:cubicBezTo>
                    <a:pt x="10404" y="10800"/>
                    <a:pt x="10404" y="10800"/>
                    <a:pt x="10404" y="10800"/>
                  </a:cubicBezTo>
                  <a:cubicBezTo>
                    <a:pt x="10404" y="10800"/>
                    <a:pt x="10404" y="8100"/>
                    <a:pt x="10404" y="8100"/>
                  </a:cubicBezTo>
                  <a:cubicBezTo>
                    <a:pt x="10404" y="8100"/>
                    <a:pt x="10305" y="8100"/>
                    <a:pt x="10305" y="8100"/>
                  </a:cubicBezTo>
                  <a:cubicBezTo>
                    <a:pt x="10305" y="8100"/>
                    <a:pt x="10305" y="8100"/>
                    <a:pt x="10305" y="8100"/>
                  </a:cubicBezTo>
                  <a:close/>
                  <a:moveTo>
                    <a:pt x="17835" y="13500"/>
                  </a:moveTo>
                  <a:cubicBezTo>
                    <a:pt x="17835" y="13500"/>
                    <a:pt x="17835" y="13500"/>
                    <a:pt x="17835" y="13500"/>
                  </a:cubicBezTo>
                  <a:cubicBezTo>
                    <a:pt x="17934" y="13500"/>
                    <a:pt x="17934" y="13500"/>
                    <a:pt x="18033" y="10800"/>
                  </a:cubicBezTo>
                  <a:cubicBezTo>
                    <a:pt x="18033" y="10800"/>
                    <a:pt x="18033" y="10800"/>
                    <a:pt x="18033" y="10800"/>
                  </a:cubicBezTo>
                  <a:cubicBezTo>
                    <a:pt x="18033" y="10800"/>
                    <a:pt x="17934" y="10800"/>
                    <a:pt x="17934" y="10800"/>
                  </a:cubicBezTo>
                  <a:cubicBezTo>
                    <a:pt x="17934" y="10800"/>
                    <a:pt x="17934" y="10800"/>
                    <a:pt x="17934" y="10800"/>
                  </a:cubicBezTo>
                  <a:cubicBezTo>
                    <a:pt x="17934" y="10800"/>
                    <a:pt x="17835" y="10800"/>
                    <a:pt x="17835" y="13500"/>
                  </a:cubicBezTo>
                  <a:cubicBezTo>
                    <a:pt x="17835" y="13500"/>
                    <a:pt x="17835" y="13500"/>
                    <a:pt x="17835" y="13500"/>
                  </a:cubicBezTo>
                  <a:cubicBezTo>
                    <a:pt x="17835" y="13500"/>
                    <a:pt x="17835" y="13500"/>
                    <a:pt x="17835" y="13500"/>
                  </a:cubicBezTo>
                  <a:close/>
                  <a:moveTo>
                    <a:pt x="11494" y="13500"/>
                  </a:moveTo>
                  <a:cubicBezTo>
                    <a:pt x="11494" y="10800"/>
                    <a:pt x="11494" y="10800"/>
                    <a:pt x="11494" y="10800"/>
                  </a:cubicBezTo>
                  <a:cubicBezTo>
                    <a:pt x="11394" y="10800"/>
                    <a:pt x="11394" y="10800"/>
                    <a:pt x="11394" y="10800"/>
                  </a:cubicBezTo>
                  <a:cubicBezTo>
                    <a:pt x="11394" y="13500"/>
                    <a:pt x="11494" y="13500"/>
                    <a:pt x="11494" y="16200"/>
                  </a:cubicBezTo>
                  <a:cubicBezTo>
                    <a:pt x="11494" y="16200"/>
                    <a:pt x="11494" y="16200"/>
                    <a:pt x="11494" y="16200"/>
                  </a:cubicBezTo>
                  <a:cubicBezTo>
                    <a:pt x="11494" y="13500"/>
                    <a:pt x="11494" y="13500"/>
                    <a:pt x="11494" y="13500"/>
                  </a:cubicBezTo>
                  <a:cubicBezTo>
                    <a:pt x="11494" y="13500"/>
                    <a:pt x="11494" y="13500"/>
                    <a:pt x="11494" y="13500"/>
                  </a:cubicBezTo>
                  <a:close/>
                  <a:moveTo>
                    <a:pt x="3270" y="13500"/>
                  </a:moveTo>
                  <a:cubicBezTo>
                    <a:pt x="3270" y="13500"/>
                    <a:pt x="3270" y="13500"/>
                    <a:pt x="3270" y="13500"/>
                  </a:cubicBezTo>
                  <a:cubicBezTo>
                    <a:pt x="3270" y="13500"/>
                    <a:pt x="3369" y="13500"/>
                    <a:pt x="3369" y="13500"/>
                  </a:cubicBezTo>
                  <a:cubicBezTo>
                    <a:pt x="3369" y="13500"/>
                    <a:pt x="3369" y="13500"/>
                    <a:pt x="3369" y="13500"/>
                  </a:cubicBezTo>
                  <a:cubicBezTo>
                    <a:pt x="3468" y="13500"/>
                    <a:pt x="3468" y="13500"/>
                    <a:pt x="3369" y="10800"/>
                  </a:cubicBezTo>
                  <a:cubicBezTo>
                    <a:pt x="3369" y="13500"/>
                    <a:pt x="3369" y="13500"/>
                    <a:pt x="3270" y="13500"/>
                  </a:cubicBezTo>
                  <a:close/>
                  <a:moveTo>
                    <a:pt x="15061" y="8100"/>
                  </a:moveTo>
                  <a:cubicBezTo>
                    <a:pt x="15061" y="8100"/>
                    <a:pt x="15061" y="8100"/>
                    <a:pt x="15061" y="8100"/>
                  </a:cubicBezTo>
                  <a:cubicBezTo>
                    <a:pt x="14961" y="8100"/>
                    <a:pt x="14961" y="10800"/>
                    <a:pt x="15061" y="10800"/>
                  </a:cubicBezTo>
                  <a:cubicBezTo>
                    <a:pt x="15061" y="10800"/>
                    <a:pt x="15061" y="10800"/>
                    <a:pt x="15061" y="10800"/>
                  </a:cubicBezTo>
                  <a:cubicBezTo>
                    <a:pt x="15061" y="10800"/>
                    <a:pt x="15160" y="8100"/>
                    <a:pt x="15160" y="8100"/>
                  </a:cubicBezTo>
                  <a:cubicBezTo>
                    <a:pt x="15061" y="8100"/>
                    <a:pt x="15061" y="8100"/>
                    <a:pt x="15061" y="8100"/>
                  </a:cubicBezTo>
                  <a:close/>
                  <a:moveTo>
                    <a:pt x="19717" y="8100"/>
                  </a:moveTo>
                  <a:cubicBezTo>
                    <a:pt x="19717" y="8100"/>
                    <a:pt x="19717" y="8100"/>
                    <a:pt x="19717" y="8100"/>
                  </a:cubicBezTo>
                  <a:cubicBezTo>
                    <a:pt x="19717" y="8100"/>
                    <a:pt x="19717" y="8100"/>
                    <a:pt x="19618" y="8100"/>
                  </a:cubicBezTo>
                  <a:cubicBezTo>
                    <a:pt x="19618" y="8100"/>
                    <a:pt x="19618" y="8100"/>
                    <a:pt x="19519" y="8100"/>
                  </a:cubicBezTo>
                  <a:cubicBezTo>
                    <a:pt x="19519" y="8100"/>
                    <a:pt x="19519" y="8100"/>
                    <a:pt x="19519" y="10800"/>
                  </a:cubicBezTo>
                  <a:cubicBezTo>
                    <a:pt x="19618" y="10800"/>
                    <a:pt x="19618" y="8100"/>
                    <a:pt x="19717" y="8100"/>
                  </a:cubicBezTo>
                  <a:close/>
                  <a:moveTo>
                    <a:pt x="20411" y="10800"/>
                  </a:moveTo>
                  <a:cubicBezTo>
                    <a:pt x="20411" y="10800"/>
                    <a:pt x="20411" y="13500"/>
                    <a:pt x="20411" y="13500"/>
                  </a:cubicBezTo>
                  <a:cubicBezTo>
                    <a:pt x="20411" y="13500"/>
                    <a:pt x="20411" y="13500"/>
                    <a:pt x="20411" y="13500"/>
                  </a:cubicBezTo>
                  <a:cubicBezTo>
                    <a:pt x="20510" y="13500"/>
                    <a:pt x="20510" y="13500"/>
                    <a:pt x="20510" y="13500"/>
                  </a:cubicBezTo>
                  <a:cubicBezTo>
                    <a:pt x="20510" y="13500"/>
                    <a:pt x="20510" y="13500"/>
                    <a:pt x="20510" y="10800"/>
                  </a:cubicBezTo>
                  <a:cubicBezTo>
                    <a:pt x="20510" y="10800"/>
                    <a:pt x="20510" y="10800"/>
                    <a:pt x="20510" y="10800"/>
                  </a:cubicBezTo>
                  <a:cubicBezTo>
                    <a:pt x="20510" y="10800"/>
                    <a:pt x="20510" y="10800"/>
                    <a:pt x="20411" y="10800"/>
                  </a:cubicBezTo>
                  <a:cubicBezTo>
                    <a:pt x="20411" y="10800"/>
                    <a:pt x="20411" y="10800"/>
                    <a:pt x="20411" y="10800"/>
                  </a:cubicBezTo>
                  <a:close/>
                  <a:moveTo>
                    <a:pt x="10602" y="10800"/>
                  </a:moveTo>
                  <a:cubicBezTo>
                    <a:pt x="10602" y="10800"/>
                    <a:pt x="10602" y="10800"/>
                    <a:pt x="10701" y="10800"/>
                  </a:cubicBezTo>
                  <a:cubicBezTo>
                    <a:pt x="10701" y="13500"/>
                    <a:pt x="10701" y="10800"/>
                    <a:pt x="10701" y="10800"/>
                  </a:cubicBezTo>
                  <a:cubicBezTo>
                    <a:pt x="10701" y="10800"/>
                    <a:pt x="10701" y="10800"/>
                    <a:pt x="10701" y="10800"/>
                  </a:cubicBezTo>
                  <a:cubicBezTo>
                    <a:pt x="10701" y="10800"/>
                    <a:pt x="10701" y="8100"/>
                    <a:pt x="10602" y="8100"/>
                  </a:cubicBezTo>
                  <a:cubicBezTo>
                    <a:pt x="10602" y="8100"/>
                    <a:pt x="10602" y="8100"/>
                    <a:pt x="10602" y="8100"/>
                  </a:cubicBezTo>
                  <a:cubicBezTo>
                    <a:pt x="10602" y="8100"/>
                    <a:pt x="10602" y="8100"/>
                    <a:pt x="10602" y="10800"/>
                  </a:cubicBezTo>
                  <a:cubicBezTo>
                    <a:pt x="10602" y="10800"/>
                    <a:pt x="10602" y="10800"/>
                    <a:pt x="10602" y="10800"/>
                  </a:cubicBezTo>
                  <a:close/>
                  <a:moveTo>
                    <a:pt x="21006" y="8100"/>
                  </a:moveTo>
                  <a:cubicBezTo>
                    <a:pt x="21006" y="8100"/>
                    <a:pt x="21006" y="8100"/>
                    <a:pt x="21006" y="8100"/>
                  </a:cubicBezTo>
                  <a:cubicBezTo>
                    <a:pt x="21006" y="8100"/>
                    <a:pt x="21006" y="8100"/>
                    <a:pt x="21006" y="8100"/>
                  </a:cubicBezTo>
                  <a:cubicBezTo>
                    <a:pt x="21006" y="8100"/>
                    <a:pt x="21006" y="8100"/>
                    <a:pt x="21006" y="8100"/>
                  </a:cubicBezTo>
                  <a:cubicBezTo>
                    <a:pt x="21105" y="8100"/>
                    <a:pt x="21105" y="8100"/>
                    <a:pt x="21105" y="8100"/>
                  </a:cubicBezTo>
                  <a:cubicBezTo>
                    <a:pt x="21105" y="8100"/>
                    <a:pt x="21006" y="8100"/>
                    <a:pt x="21006" y="8100"/>
                  </a:cubicBezTo>
                  <a:cubicBezTo>
                    <a:pt x="21006" y="8100"/>
                    <a:pt x="21006" y="8100"/>
                    <a:pt x="21006" y="8100"/>
                  </a:cubicBezTo>
                  <a:close/>
                  <a:moveTo>
                    <a:pt x="9512" y="13500"/>
                  </a:moveTo>
                  <a:cubicBezTo>
                    <a:pt x="9512" y="13500"/>
                    <a:pt x="9512" y="13500"/>
                    <a:pt x="9512" y="13500"/>
                  </a:cubicBezTo>
                  <a:cubicBezTo>
                    <a:pt x="9512" y="13500"/>
                    <a:pt x="9512" y="13500"/>
                    <a:pt x="9512" y="13500"/>
                  </a:cubicBezTo>
                  <a:cubicBezTo>
                    <a:pt x="9512" y="13500"/>
                    <a:pt x="9611" y="13500"/>
                    <a:pt x="9611" y="13500"/>
                  </a:cubicBezTo>
                  <a:cubicBezTo>
                    <a:pt x="9611" y="13500"/>
                    <a:pt x="9611" y="13500"/>
                    <a:pt x="9611" y="13500"/>
                  </a:cubicBezTo>
                  <a:cubicBezTo>
                    <a:pt x="9611" y="13500"/>
                    <a:pt x="9611" y="10800"/>
                    <a:pt x="9512" y="10800"/>
                  </a:cubicBezTo>
                  <a:cubicBezTo>
                    <a:pt x="9512" y="10800"/>
                    <a:pt x="9512" y="13500"/>
                    <a:pt x="9512" y="13500"/>
                  </a:cubicBezTo>
                  <a:close/>
                  <a:moveTo>
                    <a:pt x="10998" y="10800"/>
                  </a:moveTo>
                  <a:cubicBezTo>
                    <a:pt x="10998" y="10800"/>
                    <a:pt x="10899" y="10800"/>
                    <a:pt x="10899" y="10800"/>
                  </a:cubicBezTo>
                  <a:cubicBezTo>
                    <a:pt x="10899" y="13500"/>
                    <a:pt x="10899" y="13500"/>
                    <a:pt x="10998" y="13500"/>
                  </a:cubicBezTo>
                  <a:cubicBezTo>
                    <a:pt x="10998" y="13500"/>
                    <a:pt x="10998" y="13500"/>
                    <a:pt x="10998" y="13500"/>
                  </a:cubicBezTo>
                  <a:cubicBezTo>
                    <a:pt x="10998" y="13500"/>
                    <a:pt x="10998" y="10800"/>
                    <a:pt x="10998" y="10800"/>
                  </a:cubicBezTo>
                  <a:cubicBezTo>
                    <a:pt x="10998" y="10800"/>
                    <a:pt x="10998" y="10800"/>
                    <a:pt x="10998" y="10800"/>
                  </a:cubicBezTo>
                  <a:close/>
                  <a:moveTo>
                    <a:pt x="11196" y="10800"/>
                  </a:moveTo>
                  <a:cubicBezTo>
                    <a:pt x="11196" y="10800"/>
                    <a:pt x="11196" y="10800"/>
                    <a:pt x="11196" y="13500"/>
                  </a:cubicBezTo>
                  <a:cubicBezTo>
                    <a:pt x="11295" y="13500"/>
                    <a:pt x="11295" y="13500"/>
                    <a:pt x="11295" y="10800"/>
                  </a:cubicBezTo>
                  <a:cubicBezTo>
                    <a:pt x="11295" y="10800"/>
                    <a:pt x="11295" y="10800"/>
                    <a:pt x="11295" y="10800"/>
                  </a:cubicBezTo>
                  <a:cubicBezTo>
                    <a:pt x="11295" y="10800"/>
                    <a:pt x="11295" y="10800"/>
                    <a:pt x="11295" y="10800"/>
                  </a:cubicBezTo>
                  <a:cubicBezTo>
                    <a:pt x="11295" y="10800"/>
                    <a:pt x="11295" y="10800"/>
                    <a:pt x="11295" y="10800"/>
                  </a:cubicBezTo>
                  <a:cubicBezTo>
                    <a:pt x="11196" y="10800"/>
                    <a:pt x="11196" y="10800"/>
                    <a:pt x="11196" y="10800"/>
                  </a:cubicBezTo>
                  <a:close/>
                  <a:moveTo>
                    <a:pt x="14367" y="10800"/>
                  </a:moveTo>
                  <a:cubicBezTo>
                    <a:pt x="14268" y="10800"/>
                    <a:pt x="14268" y="10800"/>
                    <a:pt x="14268" y="10800"/>
                  </a:cubicBezTo>
                  <a:cubicBezTo>
                    <a:pt x="14268" y="10800"/>
                    <a:pt x="14268" y="13500"/>
                    <a:pt x="14268" y="13500"/>
                  </a:cubicBezTo>
                  <a:cubicBezTo>
                    <a:pt x="14268" y="13500"/>
                    <a:pt x="14268" y="13500"/>
                    <a:pt x="14268" y="13500"/>
                  </a:cubicBezTo>
                  <a:cubicBezTo>
                    <a:pt x="14268" y="10800"/>
                    <a:pt x="14367" y="10800"/>
                    <a:pt x="14367" y="10800"/>
                  </a:cubicBezTo>
                  <a:cubicBezTo>
                    <a:pt x="14367" y="10800"/>
                    <a:pt x="14367" y="10800"/>
                    <a:pt x="14367" y="10800"/>
                  </a:cubicBezTo>
                  <a:cubicBezTo>
                    <a:pt x="14367" y="10800"/>
                    <a:pt x="14367" y="10800"/>
                    <a:pt x="14367" y="10800"/>
                  </a:cubicBezTo>
                  <a:close/>
                  <a:moveTo>
                    <a:pt x="14565" y="5400"/>
                  </a:moveTo>
                  <a:cubicBezTo>
                    <a:pt x="14565" y="5400"/>
                    <a:pt x="14565" y="5400"/>
                    <a:pt x="14565" y="5400"/>
                  </a:cubicBezTo>
                  <a:cubicBezTo>
                    <a:pt x="14565" y="5400"/>
                    <a:pt x="14664" y="5400"/>
                    <a:pt x="14664" y="5400"/>
                  </a:cubicBezTo>
                  <a:cubicBezTo>
                    <a:pt x="14664" y="5400"/>
                    <a:pt x="14664" y="5400"/>
                    <a:pt x="14664" y="5400"/>
                  </a:cubicBezTo>
                  <a:cubicBezTo>
                    <a:pt x="14664" y="5400"/>
                    <a:pt x="14664" y="5400"/>
                    <a:pt x="14664" y="5400"/>
                  </a:cubicBezTo>
                  <a:cubicBezTo>
                    <a:pt x="14664" y="2700"/>
                    <a:pt x="14664" y="5400"/>
                    <a:pt x="14664" y="5400"/>
                  </a:cubicBezTo>
                  <a:cubicBezTo>
                    <a:pt x="14565" y="5400"/>
                    <a:pt x="14565" y="5400"/>
                    <a:pt x="14565" y="5400"/>
                  </a:cubicBezTo>
                  <a:close/>
                  <a:moveTo>
                    <a:pt x="15655" y="13500"/>
                  </a:moveTo>
                  <a:cubicBezTo>
                    <a:pt x="15655" y="13500"/>
                    <a:pt x="15655" y="13500"/>
                    <a:pt x="15754" y="13500"/>
                  </a:cubicBezTo>
                  <a:cubicBezTo>
                    <a:pt x="15754" y="13500"/>
                    <a:pt x="15754" y="13500"/>
                    <a:pt x="15754" y="13500"/>
                  </a:cubicBezTo>
                  <a:cubicBezTo>
                    <a:pt x="15754" y="13500"/>
                    <a:pt x="15754" y="13500"/>
                    <a:pt x="15754" y="10800"/>
                  </a:cubicBezTo>
                  <a:cubicBezTo>
                    <a:pt x="15754" y="10800"/>
                    <a:pt x="15754" y="10800"/>
                    <a:pt x="15754" y="10800"/>
                  </a:cubicBezTo>
                  <a:cubicBezTo>
                    <a:pt x="15754" y="10800"/>
                    <a:pt x="15655" y="13500"/>
                    <a:pt x="15655" y="13500"/>
                  </a:cubicBezTo>
                  <a:close/>
                  <a:moveTo>
                    <a:pt x="8224" y="10800"/>
                  </a:moveTo>
                  <a:cubicBezTo>
                    <a:pt x="8224" y="10800"/>
                    <a:pt x="8224" y="10800"/>
                    <a:pt x="8224" y="13500"/>
                  </a:cubicBezTo>
                  <a:cubicBezTo>
                    <a:pt x="8224" y="13500"/>
                    <a:pt x="8224" y="13500"/>
                    <a:pt x="8224" y="13500"/>
                  </a:cubicBezTo>
                  <a:cubicBezTo>
                    <a:pt x="8224" y="13500"/>
                    <a:pt x="8224" y="13500"/>
                    <a:pt x="8224" y="13500"/>
                  </a:cubicBezTo>
                  <a:cubicBezTo>
                    <a:pt x="8224" y="10800"/>
                    <a:pt x="8224" y="10800"/>
                    <a:pt x="8224" y="10800"/>
                  </a:cubicBezTo>
                  <a:cubicBezTo>
                    <a:pt x="8224" y="10800"/>
                    <a:pt x="8224" y="10800"/>
                    <a:pt x="8224" y="10800"/>
                  </a:cubicBezTo>
                  <a:cubicBezTo>
                    <a:pt x="8224" y="10800"/>
                    <a:pt x="8224" y="10800"/>
                    <a:pt x="8224" y="10800"/>
                  </a:cubicBezTo>
                  <a:close/>
                  <a:moveTo>
                    <a:pt x="4459" y="13500"/>
                  </a:moveTo>
                  <a:cubicBezTo>
                    <a:pt x="4360" y="13500"/>
                    <a:pt x="4360" y="13500"/>
                    <a:pt x="4360" y="13500"/>
                  </a:cubicBezTo>
                  <a:cubicBezTo>
                    <a:pt x="4360" y="13500"/>
                    <a:pt x="4360" y="13500"/>
                    <a:pt x="4360" y="13500"/>
                  </a:cubicBezTo>
                  <a:cubicBezTo>
                    <a:pt x="4360" y="13500"/>
                    <a:pt x="4360" y="13500"/>
                    <a:pt x="4360" y="13500"/>
                  </a:cubicBezTo>
                  <a:cubicBezTo>
                    <a:pt x="4360" y="13500"/>
                    <a:pt x="4360" y="13500"/>
                    <a:pt x="4360" y="13500"/>
                  </a:cubicBezTo>
                  <a:cubicBezTo>
                    <a:pt x="4360" y="13500"/>
                    <a:pt x="4459" y="13500"/>
                    <a:pt x="4459" y="13500"/>
                  </a:cubicBezTo>
                  <a:cubicBezTo>
                    <a:pt x="4459" y="13500"/>
                    <a:pt x="4459" y="13500"/>
                    <a:pt x="4459" y="13500"/>
                  </a:cubicBezTo>
                  <a:close/>
                  <a:moveTo>
                    <a:pt x="13475" y="13500"/>
                  </a:moveTo>
                  <a:cubicBezTo>
                    <a:pt x="13475" y="13500"/>
                    <a:pt x="13574" y="13500"/>
                    <a:pt x="13574" y="13500"/>
                  </a:cubicBezTo>
                  <a:cubicBezTo>
                    <a:pt x="13574" y="13500"/>
                    <a:pt x="13574" y="13500"/>
                    <a:pt x="13574" y="10800"/>
                  </a:cubicBezTo>
                  <a:cubicBezTo>
                    <a:pt x="13574" y="10800"/>
                    <a:pt x="13574" y="10800"/>
                    <a:pt x="13574" y="10800"/>
                  </a:cubicBezTo>
                  <a:cubicBezTo>
                    <a:pt x="13574" y="10800"/>
                    <a:pt x="13475" y="10800"/>
                    <a:pt x="13475" y="13500"/>
                  </a:cubicBezTo>
                  <a:close/>
                  <a:moveTo>
                    <a:pt x="8422" y="16200"/>
                  </a:moveTo>
                  <a:cubicBezTo>
                    <a:pt x="8422" y="16200"/>
                    <a:pt x="8422" y="16200"/>
                    <a:pt x="8422" y="16200"/>
                  </a:cubicBezTo>
                  <a:cubicBezTo>
                    <a:pt x="8422" y="16200"/>
                    <a:pt x="8422" y="16200"/>
                    <a:pt x="8422" y="13500"/>
                  </a:cubicBezTo>
                  <a:cubicBezTo>
                    <a:pt x="8422" y="13500"/>
                    <a:pt x="8422" y="13500"/>
                    <a:pt x="8422" y="13500"/>
                  </a:cubicBezTo>
                  <a:cubicBezTo>
                    <a:pt x="8323" y="16200"/>
                    <a:pt x="8323" y="16200"/>
                    <a:pt x="8323" y="16200"/>
                  </a:cubicBezTo>
                  <a:cubicBezTo>
                    <a:pt x="8323" y="16200"/>
                    <a:pt x="8422" y="16200"/>
                    <a:pt x="8422" y="16200"/>
                  </a:cubicBezTo>
                  <a:close/>
                  <a:moveTo>
                    <a:pt x="7927" y="13500"/>
                  </a:moveTo>
                  <a:cubicBezTo>
                    <a:pt x="7927" y="13500"/>
                    <a:pt x="7927" y="13500"/>
                    <a:pt x="7927" y="13500"/>
                  </a:cubicBezTo>
                  <a:cubicBezTo>
                    <a:pt x="7927" y="13500"/>
                    <a:pt x="7927" y="16200"/>
                    <a:pt x="8026" y="16200"/>
                  </a:cubicBezTo>
                  <a:cubicBezTo>
                    <a:pt x="8026" y="16200"/>
                    <a:pt x="8026" y="16200"/>
                    <a:pt x="8026" y="13500"/>
                  </a:cubicBezTo>
                  <a:cubicBezTo>
                    <a:pt x="8026" y="13500"/>
                    <a:pt x="8026" y="13500"/>
                    <a:pt x="8026" y="13500"/>
                  </a:cubicBezTo>
                  <a:cubicBezTo>
                    <a:pt x="8026" y="13500"/>
                    <a:pt x="8026" y="13500"/>
                    <a:pt x="7927" y="13500"/>
                  </a:cubicBezTo>
                  <a:close/>
                  <a:moveTo>
                    <a:pt x="19519" y="2700"/>
                  </a:moveTo>
                  <a:cubicBezTo>
                    <a:pt x="19519" y="5400"/>
                    <a:pt x="19519" y="5400"/>
                    <a:pt x="19519" y="5400"/>
                  </a:cubicBezTo>
                  <a:cubicBezTo>
                    <a:pt x="19519" y="5400"/>
                    <a:pt x="19519" y="5400"/>
                    <a:pt x="19519" y="5400"/>
                  </a:cubicBezTo>
                  <a:cubicBezTo>
                    <a:pt x="19519" y="5400"/>
                    <a:pt x="19519" y="5400"/>
                    <a:pt x="19519" y="5400"/>
                  </a:cubicBezTo>
                  <a:cubicBezTo>
                    <a:pt x="19519" y="5400"/>
                    <a:pt x="19618" y="5400"/>
                    <a:pt x="19618" y="5400"/>
                  </a:cubicBezTo>
                  <a:cubicBezTo>
                    <a:pt x="19618" y="5400"/>
                    <a:pt x="19519" y="2700"/>
                    <a:pt x="19519" y="2700"/>
                  </a:cubicBezTo>
                  <a:cubicBezTo>
                    <a:pt x="19519" y="2700"/>
                    <a:pt x="19519" y="2700"/>
                    <a:pt x="19519" y="2700"/>
                  </a:cubicBezTo>
                  <a:close/>
                  <a:moveTo>
                    <a:pt x="15655" y="13500"/>
                  </a:moveTo>
                  <a:cubicBezTo>
                    <a:pt x="15655" y="13500"/>
                    <a:pt x="15655" y="13500"/>
                    <a:pt x="15655" y="13500"/>
                  </a:cubicBezTo>
                  <a:cubicBezTo>
                    <a:pt x="15556" y="13500"/>
                    <a:pt x="15556" y="13500"/>
                    <a:pt x="15556" y="13500"/>
                  </a:cubicBezTo>
                  <a:cubicBezTo>
                    <a:pt x="15556" y="13500"/>
                    <a:pt x="15655" y="13500"/>
                    <a:pt x="15655" y="13500"/>
                  </a:cubicBezTo>
                  <a:cubicBezTo>
                    <a:pt x="15655" y="13500"/>
                    <a:pt x="15655" y="13500"/>
                    <a:pt x="15655" y="13500"/>
                  </a:cubicBezTo>
                  <a:cubicBezTo>
                    <a:pt x="15655" y="13500"/>
                    <a:pt x="15655" y="13500"/>
                    <a:pt x="15655" y="13500"/>
                  </a:cubicBezTo>
                  <a:cubicBezTo>
                    <a:pt x="15655" y="13500"/>
                    <a:pt x="15655" y="13500"/>
                    <a:pt x="15655" y="13500"/>
                  </a:cubicBezTo>
                  <a:cubicBezTo>
                    <a:pt x="15655" y="13500"/>
                    <a:pt x="15655" y="13500"/>
                    <a:pt x="15655" y="13500"/>
                  </a:cubicBezTo>
                  <a:close/>
                  <a:moveTo>
                    <a:pt x="12385" y="16200"/>
                  </a:moveTo>
                  <a:cubicBezTo>
                    <a:pt x="12385" y="16200"/>
                    <a:pt x="12385" y="16200"/>
                    <a:pt x="12385" y="16200"/>
                  </a:cubicBezTo>
                  <a:cubicBezTo>
                    <a:pt x="12385" y="16200"/>
                    <a:pt x="12385" y="16200"/>
                    <a:pt x="12385" y="16200"/>
                  </a:cubicBezTo>
                  <a:cubicBezTo>
                    <a:pt x="12385" y="16200"/>
                    <a:pt x="12385" y="16200"/>
                    <a:pt x="12385" y="16200"/>
                  </a:cubicBezTo>
                  <a:cubicBezTo>
                    <a:pt x="12385" y="16200"/>
                    <a:pt x="12385" y="16200"/>
                    <a:pt x="12385" y="16200"/>
                  </a:cubicBezTo>
                  <a:close/>
                  <a:moveTo>
                    <a:pt x="13376" y="5400"/>
                  </a:moveTo>
                  <a:cubicBezTo>
                    <a:pt x="13376" y="5400"/>
                    <a:pt x="13376" y="5400"/>
                    <a:pt x="13376" y="5400"/>
                  </a:cubicBezTo>
                  <a:cubicBezTo>
                    <a:pt x="13376" y="5400"/>
                    <a:pt x="13376" y="5400"/>
                    <a:pt x="13376" y="5400"/>
                  </a:cubicBezTo>
                  <a:cubicBezTo>
                    <a:pt x="13376" y="5400"/>
                    <a:pt x="13376" y="5400"/>
                    <a:pt x="13376" y="5400"/>
                  </a:cubicBezTo>
                  <a:cubicBezTo>
                    <a:pt x="13376" y="5400"/>
                    <a:pt x="13376" y="5400"/>
                    <a:pt x="13376" y="5400"/>
                  </a:cubicBezTo>
                  <a:cubicBezTo>
                    <a:pt x="13376" y="5400"/>
                    <a:pt x="13376" y="5400"/>
                    <a:pt x="13376" y="5400"/>
                  </a:cubicBezTo>
                  <a:cubicBezTo>
                    <a:pt x="13376" y="5400"/>
                    <a:pt x="13376" y="5400"/>
                    <a:pt x="13376" y="5400"/>
                  </a:cubicBezTo>
                  <a:close/>
                  <a:moveTo>
                    <a:pt x="16051" y="8100"/>
                  </a:moveTo>
                  <a:cubicBezTo>
                    <a:pt x="16051" y="8100"/>
                    <a:pt x="16051" y="8100"/>
                    <a:pt x="16051" y="8100"/>
                  </a:cubicBezTo>
                  <a:cubicBezTo>
                    <a:pt x="16051" y="8100"/>
                    <a:pt x="16051" y="8100"/>
                    <a:pt x="16051" y="8100"/>
                  </a:cubicBezTo>
                  <a:cubicBezTo>
                    <a:pt x="16150" y="8100"/>
                    <a:pt x="16051" y="8100"/>
                    <a:pt x="16051" y="8100"/>
                  </a:cubicBezTo>
                  <a:cubicBezTo>
                    <a:pt x="16051" y="8100"/>
                    <a:pt x="16051" y="8100"/>
                    <a:pt x="16051" y="8100"/>
                  </a:cubicBezTo>
                  <a:close/>
                  <a:moveTo>
                    <a:pt x="15259" y="8100"/>
                  </a:moveTo>
                  <a:cubicBezTo>
                    <a:pt x="15259" y="8100"/>
                    <a:pt x="15259" y="10800"/>
                    <a:pt x="15259" y="10800"/>
                  </a:cubicBezTo>
                  <a:cubicBezTo>
                    <a:pt x="15259" y="10800"/>
                    <a:pt x="15259" y="10800"/>
                    <a:pt x="15358" y="10800"/>
                  </a:cubicBezTo>
                  <a:cubicBezTo>
                    <a:pt x="15358" y="10800"/>
                    <a:pt x="15358" y="10800"/>
                    <a:pt x="15358" y="10800"/>
                  </a:cubicBezTo>
                  <a:cubicBezTo>
                    <a:pt x="15358" y="8100"/>
                    <a:pt x="15358" y="8100"/>
                    <a:pt x="15358" y="8100"/>
                  </a:cubicBezTo>
                  <a:cubicBezTo>
                    <a:pt x="15358" y="8100"/>
                    <a:pt x="15259" y="8100"/>
                    <a:pt x="15259" y="8100"/>
                  </a:cubicBezTo>
                  <a:cubicBezTo>
                    <a:pt x="15259" y="8100"/>
                    <a:pt x="15259" y="8100"/>
                    <a:pt x="15259" y="8100"/>
                  </a:cubicBezTo>
                  <a:close/>
                  <a:moveTo>
                    <a:pt x="11196" y="5400"/>
                  </a:moveTo>
                  <a:cubicBezTo>
                    <a:pt x="11196" y="5400"/>
                    <a:pt x="11196" y="5400"/>
                    <a:pt x="11196" y="5400"/>
                  </a:cubicBezTo>
                  <a:cubicBezTo>
                    <a:pt x="11097" y="8100"/>
                    <a:pt x="11196" y="8100"/>
                    <a:pt x="11196" y="8100"/>
                  </a:cubicBezTo>
                  <a:cubicBezTo>
                    <a:pt x="11196" y="8100"/>
                    <a:pt x="11196" y="8100"/>
                    <a:pt x="11196" y="8100"/>
                  </a:cubicBezTo>
                  <a:cubicBezTo>
                    <a:pt x="11196" y="8100"/>
                    <a:pt x="11196" y="5400"/>
                    <a:pt x="11196" y="5400"/>
                  </a:cubicBezTo>
                  <a:close/>
                  <a:moveTo>
                    <a:pt x="4657" y="16200"/>
                  </a:moveTo>
                  <a:cubicBezTo>
                    <a:pt x="4657" y="16200"/>
                    <a:pt x="4657" y="16200"/>
                    <a:pt x="4657" y="16200"/>
                  </a:cubicBezTo>
                  <a:cubicBezTo>
                    <a:pt x="4657" y="18900"/>
                    <a:pt x="4657" y="16200"/>
                    <a:pt x="4657" y="16200"/>
                  </a:cubicBezTo>
                  <a:cubicBezTo>
                    <a:pt x="4657" y="16200"/>
                    <a:pt x="4657" y="16200"/>
                    <a:pt x="4657" y="16200"/>
                  </a:cubicBezTo>
                  <a:cubicBezTo>
                    <a:pt x="4657" y="16200"/>
                    <a:pt x="4657" y="16200"/>
                    <a:pt x="4657" y="16200"/>
                  </a:cubicBezTo>
                  <a:close/>
                  <a:moveTo>
                    <a:pt x="10899" y="8100"/>
                  </a:moveTo>
                  <a:cubicBezTo>
                    <a:pt x="10899" y="8100"/>
                    <a:pt x="10899" y="8100"/>
                    <a:pt x="10899" y="8100"/>
                  </a:cubicBezTo>
                  <a:cubicBezTo>
                    <a:pt x="10899" y="8100"/>
                    <a:pt x="10899" y="8100"/>
                    <a:pt x="10899" y="8100"/>
                  </a:cubicBezTo>
                  <a:cubicBezTo>
                    <a:pt x="10899" y="8100"/>
                    <a:pt x="10899" y="5400"/>
                    <a:pt x="10899" y="5400"/>
                  </a:cubicBezTo>
                  <a:cubicBezTo>
                    <a:pt x="10899" y="5400"/>
                    <a:pt x="10899" y="5400"/>
                    <a:pt x="10899" y="8100"/>
                  </a:cubicBezTo>
                  <a:close/>
                  <a:moveTo>
                    <a:pt x="3765" y="10800"/>
                  </a:moveTo>
                  <a:cubicBezTo>
                    <a:pt x="3765" y="10800"/>
                    <a:pt x="3765" y="10800"/>
                    <a:pt x="3765" y="10800"/>
                  </a:cubicBezTo>
                  <a:cubicBezTo>
                    <a:pt x="3765" y="10800"/>
                    <a:pt x="3765" y="10800"/>
                    <a:pt x="3765" y="10800"/>
                  </a:cubicBezTo>
                  <a:cubicBezTo>
                    <a:pt x="3765" y="10800"/>
                    <a:pt x="3765" y="10800"/>
                    <a:pt x="3765" y="10800"/>
                  </a:cubicBezTo>
                  <a:cubicBezTo>
                    <a:pt x="3765" y="10800"/>
                    <a:pt x="3765" y="10800"/>
                    <a:pt x="3765" y="10800"/>
                  </a:cubicBezTo>
                  <a:cubicBezTo>
                    <a:pt x="3765" y="10800"/>
                    <a:pt x="3765" y="10800"/>
                    <a:pt x="3765" y="10800"/>
                  </a:cubicBezTo>
                  <a:close/>
                  <a:moveTo>
                    <a:pt x="1585" y="10800"/>
                  </a:moveTo>
                  <a:cubicBezTo>
                    <a:pt x="1585" y="10800"/>
                    <a:pt x="1585" y="10800"/>
                    <a:pt x="1585" y="10800"/>
                  </a:cubicBezTo>
                  <a:cubicBezTo>
                    <a:pt x="1585" y="10800"/>
                    <a:pt x="1585" y="10800"/>
                    <a:pt x="1585" y="10800"/>
                  </a:cubicBezTo>
                  <a:cubicBezTo>
                    <a:pt x="1585" y="10800"/>
                    <a:pt x="1585" y="10800"/>
                    <a:pt x="1585" y="10800"/>
                  </a:cubicBezTo>
                  <a:cubicBezTo>
                    <a:pt x="1585" y="10800"/>
                    <a:pt x="1585" y="10800"/>
                    <a:pt x="1585" y="10800"/>
                  </a:cubicBezTo>
                  <a:cubicBezTo>
                    <a:pt x="1585" y="10800"/>
                    <a:pt x="1585" y="10800"/>
                    <a:pt x="1585" y="10800"/>
                  </a:cubicBezTo>
                  <a:close/>
                  <a:moveTo>
                    <a:pt x="20411" y="8100"/>
                  </a:moveTo>
                  <a:cubicBezTo>
                    <a:pt x="20411" y="8100"/>
                    <a:pt x="20411" y="8100"/>
                    <a:pt x="20411" y="8100"/>
                  </a:cubicBezTo>
                  <a:cubicBezTo>
                    <a:pt x="20411" y="8100"/>
                    <a:pt x="20411" y="8100"/>
                    <a:pt x="20411" y="8100"/>
                  </a:cubicBezTo>
                  <a:cubicBezTo>
                    <a:pt x="20411" y="8100"/>
                    <a:pt x="20411" y="8100"/>
                    <a:pt x="20411" y="8100"/>
                  </a:cubicBezTo>
                  <a:cubicBezTo>
                    <a:pt x="20411" y="8100"/>
                    <a:pt x="20411" y="8100"/>
                    <a:pt x="20411" y="8100"/>
                  </a:cubicBezTo>
                  <a:close/>
                  <a:moveTo>
                    <a:pt x="20312" y="10800"/>
                  </a:moveTo>
                  <a:cubicBezTo>
                    <a:pt x="20312" y="10800"/>
                    <a:pt x="20312" y="10800"/>
                    <a:pt x="20312" y="10800"/>
                  </a:cubicBezTo>
                  <a:cubicBezTo>
                    <a:pt x="20312" y="10800"/>
                    <a:pt x="20312" y="10800"/>
                    <a:pt x="20312" y="10800"/>
                  </a:cubicBezTo>
                  <a:cubicBezTo>
                    <a:pt x="20312" y="10800"/>
                    <a:pt x="20312" y="10800"/>
                    <a:pt x="20312" y="10800"/>
                  </a:cubicBezTo>
                  <a:close/>
                  <a:moveTo>
                    <a:pt x="19916" y="13500"/>
                  </a:moveTo>
                  <a:cubicBezTo>
                    <a:pt x="19916" y="13500"/>
                    <a:pt x="19916" y="13500"/>
                    <a:pt x="19916" y="13500"/>
                  </a:cubicBezTo>
                  <a:cubicBezTo>
                    <a:pt x="19916" y="13500"/>
                    <a:pt x="19916" y="13500"/>
                    <a:pt x="19916" y="13500"/>
                  </a:cubicBezTo>
                  <a:cubicBezTo>
                    <a:pt x="19916" y="13500"/>
                    <a:pt x="19916" y="13500"/>
                    <a:pt x="19916" y="13500"/>
                  </a:cubicBezTo>
                  <a:cubicBezTo>
                    <a:pt x="19916" y="13500"/>
                    <a:pt x="19916" y="13500"/>
                    <a:pt x="19916" y="13500"/>
                  </a:cubicBezTo>
                  <a:close/>
                  <a:moveTo>
                    <a:pt x="19817" y="2700"/>
                  </a:moveTo>
                  <a:cubicBezTo>
                    <a:pt x="19817" y="2700"/>
                    <a:pt x="19817" y="2700"/>
                    <a:pt x="19817" y="2700"/>
                  </a:cubicBezTo>
                  <a:cubicBezTo>
                    <a:pt x="19817" y="2700"/>
                    <a:pt x="19817" y="2700"/>
                    <a:pt x="19817" y="2700"/>
                  </a:cubicBezTo>
                  <a:cubicBezTo>
                    <a:pt x="19817" y="2700"/>
                    <a:pt x="19817" y="2700"/>
                    <a:pt x="19817" y="2700"/>
                  </a:cubicBezTo>
                  <a:close/>
                  <a:moveTo>
                    <a:pt x="18132" y="13500"/>
                  </a:moveTo>
                  <a:cubicBezTo>
                    <a:pt x="18132" y="13500"/>
                    <a:pt x="18132" y="13500"/>
                    <a:pt x="18132" y="13500"/>
                  </a:cubicBezTo>
                  <a:cubicBezTo>
                    <a:pt x="18132" y="13500"/>
                    <a:pt x="18132" y="13500"/>
                    <a:pt x="18132" y="13500"/>
                  </a:cubicBezTo>
                  <a:cubicBezTo>
                    <a:pt x="18132" y="13500"/>
                    <a:pt x="18132" y="13500"/>
                    <a:pt x="18132" y="13500"/>
                  </a:cubicBezTo>
                  <a:cubicBezTo>
                    <a:pt x="18132" y="13500"/>
                    <a:pt x="18033" y="13500"/>
                    <a:pt x="18132" y="13500"/>
                  </a:cubicBezTo>
                  <a:close/>
                  <a:moveTo>
                    <a:pt x="16943" y="8100"/>
                  </a:moveTo>
                  <a:cubicBezTo>
                    <a:pt x="16943" y="5400"/>
                    <a:pt x="16943" y="5400"/>
                    <a:pt x="16943" y="8100"/>
                  </a:cubicBezTo>
                  <a:cubicBezTo>
                    <a:pt x="16943" y="8100"/>
                    <a:pt x="16943" y="8100"/>
                    <a:pt x="16943" y="8100"/>
                  </a:cubicBezTo>
                  <a:cubicBezTo>
                    <a:pt x="16943" y="8100"/>
                    <a:pt x="16943" y="8100"/>
                    <a:pt x="16943" y="8100"/>
                  </a:cubicBezTo>
                  <a:cubicBezTo>
                    <a:pt x="16943" y="8100"/>
                    <a:pt x="16943" y="8100"/>
                    <a:pt x="16943" y="8100"/>
                  </a:cubicBezTo>
                  <a:close/>
                  <a:moveTo>
                    <a:pt x="15556" y="13500"/>
                  </a:moveTo>
                  <a:cubicBezTo>
                    <a:pt x="15556" y="13500"/>
                    <a:pt x="15556" y="13500"/>
                    <a:pt x="15556" y="13500"/>
                  </a:cubicBezTo>
                  <a:cubicBezTo>
                    <a:pt x="15556" y="13500"/>
                    <a:pt x="15556" y="13500"/>
                    <a:pt x="15556" y="13500"/>
                  </a:cubicBezTo>
                  <a:cubicBezTo>
                    <a:pt x="15556" y="13500"/>
                    <a:pt x="15556" y="13500"/>
                    <a:pt x="15556" y="13500"/>
                  </a:cubicBezTo>
                  <a:cubicBezTo>
                    <a:pt x="15556" y="13500"/>
                    <a:pt x="15556" y="13500"/>
                    <a:pt x="15556" y="13500"/>
                  </a:cubicBezTo>
                  <a:cubicBezTo>
                    <a:pt x="15556" y="13500"/>
                    <a:pt x="15556" y="13500"/>
                    <a:pt x="15556" y="13500"/>
                  </a:cubicBezTo>
                  <a:close/>
                  <a:moveTo>
                    <a:pt x="14763" y="8100"/>
                  </a:moveTo>
                  <a:cubicBezTo>
                    <a:pt x="14763" y="8100"/>
                    <a:pt x="14862" y="8100"/>
                    <a:pt x="14862" y="8100"/>
                  </a:cubicBezTo>
                  <a:cubicBezTo>
                    <a:pt x="14862" y="8100"/>
                    <a:pt x="14862" y="8100"/>
                    <a:pt x="14862" y="8100"/>
                  </a:cubicBezTo>
                  <a:cubicBezTo>
                    <a:pt x="14862" y="8100"/>
                    <a:pt x="14862" y="8100"/>
                    <a:pt x="14763" y="8100"/>
                  </a:cubicBezTo>
                  <a:cubicBezTo>
                    <a:pt x="14763" y="8100"/>
                    <a:pt x="14763" y="8100"/>
                    <a:pt x="14763" y="8100"/>
                  </a:cubicBezTo>
                  <a:close/>
                  <a:moveTo>
                    <a:pt x="14664" y="13500"/>
                  </a:moveTo>
                  <a:cubicBezTo>
                    <a:pt x="14664" y="13500"/>
                    <a:pt x="14664" y="13500"/>
                    <a:pt x="14664" y="13500"/>
                  </a:cubicBezTo>
                  <a:cubicBezTo>
                    <a:pt x="14664" y="13500"/>
                    <a:pt x="14664" y="13500"/>
                    <a:pt x="14664" y="13500"/>
                  </a:cubicBezTo>
                  <a:cubicBezTo>
                    <a:pt x="14664" y="13500"/>
                    <a:pt x="14664" y="13500"/>
                    <a:pt x="14664" y="10800"/>
                  </a:cubicBezTo>
                  <a:cubicBezTo>
                    <a:pt x="14664" y="10800"/>
                    <a:pt x="14664" y="10800"/>
                    <a:pt x="14664" y="13500"/>
                  </a:cubicBezTo>
                  <a:close/>
                  <a:moveTo>
                    <a:pt x="13673" y="13500"/>
                  </a:moveTo>
                  <a:cubicBezTo>
                    <a:pt x="13673" y="13500"/>
                    <a:pt x="13673" y="13500"/>
                    <a:pt x="13673" y="13500"/>
                  </a:cubicBezTo>
                  <a:cubicBezTo>
                    <a:pt x="13673" y="13500"/>
                    <a:pt x="13673" y="13500"/>
                    <a:pt x="13673" y="13500"/>
                  </a:cubicBezTo>
                  <a:cubicBezTo>
                    <a:pt x="13673" y="13500"/>
                    <a:pt x="13673" y="13500"/>
                    <a:pt x="13673" y="13500"/>
                  </a:cubicBezTo>
                  <a:cubicBezTo>
                    <a:pt x="13673" y="13500"/>
                    <a:pt x="13673" y="13500"/>
                    <a:pt x="13673" y="13500"/>
                  </a:cubicBezTo>
                  <a:close/>
                  <a:moveTo>
                    <a:pt x="13376" y="16200"/>
                  </a:moveTo>
                  <a:cubicBezTo>
                    <a:pt x="13376" y="16200"/>
                    <a:pt x="13376" y="16200"/>
                    <a:pt x="13376" y="16200"/>
                  </a:cubicBezTo>
                  <a:cubicBezTo>
                    <a:pt x="13376" y="13500"/>
                    <a:pt x="13376" y="13500"/>
                    <a:pt x="13376" y="13500"/>
                  </a:cubicBezTo>
                  <a:cubicBezTo>
                    <a:pt x="13376" y="16200"/>
                    <a:pt x="13376" y="16200"/>
                    <a:pt x="13376" y="16200"/>
                  </a:cubicBezTo>
                  <a:cubicBezTo>
                    <a:pt x="13376" y="16200"/>
                    <a:pt x="13376" y="16200"/>
                    <a:pt x="13376" y="16200"/>
                  </a:cubicBezTo>
                  <a:close/>
                  <a:moveTo>
                    <a:pt x="12683" y="8100"/>
                  </a:moveTo>
                  <a:cubicBezTo>
                    <a:pt x="12683" y="10800"/>
                    <a:pt x="12683" y="10800"/>
                    <a:pt x="12683" y="10800"/>
                  </a:cubicBezTo>
                  <a:cubicBezTo>
                    <a:pt x="12683" y="10800"/>
                    <a:pt x="12683" y="10800"/>
                    <a:pt x="12683" y="10800"/>
                  </a:cubicBezTo>
                  <a:lnTo>
                    <a:pt x="12683" y="8100"/>
                  </a:lnTo>
                  <a:close/>
                  <a:moveTo>
                    <a:pt x="12385" y="8100"/>
                  </a:moveTo>
                  <a:cubicBezTo>
                    <a:pt x="12385" y="8100"/>
                    <a:pt x="12385" y="8100"/>
                    <a:pt x="12385" y="8100"/>
                  </a:cubicBezTo>
                  <a:cubicBezTo>
                    <a:pt x="12385" y="8100"/>
                    <a:pt x="12385" y="8100"/>
                    <a:pt x="12385" y="8100"/>
                  </a:cubicBezTo>
                  <a:cubicBezTo>
                    <a:pt x="12385" y="8100"/>
                    <a:pt x="12385" y="8100"/>
                    <a:pt x="12385" y="8100"/>
                  </a:cubicBezTo>
                  <a:cubicBezTo>
                    <a:pt x="12385" y="8100"/>
                    <a:pt x="12385" y="8100"/>
                    <a:pt x="12385" y="8100"/>
                  </a:cubicBezTo>
                  <a:close/>
                  <a:moveTo>
                    <a:pt x="11989" y="10800"/>
                  </a:moveTo>
                  <a:cubicBezTo>
                    <a:pt x="11989" y="10800"/>
                    <a:pt x="11989" y="10800"/>
                    <a:pt x="11989" y="10800"/>
                  </a:cubicBezTo>
                  <a:cubicBezTo>
                    <a:pt x="11989" y="10800"/>
                    <a:pt x="11989" y="10800"/>
                    <a:pt x="11989" y="10800"/>
                  </a:cubicBezTo>
                  <a:cubicBezTo>
                    <a:pt x="11989" y="10800"/>
                    <a:pt x="11989" y="10800"/>
                    <a:pt x="11989" y="10800"/>
                  </a:cubicBezTo>
                  <a:cubicBezTo>
                    <a:pt x="11989" y="10800"/>
                    <a:pt x="11989" y="10800"/>
                    <a:pt x="11989" y="10800"/>
                  </a:cubicBezTo>
                  <a:close/>
                  <a:moveTo>
                    <a:pt x="9809" y="8100"/>
                  </a:moveTo>
                  <a:cubicBezTo>
                    <a:pt x="9809" y="8100"/>
                    <a:pt x="9809" y="8100"/>
                    <a:pt x="9809" y="8100"/>
                  </a:cubicBezTo>
                  <a:cubicBezTo>
                    <a:pt x="9809" y="8100"/>
                    <a:pt x="9809" y="8100"/>
                    <a:pt x="9908" y="8100"/>
                  </a:cubicBezTo>
                  <a:cubicBezTo>
                    <a:pt x="9908" y="8100"/>
                    <a:pt x="9809" y="8100"/>
                    <a:pt x="9809" y="8100"/>
                  </a:cubicBezTo>
                  <a:cubicBezTo>
                    <a:pt x="9809" y="8100"/>
                    <a:pt x="9809" y="8100"/>
                    <a:pt x="9809" y="8100"/>
                  </a:cubicBezTo>
                  <a:close/>
                  <a:moveTo>
                    <a:pt x="9017" y="16200"/>
                  </a:moveTo>
                  <a:cubicBezTo>
                    <a:pt x="9017" y="16200"/>
                    <a:pt x="9017" y="16200"/>
                    <a:pt x="9017" y="16200"/>
                  </a:cubicBezTo>
                  <a:cubicBezTo>
                    <a:pt x="9017" y="16200"/>
                    <a:pt x="9017" y="16200"/>
                    <a:pt x="9017" y="16200"/>
                  </a:cubicBezTo>
                  <a:cubicBezTo>
                    <a:pt x="9017" y="16200"/>
                    <a:pt x="9017" y="16200"/>
                    <a:pt x="9017" y="16200"/>
                  </a:cubicBezTo>
                  <a:cubicBezTo>
                    <a:pt x="9017" y="16200"/>
                    <a:pt x="9017" y="16200"/>
                    <a:pt x="9017" y="16200"/>
                  </a:cubicBezTo>
                  <a:close/>
                  <a:moveTo>
                    <a:pt x="9017" y="13500"/>
                  </a:moveTo>
                  <a:cubicBezTo>
                    <a:pt x="9017" y="13500"/>
                    <a:pt x="9017" y="13500"/>
                    <a:pt x="9017" y="13500"/>
                  </a:cubicBezTo>
                  <a:cubicBezTo>
                    <a:pt x="9017" y="13500"/>
                    <a:pt x="9017" y="13500"/>
                    <a:pt x="9017" y="13500"/>
                  </a:cubicBezTo>
                  <a:cubicBezTo>
                    <a:pt x="9017" y="13500"/>
                    <a:pt x="9017" y="13500"/>
                    <a:pt x="9017" y="13500"/>
                  </a:cubicBezTo>
                  <a:cubicBezTo>
                    <a:pt x="9017" y="13500"/>
                    <a:pt x="9017" y="13500"/>
                    <a:pt x="9017" y="13500"/>
                  </a:cubicBezTo>
                  <a:close/>
                  <a:moveTo>
                    <a:pt x="7134" y="10800"/>
                  </a:moveTo>
                  <a:cubicBezTo>
                    <a:pt x="7134" y="10800"/>
                    <a:pt x="7134" y="10800"/>
                    <a:pt x="7134" y="10800"/>
                  </a:cubicBezTo>
                  <a:cubicBezTo>
                    <a:pt x="7134" y="10800"/>
                    <a:pt x="7134" y="10800"/>
                    <a:pt x="7134" y="13500"/>
                  </a:cubicBezTo>
                  <a:cubicBezTo>
                    <a:pt x="7134" y="10800"/>
                    <a:pt x="7134" y="10800"/>
                    <a:pt x="7134" y="10800"/>
                  </a:cubicBezTo>
                  <a:cubicBezTo>
                    <a:pt x="7134" y="10800"/>
                    <a:pt x="7134" y="10800"/>
                    <a:pt x="7134" y="10800"/>
                  </a:cubicBezTo>
                  <a:close/>
                  <a:moveTo>
                    <a:pt x="20807" y="16200"/>
                  </a:moveTo>
                  <a:cubicBezTo>
                    <a:pt x="20807" y="16200"/>
                    <a:pt x="20807" y="16200"/>
                    <a:pt x="20807" y="16200"/>
                  </a:cubicBezTo>
                  <a:cubicBezTo>
                    <a:pt x="20807" y="13500"/>
                    <a:pt x="20807" y="13500"/>
                    <a:pt x="20807" y="13500"/>
                  </a:cubicBezTo>
                  <a:lnTo>
                    <a:pt x="20807" y="16200"/>
                  </a:lnTo>
                  <a:close/>
                  <a:moveTo>
                    <a:pt x="20906" y="13500"/>
                  </a:moveTo>
                  <a:cubicBezTo>
                    <a:pt x="20906" y="13500"/>
                    <a:pt x="20906" y="13500"/>
                    <a:pt x="20906" y="13500"/>
                  </a:cubicBezTo>
                  <a:cubicBezTo>
                    <a:pt x="20906" y="13500"/>
                    <a:pt x="20906" y="13500"/>
                    <a:pt x="20906" y="13500"/>
                  </a:cubicBezTo>
                  <a:close/>
                  <a:moveTo>
                    <a:pt x="21006" y="10800"/>
                  </a:moveTo>
                  <a:cubicBezTo>
                    <a:pt x="21006" y="10800"/>
                    <a:pt x="21006" y="10800"/>
                    <a:pt x="21006" y="10800"/>
                  </a:cubicBezTo>
                  <a:cubicBezTo>
                    <a:pt x="21006" y="10800"/>
                    <a:pt x="21006" y="10800"/>
                    <a:pt x="21006" y="10800"/>
                  </a:cubicBezTo>
                  <a:close/>
                  <a:moveTo>
                    <a:pt x="21204" y="13500"/>
                  </a:moveTo>
                  <a:cubicBezTo>
                    <a:pt x="21204" y="13500"/>
                    <a:pt x="21204" y="13500"/>
                    <a:pt x="21204" y="13500"/>
                  </a:cubicBezTo>
                  <a:cubicBezTo>
                    <a:pt x="21204" y="13500"/>
                    <a:pt x="21204" y="13500"/>
                    <a:pt x="21204" y="13500"/>
                  </a:cubicBezTo>
                  <a:close/>
                  <a:moveTo>
                    <a:pt x="19817" y="8100"/>
                  </a:moveTo>
                  <a:cubicBezTo>
                    <a:pt x="19817" y="8100"/>
                    <a:pt x="19817" y="8100"/>
                    <a:pt x="19817" y="8100"/>
                  </a:cubicBezTo>
                  <a:cubicBezTo>
                    <a:pt x="19717" y="8100"/>
                    <a:pt x="19717" y="8100"/>
                    <a:pt x="19717" y="8100"/>
                  </a:cubicBezTo>
                  <a:lnTo>
                    <a:pt x="19817" y="8100"/>
                  </a:lnTo>
                  <a:close/>
                  <a:moveTo>
                    <a:pt x="10602" y="5400"/>
                  </a:moveTo>
                  <a:cubicBezTo>
                    <a:pt x="10602" y="5400"/>
                    <a:pt x="10602" y="5400"/>
                    <a:pt x="10602" y="5400"/>
                  </a:cubicBezTo>
                  <a:cubicBezTo>
                    <a:pt x="10701" y="5400"/>
                    <a:pt x="10701" y="5400"/>
                    <a:pt x="10701" y="5400"/>
                  </a:cubicBezTo>
                  <a:lnTo>
                    <a:pt x="10602" y="5400"/>
                  </a:lnTo>
                  <a:close/>
                  <a:moveTo>
                    <a:pt x="9314" y="10800"/>
                  </a:moveTo>
                  <a:cubicBezTo>
                    <a:pt x="9314" y="10800"/>
                    <a:pt x="9314" y="10800"/>
                    <a:pt x="9314" y="10800"/>
                  </a:cubicBezTo>
                  <a:cubicBezTo>
                    <a:pt x="9314" y="10800"/>
                    <a:pt x="9314" y="10800"/>
                    <a:pt x="9314" y="10800"/>
                  </a:cubicBezTo>
                  <a:close/>
                  <a:moveTo>
                    <a:pt x="9215" y="5400"/>
                  </a:moveTo>
                  <a:cubicBezTo>
                    <a:pt x="9215" y="5400"/>
                    <a:pt x="9215" y="5400"/>
                    <a:pt x="9215" y="5400"/>
                  </a:cubicBezTo>
                  <a:cubicBezTo>
                    <a:pt x="9215" y="5400"/>
                    <a:pt x="9215" y="5400"/>
                    <a:pt x="9215" y="5400"/>
                  </a:cubicBezTo>
                  <a:close/>
                  <a:moveTo>
                    <a:pt x="8125" y="8100"/>
                  </a:moveTo>
                  <a:cubicBezTo>
                    <a:pt x="8026" y="8100"/>
                    <a:pt x="8026" y="8100"/>
                    <a:pt x="8026" y="8100"/>
                  </a:cubicBezTo>
                  <a:cubicBezTo>
                    <a:pt x="8125" y="8100"/>
                    <a:pt x="8125" y="8100"/>
                    <a:pt x="8125" y="8100"/>
                  </a:cubicBezTo>
                  <a:close/>
                  <a:moveTo>
                    <a:pt x="18033" y="8100"/>
                  </a:moveTo>
                  <a:cubicBezTo>
                    <a:pt x="18033" y="8100"/>
                    <a:pt x="18033" y="8100"/>
                    <a:pt x="18033" y="8100"/>
                  </a:cubicBezTo>
                  <a:cubicBezTo>
                    <a:pt x="18033" y="8100"/>
                    <a:pt x="18033" y="8100"/>
                    <a:pt x="18033" y="8100"/>
                  </a:cubicBezTo>
                  <a:cubicBezTo>
                    <a:pt x="18033" y="8100"/>
                    <a:pt x="18033" y="8100"/>
                    <a:pt x="18033" y="8100"/>
                  </a:cubicBezTo>
                  <a:cubicBezTo>
                    <a:pt x="18033" y="8100"/>
                    <a:pt x="18033" y="8100"/>
                    <a:pt x="18033" y="8100"/>
                  </a:cubicBezTo>
                  <a:close/>
                  <a:moveTo>
                    <a:pt x="5945" y="8100"/>
                  </a:moveTo>
                  <a:cubicBezTo>
                    <a:pt x="5945" y="8100"/>
                    <a:pt x="5945" y="8100"/>
                    <a:pt x="5945" y="8100"/>
                  </a:cubicBezTo>
                  <a:cubicBezTo>
                    <a:pt x="5945" y="8100"/>
                    <a:pt x="5945" y="8100"/>
                    <a:pt x="5945" y="8100"/>
                  </a:cubicBezTo>
                  <a:close/>
                  <a:moveTo>
                    <a:pt x="5747" y="13500"/>
                  </a:moveTo>
                  <a:cubicBezTo>
                    <a:pt x="5747" y="10800"/>
                    <a:pt x="5747" y="10800"/>
                    <a:pt x="5747" y="10800"/>
                  </a:cubicBezTo>
                  <a:cubicBezTo>
                    <a:pt x="5747" y="10800"/>
                    <a:pt x="5747" y="10800"/>
                    <a:pt x="5747" y="10800"/>
                  </a:cubicBezTo>
                  <a:cubicBezTo>
                    <a:pt x="5747" y="10800"/>
                    <a:pt x="5747" y="10800"/>
                    <a:pt x="5747" y="10800"/>
                  </a:cubicBezTo>
                  <a:cubicBezTo>
                    <a:pt x="5747" y="10800"/>
                    <a:pt x="5747" y="10800"/>
                    <a:pt x="5747" y="13500"/>
                  </a:cubicBezTo>
                  <a:close/>
                  <a:moveTo>
                    <a:pt x="5450" y="13500"/>
                  </a:moveTo>
                  <a:cubicBezTo>
                    <a:pt x="5450" y="13500"/>
                    <a:pt x="5450" y="13500"/>
                    <a:pt x="5450" y="13500"/>
                  </a:cubicBezTo>
                  <a:cubicBezTo>
                    <a:pt x="5450" y="13500"/>
                    <a:pt x="5450" y="13500"/>
                    <a:pt x="5450" y="13500"/>
                  </a:cubicBezTo>
                  <a:cubicBezTo>
                    <a:pt x="5450" y="13500"/>
                    <a:pt x="5450" y="13500"/>
                    <a:pt x="5450" y="13500"/>
                  </a:cubicBezTo>
                  <a:close/>
                  <a:moveTo>
                    <a:pt x="4756" y="10800"/>
                  </a:moveTo>
                  <a:cubicBezTo>
                    <a:pt x="4756" y="10800"/>
                    <a:pt x="4756" y="10800"/>
                    <a:pt x="4756" y="10800"/>
                  </a:cubicBezTo>
                  <a:cubicBezTo>
                    <a:pt x="4756" y="10800"/>
                    <a:pt x="4756" y="10800"/>
                    <a:pt x="4756" y="10800"/>
                  </a:cubicBezTo>
                  <a:close/>
                  <a:moveTo>
                    <a:pt x="16745" y="10800"/>
                  </a:moveTo>
                  <a:cubicBezTo>
                    <a:pt x="16745" y="10800"/>
                    <a:pt x="16745" y="10800"/>
                    <a:pt x="16745" y="10800"/>
                  </a:cubicBezTo>
                  <a:cubicBezTo>
                    <a:pt x="16745" y="10800"/>
                    <a:pt x="16745" y="10800"/>
                    <a:pt x="16745" y="10800"/>
                  </a:cubicBezTo>
                  <a:close/>
                  <a:moveTo>
                    <a:pt x="16150" y="2700"/>
                  </a:moveTo>
                  <a:cubicBezTo>
                    <a:pt x="16150" y="5400"/>
                    <a:pt x="16150" y="5400"/>
                    <a:pt x="16150" y="5400"/>
                  </a:cubicBezTo>
                  <a:cubicBezTo>
                    <a:pt x="16150" y="2700"/>
                    <a:pt x="16150" y="2700"/>
                    <a:pt x="16150" y="2700"/>
                  </a:cubicBezTo>
                  <a:close/>
                </a:path>
              </a:pathLst>
            </a:cu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2" name="Shape 132"/>
            <p:cNvSpPr/>
            <p:nvPr/>
          </p:nvSpPr>
          <p:spPr>
            <a:xfrm>
              <a:off x="2853639" y="6570"/>
              <a:ext cx="1347907" cy="506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412" y="9257"/>
                  </a:moveTo>
                  <a:cubicBezTo>
                    <a:pt x="7412" y="9257"/>
                    <a:pt x="7412" y="9257"/>
                    <a:pt x="7412" y="6171"/>
                  </a:cubicBezTo>
                  <a:cubicBezTo>
                    <a:pt x="7412" y="6171"/>
                    <a:pt x="7412" y="9257"/>
                    <a:pt x="7412" y="9257"/>
                  </a:cubicBezTo>
                  <a:cubicBezTo>
                    <a:pt x="7412" y="9257"/>
                    <a:pt x="7412" y="6171"/>
                    <a:pt x="7412" y="6171"/>
                  </a:cubicBezTo>
                  <a:cubicBezTo>
                    <a:pt x="7412" y="6171"/>
                    <a:pt x="7412" y="6171"/>
                    <a:pt x="7412" y="6171"/>
                  </a:cubicBezTo>
                  <a:cubicBezTo>
                    <a:pt x="7412" y="9257"/>
                    <a:pt x="7412" y="9257"/>
                    <a:pt x="7412" y="9257"/>
                  </a:cubicBezTo>
                  <a:cubicBezTo>
                    <a:pt x="7412" y="9257"/>
                    <a:pt x="7412" y="9257"/>
                    <a:pt x="7200" y="9257"/>
                  </a:cubicBezTo>
                  <a:cubicBezTo>
                    <a:pt x="7200" y="9257"/>
                    <a:pt x="7200" y="9257"/>
                    <a:pt x="7200" y="9257"/>
                  </a:cubicBezTo>
                  <a:cubicBezTo>
                    <a:pt x="7200" y="12343"/>
                    <a:pt x="7200" y="12343"/>
                    <a:pt x="6988" y="12343"/>
                  </a:cubicBezTo>
                  <a:cubicBezTo>
                    <a:pt x="6988" y="15429"/>
                    <a:pt x="6988" y="15429"/>
                    <a:pt x="6988" y="18514"/>
                  </a:cubicBezTo>
                  <a:cubicBezTo>
                    <a:pt x="6988" y="18514"/>
                    <a:pt x="6988" y="21600"/>
                    <a:pt x="6988" y="21600"/>
                  </a:cubicBezTo>
                  <a:cubicBezTo>
                    <a:pt x="6776" y="21600"/>
                    <a:pt x="6565" y="21600"/>
                    <a:pt x="6353" y="21600"/>
                  </a:cubicBezTo>
                  <a:cubicBezTo>
                    <a:pt x="6353" y="21600"/>
                    <a:pt x="6141" y="21600"/>
                    <a:pt x="6141" y="21600"/>
                  </a:cubicBezTo>
                  <a:cubicBezTo>
                    <a:pt x="6141" y="18514"/>
                    <a:pt x="6141" y="18514"/>
                    <a:pt x="6141" y="18514"/>
                  </a:cubicBezTo>
                  <a:cubicBezTo>
                    <a:pt x="6141" y="18514"/>
                    <a:pt x="6141" y="18514"/>
                    <a:pt x="5929" y="18514"/>
                  </a:cubicBezTo>
                  <a:cubicBezTo>
                    <a:pt x="5929" y="18514"/>
                    <a:pt x="5929" y="18514"/>
                    <a:pt x="5929" y="18514"/>
                  </a:cubicBezTo>
                  <a:cubicBezTo>
                    <a:pt x="5929" y="18514"/>
                    <a:pt x="5929" y="18514"/>
                    <a:pt x="5929" y="18514"/>
                  </a:cubicBezTo>
                  <a:cubicBezTo>
                    <a:pt x="5929" y="18514"/>
                    <a:pt x="5718" y="18514"/>
                    <a:pt x="5718" y="18514"/>
                  </a:cubicBezTo>
                  <a:cubicBezTo>
                    <a:pt x="5718" y="18514"/>
                    <a:pt x="5718" y="18514"/>
                    <a:pt x="5506" y="18514"/>
                  </a:cubicBezTo>
                  <a:cubicBezTo>
                    <a:pt x="5506" y="18514"/>
                    <a:pt x="5506" y="18514"/>
                    <a:pt x="5506" y="18514"/>
                  </a:cubicBezTo>
                  <a:cubicBezTo>
                    <a:pt x="5506" y="18514"/>
                    <a:pt x="5506" y="18514"/>
                    <a:pt x="5506" y="18514"/>
                  </a:cubicBezTo>
                  <a:cubicBezTo>
                    <a:pt x="5294" y="18514"/>
                    <a:pt x="5294" y="18514"/>
                    <a:pt x="5294" y="18514"/>
                  </a:cubicBezTo>
                  <a:cubicBezTo>
                    <a:pt x="5294" y="18514"/>
                    <a:pt x="5294" y="21600"/>
                    <a:pt x="5294" y="21600"/>
                  </a:cubicBezTo>
                  <a:cubicBezTo>
                    <a:pt x="5294" y="21600"/>
                    <a:pt x="5082" y="21600"/>
                    <a:pt x="5082" y="21600"/>
                  </a:cubicBezTo>
                  <a:cubicBezTo>
                    <a:pt x="5082" y="21600"/>
                    <a:pt x="4871" y="21600"/>
                    <a:pt x="4871" y="18514"/>
                  </a:cubicBezTo>
                  <a:cubicBezTo>
                    <a:pt x="4871" y="18514"/>
                    <a:pt x="4871" y="18514"/>
                    <a:pt x="4871" y="18514"/>
                  </a:cubicBezTo>
                  <a:cubicBezTo>
                    <a:pt x="4871" y="18514"/>
                    <a:pt x="4871" y="18514"/>
                    <a:pt x="4871" y="18514"/>
                  </a:cubicBezTo>
                  <a:cubicBezTo>
                    <a:pt x="4871" y="18514"/>
                    <a:pt x="4871" y="18514"/>
                    <a:pt x="4871" y="18514"/>
                  </a:cubicBezTo>
                  <a:cubicBezTo>
                    <a:pt x="4871" y="21600"/>
                    <a:pt x="4659" y="21600"/>
                    <a:pt x="4659" y="21600"/>
                  </a:cubicBezTo>
                  <a:cubicBezTo>
                    <a:pt x="4659" y="21600"/>
                    <a:pt x="4659" y="21600"/>
                    <a:pt x="4447" y="21600"/>
                  </a:cubicBezTo>
                  <a:cubicBezTo>
                    <a:pt x="4447" y="21600"/>
                    <a:pt x="4447" y="21600"/>
                    <a:pt x="4447" y="21600"/>
                  </a:cubicBezTo>
                  <a:cubicBezTo>
                    <a:pt x="4447" y="18514"/>
                    <a:pt x="4235" y="18514"/>
                    <a:pt x="4235" y="18514"/>
                  </a:cubicBezTo>
                  <a:cubicBezTo>
                    <a:pt x="4235" y="18514"/>
                    <a:pt x="4235" y="15429"/>
                    <a:pt x="4447" y="15429"/>
                  </a:cubicBezTo>
                  <a:cubicBezTo>
                    <a:pt x="4447" y="15429"/>
                    <a:pt x="4447" y="15429"/>
                    <a:pt x="4659" y="15429"/>
                  </a:cubicBezTo>
                  <a:cubicBezTo>
                    <a:pt x="4447" y="15429"/>
                    <a:pt x="4447" y="15429"/>
                    <a:pt x="4447" y="15429"/>
                  </a:cubicBezTo>
                  <a:cubicBezTo>
                    <a:pt x="4447" y="15429"/>
                    <a:pt x="4447" y="15429"/>
                    <a:pt x="4447" y="15429"/>
                  </a:cubicBezTo>
                  <a:cubicBezTo>
                    <a:pt x="4447" y="12343"/>
                    <a:pt x="4235" y="12343"/>
                    <a:pt x="4024" y="12343"/>
                  </a:cubicBezTo>
                  <a:cubicBezTo>
                    <a:pt x="3812" y="12343"/>
                    <a:pt x="3812" y="15429"/>
                    <a:pt x="3812" y="15429"/>
                  </a:cubicBezTo>
                  <a:cubicBezTo>
                    <a:pt x="3812" y="15429"/>
                    <a:pt x="3812" y="15429"/>
                    <a:pt x="3812" y="15429"/>
                  </a:cubicBezTo>
                  <a:cubicBezTo>
                    <a:pt x="3812" y="15429"/>
                    <a:pt x="3812" y="18514"/>
                    <a:pt x="3812" y="18514"/>
                  </a:cubicBezTo>
                  <a:cubicBezTo>
                    <a:pt x="3812" y="18514"/>
                    <a:pt x="3812" y="18514"/>
                    <a:pt x="3812" y="18514"/>
                  </a:cubicBezTo>
                  <a:cubicBezTo>
                    <a:pt x="3812" y="18514"/>
                    <a:pt x="3812" y="18514"/>
                    <a:pt x="3812" y="18514"/>
                  </a:cubicBezTo>
                  <a:cubicBezTo>
                    <a:pt x="3812" y="21600"/>
                    <a:pt x="3812" y="21600"/>
                    <a:pt x="3812" y="21600"/>
                  </a:cubicBezTo>
                  <a:cubicBezTo>
                    <a:pt x="3600" y="21600"/>
                    <a:pt x="3600" y="21600"/>
                    <a:pt x="3600" y="18514"/>
                  </a:cubicBezTo>
                  <a:cubicBezTo>
                    <a:pt x="3388" y="18514"/>
                    <a:pt x="3388" y="18514"/>
                    <a:pt x="3388" y="18514"/>
                  </a:cubicBezTo>
                  <a:cubicBezTo>
                    <a:pt x="3388" y="21600"/>
                    <a:pt x="3388" y="21600"/>
                    <a:pt x="3388" y="21600"/>
                  </a:cubicBezTo>
                  <a:cubicBezTo>
                    <a:pt x="3176" y="21600"/>
                    <a:pt x="3176" y="21600"/>
                    <a:pt x="3176" y="18514"/>
                  </a:cubicBezTo>
                  <a:cubicBezTo>
                    <a:pt x="2965" y="18514"/>
                    <a:pt x="2965" y="18514"/>
                    <a:pt x="2965" y="18514"/>
                  </a:cubicBezTo>
                  <a:cubicBezTo>
                    <a:pt x="2753" y="18514"/>
                    <a:pt x="2753" y="18514"/>
                    <a:pt x="2753" y="18514"/>
                  </a:cubicBezTo>
                  <a:cubicBezTo>
                    <a:pt x="2753" y="18514"/>
                    <a:pt x="2541" y="18514"/>
                    <a:pt x="2541" y="18514"/>
                  </a:cubicBezTo>
                  <a:cubicBezTo>
                    <a:pt x="2541" y="15429"/>
                    <a:pt x="2329" y="15429"/>
                    <a:pt x="2329" y="12343"/>
                  </a:cubicBezTo>
                  <a:cubicBezTo>
                    <a:pt x="2329" y="12343"/>
                    <a:pt x="2329" y="12343"/>
                    <a:pt x="2329" y="12343"/>
                  </a:cubicBezTo>
                  <a:cubicBezTo>
                    <a:pt x="2118" y="15429"/>
                    <a:pt x="2118" y="15429"/>
                    <a:pt x="2118" y="15429"/>
                  </a:cubicBezTo>
                  <a:cubicBezTo>
                    <a:pt x="2118" y="15429"/>
                    <a:pt x="2118" y="18514"/>
                    <a:pt x="2118" y="18514"/>
                  </a:cubicBezTo>
                  <a:cubicBezTo>
                    <a:pt x="2118" y="18514"/>
                    <a:pt x="2118" y="18514"/>
                    <a:pt x="2118" y="18514"/>
                  </a:cubicBezTo>
                  <a:cubicBezTo>
                    <a:pt x="2118" y="18514"/>
                    <a:pt x="2329" y="18514"/>
                    <a:pt x="2329" y="18514"/>
                  </a:cubicBezTo>
                  <a:cubicBezTo>
                    <a:pt x="2329" y="18514"/>
                    <a:pt x="2329" y="18514"/>
                    <a:pt x="2329" y="18514"/>
                  </a:cubicBezTo>
                  <a:cubicBezTo>
                    <a:pt x="2329" y="18514"/>
                    <a:pt x="2118" y="21600"/>
                    <a:pt x="2118" y="18514"/>
                  </a:cubicBezTo>
                  <a:cubicBezTo>
                    <a:pt x="1906" y="18514"/>
                    <a:pt x="1906" y="18514"/>
                    <a:pt x="1694" y="18514"/>
                  </a:cubicBezTo>
                  <a:cubicBezTo>
                    <a:pt x="1694" y="18514"/>
                    <a:pt x="1694" y="18514"/>
                    <a:pt x="1694" y="18514"/>
                  </a:cubicBezTo>
                  <a:cubicBezTo>
                    <a:pt x="1482" y="18514"/>
                    <a:pt x="1482" y="18514"/>
                    <a:pt x="1482" y="18514"/>
                  </a:cubicBezTo>
                  <a:cubicBezTo>
                    <a:pt x="1482" y="18514"/>
                    <a:pt x="1482" y="18514"/>
                    <a:pt x="1482" y="18514"/>
                  </a:cubicBezTo>
                  <a:cubicBezTo>
                    <a:pt x="1482" y="21600"/>
                    <a:pt x="1271" y="21600"/>
                    <a:pt x="1271" y="21600"/>
                  </a:cubicBezTo>
                  <a:cubicBezTo>
                    <a:pt x="1271" y="21600"/>
                    <a:pt x="1271" y="21600"/>
                    <a:pt x="1271" y="21600"/>
                  </a:cubicBezTo>
                  <a:cubicBezTo>
                    <a:pt x="1059" y="21600"/>
                    <a:pt x="1059" y="21600"/>
                    <a:pt x="847" y="21600"/>
                  </a:cubicBezTo>
                  <a:cubicBezTo>
                    <a:pt x="847" y="18514"/>
                    <a:pt x="847" y="18514"/>
                    <a:pt x="847" y="18514"/>
                  </a:cubicBezTo>
                  <a:cubicBezTo>
                    <a:pt x="1059" y="18514"/>
                    <a:pt x="847" y="15429"/>
                    <a:pt x="847" y="15429"/>
                  </a:cubicBezTo>
                  <a:cubicBezTo>
                    <a:pt x="847" y="15429"/>
                    <a:pt x="635" y="15429"/>
                    <a:pt x="635" y="15429"/>
                  </a:cubicBezTo>
                  <a:cubicBezTo>
                    <a:pt x="635" y="15429"/>
                    <a:pt x="635" y="15429"/>
                    <a:pt x="635" y="15429"/>
                  </a:cubicBezTo>
                  <a:cubicBezTo>
                    <a:pt x="635" y="18514"/>
                    <a:pt x="424" y="18514"/>
                    <a:pt x="424" y="18514"/>
                  </a:cubicBezTo>
                  <a:cubicBezTo>
                    <a:pt x="424" y="18514"/>
                    <a:pt x="424" y="15429"/>
                    <a:pt x="424" y="15429"/>
                  </a:cubicBezTo>
                  <a:cubicBezTo>
                    <a:pt x="424" y="15429"/>
                    <a:pt x="424" y="15429"/>
                    <a:pt x="424" y="12343"/>
                  </a:cubicBezTo>
                  <a:cubicBezTo>
                    <a:pt x="424" y="15429"/>
                    <a:pt x="424" y="15429"/>
                    <a:pt x="424" y="15429"/>
                  </a:cubicBezTo>
                  <a:cubicBezTo>
                    <a:pt x="424" y="12343"/>
                    <a:pt x="424" y="12343"/>
                    <a:pt x="424" y="12343"/>
                  </a:cubicBezTo>
                  <a:cubicBezTo>
                    <a:pt x="635" y="12343"/>
                    <a:pt x="635" y="12343"/>
                    <a:pt x="635" y="12343"/>
                  </a:cubicBezTo>
                  <a:cubicBezTo>
                    <a:pt x="635" y="9257"/>
                    <a:pt x="424" y="9257"/>
                    <a:pt x="424" y="9257"/>
                  </a:cubicBezTo>
                  <a:cubicBezTo>
                    <a:pt x="212" y="9257"/>
                    <a:pt x="212" y="9257"/>
                    <a:pt x="212" y="9257"/>
                  </a:cubicBezTo>
                  <a:cubicBezTo>
                    <a:pt x="212" y="9257"/>
                    <a:pt x="212" y="9257"/>
                    <a:pt x="212" y="9257"/>
                  </a:cubicBezTo>
                  <a:cubicBezTo>
                    <a:pt x="212" y="6171"/>
                    <a:pt x="212" y="6171"/>
                    <a:pt x="0" y="6171"/>
                  </a:cubicBezTo>
                  <a:cubicBezTo>
                    <a:pt x="0" y="6171"/>
                    <a:pt x="0" y="6171"/>
                    <a:pt x="0" y="3086"/>
                  </a:cubicBezTo>
                  <a:cubicBezTo>
                    <a:pt x="0" y="6171"/>
                    <a:pt x="0" y="6171"/>
                    <a:pt x="0" y="6171"/>
                  </a:cubicBezTo>
                  <a:cubicBezTo>
                    <a:pt x="0" y="3086"/>
                    <a:pt x="0" y="3086"/>
                    <a:pt x="0" y="3086"/>
                  </a:cubicBezTo>
                  <a:cubicBezTo>
                    <a:pt x="0" y="3086"/>
                    <a:pt x="212" y="3086"/>
                    <a:pt x="212" y="3086"/>
                  </a:cubicBezTo>
                  <a:cubicBezTo>
                    <a:pt x="212" y="3086"/>
                    <a:pt x="212" y="3086"/>
                    <a:pt x="212" y="3086"/>
                  </a:cubicBezTo>
                  <a:cubicBezTo>
                    <a:pt x="212" y="6171"/>
                    <a:pt x="212" y="6171"/>
                    <a:pt x="424" y="3086"/>
                  </a:cubicBezTo>
                  <a:cubicBezTo>
                    <a:pt x="424" y="3086"/>
                    <a:pt x="424" y="3086"/>
                    <a:pt x="424" y="3086"/>
                  </a:cubicBezTo>
                  <a:cubicBezTo>
                    <a:pt x="424" y="6171"/>
                    <a:pt x="424" y="6171"/>
                    <a:pt x="635" y="6171"/>
                  </a:cubicBezTo>
                  <a:cubicBezTo>
                    <a:pt x="635" y="6171"/>
                    <a:pt x="635" y="6171"/>
                    <a:pt x="635" y="9257"/>
                  </a:cubicBezTo>
                  <a:cubicBezTo>
                    <a:pt x="847" y="9257"/>
                    <a:pt x="847" y="9257"/>
                    <a:pt x="847" y="9257"/>
                  </a:cubicBezTo>
                  <a:cubicBezTo>
                    <a:pt x="847" y="9257"/>
                    <a:pt x="847" y="9257"/>
                    <a:pt x="847" y="9257"/>
                  </a:cubicBezTo>
                  <a:cubicBezTo>
                    <a:pt x="1059" y="9257"/>
                    <a:pt x="1059" y="9257"/>
                    <a:pt x="1059" y="9257"/>
                  </a:cubicBezTo>
                  <a:cubicBezTo>
                    <a:pt x="1059" y="9257"/>
                    <a:pt x="1059" y="6171"/>
                    <a:pt x="1059" y="6171"/>
                  </a:cubicBezTo>
                  <a:cubicBezTo>
                    <a:pt x="1059" y="6171"/>
                    <a:pt x="1271" y="6171"/>
                    <a:pt x="1271" y="6171"/>
                  </a:cubicBezTo>
                  <a:cubicBezTo>
                    <a:pt x="1271" y="6171"/>
                    <a:pt x="1271" y="3086"/>
                    <a:pt x="1271" y="3086"/>
                  </a:cubicBezTo>
                  <a:cubicBezTo>
                    <a:pt x="1271" y="3086"/>
                    <a:pt x="1271" y="3086"/>
                    <a:pt x="1271" y="3086"/>
                  </a:cubicBezTo>
                  <a:cubicBezTo>
                    <a:pt x="1271" y="3086"/>
                    <a:pt x="1271" y="3086"/>
                    <a:pt x="1271" y="3086"/>
                  </a:cubicBezTo>
                  <a:cubicBezTo>
                    <a:pt x="1482" y="3086"/>
                    <a:pt x="1482" y="3086"/>
                    <a:pt x="1482" y="0"/>
                  </a:cubicBezTo>
                  <a:cubicBezTo>
                    <a:pt x="1482" y="0"/>
                    <a:pt x="1694" y="0"/>
                    <a:pt x="1694" y="0"/>
                  </a:cubicBezTo>
                  <a:cubicBezTo>
                    <a:pt x="1694" y="0"/>
                    <a:pt x="1694" y="0"/>
                    <a:pt x="1694" y="0"/>
                  </a:cubicBezTo>
                  <a:cubicBezTo>
                    <a:pt x="1694" y="0"/>
                    <a:pt x="1906" y="0"/>
                    <a:pt x="1906" y="0"/>
                  </a:cubicBezTo>
                  <a:cubicBezTo>
                    <a:pt x="1906" y="0"/>
                    <a:pt x="1906" y="0"/>
                    <a:pt x="1906" y="3086"/>
                  </a:cubicBezTo>
                  <a:cubicBezTo>
                    <a:pt x="1906" y="3086"/>
                    <a:pt x="1906" y="3086"/>
                    <a:pt x="2118" y="3086"/>
                  </a:cubicBezTo>
                  <a:cubicBezTo>
                    <a:pt x="2118" y="3086"/>
                    <a:pt x="2118" y="0"/>
                    <a:pt x="2329" y="0"/>
                  </a:cubicBezTo>
                  <a:cubicBezTo>
                    <a:pt x="2329" y="0"/>
                    <a:pt x="2329" y="0"/>
                    <a:pt x="2329" y="0"/>
                  </a:cubicBezTo>
                  <a:cubicBezTo>
                    <a:pt x="2329" y="0"/>
                    <a:pt x="2329" y="3086"/>
                    <a:pt x="2541" y="0"/>
                  </a:cubicBezTo>
                  <a:cubicBezTo>
                    <a:pt x="2541" y="0"/>
                    <a:pt x="2753" y="0"/>
                    <a:pt x="2753" y="0"/>
                  </a:cubicBezTo>
                  <a:cubicBezTo>
                    <a:pt x="2753" y="0"/>
                    <a:pt x="2753" y="3086"/>
                    <a:pt x="2753" y="3086"/>
                  </a:cubicBezTo>
                  <a:cubicBezTo>
                    <a:pt x="2753" y="3086"/>
                    <a:pt x="2753" y="3086"/>
                    <a:pt x="2753" y="3086"/>
                  </a:cubicBezTo>
                  <a:cubicBezTo>
                    <a:pt x="2753" y="6171"/>
                    <a:pt x="2753" y="6171"/>
                    <a:pt x="2753" y="6171"/>
                  </a:cubicBezTo>
                  <a:cubicBezTo>
                    <a:pt x="2753" y="6171"/>
                    <a:pt x="2541" y="6171"/>
                    <a:pt x="2541" y="6171"/>
                  </a:cubicBezTo>
                  <a:cubicBezTo>
                    <a:pt x="2541" y="6171"/>
                    <a:pt x="2541" y="6171"/>
                    <a:pt x="2541" y="6171"/>
                  </a:cubicBezTo>
                  <a:cubicBezTo>
                    <a:pt x="2541" y="6171"/>
                    <a:pt x="2329" y="6171"/>
                    <a:pt x="2329" y="6171"/>
                  </a:cubicBezTo>
                  <a:cubicBezTo>
                    <a:pt x="2329" y="9257"/>
                    <a:pt x="2329" y="9257"/>
                    <a:pt x="2329" y="9257"/>
                  </a:cubicBezTo>
                  <a:cubicBezTo>
                    <a:pt x="2541" y="12343"/>
                    <a:pt x="2541" y="12343"/>
                    <a:pt x="2541" y="12343"/>
                  </a:cubicBezTo>
                  <a:cubicBezTo>
                    <a:pt x="2541" y="15429"/>
                    <a:pt x="2541" y="15429"/>
                    <a:pt x="2753" y="15429"/>
                  </a:cubicBezTo>
                  <a:cubicBezTo>
                    <a:pt x="2753" y="15429"/>
                    <a:pt x="2753" y="15429"/>
                    <a:pt x="2753" y="15429"/>
                  </a:cubicBezTo>
                  <a:cubicBezTo>
                    <a:pt x="2965" y="15429"/>
                    <a:pt x="2965" y="15429"/>
                    <a:pt x="2965" y="15429"/>
                  </a:cubicBezTo>
                  <a:cubicBezTo>
                    <a:pt x="2965" y="15429"/>
                    <a:pt x="2965" y="15429"/>
                    <a:pt x="2965" y="15429"/>
                  </a:cubicBezTo>
                  <a:cubicBezTo>
                    <a:pt x="3176" y="15429"/>
                    <a:pt x="3176" y="15429"/>
                    <a:pt x="3176" y="15429"/>
                  </a:cubicBezTo>
                  <a:cubicBezTo>
                    <a:pt x="3176" y="15429"/>
                    <a:pt x="2965" y="15429"/>
                    <a:pt x="2965" y="15429"/>
                  </a:cubicBezTo>
                  <a:cubicBezTo>
                    <a:pt x="2965" y="15429"/>
                    <a:pt x="2965" y="12343"/>
                    <a:pt x="2753" y="12343"/>
                  </a:cubicBezTo>
                  <a:cubicBezTo>
                    <a:pt x="2753" y="12343"/>
                    <a:pt x="2753" y="12343"/>
                    <a:pt x="2753" y="9257"/>
                  </a:cubicBezTo>
                  <a:cubicBezTo>
                    <a:pt x="2753" y="9257"/>
                    <a:pt x="2965" y="9257"/>
                    <a:pt x="2753" y="6171"/>
                  </a:cubicBezTo>
                  <a:cubicBezTo>
                    <a:pt x="2753" y="6171"/>
                    <a:pt x="2753" y="6171"/>
                    <a:pt x="2753" y="6171"/>
                  </a:cubicBezTo>
                  <a:cubicBezTo>
                    <a:pt x="2753" y="6171"/>
                    <a:pt x="2965" y="6171"/>
                    <a:pt x="2965" y="6171"/>
                  </a:cubicBezTo>
                  <a:cubicBezTo>
                    <a:pt x="2965" y="3086"/>
                    <a:pt x="3176" y="3086"/>
                    <a:pt x="3176" y="6171"/>
                  </a:cubicBezTo>
                  <a:cubicBezTo>
                    <a:pt x="3176" y="6171"/>
                    <a:pt x="3388" y="6171"/>
                    <a:pt x="3388" y="9257"/>
                  </a:cubicBezTo>
                  <a:cubicBezTo>
                    <a:pt x="3600" y="9257"/>
                    <a:pt x="3600" y="9257"/>
                    <a:pt x="3600" y="9257"/>
                  </a:cubicBezTo>
                  <a:cubicBezTo>
                    <a:pt x="3600" y="9257"/>
                    <a:pt x="3600" y="9257"/>
                    <a:pt x="3600" y="9257"/>
                  </a:cubicBezTo>
                  <a:cubicBezTo>
                    <a:pt x="3600" y="9257"/>
                    <a:pt x="3600" y="9257"/>
                    <a:pt x="3600" y="9257"/>
                  </a:cubicBezTo>
                  <a:cubicBezTo>
                    <a:pt x="3600" y="9257"/>
                    <a:pt x="3600" y="9257"/>
                    <a:pt x="3600" y="9257"/>
                  </a:cubicBezTo>
                  <a:cubicBezTo>
                    <a:pt x="3600" y="6171"/>
                    <a:pt x="3600" y="3086"/>
                    <a:pt x="3812" y="3086"/>
                  </a:cubicBezTo>
                  <a:cubicBezTo>
                    <a:pt x="3812" y="3086"/>
                    <a:pt x="3812" y="3086"/>
                    <a:pt x="3812" y="3086"/>
                  </a:cubicBezTo>
                  <a:cubicBezTo>
                    <a:pt x="3812" y="3086"/>
                    <a:pt x="4024" y="3086"/>
                    <a:pt x="4024" y="0"/>
                  </a:cubicBezTo>
                  <a:cubicBezTo>
                    <a:pt x="4024" y="0"/>
                    <a:pt x="4024" y="0"/>
                    <a:pt x="4024" y="0"/>
                  </a:cubicBezTo>
                  <a:cubicBezTo>
                    <a:pt x="4024" y="3086"/>
                    <a:pt x="4024" y="3086"/>
                    <a:pt x="4024" y="3086"/>
                  </a:cubicBezTo>
                  <a:cubicBezTo>
                    <a:pt x="4024" y="3086"/>
                    <a:pt x="4024" y="3086"/>
                    <a:pt x="4024" y="6171"/>
                  </a:cubicBezTo>
                  <a:cubicBezTo>
                    <a:pt x="4024" y="6171"/>
                    <a:pt x="4024" y="6171"/>
                    <a:pt x="4024" y="6171"/>
                  </a:cubicBezTo>
                  <a:cubicBezTo>
                    <a:pt x="4024" y="6171"/>
                    <a:pt x="4024" y="6171"/>
                    <a:pt x="4235" y="6171"/>
                  </a:cubicBezTo>
                  <a:cubicBezTo>
                    <a:pt x="4235" y="6171"/>
                    <a:pt x="4235" y="6171"/>
                    <a:pt x="4235" y="6171"/>
                  </a:cubicBezTo>
                  <a:cubicBezTo>
                    <a:pt x="4235" y="3086"/>
                    <a:pt x="4235" y="3086"/>
                    <a:pt x="4447" y="3086"/>
                  </a:cubicBezTo>
                  <a:cubicBezTo>
                    <a:pt x="4447" y="3086"/>
                    <a:pt x="4659" y="0"/>
                    <a:pt x="4659" y="0"/>
                  </a:cubicBezTo>
                  <a:cubicBezTo>
                    <a:pt x="4659" y="0"/>
                    <a:pt x="4871" y="0"/>
                    <a:pt x="4871" y="0"/>
                  </a:cubicBezTo>
                  <a:cubicBezTo>
                    <a:pt x="4871" y="0"/>
                    <a:pt x="4871" y="0"/>
                    <a:pt x="4871" y="0"/>
                  </a:cubicBezTo>
                  <a:cubicBezTo>
                    <a:pt x="4871" y="0"/>
                    <a:pt x="4871" y="3086"/>
                    <a:pt x="4871" y="3086"/>
                  </a:cubicBezTo>
                  <a:cubicBezTo>
                    <a:pt x="4871" y="3086"/>
                    <a:pt x="4871" y="3086"/>
                    <a:pt x="4871" y="3086"/>
                  </a:cubicBezTo>
                  <a:cubicBezTo>
                    <a:pt x="4871" y="3086"/>
                    <a:pt x="4871" y="6171"/>
                    <a:pt x="5082" y="6171"/>
                  </a:cubicBezTo>
                  <a:cubicBezTo>
                    <a:pt x="5082" y="6171"/>
                    <a:pt x="5294" y="6171"/>
                    <a:pt x="5294" y="6171"/>
                  </a:cubicBezTo>
                  <a:cubicBezTo>
                    <a:pt x="5294" y="6171"/>
                    <a:pt x="5506" y="9257"/>
                    <a:pt x="5506" y="12343"/>
                  </a:cubicBezTo>
                  <a:cubicBezTo>
                    <a:pt x="5506" y="12343"/>
                    <a:pt x="5506" y="12343"/>
                    <a:pt x="5506" y="12343"/>
                  </a:cubicBezTo>
                  <a:cubicBezTo>
                    <a:pt x="5718" y="12343"/>
                    <a:pt x="5929" y="12343"/>
                    <a:pt x="6141" y="12343"/>
                  </a:cubicBezTo>
                  <a:cubicBezTo>
                    <a:pt x="6353" y="9257"/>
                    <a:pt x="6353" y="12343"/>
                    <a:pt x="6565" y="9257"/>
                  </a:cubicBezTo>
                  <a:cubicBezTo>
                    <a:pt x="6565" y="9257"/>
                    <a:pt x="6565" y="9257"/>
                    <a:pt x="6776" y="12343"/>
                  </a:cubicBezTo>
                  <a:cubicBezTo>
                    <a:pt x="6776" y="12343"/>
                    <a:pt x="6776" y="12343"/>
                    <a:pt x="6776" y="9257"/>
                  </a:cubicBezTo>
                  <a:cubicBezTo>
                    <a:pt x="6776" y="9257"/>
                    <a:pt x="6776" y="9257"/>
                    <a:pt x="6776" y="9257"/>
                  </a:cubicBezTo>
                  <a:cubicBezTo>
                    <a:pt x="6988" y="6171"/>
                    <a:pt x="6988" y="6171"/>
                    <a:pt x="6988" y="6171"/>
                  </a:cubicBezTo>
                  <a:cubicBezTo>
                    <a:pt x="6776" y="3086"/>
                    <a:pt x="6776" y="3086"/>
                    <a:pt x="6776" y="3086"/>
                  </a:cubicBezTo>
                  <a:cubicBezTo>
                    <a:pt x="6776" y="3086"/>
                    <a:pt x="6776" y="3086"/>
                    <a:pt x="6776" y="3086"/>
                  </a:cubicBezTo>
                  <a:cubicBezTo>
                    <a:pt x="6776" y="3086"/>
                    <a:pt x="6776" y="0"/>
                    <a:pt x="6776" y="0"/>
                  </a:cubicBezTo>
                  <a:cubicBezTo>
                    <a:pt x="6776" y="0"/>
                    <a:pt x="6988" y="0"/>
                    <a:pt x="6988" y="3086"/>
                  </a:cubicBezTo>
                  <a:cubicBezTo>
                    <a:pt x="6988" y="3086"/>
                    <a:pt x="6988" y="3086"/>
                    <a:pt x="6988" y="3086"/>
                  </a:cubicBezTo>
                  <a:cubicBezTo>
                    <a:pt x="7200" y="3086"/>
                    <a:pt x="7200" y="3086"/>
                    <a:pt x="7200" y="3086"/>
                  </a:cubicBezTo>
                  <a:cubicBezTo>
                    <a:pt x="7200" y="3086"/>
                    <a:pt x="7412" y="0"/>
                    <a:pt x="7412" y="0"/>
                  </a:cubicBezTo>
                  <a:cubicBezTo>
                    <a:pt x="7412" y="0"/>
                    <a:pt x="7412" y="0"/>
                    <a:pt x="7624" y="0"/>
                  </a:cubicBezTo>
                  <a:cubicBezTo>
                    <a:pt x="7624" y="0"/>
                    <a:pt x="7624" y="0"/>
                    <a:pt x="7624" y="3086"/>
                  </a:cubicBezTo>
                  <a:cubicBezTo>
                    <a:pt x="7624" y="3086"/>
                    <a:pt x="7624" y="3086"/>
                    <a:pt x="7624" y="3086"/>
                  </a:cubicBezTo>
                  <a:cubicBezTo>
                    <a:pt x="7412" y="3086"/>
                    <a:pt x="7412" y="3086"/>
                    <a:pt x="7412" y="3086"/>
                  </a:cubicBezTo>
                  <a:cubicBezTo>
                    <a:pt x="7412" y="3086"/>
                    <a:pt x="7200" y="3086"/>
                    <a:pt x="7200" y="3086"/>
                  </a:cubicBezTo>
                  <a:cubicBezTo>
                    <a:pt x="7412" y="3086"/>
                    <a:pt x="7412" y="3086"/>
                    <a:pt x="7412" y="3086"/>
                  </a:cubicBezTo>
                  <a:cubicBezTo>
                    <a:pt x="7412" y="3086"/>
                    <a:pt x="7412" y="6171"/>
                    <a:pt x="7412" y="3086"/>
                  </a:cubicBezTo>
                  <a:cubicBezTo>
                    <a:pt x="7624" y="3086"/>
                    <a:pt x="7835" y="3086"/>
                    <a:pt x="7835" y="3086"/>
                  </a:cubicBezTo>
                  <a:cubicBezTo>
                    <a:pt x="7835" y="3086"/>
                    <a:pt x="8047" y="3086"/>
                    <a:pt x="8047" y="3086"/>
                  </a:cubicBezTo>
                  <a:cubicBezTo>
                    <a:pt x="8047" y="3086"/>
                    <a:pt x="7835" y="3086"/>
                    <a:pt x="7835" y="3086"/>
                  </a:cubicBezTo>
                  <a:cubicBezTo>
                    <a:pt x="7835" y="6171"/>
                    <a:pt x="7835" y="6171"/>
                    <a:pt x="7835" y="6171"/>
                  </a:cubicBezTo>
                  <a:cubicBezTo>
                    <a:pt x="7835" y="6171"/>
                    <a:pt x="7835" y="6171"/>
                    <a:pt x="7835" y="9257"/>
                  </a:cubicBezTo>
                  <a:cubicBezTo>
                    <a:pt x="7835" y="9257"/>
                    <a:pt x="7624" y="9257"/>
                    <a:pt x="7624" y="12343"/>
                  </a:cubicBezTo>
                  <a:cubicBezTo>
                    <a:pt x="7624" y="12343"/>
                    <a:pt x="7624" y="12343"/>
                    <a:pt x="7624" y="12343"/>
                  </a:cubicBezTo>
                  <a:cubicBezTo>
                    <a:pt x="7835" y="12343"/>
                    <a:pt x="7835" y="12343"/>
                    <a:pt x="7835" y="12343"/>
                  </a:cubicBezTo>
                  <a:cubicBezTo>
                    <a:pt x="7835" y="9257"/>
                    <a:pt x="7835" y="9257"/>
                    <a:pt x="8047" y="9257"/>
                  </a:cubicBezTo>
                  <a:cubicBezTo>
                    <a:pt x="8047" y="9257"/>
                    <a:pt x="8047" y="9257"/>
                    <a:pt x="8047" y="9257"/>
                  </a:cubicBezTo>
                  <a:cubicBezTo>
                    <a:pt x="8259" y="9257"/>
                    <a:pt x="8259" y="9257"/>
                    <a:pt x="8259" y="6171"/>
                  </a:cubicBezTo>
                  <a:cubicBezTo>
                    <a:pt x="8259" y="6171"/>
                    <a:pt x="8259" y="6171"/>
                    <a:pt x="8471" y="6171"/>
                  </a:cubicBezTo>
                  <a:cubicBezTo>
                    <a:pt x="8471" y="6171"/>
                    <a:pt x="8471" y="6171"/>
                    <a:pt x="8471" y="9257"/>
                  </a:cubicBezTo>
                  <a:cubicBezTo>
                    <a:pt x="8471" y="9257"/>
                    <a:pt x="8682" y="9257"/>
                    <a:pt x="8682" y="6171"/>
                  </a:cubicBezTo>
                  <a:cubicBezTo>
                    <a:pt x="8894" y="6171"/>
                    <a:pt x="8894" y="6171"/>
                    <a:pt x="8894" y="3086"/>
                  </a:cubicBezTo>
                  <a:cubicBezTo>
                    <a:pt x="8894" y="3086"/>
                    <a:pt x="8894" y="3086"/>
                    <a:pt x="8894" y="0"/>
                  </a:cubicBezTo>
                  <a:cubicBezTo>
                    <a:pt x="8894" y="0"/>
                    <a:pt x="8894" y="0"/>
                    <a:pt x="8894" y="0"/>
                  </a:cubicBezTo>
                  <a:cubicBezTo>
                    <a:pt x="8894" y="3086"/>
                    <a:pt x="8894" y="3086"/>
                    <a:pt x="8894" y="3086"/>
                  </a:cubicBezTo>
                  <a:cubicBezTo>
                    <a:pt x="9106" y="3086"/>
                    <a:pt x="9106" y="3086"/>
                    <a:pt x="9106" y="3086"/>
                  </a:cubicBezTo>
                  <a:cubicBezTo>
                    <a:pt x="9106" y="6171"/>
                    <a:pt x="9106" y="6171"/>
                    <a:pt x="9106" y="6171"/>
                  </a:cubicBezTo>
                  <a:cubicBezTo>
                    <a:pt x="9106" y="6171"/>
                    <a:pt x="9106" y="9257"/>
                    <a:pt x="9106" y="9257"/>
                  </a:cubicBezTo>
                  <a:cubicBezTo>
                    <a:pt x="9106" y="9257"/>
                    <a:pt x="9106" y="12343"/>
                    <a:pt x="9106" y="12343"/>
                  </a:cubicBezTo>
                  <a:cubicBezTo>
                    <a:pt x="9318" y="12343"/>
                    <a:pt x="9318" y="12343"/>
                    <a:pt x="9529" y="9257"/>
                  </a:cubicBezTo>
                  <a:cubicBezTo>
                    <a:pt x="9529" y="9257"/>
                    <a:pt x="9529" y="9257"/>
                    <a:pt x="9529" y="9257"/>
                  </a:cubicBezTo>
                  <a:cubicBezTo>
                    <a:pt x="9529" y="9257"/>
                    <a:pt x="9529" y="6171"/>
                    <a:pt x="9529" y="6171"/>
                  </a:cubicBezTo>
                  <a:cubicBezTo>
                    <a:pt x="9529" y="3086"/>
                    <a:pt x="9741" y="3086"/>
                    <a:pt x="9741" y="0"/>
                  </a:cubicBezTo>
                  <a:cubicBezTo>
                    <a:pt x="9741" y="0"/>
                    <a:pt x="9953" y="0"/>
                    <a:pt x="9953" y="0"/>
                  </a:cubicBezTo>
                  <a:cubicBezTo>
                    <a:pt x="9953" y="0"/>
                    <a:pt x="9953" y="0"/>
                    <a:pt x="9953" y="0"/>
                  </a:cubicBezTo>
                  <a:cubicBezTo>
                    <a:pt x="9953" y="3086"/>
                    <a:pt x="9953" y="3086"/>
                    <a:pt x="9953" y="3086"/>
                  </a:cubicBezTo>
                  <a:cubicBezTo>
                    <a:pt x="9953" y="3086"/>
                    <a:pt x="9953" y="3086"/>
                    <a:pt x="9953" y="3086"/>
                  </a:cubicBezTo>
                  <a:cubicBezTo>
                    <a:pt x="9953" y="3086"/>
                    <a:pt x="9953" y="6171"/>
                    <a:pt x="9953" y="6171"/>
                  </a:cubicBezTo>
                  <a:cubicBezTo>
                    <a:pt x="9953" y="6171"/>
                    <a:pt x="9953" y="6171"/>
                    <a:pt x="9953" y="6171"/>
                  </a:cubicBezTo>
                  <a:cubicBezTo>
                    <a:pt x="9953" y="6171"/>
                    <a:pt x="10165" y="6171"/>
                    <a:pt x="10165" y="6171"/>
                  </a:cubicBezTo>
                  <a:cubicBezTo>
                    <a:pt x="10165" y="6171"/>
                    <a:pt x="10165" y="6171"/>
                    <a:pt x="10165" y="3086"/>
                  </a:cubicBezTo>
                  <a:cubicBezTo>
                    <a:pt x="10165" y="3086"/>
                    <a:pt x="10376" y="3086"/>
                    <a:pt x="10376" y="3086"/>
                  </a:cubicBezTo>
                  <a:cubicBezTo>
                    <a:pt x="10376" y="3086"/>
                    <a:pt x="10376" y="3086"/>
                    <a:pt x="10376" y="3086"/>
                  </a:cubicBezTo>
                  <a:cubicBezTo>
                    <a:pt x="10376" y="3086"/>
                    <a:pt x="10376" y="6171"/>
                    <a:pt x="10376" y="6171"/>
                  </a:cubicBezTo>
                  <a:cubicBezTo>
                    <a:pt x="10376" y="9257"/>
                    <a:pt x="10376" y="9257"/>
                    <a:pt x="10165" y="9257"/>
                  </a:cubicBezTo>
                  <a:cubicBezTo>
                    <a:pt x="10165" y="9257"/>
                    <a:pt x="10165" y="9257"/>
                    <a:pt x="10165" y="9257"/>
                  </a:cubicBezTo>
                  <a:cubicBezTo>
                    <a:pt x="9953" y="9257"/>
                    <a:pt x="9953" y="9257"/>
                    <a:pt x="9953" y="9257"/>
                  </a:cubicBezTo>
                  <a:cubicBezTo>
                    <a:pt x="9953" y="12343"/>
                    <a:pt x="9953" y="12343"/>
                    <a:pt x="9953" y="12343"/>
                  </a:cubicBezTo>
                  <a:cubicBezTo>
                    <a:pt x="9953" y="12343"/>
                    <a:pt x="9953" y="12343"/>
                    <a:pt x="9953" y="12343"/>
                  </a:cubicBezTo>
                  <a:cubicBezTo>
                    <a:pt x="9953" y="12343"/>
                    <a:pt x="10165" y="12343"/>
                    <a:pt x="10165" y="9257"/>
                  </a:cubicBezTo>
                  <a:cubicBezTo>
                    <a:pt x="10165" y="12343"/>
                    <a:pt x="10165" y="12343"/>
                    <a:pt x="10165" y="12343"/>
                  </a:cubicBezTo>
                  <a:cubicBezTo>
                    <a:pt x="10376" y="12343"/>
                    <a:pt x="10376" y="12343"/>
                    <a:pt x="10376" y="12343"/>
                  </a:cubicBezTo>
                  <a:cubicBezTo>
                    <a:pt x="10376" y="12343"/>
                    <a:pt x="10376" y="12343"/>
                    <a:pt x="10376" y="12343"/>
                  </a:cubicBezTo>
                  <a:cubicBezTo>
                    <a:pt x="10588" y="9257"/>
                    <a:pt x="10588" y="9257"/>
                    <a:pt x="10588" y="6171"/>
                  </a:cubicBezTo>
                  <a:cubicBezTo>
                    <a:pt x="10588" y="3086"/>
                    <a:pt x="10588" y="3086"/>
                    <a:pt x="10588" y="0"/>
                  </a:cubicBezTo>
                  <a:cubicBezTo>
                    <a:pt x="10800" y="0"/>
                    <a:pt x="10800" y="0"/>
                    <a:pt x="11012" y="0"/>
                  </a:cubicBezTo>
                  <a:cubicBezTo>
                    <a:pt x="11012" y="0"/>
                    <a:pt x="11224" y="0"/>
                    <a:pt x="11224" y="0"/>
                  </a:cubicBezTo>
                  <a:cubicBezTo>
                    <a:pt x="11224" y="0"/>
                    <a:pt x="11435" y="0"/>
                    <a:pt x="11647" y="0"/>
                  </a:cubicBezTo>
                  <a:cubicBezTo>
                    <a:pt x="11647" y="0"/>
                    <a:pt x="11647" y="0"/>
                    <a:pt x="11859" y="0"/>
                  </a:cubicBezTo>
                  <a:cubicBezTo>
                    <a:pt x="11859" y="0"/>
                    <a:pt x="11859" y="0"/>
                    <a:pt x="11859" y="0"/>
                  </a:cubicBezTo>
                  <a:cubicBezTo>
                    <a:pt x="12071" y="3086"/>
                    <a:pt x="11859" y="3086"/>
                    <a:pt x="11859" y="3086"/>
                  </a:cubicBezTo>
                  <a:cubicBezTo>
                    <a:pt x="11859" y="3086"/>
                    <a:pt x="11859" y="3086"/>
                    <a:pt x="11859" y="3086"/>
                  </a:cubicBezTo>
                  <a:cubicBezTo>
                    <a:pt x="11859" y="3086"/>
                    <a:pt x="11859" y="3086"/>
                    <a:pt x="11859" y="3086"/>
                  </a:cubicBezTo>
                  <a:cubicBezTo>
                    <a:pt x="11859" y="3086"/>
                    <a:pt x="12071" y="3086"/>
                    <a:pt x="12071" y="3086"/>
                  </a:cubicBezTo>
                  <a:cubicBezTo>
                    <a:pt x="12071" y="3086"/>
                    <a:pt x="12071" y="3086"/>
                    <a:pt x="12071" y="3086"/>
                  </a:cubicBezTo>
                  <a:cubicBezTo>
                    <a:pt x="12071" y="3086"/>
                    <a:pt x="12071" y="6171"/>
                    <a:pt x="12071" y="6171"/>
                  </a:cubicBezTo>
                  <a:cubicBezTo>
                    <a:pt x="12071" y="6171"/>
                    <a:pt x="12282" y="6171"/>
                    <a:pt x="12282" y="6171"/>
                  </a:cubicBezTo>
                  <a:cubicBezTo>
                    <a:pt x="12282" y="9257"/>
                    <a:pt x="12282" y="9257"/>
                    <a:pt x="12282" y="9257"/>
                  </a:cubicBezTo>
                  <a:cubicBezTo>
                    <a:pt x="12071" y="9257"/>
                    <a:pt x="12071" y="9257"/>
                    <a:pt x="12071" y="9257"/>
                  </a:cubicBezTo>
                  <a:cubicBezTo>
                    <a:pt x="12071" y="9257"/>
                    <a:pt x="11859" y="9257"/>
                    <a:pt x="11859" y="9257"/>
                  </a:cubicBezTo>
                  <a:cubicBezTo>
                    <a:pt x="11859" y="12343"/>
                    <a:pt x="11859" y="12343"/>
                    <a:pt x="11647" y="12343"/>
                  </a:cubicBezTo>
                  <a:cubicBezTo>
                    <a:pt x="11647" y="12343"/>
                    <a:pt x="11647" y="12343"/>
                    <a:pt x="11435" y="12343"/>
                  </a:cubicBezTo>
                  <a:cubicBezTo>
                    <a:pt x="11435" y="12343"/>
                    <a:pt x="11435" y="12343"/>
                    <a:pt x="11435" y="12343"/>
                  </a:cubicBezTo>
                  <a:cubicBezTo>
                    <a:pt x="11435" y="15429"/>
                    <a:pt x="11435" y="15429"/>
                    <a:pt x="11435" y="15429"/>
                  </a:cubicBezTo>
                  <a:cubicBezTo>
                    <a:pt x="11435" y="15429"/>
                    <a:pt x="11647" y="15429"/>
                    <a:pt x="11647" y="15429"/>
                  </a:cubicBezTo>
                  <a:cubicBezTo>
                    <a:pt x="11647" y="15429"/>
                    <a:pt x="11859" y="15429"/>
                    <a:pt x="11859" y="15429"/>
                  </a:cubicBezTo>
                  <a:cubicBezTo>
                    <a:pt x="12071" y="15429"/>
                    <a:pt x="12071" y="12343"/>
                    <a:pt x="12071" y="12343"/>
                  </a:cubicBezTo>
                  <a:cubicBezTo>
                    <a:pt x="12071" y="12343"/>
                    <a:pt x="12071" y="12343"/>
                    <a:pt x="12282" y="12343"/>
                  </a:cubicBezTo>
                  <a:cubicBezTo>
                    <a:pt x="12282" y="12343"/>
                    <a:pt x="12282" y="15429"/>
                    <a:pt x="12282" y="15429"/>
                  </a:cubicBezTo>
                  <a:cubicBezTo>
                    <a:pt x="12282" y="15429"/>
                    <a:pt x="12282" y="15429"/>
                    <a:pt x="12282" y="15429"/>
                  </a:cubicBezTo>
                  <a:cubicBezTo>
                    <a:pt x="12282" y="15429"/>
                    <a:pt x="12282" y="15429"/>
                    <a:pt x="12282" y="15429"/>
                  </a:cubicBezTo>
                  <a:cubicBezTo>
                    <a:pt x="12494" y="15429"/>
                    <a:pt x="12494" y="15429"/>
                    <a:pt x="12494" y="18514"/>
                  </a:cubicBezTo>
                  <a:cubicBezTo>
                    <a:pt x="12494" y="18514"/>
                    <a:pt x="12706" y="18514"/>
                    <a:pt x="12706" y="18514"/>
                  </a:cubicBezTo>
                  <a:cubicBezTo>
                    <a:pt x="12706" y="15429"/>
                    <a:pt x="12706" y="15429"/>
                    <a:pt x="12706" y="15429"/>
                  </a:cubicBezTo>
                  <a:cubicBezTo>
                    <a:pt x="12706" y="15429"/>
                    <a:pt x="12494" y="15429"/>
                    <a:pt x="12494" y="15429"/>
                  </a:cubicBezTo>
                  <a:cubicBezTo>
                    <a:pt x="12494" y="15429"/>
                    <a:pt x="12494" y="15429"/>
                    <a:pt x="12494" y="15429"/>
                  </a:cubicBezTo>
                  <a:cubicBezTo>
                    <a:pt x="12282" y="15429"/>
                    <a:pt x="12282" y="12343"/>
                    <a:pt x="12282" y="12343"/>
                  </a:cubicBezTo>
                  <a:cubicBezTo>
                    <a:pt x="12282" y="12343"/>
                    <a:pt x="12282" y="12343"/>
                    <a:pt x="12282" y="12343"/>
                  </a:cubicBezTo>
                  <a:cubicBezTo>
                    <a:pt x="12494" y="9257"/>
                    <a:pt x="12494" y="9257"/>
                    <a:pt x="12282" y="6171"/>
                  </a:cubicBezTo>
                  <a:cubicBezTo>
                    <a:pt x="12282" y="6171"/>
                    <a:pt x="12494" y="6171"/>
                    <a:pt x="12494" y="6171"/>
                  </a:cubicBezTo>
                  <a:cubicBezTo>
                    <a:pt x="12494" y="9257"/>
                    <a:pt x="12494" y="9257"/>
                    <a:pt x="12706" y="6171"/>
                  </a:cubicBezTo>
                  <a:cubicBezTo>
                    <a:pt x="12706" y="6171"/>
                    <a:pt x="12706" y="6171"/>
                    <a:pt x="12706" y="6171"/>
                  </a:cubicBezTo>
                  <a:cubicBezTo>
                    <a:pt x="12706" y="6171"/>
                    <a:pt x="12918" y="6171"/>
                    <a:pt x="12918" y="9257"/>
                  </a:cubicBezTo>
                  <a:cubicBezTo>
                    <a:pt x="12918" y="9257"/>
                    <a:pt x="12706" y="9257"/>
                    <a:pt x="12706" y="9257"/>
                  </a:cubicBezTo>
                  <a:cubicBezTo>
                    <a:pt x="12706" y="12343"/>
                    <a:pt x="12706" y="12343"/>
                    <a:pt x="12706" y="12343"/>
                  </a:cubicBezTo>
                  <a:cubicBezTo>
                    <a:pt x="12706" y="12343"/>
                    <a:pt x="12918" y="12343"/>
                    <a:pt x="12918" y="9257"/>
                  </a:cubicBezTo>
                  <a:cubicBezTo>
                    <a:pt x="12918" y="9257"/>
                    <a:pt x="12918" y="9257"/>
                    <a:pt x="12918" y="9257"/>
                  </a:cubicBezTo>
                  <a:cubicBezTo>
                    <a:pt x="12918" y="9257"/>
                    <a:pt x="12918" y="9257"/>
                    <a:pt x="12918" y="9257"/>
                  </a:cubicBezTo>
                  <a:cubicBezTo>
                    <a:pt x="13129" y="9257"/>
                    <a:pt x="13129" y="9257"/>
                    <a:pt x="13129" y="9257"/>
                  </a:cubicBezTo>
                  <a:cubicBezTo>
                    <a:pt x="13129" y="6171"/>
                    <a:pt x="13129" y="6171"/>
                    <a:pt x="13129" y="6171"/>
                  </a:cubicBezTo>
                  <a:cubicBezTo>
                    <a:pt x="13129" y="6171"/>
                    <a:pt x="13129" y="6171"/>
                    <a:pt x="13129" y="6171"/>
                  </a:cubicBezTo>
                  <a:cubicBezTo>
                    <a:pt x="13129" y="6171"/>
                    <a:pt x="13341" y="6171"/>
                    <a:pt x="13341" y="3086"/>
                  </a:cubicBezTo>
                  <a:cubicBezTo>
                    <a:pt x="13553" y="3086"/>
                    <a:pt x="13553" y="3086"/>
                    <a:pt x="13553" y="3086"/>
                  </a:cubicBezTo>
                  <a:cubicBezTo>
                    <a:pt x="13765" y="3086"/>
                    <a:pt x="13765" y="3086"/>
                    <a:pt x="13765" y="3086"/>
                  </a:cubicBezTo>
                  <a:cubicBezTo>
                    <a:pt x="13765" y="3086"/>
                    <a:pt x="13765" y="3086"/>
                    <a:pt x="13765" y="3086"/>
                  </a:cubicBezTo>
                  <a:cubicBezTo>
                    <a:pt x="13765" y="0"/>
                    <a:pt x="13976" y="0"/>
                    <a:pt x="13976" y="3086"/>
                  </a:cubicBezTo>
                  <a:cubicBezTo>
                    <a:pt x="13976" y="3086"/>
                    <a:pt x="13976" y="3086"/>
                    <a:pt x="14188" y="3086"/>
                  </a:cubicBezTo>
                  <a:cubicBezTo>
                    <a:pt x="14188" y="3086"/>
                    <a:pt x="14400" y="0"/>
                    <a:pt x="14400" y="3086"/>
                  </a:cubicBezTo>
                  <a:cubicBezTo>
                    <a:pt x="14612" y="3086"/>
                    <a:pt x="14612" y="3086"/>
                    <a:pt x="14612" y="3086"/>
                  </a:cubicBezTo>
                  <a:cubicBezTo>
                    <a:pt x="14612" y="0"/>
                    <a:pt x="14612" y="3086"/>
                    <a:pt x="14612" y="3086"/>
                  </a:cubicBezTo>
                  <a:cubicBezTo>
                    <a:pt x="14824" y="3086"/>
                    <a:pt x="14824" y="3086"/>
                    <a:pt x="14824" y="6171"/>
                  </a:cubicBezTo>
                  <a:cubicBezTo>
                    <a:pt x="14824" y="6171"/>
                    <a:pt x="14824" y="6171"/>
                    <a:pt x="14824" y="6171"/>
                  </a:cubicBezTo>
                  <a:cubicBezTo>
                    <a:pt x="14824" y="6171"/>
                    <a:pt x="15035" y="6171"/>
                    <a:pt x="15035" y="6171"/>
                  </a:cubicBezTo>
                  <a:cubicBezTo>
                    <a:pt x="15035" y="6171"/>
                    <a:pt x="15035" y="6171"/>
                    <a:pt x="15035" y="9257"/>
                  </a:cubicBezTo>
                  <a:cubicBezTo>
                    <a:pt x="15247" y="9257"/>
                    <a:pt x="15247" y="6171"/>
                    <a:pt x="15459" y="6171"/>
                  </a:cubicBezTo>
                  <a:cubicBezTo>
                    <a:pt x="15247" y="6171"/>
                    <a:pt x="15247" y="6171"/>
                    <a:pt x="15247" y="6171"/>
                  </a:cubicBezTo>
                  <a:cubicBezTo>
                    <a:pt x="15247" y="3086"/>
                    <a:pt x="15247" y="3086"/>
                    <a:pt x="15247" y="3086"/>
                  </a:cubicBezTo>
                  <a:cubicBezTo>
                    <a:pt x="15247" y="3086"/>
                    <a:pt x="15247" y="3086"/>
                    <a:pt x="15459" y="3086"/>
                  </a:cubicBezTo>
                  <a:cubicBezTo>
                    <a:pt x="15459" y="3086"/>
                    <a:pt x="15459" y="3086"/>
                    <a:pt x="15459" y="3086"/>
                  </a:cubicBezTo>
                  <a:cubicBezTo>
                    <a:pt x="15459" y="3086"/>
                    <a:pt x="15459" y="3086"/>
                    <a:pt x="15671" y="3086"/>
                  </a:cubicBezTo>
                  <a:cubicBezTo>
                    <a:pt x="15671" y="3086"/>
                    <a:pt x="15671" y="3086"/>
                    <a:pt x="15459" y="0"/>
                  </a:cubicBezTo>
                  <a:cubicBezTo>
                    <a:pt x="15459" y="0"/>
                    <a:pt x="15459" y="0"/>
                    <a:pt x="15459" y="0"/>
                  </a:cubicBezTo>
                  <a:cubicBezTo>
                    <a:pt x="15671" y="0"/>
                    <a:pt x="15671" y="0"/>
                    <a:pt x="15882" y="3086"/>
                  </a:cubicBezTo>
                  <a:cubicBezTo>
                    <a:pt x="15882" y="3086"/>
                    <a:pt x="15882" y="3086"/>
                    <a:pt x="15882" y="3086"/>
                  </a:cubicBezTo>
                  <a:cubicBezTo>
                    <a:pt x="16094" y="3086"/>
                    <a:pt x="16094" y="6171"/>
                    <a:pt x="16094" y="6171"/>
                  </a:cubicBezTo>
                  <a:cubicBezTo>
                    <a:pt x="15882" y="6171"/>
                    <a:pt x="15882" y="9257"/>
                    <a:pt x="15882" y="9257"/>
                  </a:cubicBezTo>
                  <a:cubicBezTo>
                    <a:pt x="15671" y="9257"/>
                    <a:pt x="15882" y="9257"/>
                    <a:pt x="15882" y="9257"/>
                  </a:cubicBezTo>
                  <a:cubicBezTo>
                    <a:pt x="15882" y="9257"/>
                    <a:pt x="15882" y="12343"/>
                    <a:pt x="15882" y="12343"/>
                  </a:cubicBezTo>
                  <a:cubicBezTo>
                    <a:pt x="16094" y="12343"/>
                    <a:pt x="16306" y="12343"/>
                    <a:pt x="16306" y="15429"/>
                  </a:cubicBezTo>
                  <a:cubicBezTo>
                    <a:pt x="16306" y="15429"/>
                    <a:pt x="16306" y="15429"/>
                    <a:pt x="16306" y="15429"/>
                  </a:cubicBezTo>
                  <a:cubicBezTo>
                    <a:pt x="16518" y="15429"/>
                    <a:pt x="16518" y="15429"/>
                    <a:pt x="16518" y="15429"/>
                  </a:cubicBezTo>
                  <a:cubicBezTo>
                    <a:pt x="16729" y="15429"/>
                    <a:pt x="16941" y="12343"/>
                    <a:pt x="16941" y="9257"/>
                  </a:cubicBezTo>
                  <a:cubicBezTo>
                    <a:pt x="16941" y="9257"/>
                    <a:pt x="16941" y="9257"/>
                    <a:pt x="16941" y="9257"/>
                  </a:cubicBezTo>
                  <a:cubicBezTo>
                    <a:pt x="16941" y="9257"/>
                    <a:pt x="16941" y="9257"/>
                    <a:pt x="17153" y="6171"/>
                  </a:cubicBezTo>
                  <a:cubicBezTo>
                    <a:pt x="17153" y="6171"/>
                    <a:pt x="17153" y="6171"/>
                    <a:pt x="17153" y="6171"/>
                  </a:cubicBezTo>
                  <a:cubicBezTo>
                    <a:pt x="16941" y="9257"/>
                    <a:pt x="16941" y="9257"/>
                    <a:pt x="17153" y="6171"/>
                  </a:cubicBezTo>
                  <a:cubicBezTo>
                    <a:pt x="16941" y="9257"/>
                    <a:pt x="16941" y="9257"/>
                    <a:pt x="16941" y="9257"/>
                  </a:cubicBezTo>
                  <a:cubicBezTo>
                    <a:pt x="16729" y="9257"/>
                    <a:pt x="16729" y="6171"/>
                    <a:pt x="16941" y="6171"/>
                  </a:cubicBezTo>
                  <a:cubicBezTo>
                    <a:pt x="16941" y="6171"/>
                    <a:pt x="16941" y="3086"/>
                    <a:pt x="16941" y="3086"/>
                  </a:cubicBezTo>
                  <a:cubicBezTo>
                    <a:pt x="16729" y="3086"/>
                    <a:pt x="16518" y="3086"/>
                    <a:pt x="16306" y="3086"/>
                  </a:cubicBezTo>
                  <a:cubicBezTo>
                    <a:pt x="16306" y="3086"/>
                    <a:pt x="16306" y="3086"/>
                    <a:pt x="16306" y="3086"/>
                  </a:cubicBezTo>
                  <a:cubicBezTo>
                    <a:pt x="16306" y="3086"/>
                    <a:pt x="16306" y="0"/>
                    <a:pt x="16306" y="0"/>
                  </a:cubicBezTo>
                  <a:cubicBezTo>
                    <a:pt x="16306" y="0"/>
                    <a:pt x="16306" y="0"/>
                    <a:pt x="16306" y="0"/>
                  </a:cubicBezTo>
                  <a:cubicBezTo>
                    <a:pt x="16518" y="3086"/>
                    <a:pt x="16518" y="3086"/>
                    <a:pt x="16518" y="0"/>
                  </a:cubicBezTo>
                  <a:cubicBezTo>
                    <a:pt x="16518" y="0"/>
                    <a:pt x="16729" y="0"/>
                    <a:pt x="16729" y="0"/>
                  </a:cubicBezTo>
                  <a:cubicBezTo>
                    <a:pt x="16729" y="0"/>
                    <a:pt x="16941" y="0"/>
                    <a:pt x="16941" y="0"/>
                  </a:cubicBezTo>
                  <a:cubicBezTo>
                    <a:pt x="16941" y="0"/>
                    <a:pt x="17153" y="0"/>
                    <a:pt x="17153" y="0"/>
                  </a:cubicBezTo>
                  <a:cubicBezTo>
                    <a:pt x="17153" y="0"/>
                    <a:pt x="17153" y="0"/>
                    <a:pt x="17153" y="0"/>
                  </a:cubicBezTo>
                  <a:cubicBezTo>
                    <a:pt x="17365" y="0"/>
                    <a:pt x="17576" y="0"/>
                    <a:pt x="17576" y="0"/>
                  </a:cubicBezTo>
                  <a:cubicBezTo>
                    <a:pt x="17788" y="3086"/>
                    <a:pt x="17788" y="3086"/>
                    <a:pt x="18000" y="3086"/>
                  </a:cubicBezTo>
                  <a:cubicBezTo>
                    <a:pt x="18000" y="0"/>
                    <a:pt x="18000" y="3086"/>
                    <a:pt x="18212" y="3086"/>
                  </a:cubicBezTo>
                  <a:cubicBezTo>
                    <a:pt x="18212" y="3086"/>
                    <a:pt x="18212" y="3086"/>
                    <a:pt x="18212" y="3086"/>
                  </a:cubicBezTo>
                  <a:cubicBezTo>
                    <a:pt x="18000" y="3086"/>
                    <a:pt x="18000" y="3086"/>
                    <a:pt x="18000" y="3086"/>
                  </a:cubicBezTo>
                  <a:cubicBezTo>
                    <a:pt x="18000" y="3086"/>
                    <a:pt x="18000" y="3086"/>
                    <a:pt x="18000" y="3086"/>
                  </a:cubicBezTo>
                  <a:cubicBezTo>
                    <a:pt x="18000" y="3086"/>
                    <a:pt x="18000" y="3086"/>
                    <a:pt x="18000" y="3086"/>
                  </a:cubicBezTo>
                  <a:cubicBezTo>
                    <a:pt x="18000" y="3086"/>
                    <a:pt x="18000" y="6171"/>
                    <a:pt x="18000" y="6171"/>
                  </a:cubicBezTo>
                  <a:cubicBezTo>
                    <a:pt x="18212" y="6171"/>
                    <a:pt x="18212" y="6171"/>
                    <a:pt x="18212" y="6171"/>
                  </a:cubicBezTo>
                  <a:cubicBezTo>
                    <a:pt x="18424" y="6171"/>
                    <a:pt x="18424" y="6171"/>
                    <a:pt x="18424" y="6171"/>
                  </a:cubicBezTo>
                  <a:cubicBezTo>
                    <a:pt x="18424" y="9257"/>
                    <a:pt x="18424" y="9257"/>
                    <a:pt x="18424" y="9257"/>
                  </a:cubicBezTo>
                  <a:cubicBezTo>
                    <a:pt x="18424" y="9257"/>
                    <a:pt x="18424" y="9257"/>
                    <a:pt x="18212" y="9257"/>
                  </a:cubicBezTo>
                  <a:cubicBezTo>
                    <a:pt x="18212" y="9257"/>
                    <a:pt x="18212" y="9257"/>
                    <a:pt x="18000" y="9257"/>
                  </a:cubicBezTo>
                  <a:cubicBezTo>
                    <a:pt x="18000" y="9257"/>
                    <a:pt x="17788" y="9257"/>
                    <a:pt x="17788" y="9257"/>
                  </a:cubicBezTo>
                  <a:cubicBezTo>
                    <a:pt x="17788" y="9257"/>
                    <a:pt x="17788" y="9257"/>
                    <a:pt x="17788" y="9257"/>
                  </a:cubicBezTo>
                  <a:cubicBezTo>
                    <a:pt x="17788" y="9257"/>
                    <a:pt x="17788" y="9257"/>
                    <a:pt x="17788" y="9257"/>
                  </a:cubicBezTo>
                  <a:cubicBezTo>
                    <a:pt x="17788" y="12343"/>
                    <a:pt x="18000" y="9257"/>
                    <a:pt x="18000" y="12343"/>
                  </a:cubicBezTo>
                  <a:cubicBezTo>
                    <a:pt x="18000" y="12343"/>
                    <a:pt x="18212" y="12343"/>
                    <a:pt x="18212" y="12343"/>
                  </a:cubicBezTo>
                  <a:cubicBezTo>
                    <a:pt x="18212" y="12343"/>
                    <a:pt x="18424" y="12343"/>
                    <a:pt x="18424" y="15429"/>
                  </a:cubicBezTo>
                  <a:cubicBezTo>
                    <a:pt x="18424" y="15429"/>
                    <a:pt x="18424" y="15429"/>
                    <a:pt x="18424" y="15429"/>
                  </a:cubicBezTo>
                  <a:cubicBezTo>
                    <a:pt x="18635" y="15429"/>
                    <a:pt x="18635" y="15429"/>
                    <a:pt x="18635" y="15429"/>
                  </a:cubicBezTo>
                  <a:cubicBezTo>
                    <a:pt x="18847" y="15429"/>
                    <a:pt x="18847" y="12343"/>
                    <a:pt x="19059" y="12343"/>
                  </a:cubicBezTo>
                  <a:cubicBezTo>
                    <a:pt x="19059" y="12343"/>
                    <a:pt x="19059" y="9257"/>
                    <a:pt x="19059" y="9257"/>
                  </a:cubicBezTo>
                  <a:cubicBezTo>
                    <a:pt x="19059" y="9257"/>
                    <a:pt x="18847" y="9257"/>
                    <a:pt x="18847" y="9257"/>
                  </a:cubicBezTo>
                  <a:cubicBezTo>
                    <a:pt x="18847" y="9257"/>
                    <a:pt x="18847" y="9257"/>
                    <a:pt x="18847" y="9257"/>
                  </a:cubicBezTo>
                  <a:cubicBezTo>
                    <a:pt x="18847" y="9257"/>
                    <a:pt x="18847" y="6171"/>
                    <a:pt x="18847" y="6171"/>
                  </a:cubicBezTo>
                  <a:cubicBezTo>
                    <a:pt x="18847" y="6171"/>
                    <a:pt x="19059" y="6171"/>
                    <a:pt x="19059" y="3086"/>
                  </a:cubicBezTo>
                  <a:cubicBezTo>
                    <a:pt x="19059" y="3086"/>
                    <a:pt x="19059" y="3086"/>
                    <a:pt x="19271" y="3086"/>
                  </a:cubicBezTo>
                  <a:cubicBezTo>
                    <a:pt x="19271" y="3086"/>
                    <a:pt x="19271" y="3086"/>
                    <a:pt x="19482" y="3086"/>
                  </a:cubicBezTo>
                  <a:cubicBezTo>
                    <a:pt x="19482" y="3086"/>
                    <a:pt x="19482" y="3086"/>
                    <a:pt x="19694" y="3086"/>
                  </a:cubicBezTo>
                  <a:cubicBezTo>
                    <a:pt x="19694" y="3086"/>
                    <a:pt x="19694" y="3086"/>
                    <a:pt x="19694" y="3086"/>
                  </a:cubicBezTo>
                  <a:cubicBezTo>
                    <a:pt x="19906" y="3086"/>
                    <a:pt x="19906" y="3086"/>
                    <a:pt x="19906" y="3086"/>
                  </a:cubicBezTo>
                  <a:cubicBezTo>
                    <a:pt x="19906" y="3086"/>
                    <a:pt x="20118" y="3086"/>
                    <a:pt x="20118" y="3086"/>
                  </a:cubicBezTo>
                  <a:cubicBezTo>
                    <a:pt x="20118" y="0"/>
                    <a:pt x="20118" y="0"/>
                    <a:pt x="20329" y="0"/>
                  </a:cubicBezTo>
                  <a:cubicBezTo>
                    <a:pt x="20329" y="0"/>
                    <a:pt x="20329" y="0"/>
                    <a:pt x="20541" y="0"/>
                  </a:cubicBezTo>
                  <a:cubicBezTo>
                    <a:pt x="20541" y="0"/>
                    <a:pt x="20541" y="0"/>
                    <a:pt x="20541" y="0"/>
                  </a:cubicBezTo>
                  <a:cubicBezTo>
                    <a:pt x="20753" y="0"/>
                    <a:pt x="20753" y="0"/>
                    <a:pt x="20753" y="3086"/>
                  </a:cubicBezTo>
                  <a:cubicBezTo>
                    <a:pt x="20753" y="3086"/>
                    <a:pt x="20753" y="3086"/>
                    <a:pt x="20965" y="3086"/>
                  </a:cubicBezTo>
                  <a:cubicBezTo>
                    <a:pt x="20965" y="6171"/>
                    <a:pt x="20965" y="6171"/>
                    <a:pt x="20965" y="6171"/>
                  </a:cubicBezTo>
                  <a:cubicBezTo>
                    <a:pt x="20965" y="6171"/>
                    <a:pt x="20965" y="6171"/>
                    <a:pt x="21176" y="6171"/>
                  </a:cubicBezTo>
                  <a:cubicBezTo>
                    <a:pt x="21176" y="6171"/>
                    <a:pt x="20965" y="3086"/>
                    <a:pt x="20965" y="3086"/>
                  </a:cubicBezTo>
                  <a:cubicBezTo>
                    <a:pt x="20965" y="3086"/>
                    <a:pt x="20965" y="3086"/>
                    <a:pt x="20753" y="3086"/>
                  </a:cubicBezTo>
                  <a:cubicBezTo>
                    <a:pt x="20965" y="3086"/>
                    <a:pt x="20965" y="3086"/>
                    <a:pt x="20965" y="3086"/>
                  </a:cubicBezTo>
                  <a:cubicBezTo>
                    <a:pt x="20965" y="3086"/>
                    <a:pt x="20965" y="3086"/>
                    <a:pt x="20965" y="3086"/>
                  </a:cubicBezTo>
                  <a:cubicBezTo>
                    <a:pt x="20965" y="0"/>
                    <a:pt x="20965" y="0"/>
                    <a:pt x="20965" y="0"/>
                  </a:cubicBezTo>
                  <a:cubicBezTo>
                    <a:pt x="21176" y="0"/>
                    <a:pt x="21176" y="0"/>
                    <a:pt x="21176" y="0"/>
                  </a:cubicBezTo>
                  <a:cubicBezTo>
                    <a:pt x="21388" y="0"/>
                    <a:pt x="21388" y="0"/>
                    <a:pt x="21388" y="0"/>
                  </a:cubicBezTo>
                  <a:cubicBezTo>
                    <a:pt x="21388" y="0"/>
                    <a:pt x="21600" y="0"/>
                    <a:pt x="21600" y="0"/>
                  </a:cubicBezTo>
                  <a:cubicBezTo>
                    <a:pt x="21600" y="3086"/>
                    <a:pt x="21600" y="3086"/>
                    <a:pt x="21600" y="3086"/>
                  </a:cubicBezTo>
                  <a:cubicBezTo>
                    <a:pt x="21600" y="6171"/>
                    <a:pt x="21600" y="6171"/>
                    <a:pt x="21600" y="6171"/>
                  </a:cubicBezTo>
                  <a:cubicBezTo>
                    <a:pt x="21600" y="9257"/>
                    <a:pt x="21600" y="9257"/>
                    <a:pt x="21388" y="9257"/>
                  </a:cubicBezTo>
                  <a:cubicBezTo>
                    <a:pt x="21388" y="9257"/>
                    <a:pt x="21388" y="6171"/>
                    <a:pt x="21388" y="6171"/>
                  </a:cubicBezTo>
                  <a:cubicBezTo>
                    <a:pt x="21388" y="6171"/>
                    <a:pt x="21388" y="9257"/>
                    <a:pt x="21176" y="9257"/>
                  </a:cubicBezTo>
                  <a:cubicBezTo>
                    <a:pt x="21176" y="9257"/>
                    <a:pt x="21176" y="9257"/>
                    <a:pt x="21176" y="9257"/>
                  </a:cubicBezTo>
                  <a:cubicBezTo>
                    <a:pt x="21388" y="9257"/>
                    <a:pt x="21388" y="9257"/>
                    <a:pt x="21388" y="9257"/>
                  </a:cubicBezTo>
                  <a:cubicBezTo>
                    <a:pt x="21388" y="12343"/>
                    <a:pt x="21388" y="12343"/>
                    <a:pt x="21388" y="12343"/>
                  </a:cubicBezTo>
                  <a:cubicBezTo>
                    <a:pt x="21388" y="12343"/>
                    <a:pt x="21388" y="12343"/>
                    <a:pt x="21388" y="12343"/>
                  </a:cubicBezTo>
                  <a:cubicBezTo>
                    <a:pt x="21388" y="12343"/>
                    <a:pt x="21388" y="12343"/>
                    <a:pt x="21388" y="12343"/>
                  </a:cubicBezTo>
                  <a:cubicBezTo>
                    <a:pt x="21388" y="12343"/>
                    <a:pt x="21388" y="12343"/>
                    <a:pt x="21176" y="12343"/>
                  </a:cubicBezTo>
                  <a:cubicBezTo>
                    <a:pt x="21176" y="12343"/>
                    <a:pt x="21176" y="12343"/>
                    <a:pt x="21176" y="12343"/>
                  </a:cubicBezTo>
                  <a:cubicBezTo>
                    <a:pt x="21176" y="15429"/>
                    <a:pt x="21388" y="15429"/>
                    <a:pt x="21388" y="15429"/>
                  </a:cubicBezTo>
                  <a:cubicBezTo>
                    <a:pt x="21388" y="15429"/>
                    <a:pt x="21388" y="15429"/>
                    <a:pt x="21388" y="15429"/>
                  </a:cubicBezTo>
                  <a:cubicBezTo>
                    <a:pt x="21388" y="15429"/>
                    <a:pt x="21388" y="15429"/>
                    <a:pt x="21388" y="18514"/>
                  </a:cubicBezTo>
                  <a:cubicBezTo>
                    <a:pt x="21388" y="18514"/>
                    <a:pt x="21388" y="18514"/>
                    <a:pt x="21388" y="18514"/>
                  </a:cubicBezTo>
                  <a:cubicBezTo>
                    <a:pt x="21176" y="18514"/>
                    <a:pt x="21176" y="18514"/>
                    <a:pt x="21176" y="18514"/>
                  </a:cubicBezTo>
                  <a:cubicBezTo>
                    <a:pt x="20965" y="18514"/>
                    <a:pt x="20753" y="18514"/>
                    <a:pt x="20753" y="18514"/>
                  </a:cubicBezTo>
                  <a:cubicBezTo>
                    <a:pt x="20753" y="18514"/>
                    <a:pt x="20753" y="18514"/>
                    <a:pt x="20753" y="18514"/>
                  </a:cubicBezTo>
                  <a:cubicBezTo>
                    <a:pt x="20753" y="15429"/>
                    <a:pt x="20753" y="15429"/>
                    <a:pt x="20753" y="15429"/>
                  </a:cubicBezTo>
                  <a:cubicBezTo>
                    <a:pt x="20753" y="15429"/>
                    <a:pt x="20753" y="15429"/>
                    <a:pt x="20753" y="12343"/>
                  </a:cubicBezTo>
                  <a:cubicBezTo>
                    <a:pt x="20753" y="12343"/>
                    <a:pt x="20541" y="12343"/>
                    <a:pt x="20541" y="12343"/>
                  </a:cubicBezTo>
                  <a:cubicBezTo>
                    <a:pt x="20329" y="12343"/>
                    <a:pt x="20329" y="12343"/>
                    <a:pt x="20329" y="12343"/>
                  </a:cubicBezTo>
                  <a:cubicBezTo>
                    <a:pt x="20329" y="12343"/>
                    <a:pt x="20329" y="12343"/>
                    <a:pt x="20329" y="12343"/>
                  </a:cubicBezTo>
                  <a:cubicBezTo>
                    <a:pt x="20329" y="12343"/>
                    <a:pt x="20329" y="12343"/>
                    <a:pt x="20329" y="12343"/>
                  </a:cubicBezTo>
                  <a:cubicBezTo>
                    <a:pt x="20329" y="12343"/>
                    <a:pt x="20329" y="12343"/>
                    <a:pt x="20329" y="12343"/>
                  </a:cubicBezTo>
                  <a:cubicBezTo>
                    <a:pt x="20329" y="12343"/>
                    <a:pt x="20329" y="15429"/>
                    <a:pt x="20118" y="15429"/>
                  </a:cubicBezTo>
                  <a:cubicBezTo>
                    <a:pt x="20118" y="18514"/>
                    <a:pt x="20118" y="18514"/>
                    <a:pt x="20118" y="21600"/>
                  </a:cubicBezTo>
                  <a:cubicBezTo>
                    <a:pt x="19906" y="21600"/>
                    <a:pt x="19906" y="21600"/>
                    <a:pt x="19694" y="21600"/>
                  </a:cubicBezTo>
                  <a:cubicBezTo>
                    <a:pt x="19694" y="21600"/>
                    <a:pt x="19482" y="18514"/>
                    <a:pt x="19482" y="18514"/>
                  </a:cubicBezTo>
                  <a:cubicBezTo>
                    <a:pt x="19482" y="18514"/>
                    <a:pt x="19271" y="18514"/>
                    <a:pt x="19271" y="18514"/>
                  </a:cubicBezTo>
                  <a:cubicBezTo>
                    <a:pt x="19271" y="21600"/>
                    <a:pt x="19271" y="21600"/>
                    <a:pt x="19271" y="21600"/>
                  </a:cubicBezTo>
                  <a:cubicBezTo>
                    <a:pt x="19059" y="21600"/>
                    <a:pt x="19059" y="21600"/>
                    <a:pt x="19059" y="21600"/>
                  </a:cubicBezTo>
                  <a:cubicBezTo>
                    <a:pt x="18847" y="21600"/>
                    <a:pt x="18635" y="21600"/>
                    <a:pt x="18424" y="21600"/>
                  </a:cubicBezTo>
                  <a:cubicBezTo>
                    <a:pt x="18424" y="21600"/>
                    <a:pt x="18424" y="21600"/>
                    <a:pt x="18424" y="18514"/>
                  </a:cubicBezTo>
                  <a:cubicBezTo>
                    <a:pt x="18424" y="18514"/>
                    <a:pt x="18212" y="18514"/>
                    <a:pt x="18212" y="18514"/>
                  </a:cubicBezTo>
                  <a:cubicBezTo>
                    <a:pt x="18212" y="18514"/>
                    <a:pt x="18212" y="18514"/>
                    <a:pt x="18212" y="18514"/>
                  </a:cubicBezTo>
                  <a:cubicBezTo>
                    <a:pt x="18212" y="18514"/>
                    <a:pt x="18212" y="18514"/>
                    <a:pt x="18212" y="18514"/>
                  </a:cubicBezTo>
                  <a:cubicBezTo>
                    <a:pt x="18212" y="15429"/>
                    <a:pt x="18212" y="15429"/>
                    <a:pt x="18212" y="15429"/>
                  </a:cubicBezTo>
                  <a:cubicBezTo>
                    <a:pt x="18000" y="18514"/>
                    <a:pt x="18000" y="18514"/>
                    <a:pt x="17788" y="18514"/>
                  </a:cubicBezTo>
                  <a:cubicBezTo>
                    <a:pt x="17576" y="18514"/>
                    <a:pt x="17576" y="18514"/>
                    <a:pt x="17365" y="18514"/>
                  </a:cubicBezTo>
                  <a:cubicBezTo>
                    <a:pt x="17365" y="18514"/>
                    <a:pt x="17365" y="18514"/>
                    <a:pt x="17365" y="18514"/>
                  </a:cubicBezTo>
                  <a:cubicBezTo>
                    <a:pt x="17365" y="18514"/>
                    <a:pt x="17365" y="18514"/>
                    <a:pt x="17365" y="18514"/>
                  </a:cubicBezTo>
                  <a:cubicBezTo>
                    <a:pt x="17365" y="15429"/>
                    <a:pt x="17365" y="15429"/>
                    <a:pt x="17365" y="15429"/>
                  </a:cubicBezTo>
                  <a:cubicBezTo>
                    <a:pt x="17365" y="18514"/>
                    <a:pt x="17365" y="18514"/>
                    <a:pt x="17365" y="18514"/>
                  </a:cubicBezTo>
                  <a:cubicBezTo>
                    <a:pt x="17365" y="18514"/>
                    <a:pt x="17365" y="18514"/>
                    <a:pt x="17365" y="18514"/>
                  </a:cubicBezTo>
                  <a:cubicBezTo>
                    <a:pt x="17365" y="18514"/>
                    <a:pt x="17153" y="18514"/>
                    <a:pt x="17153" y="21600"/>
                  </a:cubicBezTo>
                  <a:cubicBezTo>
                    <a:pt x="17153" y="21600"/>
                    <a:pt x="16941" y="21600"/>
                    <a:pt x="16941" y="21600"/>
                  </a:cubicBezTo>
                  <a:cubicBezTo>
                    <a:pt x="16941" y="21600"/>
                    <a:pt x="16941" y="21600"/>
                    <a:pt x="16729" y="21600"/>
                  </a:cubicBezTo>
                  <a:cubicBezTo>
                    <a:pt x="16729" y="21600"/>
                    <a:pt x="16729" y="18514"/>
                    <a:pt x="16729" y="18514"/>
                  </a:cubicBezTo>
                  <a:cubicBezTo>
                    <a:pt x="16518" y="18514"/>
                    <a:pt x="16518" y="18514"/>
                    <a:pt x="16518" y="18514"/>
                  </a:cubicBezTo>
                  <a:cubicBezTo>
                    <a:pt x="16518" y="18514"/>
                    <a:pt x="16518" y="15429"/>
                    <a:pt x="16518" y="15429"/>
                  </a:cubicBezTo>
                  <a:cubicBezTo>
                    <a:pt x="16306" y="15429"/>
                    <a:pt x="16306" y="18514"/>
                    <a:pt x="16306" y="18514"/>
                  </a:cubicBezTo>
                  <a:cubicBezTo>
                    <a:pt x="16306" y="18514"/>
                    <a:pt x="16306" y="18514"/>
                    <a:pt x="16306" y="18514"/>
                  </a:cubicBezTo>
                  <a:cubicBezTo>
                    <a:pt x="16306" y="21600"/>
                    <a:pt x="16306" y="21600"/>
                    <a:pt x="16094" y="21600"/>
                  </a:cubicBezTo>
                  <a:cubicBezTo>
                    <a:pt x="16094" y="21600"/>
                    <a:pt x="16094" y="21600"/>
                    <a:pt x="16094" y="18514"/>
                  </a:cubicBezTo>
                  <a:cubicBezTo>
                    <a:pt x="16094" y="18514"/>
                    <a:pt x="16094" y="18514"/>
                    <a:pt x="16094" y="18514"/>
                  </a:cubicBezTo>
                  <a:cubicBezTo>
                    <a:pt x="16094" y="18514"/>
                    <a:pt x="16094" y="18514"/>
                    <a:pt x="16094" y="18514"/>
                  </a:cubicBezTo>
                  <a:cubicBezTo>
                    <a:pt x="16094" y="18514"/>
                    <a:pt x="16094" y="18514"/>
                    <a:pt x="16094" y="18514"/>
                  </a:cubicBezTo>
                  <a:cubicBezTo>
                    <a:pt x="16094" y="18514"/>
                    <a:pt x="16094" y="18514"/>
                    <a:pt x="16094" y="18514"/>
                  </a:cubicBezTo>
                  <a:cubicBezTo>
                    <a:pt x="15882" y="21600"/>
                    <a:pt x="15882" y="21600"/>
                    <a:pt x="15671" y="18514"/>
                  </a:cubicBezTo>
                  <a:cubicBezTo>
                    <a:pt x="15671" y="18514"/>
                    <a:pt x="15671" y="18514"/>
                    <a:pt x="15671" y="18514"/>
                  </a:cubicBezTo>
                  <a:cubicBezTo>
                    <a:pt x="15671" y="18514"/>
                    <a:pt x="15459" y="18514"/>
                    <a:pt x="15459" y="18514"/>
                  </a:cubicBezTo>
                  <a:cubicBezTo>
                    <a:pt x="15459" y="18514"/>
                    <a:pt x="15459" y="18514"/>
                    <a:pt x="15459" y="21600"/>
                  </a:cubicBezTo>
                  <a:cubicBezTo>
                    <a:pt x="15459" y="21600"/>
                    <a:pt x="15459" y="21600"/>
                    <a:pt x="15459" y="21600"/>
                  </a:cubicBezTo>
                  <a:cubicBezTo>
                    <a:pt x="15247" y="21600"/>
                    <a:pt x="15247" y="21600"/>
                    <a:pt x="15247" y="18514"/>
                  </a:cubicBezTo>
                  <a:cubicBezTo>
                    <a:pt x="15247" y="18514"/>
                    <a:pt x="15247" y="18514"/>
                    <a:pt x="15247" y="18514"/>
                  </a:cubicBezTo>
                  <a:cubicBezTo>
                    <a:pt x="15247" y="18514"/>
                    <a:pt x="15247" y="18514"/>
                    <a:pt x="15247" y="18514"/>
                  </a:cubicBezTo>
                  <a:cubicBezTo>
                    <a:pt x="15459" y="15429"/>
                    <a:pt x="15247" y="15429"/>
                    <a:pt x="15247" y="15429"/>
                  </a:cubicBezTo>
                  <a:cubicBezTo>
                    <a:pt x="15247" y="15429"/>
                    <a:pt x="15247" y="15429"/>
                    <a:pt x="15247" y="15429"/>
                  </a:cubicBezTo>
                  <a:cubicBezTo>
                    <a:pt x="15035" y="15429"/>
                    <a:pt x="15035" y="15429"/>
                    <a:pt x="15035" y="15429"/>
                  </a:cubicBezTo>
                  <a:cubicBezTo>
                    <a:pt x="14824" y="18514"/>
                    <a:pt x="14824" y="15429"/>
                    <a:pt x="14824" y="15429"/>
                  </a:cubicBezTo>
                  <a:cubicBezTo>
                    <a:pt x="14612" y="15429"/>
                    <a:pt x="14612" y="15429"/>
                    <a:pt x="14612" y="15429"/>
                  </a:cubicBezTo>
                  <a:cubicBezTo>
                    <a:pt x="14824" y="15429"/>
                    <a:pt x="14612" y="15429"/>
                    <a:pt x="14612" y="12343"/>
                  </a:cubicBezTo>
                  <a:cubicBezTo>
                    <a:pt x="14612" y="12343"/>
                    <a:pt x="14612" y="12343"/>
                    <a:pt x="14612" y="12343"/>
                  </a:cubicBezTo>
                  <a:cubicBezTo>
                    <a:pt x="14400" y="12343"/>
                    <a:pt x="14400" y="15429"/>
                    <a:pt x="14612" y="15429"/>
                  </a:cubicBezTo>
                  <a:cubicBezTo>
                    <a:pt x="14612" y="15429"/>
                    <a:pt x="14612" y="15429"/>
                    <a:pt x="14612" y="15429"/>
                  </a:cubicBezTo>
                  <a:cubicBezTo>
                    <a:pt x="14612" y="18514"/>
                    <a:pt x="14824" y="18514"/>
                    <a:pt x="14824" y="18514"/>
                  </a:cubicBezTo>
                  <a:cubicBezTo>
                    <a:pt x="14612" y="18514"/>
                    <a:pt x="14612" y="18514"/>
                    <a:pt x="14400" y="18514"/>
                  </a:cubicBezTo>
                  <a:cubicBezTo>
                    <a:pt x="14400" y="18514"/>
                    <a:pt x="14400" y="18514"/>
                    <a:pt x="14400" y="18514"/>
                  </a:cubicBezTo>
                  <a:cubicBezTo>
                    <a:pt x="14400" y="18514"/>
                    <a:pt x="14400" y="18514"/>
                    <a:pt x="14400" y="18514"/>
                  </a:cubicBezTo>
                  <a:cubicBezTo>
                    <a:pt x="14400" y="18514"/>
                    <a:pt x="14188" y="18514"/>
                    <a:pt x="14188" y="21600"/>
                  </a:cubicBezTo>
                  <a:cubicBezTo>
                    <a:pt x="14188" y="21600"/>
                    <a:pt x="14188" y="21600"/>
                    <a:pt x="14188" y="21600"/>
                  </a:cubicBezTo>
                  <a:cubicBezTo>
                    <a:pt x="13976" y="21600"/>
                    <a:pt x="13976" y="18514"/>
                    <a:pt x="13976" y="18514"/>
                  </a:cubicBezTo>
                  <a:cubicBezTo>
                    <a:pt x="13765" y="18514"/>
                    <a:pt x="13765" y="21600"/>
                    <a:pt x="13765" y="21600"/>
                  </a:cubicBezTo>
                  <a:cubicBezTo>
                    <a:pt x="13553" y="21600"/>
                    <a:pt x="13553" y="21600"/>
                    <a:pt x="13553" y="21600"/>
                  </a:cubicBezTo>
                  <a:cubicBezTo>
                    <a:pt x="13553" y="21600"/>
                    <a:pt x="13553" y="21600"/>
                    <a:pt x="13553" y="21600"/>
                  </a:cubicBezTo>
                  <a:cubicBezTo>
                    <a:pt x="13553" y="21600"/>
                    <a:pt x="13553" y="21600"/>
                    <a:pt x="13341" y="21600"/>
                  </a:cubicBezTo>
                  <a:cubicBezTo>
                    <a:pt x="13341" y="21600"/>
                    <a:pt x="13341" y="21600"/>
                    <a:pt x="13129" y="21600"/>
                  </a:cubicBezTo>
                  <a:cubicBezTo>
                    <a:pt x="13129" y="21600"/>
                    <a:pt x="13129" y="21600"/>
                    <a:pt x="12918" y="21600"/>
                  </a:cubicBezTo>
                  <a:cubicBezTo>
                    <a:pt x="12918" y="21600"/>
                    <a:pt x="12918" y="21600"/>
                    <a:pt x="12918" y="21600"/>
                  </a:cubicBezTo>
                  <a:cubicBezTo>
                    <a:pt x="12706" y="21600"/>
                    <a:pt x="12494" y="21600"/>
                    <a:pt x="12494" y="21600"/>
                  </a:cubicBezTo>
                  <a:cubicBezTo>
                    <a:pt x="12494" y="21600"/>
                    <a:pt x="12494" y="21600"/>
                    <a:pt x="12282" y="21600"/>
                  </a:cubicBezTo>
                  <a:cubicBezTo>
                    <a:pt x="12282" y="21600"/>
                    <a:pt x="12282" y="21600"/>
                    <a:pt x="12282" y="21600"/>
                  </a:cubicBezTo>
                  <a:cubicBezTo>
                    <a:pt x="12282" y="21600"/>
                    <a:pt x="12282" y="18514"/>
                    <a:pt x="12282" y="18514"/>
                  </a:cubicBezTo>
                  <a:cubicBezTo>
                    <a:pt x="12071" y="18514"/>
                    <a:pt x="12071" y="18514"/>
                    <a:pt x="12071" y="18514"/>
                  </a:cubicBezTo>
                  <a:cubicBezTo>
                    <a:pt x="12071" y="18514"/>
                    <a:pt x="12071" y="21600"/>
                    <a:pt x="11859" y="21600"/>
                  </a:cubicBezTo>
                  <a:cubicBezTo>
                    <a:pt x="11859" y="21600"/>
                    <a:pt x="11859" y="21600"/>
                    <a:pt x="11859" y="21600"/>
                  </a:cubicBezTo>
                  <a:cubicBezTo>
                    <a:pt x="11859" y="21600"/>
                    <a:pt x="11859" y="21600"/>
                    <a:pt x="11859" y="18514"/>
                  </a:cubicBezTo>
                  <a:cubicBezTo>
                    <a:pt x="11647" y="18514"/>
                    <a:pt x="11647" y="18514"/>
                    <a:pt x="11435" y="18514"/>
                  </a:cubicBezTo>
                  <a:cubicBezTo>
                    <a:pt x="11435" y="18514"/>
                    <a:pt x="11435" y="18514"/>
                    <a:pt x="11435" y="18514"/>
                  </a:cubicBezTo>
                  <a:cubicBezTo>
                    <a:pt x="11224" y="18514"/>
                    <a:pt x="11224" y="18514"/>
                    <a:pt x="11224" y="18514"/>
                  </a:cubicBezTo>
                  <a:cubicBezTo>
                    <a:pt x="11224" y="18514"/>
                    <a:pt x="11224" y="15429"/>
                    <a:pt x="11224" y="15429"/>
                  </a:cubicBezTo>
                  <a:cubicBezTo>
                    <a:pt x="11012" y="15429"/>
                    <a:pt x="11224" y="15429"/>
                    <a:pt x="11224" y="15429"/>
                  </a:cubicBezTo>
                  <a:cubicBezTo>
                    <a:pt x="11224" y="15429"/>
                    <a:pt x="11224" y="12343"/>
                    <a:pt x="11012" y="12343"/>
                  </a:cubicBezTo>
                  <a:cubicBezTo>
                    <a:pt x="11012" y="12343"/>
                    <a:pt x="11012" y="12343"/>
                    <a:pt x="11012" y="12343"/>
                  </a:cubicBezTo>
                  <a:cubicBezTo>
                    <a:pt x="11012" y="12343"/>
                    <a:pt x="10800" y="12343"/>
                    <a:pt x="10800" y="12343"/>
                  </a:cubicBezTo>
                  <a:cubicBezTo>
                    <a:pt x="10800" y="12343"/>
                    <a:pt x="10800" y="12343"/>
                    <a:pt x="10800" y="12343"/>
                  </a:cubicBezTo>
                  <a:cubicBezTo>
                    <a:pt x="10800" y="12343"/>
                    <a:pt x="10800" y="12343"/>
                    <a:pt x="10800" y="12343"/>
                  </a:cubicBezTo>
                  <a:cubicBezTo>
                    <a:pt x="10800" y="12343"/>
                    <a:pt x="10800" y="12343"/>
                    <a:pt x="10800" y="12343"/>
                  </a:cubicBezTo>
                  <a:cubicBezTo>
                    <a:pt x="10800" y="12343"/>
                    <a:pt x="11012" y="12343"/>
                    <a:pt x="11012" y="12343"/>
                  </a:cubicBezTo>
                  <a:cubicBezTo>
                    <a:pt x="11012" y="15429"/>
                    <a:pt x="10800" y="15429"/>
                    <a:pt x="10800" y="18514"/>
                  </a:cubicBezTo>
                  <a:cubicBezTo>
                    <a:pt x="10800" y="18514"/>
                    <a:pt x="10800" y="18514"/>
                    <a:pt x="10800" y="18514"/>
                  </a:cubicBezTo>
                  <a:cubicBezTo>
                    <a:pt x="10800" y="18514"/>
                    <a:pt x="11012" y="18514"/>
                    <a:pt x="11012" y="18514"/>
                  </a:cubicBezTo>
                  <a:cubicBezTo>
                    <a:pt x="11012" y="18514"/>
                    <a:pt x="11012" y="18514"/>
                    <a:pt x="11012" y="21600"/>
                  </a:cubicBezTo>
                  <a:cubicBezTo>
                    <a:pt x="11012" y="21600"/>
                    <a:pt x="11012" y="21600"/>
                    <a:pt x="11012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0800" y="18514"/>
                    <a:pt x="10588" y="18514"/>
                    <a:pt x="10588" y="18514"/>
                  </a:cubicBezTo>
                  <a:cubicBezTo>
                    <a:pt x="10376" y="21600"/>
                    <a:pt x="10376" y="21600"/>
                    <a:pt x="10165" y="21600"/>
                  </a:cubicBezTo>
                  <a:cubicBezTo>
                    <a:pt x="10165" y="18514"/>
                    <a:pt x="9953" y="18514"/>
                    <a:pt x="9953" y="18514"/>
                  </a:cubicBezTo>
                  <a:cubicBezTo>
                    <a:pt x="9953" y="18514"/>
                    <a:pt x="9741" y="18514"/>
                    <a:pt x="9741" y="18514"/>
                  </a:cubicBezTo>
                  <a:cubicBezTo>
                    <a:pt x="9741" y="18514"/>
                    <a:pt x="9741" y="18514"/>
                    <a:pt x="9529" y="18514"/>
                  </a:cubicBezTo>
                  <a:cubicBezTo>
                    <a:pt x="9529" y="18514"/>
                    <a:pt x="9529" y="18514"/>
                    <a:pt x="9529" y="18514"/>
                  </a:cubicBezTo>
                  <a:cubicBezTo>
                    <a:pt x="9529" y="18514"/>
                    <a:pt x="9529" y="18514"/>
                    <a:pt x="9529" y="18514"/>
                  </a:cubicBezTo>
                  <a:cubicBezTo>
                    <a:pt x="9318" y="21600"/>
                    <a:pt x="9318" y="21600"/>
                    <a:pt x="9318" y="21600"/>
                  </a:cubicBezTo>
                  <a:cubicBezTo>
                    <a:pt x="9106" y="21600"/>
                    <a:pt x="8894" y="21600"/>
                    <a:pt x="8894" y="18514"/>
                  </a:cubicBezTo>
                  <a:cubicBezTo>
                    <a:pt x="8682" y="18514"/>
                    <a:pt x="8682" y="18514"/>
                    <a:pt x="8682" y="18514"/>
                  </a:cubicBezTo>
                  <a:cubicBezTo>
                    <a:pt x="8682" y="21600"/>
                    <a:pt x="8682" y="21600"/>
                    <a:pt x="8682" y="21600"/>
                  </a:cubicBezTo>
                  <a:cubicBezTo>
                    <a:pt x="8471" y="21600"/>
                    <a:pt x="8259" y="21600"/>
                    <a:pt x="8259" y="18514"/>
                  </a:cubicBezTo>
                  <a:cubicBezTo>
                    <a:pt x="8259" y="18514"/>
                    <a:pt x="8047" y="18514"/>
                    <a:pt x="8047" y="18514"/>
                  </a:cubicBezTo>
                  <a:cubicBezTo>
                    <a:pt x="8047" y="18514"/>
                    <a:pt x="8047" y="21600"/>
                    <a:pt x="8047" y="21600"/>
                  </a:cubicBezTo>
                  <a:cubicBezTo>
                    <a:pt x="7835" y="21600"/>
                    <a:pt x="7624" y="21600"/>
                    <a:pt x="7412" y="21600"/>
                  </a:cubicBezTo>
                  <a:cubicBezTo>
                    <a:pt x="7412" y="21600"/>
                    <a:pt x="7412" y="21600"/>
                    <a:pt x="7412" y="21600"/>
                  </a:cubicBezTo>
                  <a:cubicBezTo>
                    <a:pt x="7200" y="21600"/>
                    <a:pt x="7200" y="21600"/>
                    <a:pt x="7200" y="18514"/>
                  </a:cubicBezTo>
                  <a:cubicBezTo>
                    <a:pt x="7200" y="18514"/>
                    <a:pt x="7200" y="18514"/>
                    <a:pt x="7200" y="15429"/>
                  </a:cubicBezTo>
                  <a:cubicBezTo>
                    <a:pt x="7200" y="15429"/>
                    <a:pt x="7200" y="15429"/>
                    <a:pt x="7200" y="15429"/>
                  </a:cubicBezTo>
                  <a:cubicBezTo>
                    <a:pt x="7200" y="15429"/>
                    <a:pt x="7412" y="12343"/>
                    <a:pt x="7412" y="12343"/>
                  </a:cubicBezTo>
                  <a:cubicBezTo>
                    <a:pt x="7412" y="9257"/>
                    <a:pt x="7412" y="9257"/>
                    <a:pt x="7412" y="9257"/>
                  </a:cubicBezTo>
                  <a:cubicBezTo>
                    <a:pt x="7412" y="9257"/>
                    <a:pt x="7412" y="9257"/>
                    <a:pt x="7412" y="9257"/>
                  </a:cubicBezTo>
                  <a:close/>
                  <a:moveTo>
                    <a:pt x="20541" y="6171"/>
                  </a:moveTo>
                  <a:cubicBezTo>
                    <a:pt x="20541" y="6171"/>
                    <a:pt x="20541" y="6171"/>
                    <a:pt x="20541" y="6171"/>
                  </a:cubicBezTo>
                  <a:cubicBezTo>
                    <a:pt x="20541" y="6171"/>
                    <a:pt x="20541" y="6171"/>
                    <a:pt x="20541" y="6171"/>
                  </a:cubicBezTo>
                  <a:cubicBezTo>
                    <a:pt x="20541" y="6171"/>
                    <a:pt x="20541" y="6171"/>
                    <a:pt x="20541" y="6171"/>
                  </a:cubicBezTo>
                  <a:cubicBezTo>
                    <a:pt x="20541" y="6171"/>
                    <a:pt x="20541" y="6171"/>
                    <a:pt x="20541" y="6171"/>
                  </a:cubicBezTo>
                  <a:cubicBezTo>
                    <a:pt x="20541" y="6171"/>
                    <a:pt x="20541" y="6171"/>
                    <a:pt x="20541" y="6171"/>
                  </a:cubicBezTo>
                  <a:cubicBezTo>
                    <a:pt x="20541" y="6171"/>
                    <a:pt x="20541" y="6171"/>
                    <a:pt x="20541" y="6171"/>
                  </a:cubicBezTo>
                  <a:close/>
                  <a:moveTo>
                    <a:pt x="13553" y="9257"/>
                  </a:moveTo>
                  <a:cubicBezTo>
                    <a:pt x="13553" y="6171"/>
                    <a:pt x="13341" y="6171"/>
                    <a:pt x="13341" y="6171"/>
                  </a:cubicBezTo>
                  <a:cubicBezTo>
                    <a:pt x="13341" y="6171"/>
                    <a:pt x="13341" y="9257"/>
                    <a:pt x="13341" y="9257"/>
                  </a:cubicBezTo>
                  <a:cubicBezTo>
                    <a:pt x="13341" y="9257"/>
                    <a:pt x="13341" y="9257"/>
                    <a:pt x="13553" y="9257"/>
                  </a:cubicBezTo>
                  <a:cubicBezTo>
                    <a:pt x="13553" y="9257"/>
                    <a:pt x="13553" y="9257"/>
                    <a:pt x="13553" y="9257"/>
                  </a:cubicBezTo>
                  <a:cubicBezTo>
                    <a:pt x="13553" y="9257"/>
                    <a:pt x="13553" y="12343"/>
                    <a:pt x="13553" y="12343"/>
                  </a:cubicBezTo>
                  <a:cubicBezTo>
                    <a:pt x="13553" y="12343"/>
                    <a:pt x="13553" y="12343"/>
                    <a:pt x="13553" y="12343"/>
                  </a:cubicBezTo>
                  <a:cubicBezTo>
                    <a:pt x="13553" y="12343"/>
                    <a:pt x="13765" y="12343"/>
                    <a:pt x="13765" y="12343"/>
                  </a:cubicBezTo>
                  <a:cubicBezTo>
                    <a:pt x="13765" y="12343"/>
                    <a:pt x="13765" y="9257"/>
                    <a:pt x="13765" y="9257"/>
                  </a:cubicBezTo>
                  <a:cubicBezTo>
                    <a:pt x="13553" y="9257"/>
                    <a:pt x="13553" y="9257"/>
                    <a:pt x="13553" y="9257"/>
                  </a:cubicBezTo>
                  <a:cubicBezTo>
                    <a:pt x="13553" y="9257"/>
                    <a:pt x="13553" y="9257"/>
                    <a:pt x="13553" y="9257"/>
                  </a:cubicBezTo>
                  <a:close/>
                  <a:moveTo>
                    <a:pt x="2118" y="9257"/>
                  </a:moveTo>
                  <a:cubicBezTo>
                    <a:pt x="2118" y="9257"/>
                    <a:pt x="2118" y="9257"/>
                    <a:pt x="2118" y="9257"/>
                  </a:cubicBezTo>
                  <a:cubicBezTo>
                    <a:pt x="2118" y="9257"/>
                    <a:pt x="2118" y="9257"/>
                    <a:pt x="1906" y="9257"/>
                  </a:cubicBezTo>
                  <a:cubicBezTo>
                    <a:pt x="1906" y="9257"/>
                    <a:pt x="1906" y="9257"/>
                    <a:pt x="1906" y="9257"/>
                  </a:cubicBezTo>
                  <a:cubicBezTo>
                    <a:pt x="1906" y="9257"/>
                    <a:pt x="1906" y="9257"/>
                    <a:pt x="1906" y="9257"/>
                  </a:cubicBezTo>
                  <a:cubicBezTo>
                    <a:pt x="1906" y="12343"/>
                    <a:pt x="1906" y="12343"/>
                    <a:pt x="1906" y="12343"/>
                  </a:cubicBezTo>
                  <a:cubicBezTo>
                    <a:pt x="1694" y="12343"/>
                    <a:pt x="1694" y="12343"/>
                    <a:pt x="1694" y="15429"/>
                  </a:cubicBezTo>
                  <a:cubicBezTo>
                    <a:pt x="1694" y="15429"/>
                    <a:pt x="1906" y="15429"/>
                    <a:pt x="1906" y="15429"/>
                  </a:cubicBezTo>
                  <a:cubicBezTo>
                    <a:pt x="1906" y="15429"/>
                    <a:pt x="1906" y="15429"/>
                    <a:pt x="1906" y="15429"/>
                  </a:cubicBezTo>
                  <a:cubicBezTo>
                    <a:pt x="1906" y="12343"/>
                    <a:pt x="2118" y="12343"/>
                    <a:pt x="2118" y="12343"/>
                  </a:cubicBezTo>
                  <a:cubicBezTo>
                    <a:pt x="2118" y="12343"/>
                    <a:pt x="2118" y="12343"/>
                    <a:pt x="2118" y="12343"/>
                  </a:cubicBezTo>
                  <a:cubicBezTo>
                    <a:pt x="2118" y="12343"/>
                    <a:pt x="2118" y="12343"/>
                    <a:pt x="2118" y="12343"/>
                  </a:cubicBezTo>
                  <a:cubicBezTo>
                    <a:pt x="2118" y="12343"/>
                    <a:pt x="2118" y="12343"/>
                    <a:pt x="2118" y="12343"/>
                  </a:cubicBezTo>
                  <a:cubicBezTo>
                    <a:pt x="1906" y="12343"/>
                    <a:pt x="1906" y="12343"/>
                    <a:pt x="1906" y="9257"/>
                  </a:cubicBezTo>
                  <a:cubicBezTo>
                    <a:pt x="1906" y="9257"/>
                    <a:pt x="1906" y="9257"/>
                    <a:pt x="1906" y="9257"/>
                  </a:cubicBezTo>
                  <a:cubicBezTo>
                    <a:pt x="1906" y="9257"/>
                    <a:pt x="1906" y="9257"/>
                    <a:pt x="2118" y="9257"/>
                  </a:cubicBezTo>
                  <a:close/>
                  <a:moveTo>
                    <a:pt x="13129" y="18514"/>
                  </a:moveTo>
                  <a:cubicBezTo>
                    <a:pt x="12918" y="18514"/>
                    <a:pt x="13129" y="18514"/>
                    <a:pt x="13129" y="21600"/>
                  </a:cubicBezTo>
                  <a:cubicBezTo>
                    <a:pt x="13129" y="21600"/>
                    <a:pt x="13129" y="21600"/>
                    <a:pt x="13129" y="21600"/>
                  </a:cubicBezTo>
                  <a:cubicBezTo>
                    <a:pt x="13341" y="18514"/>
                    <a:pt x="13341" y="18514"/>
                    <a:pt x="13341" y="18514"/>
                  </a:cubicBezTo>
                  <a:cubicBezTo>
                    <a:pt x="13341" y="18514"/>
                    <a:pt x="13341" y="18514"/>
                    <a:pt x="13341" y="18514"/>
                  </a:cubicBezTo>
                  <a:cubicBezTo>
                    <a:pt x="13341" y="15429"/>
                    <a:pt x="13129" y="15429"/>
                    <a:pt x="13129" y="15429"/>
                  </a:cubicBezTo>
                  <a:cubicBezTo>
                    <a:pt x="13129" y="15429"/>
                    <a:pt x="13129" y="15429"/>
                    <a:pt x="13129" y="18514"/>
                  </a:cubicBezTo>
                  <a:close/>
                  <a:moveTo>
                    <a:pt x="4447" y="12343"/>
                  </a:moveTo>
                  <a:cubicBezTo>
                    <a:pt x="4447" y="9257"/>
                    <a:pt x="4235" y="9257"/>
                    <a:pt x="4235" y="9257"/>
                  </a:cubicBezTo>
                  <a:cubicBezTo>
                    <a:pt x="4235" y="9257"/>
                    <a:pt x="4235" y="9257"/>
                    <a:pt x="4235" y="9257"/>
                  </a:cubicBezTo>
                  <a:cubicBezTo>
                    <a:pt x="4235" y="9257"/>
                    <a:pt x="4235" y="9257"/>
                    <a:pt x="4235" y="9257"/>
                  </a:cubicBezTo>
                  <a:cubicBezTo>
                    <a:pt x="4235" y="12343"/>
                    <a:pt x="4235" y="12343"/>
                    <a:pt x="4447" y="12343"/>
                  </a:cubicBezTo>
                  <a:cubicBezTo>
                    <a:pt x="4447" y="12343"/>
                    <a:pt x="4447" y="12343"/>
                    <a:pt x="4447" y="12343"/>
                  </a:cubicBezTo>
                  <a:cubicBezTo>
                    <a:pt x="4447" y="12343"/>
                    <a:pt x="4447" y="12343"/>
                    <a:pt x="4447" y="12343"/>
                  </a:cubicBezTo>
                  <a:close/>
                  <a:moveTo>
                    <a:pt x="19906" y="12343"/>
                  </a:moveTo>
                  <a:cubicBezTo>
                    <a:pt x="19906" y="12343"/>
                    <a:pt x="19906" y="12343"/>
                    <a:pt x="19906" y="12343"/>
                  </a:cubicBezTo>
                  <a:cubicBezTo>
                    <a:pt x="19906" y="15429"/>
                    <a:pt x="19906" y="15429"/>
                    <a:pt x="19906" y="15429"/>
                  </a:cubicBezTo>
                  <a:cubicBezTo>
                    <a:pt x="19906" y="15429"/>
                    <a:pt x="20118" y="15429"/>
                    <a:pt x="20118" y="12343"/>
                  </a:cubicBezTo>
                  <a:cubicBezTo>
                    <a:pt x="20118" y="12343"/>
                    <a:pt x="20118" y="12343"/>
                    <a:pt x="20118" y="12343"/>
                  </a:cubicBezTo>
                  <a:cubicBezTo>
                    <a:pt x="19906" y="12343"/>
                    <a:pt x="19906" y="12343"/>
                    <a:pt x="19906" y="12343"/>
                  </a:cubicBezTo>
                  <a:cubicBezTo>
                    <a:pt x="19906" y="12343"/>
                    <a:pt x="19906" y="12343"/>
                    <a:pt x="19906" y="12343"/>
                  </a:cubicBezTo>
                  <a:close/>
                  <a:moveTo>
                    <a:pt x="17576" y="6171"/>
                  </a:moveTo>
                  <a:cubicBezTo>
                    <a:pt x="17576" y="6171"/>
                    <a:pt x="17576" y="6171"/>
                    <a:pt x="17576" y="6171"/>
                  </a:cubicBezTo>
                  <a:cubicBezTo>
                    <a:pt x="17576" y="6171"/>
                    <a:pt x="17576" y="6171"/>
                    <a:pt x="17576" y="6171"/>
                  </a:cubicBezTo>
                  <a:cubicBezTo>
                    <a:pt x="17576" y="3086"/>
                    <a:pt x="17365" y="6171"/>
                    <a:pt x="17365" y="6171"/>
                  </a:cubicBezTo>
                  <a:cubicBezTo>
                    <a:pt x="17365" y="6171"/>
                    <a:pt x="17365" y="6171"/>
                    <a:pt x="17365" y="6171"/>
                  </a:cubicBezTo>
                  <a:cubicBezTo>
                    <a:pt x="17365" y="6171"/>
                    <a:pt x="17365" y="6171"/>
                    <a:pt x="17365" y="6171"/>
                  </a:cubicBezTo>
                  <a:cubicBezTo>
                    <a:pt x="17365" y="6171"/>
                    <a:pt x="17365" y="6171"/>
                    <a:pt x="17576" y="6171"/>
                  </a:cubicBezTo>
                  <a:cubicBezTo>
                    <a:pt x="17576" y="6171"/>
                    <a:pt x="17576" y="6171"/>
                    <a:pt x="17576" y="6171"/>
                  </a:cubicBezTo>
                  <a:close/>
                  <a:moveTo>
                    <a:pt x="8471" y="12343"/>
                  </a:moveTo>
                  <a:cubicBezTo>
                    <a:pt x="8471" y="12343"/>
                    <a:pt x="8471" y="12343"/>
                    <a:pt x="8471" y="12343"/>
                  </a:cubicBezTo>
                  <a:cubicBezTo>
                    <a:pt x="8471" y="12343"/>
                    <a:pt x="8471" y="9257"/>
                    <a:pt x="8259" y="9257"/>
                  </a:cubicBezTo>
                  <a:cubicBezTo>
                    <a:pt x="8259" y="12343"/>
                    <a:pt x="8259" y="12343"/>
                    <a:pt x="8259" y="12343"/>
                  </a:cubicBezTo>
                  <a:cubicBezTo>
                    <a:pt x="8259" y="12343"/>
                    <a:pt x="8471" y="12343"/>
                    <a:pt x="8471" y="12343"/>
                  </a:cubicBezTo>
                  <a:close/>
                  <a:moveTo>
                    <a:pt x="9106" y="18514"/>
                  </a:moveTo>
                  <a:cubicBezTo>
                    <a:pt x="9318" y="18514"/>
                    <a:pt x="9318" y="18514"/>
                    <a:pt x="9318" y="18514"/>
                  </a:cubicBezTo>
                  <a:cubicBezTo>
                    <a:pt x="9318" y="18514"/>
                    <a:pt x="9318" y="18514"/>
                    <a:pt x="9318" y="18514"/>
                  </a:cubicBezTo>
                  <a:cubicBezTo>
                    <a:pt x="9318" y="18514"/>
                    <a:pt x="9318" y="18514"/>
                    <a:pt x="9318" y="18514"/>
                  </a:cubicBezTo>
                  <a:cubicBezTo>
                    <a:pt x="9106" y="18514"/>
                    <a:pt x="9106" y="18514"/>
                    <a:pt x="9106" y="18514"/>
                  </a:cubicBezTo>
                  <a:cubicBezTo>
                    <a:pt x="9106" y="18514"/>
                    <a:pt x="9106" y="18514"/>
                    <a:pt x="9106" y="18514"/>
                  </a:cubicBezTo>
                  <a:close/>
                  <a:moveTo>
                    <a:pt x="19059" y="18514"/>
                  </a:moveTo>
                  <a:cubicBezTo>
                    <a:pt x="19059" y="18514"/>
                    <a:pt x="19271" y="18514"/>
                    <a:pt x="19271" y="18514"/>
                  </a:cubicBezTo>
                  <a:cubicBezTo>
                    <a:pt x="19271" y="18514"/>
                    <a:pt x="19271" y="15429"/>
                    <a:pt x="19271" y="15429"/>
                  </a:cubicBezTo>
                  <a:cubicBezTo>
                    <a:pt x="19271" y="15429"/>
                    <a:pt x="19271" y="15429"/>
                    <a:pt x="19271" y="15429"/>
                  </a:cubicBezTo>
                  <a:cubicBezTo>
                    <a:pt x="19271" y="15429"/>
                    <a:pt x="19059" y="15429"/>
                    <a:pt x="19059" y="18514"/>
                  </a:cubicBezTo>
                  <a:cubicBezTo>
                    <a:pt x="19059" y="18514"/>
                    <a:pt x="19059" y="18514"/>
                    <a:pt x="19059" y="18514"/>
                  </a:cubicBezTo>
                  <a:close/>
                  <a:moveTo>
                    <a:pt x="17576" y="15429"/>
                  </a:moveTo>
                  <a:cubicBezTo>
                    <a:pt x="17576" y="15429"/>
                    <a:pt x="17788" y="15429"/>
                    <a:pt x="17788" y="15429"/>
                  </a:cubicBezTo>
                  <a:cubicBezTo>
                    <a:pt x="17788" y="15429"/>
                    <a:pt x="17788" y="15429"/>
                    <a:pt x="17788" y="12343"/>
                  </a:cubicBezTo>
                  <a:cubicBezTo>
                    <a:pt x="17788" y="12343"/>
                    <a:pt x="17788" y="12343"/>
                    <a:pt x="17788" y="12343"/>
                  </a:cubicBezTo>
                  <a:cubicBezTo>
                    <a:pt x="17788" y="12343"/>
                    <a:pt x="17576" y="12343"/>
                    <a:pt x="17576" y="15429"/>
                  </a:cubicBezTo>
                  <a:cubicBezTo>
                    <a:pt x="17576" y="15429"/>
                    <a:pt x="17576" y="15429"/>
                    <a:pt x="17576" y="15429"/>
                  </a:cubicBezTo>
                  <a:close/>
                  <a:moveTo>
                    <a:pt x="5506" y="15429"/>
                  </a:moveTo>
                  <a:cubicBezTo>
                    <a:pt x="5506" y="15429"/>
                    <a:pt x="5294" y="15429"/>
                    <a:pt x="5294" y="15429"/>
                  </a:cubicBezTo>
                  <a:cubicBezTo>
                    <a:pt x="5294" y="15429"/>
                    <a:pt x="5294" y="15429"/>
                    <a:pt x="5294" y="15429"/>
                  </a:cubicBezTo>
                  <a:cubicBezTo>
                    <a:pt x="5506" y="15429"/>
                    <a:pt x="5506" y="15429"/>
                    <a:pt x="5506" y="15429"/>
                  </a:cubicBezTo>
                  <a:cubicBezTo>
                    <a:pt x="5506" y="15429"/>
                    <a:pt x="5506" y="15429"/>
                    <a:pt x="5506" y="15429"/>
                  </a:cubicBezTo>
                  <a:cubicBezTo>
                    <a:pt x="5506" y="15429"/>
                    <a:pt x="5506" y="15429"/>
                    <a:pt x="5506" y="15429"/>
                  </a:cubicBezTo>
                  <a:cubicBezTo>
                    <a:pt x="5506" y="15429"/>
                    <a:pt x="5506" y="15429"/>
                    <a:pt x="5506" y="15429"/>
                  </a:cubicBezTo>
                  <a:close/>
                  <a:moveTo>
                    <a:pt x="15671" y="15429"/>
                  </a:moveTo>
                  <a:cubicBezTo>
                    <a:pt x="15671" y="15429"/>
                    <a:pt x="15671" y="15429"/>
                    <a:pt x="15671" y="15429"/>
                  </a:cubicBezTo>
                  <a:cubicBezTo>
                    <a:pt x="15671" y="15429"/>
                    <a:pt x="15671" y="15429"/>
                    <a:pt x="15671" y="15429"/>
                  </a:cubicBezTo>
                  <a:cubicBezTo>
                    <a:pt x="15671" y="15429"/>
                    <a:pt x="15882" y="12343"/>
                    <a:pt x="15882" y="12343"/>
                  </a:cubicBezTo>
                  <a:cubicBezTo>
                    <a:pt x="15882" y="12343"/>
                    <a:pt x="15671" y="12343"/>
                    <a:pt x="15671" y="12343"/>
                  </a:cubicBezTo>
                  <a:cubicBezTo>
                    <a:pt x="15671" y="12343"/>
                    <a:pt x="15671" y="12343"/>
                    <a:pt x="15671" y="12343"/>
                  </a:cubicBezTo>
                  <a:cubicBezTo>
                    <a:pt x="15671" y="12343"/>
                    <a:pt x="15671" y="12343"/>
                    <a:pt x="15671" y="15429"/>
                  </a:cubicBezTo>
                  <a:close/>
                  <a:moveTo>
                    <a:pt x="3388" y="9257"/>
                  </a:moveTo>
                  <a:cubicBezTo>
                    <a:pt x="3176" y="9257"/>
                    <a:pt x="3176" y="9257"/>
                    <a:pt x="3176" y="9257"/>
                  </a:cubicBezTo>
                  <a:cubicBezTo>
                    <a:pt x="3176" y="9257"/>
                    <a:pt x="3176" y="9257"/>
                    <a:pt x="3176" y="9257"/>
                  </a:cubicBezTo>
                  <a:cubicBezTo>
                    <a:pt x="3176" y="9257"/>
                    <a:pt x="3176" y="9257"/>
                    <a:pt x="3388" y="9257"/>
                  </a:cubicBezTo>
                  <a:cubicBezTo>
                    <a:pt x="3388" y="9257"/>
                    <a:pt x="3388" y="9257"/>
                    <a:pt x="3388" y="9257"/>
                  </a:cubicBezTo>
                  <a:cubicBezTo>
                    <a:pt x="3388" y="9257"/>
                    <a:pt x="3388" y="9257"/>
                    <a:pt x="3388" y="9257"/>
                  </a:cubicBezTo>
                  <a:close/>
                  <a:moveTo>
                    <a:pt x="13553" y="15429"/>
                  </a:moveTo>
                  <a:cubicBezTo>
                    <a:pt x="13553" y="15429"/>
                    <a:pt x="13553" y="15429"/>
                    <a:pt x="13553" y="15429"/>
                  </a:cubicBezTo>
                  <a:cubicBezTo>
                    <a:pt x="13553" y="18514"/>
                    <a:pt x="13553" y="18514"/>
                    <a:pt x="13553" y="15429"/>
                  </a:cubicBezTo>
                  <a:cubicBezTo>
                    <a:pt x="13553" y="15429"/>
                    <a:pt x="13553" y="15429"/>
                    <a:pt x="13553" y="15429"/>
                  </a:cubicBezTo>
                  <a:cubicBezTo>
                    <a:pt x="13553" y="15429"/>
                    <a:pt x="13553" y="15429"/>
                    <a:pt x="13553" y="15429"/>
                  </a:cubicBezTo>
                  <a:cubicBezTo>
                    <a:pt x="13553" y="15429"/>
                    <a:pt x="13553" y="15429"/>
                    <a:pt x="13553" y="15429"/>
                  </a:cubicBezTo>
                  <a:close/>
                  <a:moveTo>
                    <a:pt x="13976" y="12343"/>
                  </a:moveTo>
                  <a:cubicBezTo>
                    <a:pt x="13976" y="12343"/>
                    <a:pt x="13976" y="12343"/>
                    <a:pt x="13976" y="12343"/>
                  </a:cubicBezTo>
                  <a:cubicBezTo>
                    <a:pt x="13976" y="12343"/>
                    <a:pt x="13976" y="12343"/>
                    <a:pt x="13976" y="12343"/>
                  </a:cubicBezTo>
                  <a:cubicBezTo>
                    <a:pt x="13976" y="12343"/>
                    <a:pt x="13976" y="12343"/>
                    <a:pt x="13976" y="12343"/>
                  </a:cubicBezTo>
                  <a:cubicBezTo>
                    <a:pt x="13976" y="12343"/>
                    <a:pt x="13765" y="12343"/>
                    <a:pt x="13976" y="12343"/>
                  </a:cubicBezTo>
                  <a:close/>
                  <a:moveTo>
                    <a:pt x="20118" y="3086"/>
                  </a:moveTo>
                  <a:cubicBezTo>
                    <a:pt x="20118" y="3086"/>
                    <a:pt x="20118" y="3086"/>
                    <a:pt x="20118" y="3086"/>
                  </a:cubicBezTo>
                  <a:cubicBezTo>
                    <a:pt x="20118" y="3086"/>
                    <a:pt x="20329" y="3086"/>
                    <a:pt x="20329" y="3086"/>
                  </a:cubicBezTo>
                  <a:cubicBezTo>
                    <a:pt x="20329" y="3086"/>
                    <a:pt x="20329" y="3086"/>
                    <a:pt x="20329" y="3086"/>
                  </a:cubicBezTo>
                  <a:cubicBezTo>
                    <a:pt x="20329" y="3086"/>
                    <a:pt x="20329" y="3086"/>
                    <a:pt x="20329" y="3086"/>
                  </a:cubicBezTo>
                  <a:cubicBezTo>
                    <a:pt x="20329" y="3086"/>
                    <a:pt x="20329" y="3086"/>
                    <a:pt x="20118" y="3086"/>
                  </a:cubicBezTo>
                  <a:close/>
                  <a:moveTo>
                    <a:pt x="20965" y="12343"/>
                  </a:moveTo>
                  <a:cubicBezTo>
                    <a:pt x="20965" y="12343"/>
                    <a:pt x="21176" y="9257"/>
                    <a:pt x="21176" y="9257"/>
                  </a:cubicBezTo>
                  <a:cubicBezTo>
                    <a:pt x="21176" y="9257"/>
                    <a:pt x="21176" y="9257"/>
                    <a:pt x="20965" y="9257"/>
                  </a:cubicBezTo>
                  <a:cubicBezTo>
                    <a:pt x="20965" y="9257"/>
                    <a:pt x="20965" y="9257"/>
                    <a:pt x="20965" y="9257"/>
                  </a:cubicBezTo>
                  <a:cubicBezTo>
                    <a:pt x="20965" y="9257"/>
                    <a:pt x="20965" y="9257"/>
                    <a:pt x="20965" y="12343"/>
                  </a:cubicBezTo>
                  <a:close/>
                  <a:moveTo>
                    <a:pt x="6776" y="18514"/>
                  </a:moveTo>
                  <a:cubicBezTo>
                    <a:pt x="6776" y="18514"/>
                    <a:pt x="6776" y="18514"/>
                    <a:pt x="6776" y="18514"/>
                  </a:cubicBezTo>
                  <a:cubicBezTo>
                    <a:pt x="6776" y="18514"/>
                    <a:pt x="6776" y="18514"/>
                    <a:pt x="6776" y="18514"/>
                  </a:cubicBezTo>
                  <a:cubicBezTo>
                    <a:pt x="6776" y="18514"/>
                    <a:pt x="6776" y="18514"/>
                    <a:pt x="6776" y="18514"/>
                  </a:cubicBezTo>
                  <a:cubicBezTo>
                    <a:pt x="6776" y="18514"/>
                    <a:pt x="6776" y="18514"/>
                    <a:pt x="6776" y="18514"/>
                  </a:cubicBezTo>
                  <a:close/>
                  <a:moveTo>
                    <a:pt x="6141" y="15429"/>
                  </a:moveTo>
                  <a:cubicBezTo>
                    <a:pt x="6141" y="15429"/>
                    <a:pt x="6141" y="15429"/>
                    <a:pt x="6141" y="15429"/>
                  </a:cubicBezTo>
                  <a:cubicBezTo>
                    <a:pt x="6141" y="15429"/>
                    <a:pt x="6141" y="15429"/>
                    <a:pt x="6141" y="15429"/>
                  </a:cubicBezTo>
                  <a:close/>
                  <a:moveTo>
                    <a:pt x="1906" y="6171"/>
                  </a:moveTo>
                  <a:cubicBezTo>
                    <a:pt x="1906" y="6171"/>
                    <a:pt x="1906" y="6171"/>
                    <a:pt x="1906" y="6171"/>
                  </a:cubicBezTo>
                  <a:cubicBezTo>
                    <a:pt x="1906" y="6171"/>
                    <a:pt x="1906" y="6171"/>
                    <a:pt x="1906" y="6171"/>
                  </a:cubicBezTo>
                  <a:cubicBezTo>
                    <a:pt x="1906" y="6171"/>
                    <a:pt x="1906" y="6171"/>
                    <a:pt x="1906" y="6171"/>
                  </a:cubicBezTo>
                  <a:close/>
                  <a:moveTo>
                    <a:pt x="18000" y="15429"/>
                  </a:moveTo>
                  <a:cubicBezTo>
                    <a:pt x="18000" y="15429"/>
                    <a:pt x="18000" y="15429"/>
                    <a:pt x="18000" y="15429"/>
                  </a:cubicBezTo>
                  <a:cubicBezTo>
                    <a:pt x="18000" y="15429"/>
                    <a:pt x="18000" y="15429"/>
                    <a:pt x="18000" y="15429"/>
                  </a:cubicBezTo>
                  <a:cubicBezTo>
                    <a:pt x="18000" y="15429"/>
                    <a:pt x="18000" y="15429"/>
                    <a:pt x="18000" y="15429"/>
                  </a:cubicBezTo>
                  <a:cubicBezTo>
                    <a:pt x="18000" y="15429"/>
                    <a:pt x="18000" y="15429"/>
                    <a:pt x="18000" y="15429"/>
                  </a:cubicBezTo>
                  <a:close/>
                  <a:moveTo>
                    <a:pt x="17576" y="9257"/>
                  </a:moveTo>
                  <a:cubicBezTo>
                    <a:pt x="17576" y="9257"/>
                    <a:pt x="17576" y="12343"/>
                    <a:pt x="17576" y="12343"/>
                  </a:cubicBezTo>
                  <a:cubicBezTo>
                    <a:pt x="17576" y="12343"/>
                    <a:pt x="17576" y="12343"/>
                    <a:pt x="17576" y="12343"/>
                  </a:cubicBezTo>
                  <a:cubicBezTo>
                    <a:pt x="17576" y="12343"/>
                    <a:pt x="17576" y="12343"/>
                    <a:pt x="17576" y="12343"/>
                  </a:cubicBezTo>
                  <a:cubicBezTo>
                    <a:pt x="17576" y="9257"/>
                    <a:pt x="17576" y="9257"/>
                    <a:pt x="17576" y="9257"/>
                  </a:cubicBezTo>
                  <a:cubicBezTo>
                    <a:pt x="17576" y="9257"/>
                    <a:pt x="17576" y="9257"/>
                    <a:pt x="17576" y="9257"/>
                  </a:cubicBezTo>
                  <a:close/>
                  <a:moveTo>
                    <a:pt x="10165" y="12343"/>
                  </a:moveTo>
                  <a:cubicBezTo>
                    <a:pt x="10165" y="12343"/>
                    <a:pt x="10165" y="12343"/>
                    <a:pt x="10165" y="12343"/>
                  </a:cubicBezTo>
                  <a:cubicBezTo>
                    <a:pt x="9953" y="12343"/>
                    <a:pt x="9953" y="12343"/>
                    <a:pt x="10165" y="12343"/>
                  </a:cubicBezTo>
                  <a:cubicBezTo>
                    <a:pt x="10165" y="12343"/>
                    <a:pt x="10165" y="12343"/>
                    <a:pt x="10165" y="12343"/>
                  </a:cubicBezTo>
                  <a:cubicBezTo>
                    <a:pt x="10165" y="12343"/>
                    <a:pt x="10165" y="12343"/>
                    <a:pt x="10165" y="12343"/>
                  </a:cubicBezTo>
                  <a:close/>
                  <a:moveTo>
                    <a:pt x="10800" y="6171"/>
                  </a:moveTo>
                  <a:cubicBezTo>
                    <a:pt x="10800" y="6171"/>
                    <a:pt x="10800" y="6171"/>
                    <a:pt x="10800" y="6171"/>
                  </a:cubicBezTo>
                  <a:cubicBezTo>
                    <a:pt x="10800" y="6171"/>
                    <a:pt x="10800" y="6171"/>
                    <a:pt x="10800" y="6171"/>
                  </a:cubicBezTo>
                  <a:cubicBezTo>
                    <a:pt x="10800" y="6171"/>
                    <a:pt x="10800" y="6171"/>
                    <a:pt x="10800" y="6171"/>
                  </a:cubicBezTo>
                  <a:close/>
                  <a:moveTo>
                    <a:pt x="11224" y="15429"/>
                  </a:moveTo>
                  <a:cubicBezTo>
                    <a:pt x="11224" y="15429"/>
                    <a:pt x="11224" y="15429"/>
                    <a:pt x="11224" y="15429"/>
                  </a:cubicBezTo>
                  <a:cubicBezTo>
                    <a:pt x="11224" y="15429"/>
                    <a:pt x="11224" y="15429"/>
                    <a:pt x="11224" y="15429"/>
                  </a:cubicBezTo>
                  <a:close/>
                  <a:moveTo>
                    <a:pt x="16941" y="15429"/>
                  </a:moveTo>
                  <a:cubicBezTo>
                    <a:pt x="16941" y="15429"/>
                    <a:pt x="16941" y="15429"/>
                    <a:pt x="16941" y="15429"/>
                  </a:cubicBezTo>
                  <a:cubicBezTo>
                    <a:pt x="16941" y="15429"/>
                    <a:pt x="16941" y="15429"/>
                    <a:pt x="16941" y="15429"/>
                  </a:cubicBezTo>
                  <a:close/>
                  <a:moveTo>
                    <a:pt x="635" y="6171"/>
                  </a:moveTo>
                  <a:cubicBezTo>
                    <a:pt x="635" y="9257"/>
                    <a:pt x="635" y="9257"/>
                    <a:pt x="635" y="9257"/>
                  </a:cubicBezTo>
                  <a:cubicBezTo>
                    <a:pt x="635" y="9257"/>
                    <a:pt x="635" y="9257"/>
                    <a:pt x="635" y="9257"/>
                  </a:cubicBezTo>
                  <a:lnTo>
                    <a:pt x="635" y="6171"/>
                  </a:lnTo>
                  <a:close/>
                  <a:moveTo>
                    <a:pt x="2329" y="3086"/>
                  </a:moveTo>
                  <a:cubicBezTo>
                    <a:pt x="2329" y="3086"/>
                    <a:pt x="2329" y="3086"/>
                    <a:pt x="2329" y="3086"/>
                  </a:cubicBezTo>
                  <a:cubicBezTo>
                    <a:pt x="2329" y="3086"/>
                    <a:pt x="2329" y="3086"/>
                    <a:pt x="2329" y="3086"/>
                  </a:cubicBezTo>
                  <a:close/>
                </a:path>
              </a:pathLst>
            </a:cu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3" name="Shape 133"/>
            <p:cNvSpPr/>
            <p:nvPr/>
          </p:nvSpPr>
          <p:spPr>
            <a:xfrm>
              <a:off x="4215269" y="6570"/>
              <a:ext cx="250957" cy="506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274" y="9257"/>
                  </a:moveTo>
                  <a:cubicBezTo>
                    <a:pt x="2274" y="9257"/>
                    <a:pt x="2274" y="9257"/>
                    <a:pt x="3411" y="9257"/>
                  </a:cubicBezTo>
                  <a:cubicBezTo>
                    <a:pt x="3411" y="9257"/>
                    <a:pt x="3411" y="9257"/>
                    <a:pt x="3411" y="6171"/>
                  </a:cubicBezTo>
                  <a:cubicBezTo>
                    <a:pt x="3411" y="6171"/>
                    <a:pt x="3411" y="6171"/>
                    <a:pt x="3411" y="6171"/>
                  </a:cubicBezTo>
                  <a:cubicBezTo>
                    <a:pt x="3411" y="6171"/>
                    <a:pt x="3411" y="6171"/>
                    <a:pt x="3411" y="6171"/>
                  </a:cubicBezTo>
                  <a:cubicBezTo>
                    <a:pt x="2274" y="6171"/>
                    <a:pt x="2274" y="6171"/>
                    <a:pt x="1137" y="6171"/>
                  </a:cubicBezTo>
                  <a:cubicBezTo>
                    <a:pt x="1137" y="6171"/>
                    <a:pt x="1137" y="6171"/>
                    <a:pt x="1137" y="6171"/>
                  </a:cubicBezTo>
                  <a:cubicBezTo>
                    <a:pt x="1137" y="9257"/>
                    <a:pt x="1137" y="9257"/>
                    <a:pt x="1137" y="9257"/>
                  </a:cubicBezTo>
                  <a:cubicBezTo>
                    <a:pt x="1137" y="9257"/>
                    <a:pt x="1137" y="9257"/>
                    <a:pt x="1137" y="9257"/>
                  </a:cubicBezTo>
                  <a:cubicBezTo>
                    <a:pt x="1137" y="9257"/>
                    <a:pt x="1137" y="9257"/>
                    <a:pt x="1137" y="9257"/>
                  </a:cubicBezTo>
                  <a:cubicBezTo>
                    <a:pt x="1137" y="9257"/>
                    <a:pt x="0" y="9257"/>
                    <a:pt x="0" y="9257"/>
                  </a:cubicBezTo>
                  <a:cubicBezTo>
                    <a:pt x="0" y="9257"/>
                    <a:pt x="0" y="9257"/>
                    <a:pt x="0" y="6171"/>
                  </a:cubicBezTo>
                  <a:cubicBezTo>
                    <a:pt x="0" y="6171"/>
                    <a:pt x="0" y="3086"/>
                    <a:pt x="0" y="0"/>
                  </a:cubicBezTo>
                  <a:cubicBezTo>
                    <a:pt x="1137" y="3086"/>
                    <a:pt x="1137" y="3086"/>
                    <a:pt x="2274" y="3086"/>
                  </a:cubicBezTo>
                  <a:cubicBezTo>
                    <a:pt x="3411" y="3086"/>
                    <a:pt x="3411" y="3086"/>
                    <a:pt x="4547" y="0"/>
                  </a:cubicBezTo>
                  <a:cubicBezTo>
                    <a:pt x="4547" y="0"/>
                    <a:pt x="4547" y="0"/>
                    <a:pt x="4547" y="0"/>
                  </a:cubicBezTo>
                  <a:cubicBezTo>
                    <a:pt x="5684" y="0"/>
                    <a:pt x="5684" y="0"/>
                    <a:pt x="5684" y="0"/>
                  </a:cubicBezTo>
                  <a:cubicBezTo>
                    <a:pt x="6821" y="3086"/>
                    <a:pt x="6821" y="3086"/>
                    <a:pt x="7958" y="3086"/>
                  </a:cubicBezTo>
                  <a:cubicBezTo>
                    <a:pt x="7958" y="3086"/>
                    <a:pt x="7958" y="3086"/>
                    <a:pt x="7958" y="6171"/>
                  </a:cubicBezTo>
                  <a:cubicBezTo>
                    <a:pt x="7958" y="6171"/>
                    <a:pt x="7958" y="6171"/>
                    <a:pt x="7958" y="6171"/>
                  </a:cubicBezTo>
                  <a:cubicBezTo>
                    <a:pt x="7958" y="6171"/>
                    <a:pt x="7958" y="6171"/>
                    <a:pt x="7958" y="6171"/>
                  </a:cubicBezTo>
                  <a:cubicBezTo>
                    <a:pt x="7958" y="6171"/>
                    <a:pt x="9095" y="6171"/>
                    <a:pt x="9095" y="6171"/>
                  </a:cubicBezTo>
                  <a:cubicBezTo>
                    <a:pt x="9095" y="6171"/>
                    <a:pt x="9095" y="3086"/>
                    <a:pt x="9095" y="3086"/>
                  </a:cubicBezTo>
                  <a:cubicBezTo>
                    <a:pt x="9095" y="3086"/>
                    <a:pt x="9095" y="3086"/>
                    <a:pt x="9095" y="3086"/>
                  </a:cubicBezTo>
                  <a:cubicBezTo>
                    <a:pt x="9095" y="0"/>
                    <a:pt x="9095" y="0"/>
                    <a:pt x="7958" y="0"/>
                  </a:cubicBezTo>
                  <a:cubicBezTo>
                    <a:pt x="7958" y="0"/>
                    <a:pt x="7958" y="0"/>
                    <a:pt x="7958" y="0"/>
                  </a:cubicBezTo>
                  <a:cubicBezTo>
                    <a:pt x="7958" y="0"/>
                    <a:pt x="7958" y="0"/>
                    <a:pt x="7958" y="0"/>
                  </a:cubicBezTo>
                  <a:cubicBezTo>
                    <a:pt x="7958" y="0"/>
                    <a:pt x="7958" y="0"/>
                    <a:pt x="7958" y="0"/>
                  </a:cubicBezTo>
                  <a:cubicBezTo>
                    <a:pt x="7958" y="0"/>
                    <a:pt x="9095" y="0"/>
                    <a:pt x="9095" y="0"/>
                  </a:cubicBezTo>
                  <a:cubicBezTo>
                    <a:pt x="10232" y="0"/>
                    <a:pt x="10232" y="0"/>
                    <a:pt x="10232" y="0"/>
                  </a:cubicBezTo>
                  <a:cubicBezTo>
                    <a:pt x="11368" y="0"/>
                    <a:pt x="12505" y="0"/>
                    <a:pt x="12505" y="0"/>
                  </a:cubicBezTo>
                  <a:cubicBezTo>
                    <a:pt x="13642" y="0"/>
                    <a:pt x="13642" y="0"/>
                    <a:pt x="14779" y="0"/>
                  </a:cubicBezTo>
                  <a:cubicBezTo>
                    <a:pt x="14779" y="0"/>
                    <a:pt x="15916" y="0"/>
                    <a:pt x="15916" y="0"/>
                  </a:cubicBezTo>
                  <a:cubicBezTo>
                    <a:pt x="15916" y="0"/>
                    <a:pt x="17053" y="0"/>
                    <a:pt x="17053" y="0"/>
                  </a:cubicBezTo>
                  <a:cubicBezTo>
                    <a:pt x="17053" y="0"/>
                    <a:pt x="18189" y="0"/>
                    <a:pt x="19326" y="0"/>
                  </a:cubicBezTo>
                  <a:cubicBezTo>
                    <a:pt x="19326" y="0"/>
                    <a:pt x="19326" y="0"/>
                    <a:pt x="20463" y="0"/>
                  </a:cubicBezTo>
                  <a:cubicBezTo>
                    <a:pt x="20463" y="0"/>
                    <a:pt x="20463" y="0"/>
                    <a:pt x="20463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0"/>
                    <a:pt x="21600" y="3086"/>
                    <a:pt x="20463" y="3086"/>
                  </a:cubicBezTo>
                  <a:cubicBezTo>
                    <a:pt x="20463" y="3086"/>
                    <a:pt x="20463" y="3086"/>
                    <a:pt x="20463" y="3086"/>
                  </a:cubicBezTo>
                  <a:cubicBezTo>
                    <a:pt x="19326" y="3086"/>
                    <a:pt x="19326" y="6171"/>
                    <a:pt x="20463" y="6171"/>
                  </a:cubicBezTo>
                  <a:cubicBezTo>
                    <a:pt x="20463" y="6171"/>
                    <a:pt x="21600" y="6171"/>
                    <a:pt x="21600" y="9257"/>
                  </a:cubicBezTo>
                  <a:cubicBezTo>
                    <a:pt x="21600" y="9257"/>
                    <a:pt x="21600" y="9257"/>
                    <a:pt x="21600" y="9257"/>
                  </a:cubicBezTo>
                  <a:cubicBezTo>
                    <a:pt x="20463" y="9257"/>
                    <a:pt x="20463" y="9257"/>
                    <a:pt x="20463" y="9257"/>
                  </a:cubicBezTo>
                  <a:cubicBezTo>
                    <a:pt x="19326" y="9257"/>
                    <a:pt x="19326" y="12343"/>
                    <a:pt x="19326" y="12343"/>
                  </a:cubicBezTo>
                  <a:cubicBezTo>
                    <a:pt x="20463" y="12343"/>
                    <a:pt x="20463" y="12343"/>
                    <a:pt x="20463" y="12343"/>
                  </a:cubicBezTo>
                  <a:cubicBezTo>
                    <a:pt x="20463" y="12343"/>
                    <a:pt x="20463" y="12343"/>
                    <a:pt x="20463" y="15429"/>
                  </a:cubicBezTo>
                  <a:cubicBezTo>
                    <a:pt x="20463" y="15429"/>
                    <a:pt x="19326" y="15429"/>
                    <a:pt x="19326" y="12343"/>
                  </a:cubicBezTo>
                  <a:cubicBezTo>
                    <a:pt x="19326" y="12343"/>
                    <a:pt x="19326" y="12343"/>
                    <a:pt x="18189" y="15429"/>
                  </a:cubicBezTo>
                  <a:cubicBezTo>
                    <a:pt x="18189" y="15429"/>
                    <a:pt x="18189" y="15429"/>
                    <a:pt x="18189" y="15429"/>
                  </a:cubicBezTo>
                  <a:cubicBezTo>
                    <a:pt x="17053" y="15429"/>
                    <a:pt x="17053" y="12343"/>
                    <a:pt x="15916" y="12343"/>
                  </a:cubicBezTo>
                  <a:cubicBezTo>
                    <a:pt x="15916" y="15429"/>
                    <a:pt x="14779" y="15429"/>
                    <a:pt x="14779" y="15429"/>
                  </a:cubicBezTo>
                  <a:cubicBezTo>
                    <a:pt x="14779" y="15429"/>
                    <a:pt x="14779" y="15429"/>
                    <a:pt x="14779" y="15429"/>
                  </a:cubicBezTo>
                  <a:cubicBezTo>
                    <a:pt x="14779" y="15429"/>
                    <a:pt x="14779" y="15429"/>
                    <a:pt x="14779" y="15429"/>
                  </a:cubicBezTo>
                  <a:cubicBezTo>
                    <a:pt x="13642" y="15429"/>
                    <a:pt x="13642" y="15429"/>
                    <a:pt x="13642" y="15429"/>
                  </a:cubicBezTo>
                  <a:cubicBezTo>
                    <a:pt x="12505" y="12343"/>
                    <a:pt x="11368" y="12343"/>
                    <a:pt x="10232" y="12343"/>
                  </a:cubicBezTo>
                  <a:cubicBezTo>
                    <a:pt x="10232" y="12343"/>
                    <a:pt x="10232" y="12343"/>
                    <a:pt x="10232" y="12343"/>
                  </a:cubicBezTo>
                  <a:cubicBezTo>
                    <a:pt x="10232" y="12343"/>
                    <a:pt x="10232" y="12343"/>
                    <a:pt x="10232" y="12343"/>
                  </a:cubicBezTo>
                  <a:cubicBezTo>
                    <a:pt x="10232" y="12343"/>
                    <a:pt x="11368" y="15429"/>
                    <a:pt x="11368" y="15429"/>
                  </a:cubicBezTo>
                  <a:cubicBezTo>
                    <a:pt x="11368" y="15429"/>
                    <a:pt x="12505" y="15429"/>
                    <a:pt x="11368" y="15429"/>
                  </a:cubicBezTo>
                  <a:cubicBezTo>
                    <a:pt x="11368" y="18514"/>
                    <a:pt x="11368" y="18514"/>
                    <a:pt x="11368" y="18514"/>
                  </a:cubicBezTo>
                  <a:cubicBezTo>
                    <a:pt x="12505" y="18514"/>
                    <a:pt x="12505" y="21600"/>
                    <a:pt x="12505" y="21600"/>
                  </a:cubicBezTo>
                  <a:cubicBezTo>
                    <a:pt x="12505" y="21600"/>
                    <a:pt x="12505" y="21600"/>
                    <a:pt x="12505" y="21600"/>
                  </a:cubicBezTo>
                  <a:cubicBezTo>
                    <a:pt x="12505" y="21600"/>
                    <a:pt x="12505" y="21600"/>
                    <a:pt x="12505" y="21600"/>
                  </a:cubicBezTo>
                  <a:cubicBezTo>
                    <a:pt x="12505" y="21600"/>
                    <a:pt x="11368" y="21600"/>
                    <a:pt x="11368" y="21600"/>
                  </a:cubicBezTo>
                  <a:cubicBezTo>
                    <a:pt x="11368" y="21600"/>
                    <a:pt x="11368" y="18514"/>
                    <a:pt x="10232" y="18514"/>
                  </a:cubicBezTo>
                  <a:cubicBezTo>
                    <a:pt x="10232" y="21600"/>
                    <a:pt x="10232" y="18514"/>
                    <a:pt x="10232" y="18514"/>
                  </a:cubicBezTo>
                  <a:cubicBezTo>
                    <a:pt x="10232" y="18514"/>
                    <a:pt x="10232" y="18514"/>
                    <a:pt x="10232" y="18514"/>
                  </a:cubicBezTo>
                  <a:cubicBezTo>
                    <a:pt x="10232" y="18514"/>
                    <a:pt x="10232" y="18514"/>
                    <a:pt x="10232" y="18514"/>
                  </a:cubicBezTo>
                  <a:cubicBezTo>
                    <a:pt x="10232" y="18514"/>
                    <a:pt x="10232" y="18514"/>
                    <a:pt x="10232" y="18514"/>
                  </a:cubicBezTo>
                  <a:cubicBezTo>
                    <a:pt x="10232" y="18514"/>
                    <a:pt x="9095" y="18514"/>
                    <a:pt x="9095" y="18514"/>
                  </a:cubicBezTo>
                  <a:cubicBezTo>
                    <a:pt x="9095" y="18514"/>
                    <a:pt x="9095" y="18514"/>
                    <a:pt x="9095" y="18514"/>
                  </a:cubicBezTo>
                  <a:cubicBezTo>
                    <a:pt x="9095" y="18514"/>
                    <a:pt x="9095" y="21600"/>
                    <a:pt x="9095" y="21600"/>
                  </a:cubicBezTo>
                  <a:cubicBezTo>
                    <a:pt x="7958" y="21600"/>
                    <a:pt x="7958" y="21600"/>
                    <a:pt x="7958" y="18514"/>
                  </a:cubicBezTo>
                  <a:cubicBezTo>
                    <a:pt x="7958" y="18514"/>
                    <a:pt x="7958" y="18514"/>
                    <a:pt x="6821" y="18514"/>
                  </a:cubicBezTo>
                  <a:cubicBezTo>
                    <a:pt x="6821" y="18514"/>
                    <a:pt x="5684" y="18514"/>
                    <a:pt x="5684" y="21600"/>
                  </a:cubicBezTo>
                  <a:cubicBezTo>
                    <a:pt x="4547" y="21600"/>
                    <a:pt x="4547" y="21600"/>
                    <a:pt x="4547" y="21600"/>
                  </a:cubicBezTo>
                  <a:cubicBezTo>
                    <a:pt x="3411" y="21600"/>
                    <a:pt x="2274" y="21600"/>
                    <a:pt x="1137" y="18514"/>
                  </a:cubicBezTo>
                  <a:cubicBezTo>
                    <a:pt x="1137" y="18514"/>
                    <a:pt x="1137" y="18514"/>
                    <a:pt x="1137" y="18514"/>
                  </a:cubicBezTo>
                  <a:cubicBezTo>
                    <a:pt x="2274" y="18514"/>
                    <a:pt x="1137" y="15429"/>
                    <a:pt x="1137" y="15429"/>
                  </a:cubicBezTo>
                  <a:cubicBezTo>
                    <a:pt x="1137" y="15429"/>
                    <a:pt x="1137" y="12343"/>
                    <a:pt x="0" y="12343"/>
                  </a:cubicBezTo>
                  <a:cubicBezTo>
                    <a:pt x="0" y="12343"/>
                    <a:pt x="0" y="12343"/>
                    <a:pt x="0" y="12343"/>
                  </a:cubicBezTo>
                  <a:cubicBezTo>
                    <a:pt x="0" y="12343"/>
                    <a:pt x="0" y="12343"/>
                    <a:pt x="0" y="12343"/>
                  </a:cubicBezTo>
                  <a:cubicBezTo>
                    <a:pt x="0" y="12343"/>
                    <a:pt x="0" y="12343"/>
                    <a:pt x="0" y="12343"/>
                  </a:cubicBezTo>
                  <a:cubicBezTo>
                    <a:pt x="0" y="9257"/>
                    <a:pt x="1137" y="9257"/>
                    <a:pt x="1137" y="9257"/>
                  </a:cubicBezTo>
                  <a:cubicBezTo>
                    <a:pt x="1137" y="9257"/>
                    <a:pt x="1137" y="9257"/>
                    <a:pt x="2274" y="9257"/>
                  </a:cubicBezTo>
                  <a:close/>
                  <a:moveTo>
                    <a:pt x="4547" y="12343"/>
                  </a:moveTo>
                  <a:cubicBezTo>
                    <a:pt x="4547" y="12343"/>
                    <a:pt x="4547" y="12343"/>
                    <a:pt x="4547" y="12343"/>
                  </a:cubicBezTo>
                  <a:cubicBezTo>
                    <a:pt x="5684" y="12343"/>
                    <a:pt x="5684" y="12343"/>
                    <a:pt x="6821" y="12343"/>
                  </a:cubicBezTo>
                  <a:cubicBezTo>
                    <a:pt x="6821" y="9257"/>
                    <a:pt x="6821" y="9257"/>
                    <a:pt x="6821" y="9257"/>
                  </a:cubicBezTo>
                  <a:cubicBezTo>
                    <a:pt x="6821" y="9257"/>
                    <a:pt x="5684" y="9257"/>
                    <a:pt x="5684" y="9257"/>
                  </a:cubicBezTo>
                  <a:cubicBezTo>
                    <a:pt x="5684" y="9257"/>
                    <a:pt x="5684" y="9257"/>
                    <a:pt x="5684" y="9257"/>
                  </a:cubicBezTo>
                  <a:cubicBezTo>
                    <a:pt x="4547" y="9257"/>
                    <a:pt x="4547" y="9257"/>
                    <a:pt x="4547" y="9257"/>
                  </a:cubicBezTo>
                  <a:cubicBezTo>
                    <a:pt x="4547" y="9257"/>
                    <a:pt x="4547" y="12343"/>
                    <a:pt x="4547" y="12343"/>
                  </a:cubicBezTo>
                  <a:close/>
                  <a:moveTo>
                    <a:pt x="13642" y="3086"/>
                  </a:moveTo>
                  <a:cubicBezTo>
                    <a:pt x="13642" y="6171"/>
                    <a:pt x="13642" y="6171"/>
                    <a:pt x="13642" y="6171"/>
                  </a:cubicBezTo>
                  <a:cubicBezTo>
                    <a:pt x="13642" y="6171"/>
                    <a:pt x="13642" y="6171"/>
                    <a:pt x="13642" y="6171"/>
                  </a:cubicBezTo>
                  <a:cubicBezTo>
                    <a:pt x="13642" y="6171"/>
                    <a:pt x="14779" y="9257"/>
                    <a:pt x="15916" y="9257"/>
                  </a:cubicBezTo>
                  <a:cubicBezTo>
                    <a:pt x="15916" y="9257"/>
                    <a:pt x="15916" y="6171"/>
                    <a:pt x="15916" y="6171"/>
                  </a:cubicBezTo>
                  <a:cubicBezTo>
                    <a:pt x="17053" y="6171"/>
                    <a:pt x="17053" y="6171"/>
                    <a:pt x="15916" y="6171"/>
                  </a:cubicBezTo>
                  <a:cubicBezTo>
                    <a:pt x="15916" y="6171"/>
                    <a:pt x="15916" y="6171"/>
                    <a:pt x="15916" y="6171"/>
                  </a:cubicBezTo>
                  <a:cubicBezTo>
                    <a:pt x="14779" y="6171"/>
                    <a:pt x="14779" y="6171"/>
                    <a:pt x="14779" y="6171"/>
                  </a:cubicBezTo>
                  <a:cubicBezTo>
                    <a:pt x="14779" y="6171"/>
                    <a:pt x="14779" y="6171"/>
                    <a:pt x="14779" y="6171"/>
                  </a:cubicBezTo>
                  <a:cubicBezTo>
                    <a:pt x="13642" y="6171"/>
                    <a:pt x="13642" y="3086"/>
                    <a:pt x="13642" y="3086"/>
                  </a:cubicBezTo>
                  <a:close/>
                  <a:moveTo>
                    <a:pt x="18189" y="3086"/>
                  </a:moveTo>
                  <a:cubicBezTo>
                    <a:pt x="18189" y="3086"/>
                    <a:pt x="18189" y="3086"/>
                    <a:pt x="18189" y="3086"/>
                  </a:cubicBezTo>
                  <a:cubicBezTo>
                    <a:pt x="18189" y="3086"/>
                    <a:pt x="18189" y="3086"/>
                    <a:pt x="18189" y="3086"/>
                  </a:cubicBezTo>
                  <a:cubicBezTo>
                    <a:pt x="17053" y="3086"/>
                    <a:pt x="17053" y="3086"/>
                    <a:pt x="17053" y="6171"/>
                  </a:cubicBezTo>
                  <a:cubicBezTo>
                    <a:pt x="17053" y="6171"/>
                    <a:pt x="17053" y="6171"/>
                    <a:pt x="17053" y="6171"/>
                  </a:cubicBezTo>
                  <a:cubicBezTo>
                    <a:pt x="17053" y="6171"/>
                    <a:pt x="18189" y="9257"/>
                    <a:pt x="18189" y="9257"/>
                  </a:cubicBezTo>
                  <a:cubicBezTo>
                    <a:pt x="18189" y="9257"/>
                    <a:pt x="19326" y="9257"/>
                    <a:pt x="19326" y="9257"/>
                  </a:cubicBezTo>
                  <a:cubicBezTo>
                    <a:pt x="19326" y="9257"/>
                    <a:pt x="19326" y="9257"/>
                    <a:pt x="19326" y="9257"/>
                  </a:cubicBezTo>
                  <a:cubicBezTo>
                    <a:pt x="19326" y="9257"/>
                    <a:pt x="19326" y="6171"/>
                    <a:pt x="19326" y="6171"/>
                  </a:cubicBezTo>
                  <a:cubicBezTo>
                    <a:pt x="19326" y="6171"/>
                    <a:pt x="19326" y="6171"/>
                    <a:pt x="19326" y="6171"/>
                  </a:cubicBezTo>
                  <a:cubicBezTo>
                    <a:pt x="18189" y="6171"/>
                    <a:pt x="18189" y="6171"/>
                    <a:pt x="18189" y="6171"/>
                  </a:cubicBezTo>
                  <a:cubicBezTo>
                    <a:pt x="18189" y="6171"/>
                    <a:pt x="18189" y="3086"/>
                    <a:pt x="18189" y="3086"/>
                  </a:cubicBezTo>
                  <a:close/>
                  <a:moveTo>
                    <a:pt x="3411" y="18514"/>
                  </a:moveTo>
                  <a:cubicBezTo>
                    <a:pt x="3411" y="21600"/>
                    <a:pt x="3411" y="21600"/>
                    <a:pt x="4547" y="18514"/>
                  </a:cubicBezTo>
                  <a:cubicBezTo>
                    <a:pt x="4547" y="18514"/>
                    <a:pt x="4547" y="18514"/>
                    <a:pt x="4547" y="15429"/>
                  </a:cubicBezTo>
                  <a:cubicBezTo>
                    <a:pt x="4547" y="15429"/>
                    <a:pt x="4547" y="15429"/>
                    <a:pt x="4547" y="15429"/>
                  </a:cubicBezTo>
                  <a:cubicBezTo>
                    <a:pt x="3411" y="15429"/>
                    <a:pt x="3411" y="15429"/>
                    <a:pt x="3411" y="15429"/>
                  </a:cubicBezTo>
                  <a:cubicBezTo>
                    <a:pt x="3411" y="15429"/>
                    <a:pt x="3411" y="18514"/>
                    <a:pt x="2274" y="18514"/>
                  </a:cubicBezTo>
                  <a:cubicBezTo>
                    <a:pt x="3411" y="18514"/>
                    <a:pt x="3411" y="18514"/>
                    <a:pt x="3411" y="18514"/>
                  </a:cubicBezTo>
                  <a:close/>
                  <a:moveTo>
                    <a:pt x="14779" y="12343"/>
                  </a:moveTo>
                  <a:cubicBezTo>
                    <a:pt x="14779" y="12343"/>
                    <a:pt x="14779" y="12343"/>
                    <a:pt x="14779" y="12343"/>
                  </a:cubicBezTo>
                  <a:cubicBezTo>
                    <a:pt x="14779" y="12343"/>
                    <a:pt x="14779" y="12343"/>
                    <a:pt x="14779" y="12343"/>
                  </a:cubicBezTo>
                  <a:cubicBezTo>
                    <a:pt x="14779" y="9257"/>
                    <a:pt x="13642" y="9257"/>
                    <a:pt x="13642" y="9257"/>
                  </a:cubicBezTo>
                  <a:cubicBezTo>
                    <a:pt x="13642" y="9257"/>
                    <a:pt x="13642" y="9257"/>
                    <a:pt x="13642" y="9257"/>
                  </a:cubicBezTo>
                  <a:cubicBezTo>
                    <a:pt x="13642" y="12343"/>
                    <a:pt x="13642" y="12343"/>
                    <a:pt x="14779" y="12343"/>
                  </a:cubicBezTo>
                  <a:close/>
                  <a:moveTo>
                    <a:pt x="13642" y="3086"/>
                  </a:moveTo>
                  <a:cubicBezTo>
                    <a:pt x="13642" y="3086"/>
                    <a:pt x="13642" y="3086"/>
                    <a:pt x="14779" y="3086"/>
                  </a:cubicBezTo>
                  <a:cubicBezTo>
                    <a:pt x="14779" y="3086"/>
                    <a:pt x="14779" y="3086"/>
                    <a:pt x="14779" y="3086"/>
                  </a:cubicBezTo>
                  <a:cubicBezTo>
                    <a:pt x="14779" y="3086"/>
                    <a:pt x="14779" y="3086"/>
                    <a:pt x="14779" y="3086"/>
                  </a:cubicBezTo>
                  <a:cubicBezTo>
                    <a:pt x="14779" y="3086"/>
                    <a:pt x="13642" y="3086"/>
                    <a:pt x="13642" y="3086"/>
                  </a:cubicBezTo>
                  <a:close/>
                  <a:moveTo>
                    <a:pt x="7958" y="15429"/>
                  </a:moveTo>
                  <a:cubicBezTo>
                    <a:pt x="7958" y="15429"/>
                    <a:pt x="6821" y="15429"/>
                    <a:pt x="6821" y="15429"/>
                  </a:cubicBezTo>
                  <a:cubicBezTo>
                    <a:pt x="6821" y="15429"/>
                    <a:pt x="6821" y="15429"/>
                    <a:pt x="7958" y="15429"/>
                  </a:cubicBezTo>
                  <a:cubicBezTo>
                    <a:pt x="7958" y="15429"/>
                    <a:pt x="7958" y="15429"/>
                    <a:pt x="7958" y="15429"/>
                  </a:cubicBezTo>
                  <a:cubicBezTo>
                    <a:pt x="7958" y="15429"/>
                    <a:pt x="7958" y="15429"/>
                    <a:pt x="7958" y="15429"/>
                  </a:cubicBezTo>
                  <a:close/>
                  <a:moveTo>
                    <a:pt x="15916" y="12343"/>
                  </a:moveTo>
                  <a:cubicBezTo>
                    <a:pt x="15916" y="9257"/>
                    <a:pt x="15916" y="9257"/>
                    <a:pt x="15916" y="9257"/>
                  </a:cubicBezTo>
                  <a:cubicBezTo>
                    <a:pt x="15916" y="12343"/>
                    <a:pt x="15916" y="12343"/>
                    <a:pt x="15916" y="12343"/>
                  </a:cubicBezTo>
                  <a:close/>
                </a:path>
              </a:pathLst>
            </a:cu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4" name="Shape 134"/>
            <p:cNvSpPr/>
            <p:nvPr/>
          </p:nvSpPr>
          <p:spPr>
            <a:xfrm>
              <a:off x="4466225" y="6570"/>
              <a:ext cx="210764" cy="46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886" fill="norm" stroke="1" extrusionOk="0">
                  <a:moveTo>
                    <a:pt x="1350" y="9257"/>
                  </a:moveTo>
                  <a:cubicBezTo>
                    <a:pt x="1350" y="9257"/>
                    <a:pt x="1350" y="9257"/>
                    <a:pt x="2700" y="6171"/>
                  </a:cubicBezTo>
                  <a:cubicBezTo>
                    <a:pt x="2700" y="6171"/>
                    <a:pt x="2700" y="6171"/>
                    <a:pt x="2700" y="6171"/>
                  </a:cubicBezTo>
                  <a:cubicBezTo>
                    <a:pt x="1350" y="6171"/>
                    <a:pt x="2700" y="3086"/>
                    <a:pt x="2700" y="3086"/>
                  </a:cubicBezTo>
                  <a:cubicBezTo>
                    <a:pt x="2700" y="3086"/>
                    <a:pt x="2700" y="3086"/>
                    <a:pt x="2700" y="3086"/>
                  </a:cubicBezTo>
                  <a:cubicBezTo>
                    <a:pt x="4050" y="6171"/>
                    <a:pt x="4050" y="6171"/>
                    <a:pt x="4050" y="6171"/>
                  </a:cubicBezTo>
                  <a:cubicBezTo>
                    <a:pt x="4050" y="3086"/>
                    <a:pt x="5400" y="6171"/>
                    <a:pt x="5400" y="6171"/>
                  </a:cubicBezTo>
                  <a:cubicBezTo>
                    <a:pt x="5400" y="6171"/>
                    <a:pt x="6750" y="6171"/>
                    <a:pt x="6750" y="6171"/>
                  </a:cubicBezTo>
                  <a:cubicBezTo>
                    <a:pt x="6750" y="3086"/>
                    <a:pt x="6750" y="3086"/>
                    <a:pt x="6750" y="3086"/>
                  </a:cubicBezTo>
                  <a:cubicBezTo>
                    <a:pt x="6750" y="3086"/>
                    <a:pt x="6750" y="3086"/>
                    <a:pt x="6750" y="3086"/>
                  </a:cubicBezTo>
                  <a:cubicBezTo>
                    <a:pt x="6750" y="3086"/>
                    <a:pt x="6750" y="0"/>
                    <a:pt x="6750" y="3086"/>
                  </a:cubicBezTo>
                  <a:cubicBezTo>
                    <a:pt x="8100" y="3086"/>
                    <a:pt x="8100" y="3086"/>
                    <a:pt x="9450" y="0"/>
                  </a:cubicBezTo>
                  <a:cubicBezTo>
                    <a:pt x="9450" y="0"/>
                    <a:pt x="9450" y="0"/>
                    <a:pt x="9450" y="0"/>
                  </a:cubicBezTo>
                  <a:cubicBezTo>
                    <a:pt x="10800" y="0"/>
                    <a:pt x="10800" y="0"/>
                    <a:pt x="10800" y="0"/>
                  </a:cubicBezTo>
                  <a:cubicBezTo>
                    <a:pt x="12150" y="3086"/>
                    <a:pt x="12150" y="3086"/>
                    <a:pt x="13500" y="3086"/>
                  </a:cubicBezTo>
                  <a:cubicBezTo>
                    <a:pt x="13500" y="0"/>
                    <a:pt x="13500" y="3086"/>
                    <a:pt x="13500" y="3086"/>
                  </a:cubicBezTo>
                  <a:cubicBezTo>
                    <a:pt x="13500" y="3086"/>
                    <a:pt x="14850" y="3086"/>
                    <a:pt x="14850" y="3086"/>
                  </a:cubicBezTo>
                  <a:cubicBezTo>
                    <a:pt x="14850" y="3086"/>
                    <a:pt x="14850" y="3086"/>
                    <a:pt x="14850" y="3086"/>
                  </a:cubicBezTo>
                  <a:cubicBezTo>
                    <a:pt x="14850" y="3086"/>
                    <a:pt x="14850" y="6171"/>
                    <a:pt x="13500" y="6171"/>
                  </a:cubicBezTo>
                  <a:cubicBezTo>
                    <a:pt x="13500" y="6171"/>
                    <a:pt x="13500" y="6171"/>
                    <a:pt x="13500" y="6171"/>
                  </a:cubicBezTo>
                  <a:cubicBezTo>
                    <a:pt x="12150" y="6171"/>
                    <a:pt x="12150" y="6171"/>
                    <a:pt x="12150" y="6171"/>
                  </a:cubicBezTo>
                  <a:cubicBezTo>
                    <a:pt x="12150" y="6171"/>
                    <a:pt x="12150" y="6171"/>
                    <a:pt x="12150" y="6171"/>
                  </a:cubicBezTo>
                  <a:cubicBezTo>
                    <a:pt x="13500" y="9257"/>
                    <a:pt x="13500" y="9257"/>
                    <a:pt x="14850" y="9257"/>
                  </a:cubicBezTo>
                  <a:cubicBezTo>
                    <a:pt x="14850" y="9257"/>
                    <a:pt x="14850" y="9257"/>
                    <a:pt x="14850" y="9257"/>
                  </a:cubicBezTo>
                  <a:cubicBezTo>
                    <a:pt x="14850" y="9257"/>
                    <a:pt x="14850" y="6171"/>
                    <a:pt x="14850" y="6171"/>
                  </a:cubicBezTo>
                  <a:cubicBezTo>
                    <a:pt x="14850" y="6171"/>
                    <a:pt x="16200" y="6171"/>
                    <a:pt x="16200" y="6171"/>
                  </a:cubicBezTo>
                  <a:cubicBezTo>
                    <a:pt x="16200" y="9257"/>
                    <a:pt x="16200" y="9257"/>
                    <a:pt x="16200" y="9257"/>
                  </a:cubicBezTo>
                  <a:cubicBezTo>
                    <a:pt x="17550" y="12343"/>
                    <a:pt x="17550" y="12343"/>
                    <a:pt x="17550" y="9257"/>
                  </a:cubicBezTo>
                  <a:cubicBezTo>
                    <a:pt x="18900" y="9257"/>
                    <a:pt x="18900" y="9257"/>
                    <a:pt x="20250" y="6171"/>
                  </a:cubicBezTo>
                  <a:cubicBezTo>
                    <a:pt x="20250" y="6171"/>
                    <a:pt x="21600" y="9257"/>
                    <a:pt x="21600" y="9257"/>
                  </a:cubicBezTo>
                  <a:cubicBezTo>
                    <a:pt x="21600" y="9257"/>
                    <a:pt x="21600" y="9257"/>
                    <a:pt x="21600" y="9257"/>
                  </a:cubicBezTo>
                  <a:cubicBezTo>
                    <a:pt x="20250" y="9257"/>
                    <a:pt x="20250" y="9257"/>
                    <a:pt x="20250" y="9257"/>
                  </a:cubicBezTo>
                  <a:cubicBezTo>
                    <a:pt x="18900" y="9257"/>
                    <a:pt x="18900" y="12343"/>
                    <a:pt x="18900" y="12343"/>
                  </a:cubicBezTo>
                  <a:cubicBezTo>
                    <a:pt x="18900" y="12343"/>
                    <a:pt x="17550" y="12343"/>
                    <a:pt x="17550" y="15429"/>
                  </a:cubicBezTo>
                  <a:cubicBezTo>
                    <a:pt x="17550" y="15429"/>
                    <a:pt x="17550" y="15429"/>
                    <a:pt x="17550" y="15429"/>
                  </a:cubicBezTo>
                  <a:cubicBezTo>
                    <a:pt x="17550" y="12343"/>
                    <a:pt x="17550" y="12343"/>
                    <a:pt x="16200" y="15429"/>
                  </a:cubicBezTo>
                  <a:cubicBezTo>
                    <a:pt x="16200" y="15429"/>
                    <a:pt x="16200" y="15429"/>
                    <a:pt x="14850" y="15429"/>
                  </a:cubicBezTo>
                  <a:cubicBezTo>
                    <a:pt x="14850" y="12343"/>
                    <a:pt x="14850" y="12343"/>
                    <a:pt x="13500" y="12343"/>
                  </a:cubicBezTo>
                  <a:cubicBezTo>
                    <a:pt x="13500" y="12343"/>
                    <a:pt x="13500" y="9257"/>
                    <a:pt x="12150" y="9257"/>
                  </a:cubicBezTo>
                  <a:cubicBezTo>
                    <a:pt x="12150" y="9257"/>
                    <a:pt x="12150" y="9257"/>
                    <a:pt x="12150" y="9257"/>
                  </a:cubicBezTo>
                  <a:cubicBezTo>
                    <a:pt x="10800" y="9257"/>
                    <a:pt x="10800" y="9257"/>
                    <a:pt x="10800" y="9257"/>
                  </a:cubicBezTo>
                  <a:cubicBezTo>
                    <a:pt x="10800" y="9257"/>
                    <a:pt x="10800" y="9257"/>
                    <a:pt x="10800" y="9257"/>
                  </a:cubicBezTo>
                  <a:cubicBezTo>
                    <a:pt x="10800" y="6171"/>
                    <a:pt x="10800" y="6171"/>
                    <a:pt x="9450" y="6171"/>
                  </a:cubicBezTo>
                  <a:cubicBezTo>
                    <a:pt x="9450" y="9257"/>
                    <a:pt x="9450" y="9257"/>
                    <a:pt x="8100" y="9257"/>
                  </a:cubicBezTo>
                  <a:cubicBezTo>
                    <a:pt x="8100" y="9257"/>
                    <a:pt x="8100" y="9257"/>
                    <a:pt x="8100" y="9257"/>
                  </a:cubicBezTo>
                  <a:cubicBezTo>
                    <a:pt x="6750" y="9257"/>
                    <a:pt x="6750" y="9257"/>
                    <a:pt x="6750" y="9257"/>
                  </a:cubicBezTo>
                  <a:cubicBezTo>
                    <a:pt x="5400" y="9257"/>
                    <a:pt x="5400" y="9257"/>
                    <a:pt x="5400" y="9257"/>
                  </a:cubicBezTo>
                  <a:cubicBezTo>
                    <a:pt x="5400" y="9257"/>
                    <a:pt x="6750" y="9257"/>
                    <a:pt x="6750" y="9257"/>
                  </a:cubicBezTo>
                  <a:cubicBezTo>
                    <a:pt x="6750" y="9257"/>
                    <a:pt x="8100" y="12343"/>
                    <a:pt x="8100" y="9257"/>
                  </a:cubicBezTo>
                  <a:cubicBezTo>
                    <a:pt x="9450" y="9257"/>
                    <a:pt x="9450" y="9257"/>
                    <a:pt x="9450" y="12343"/>
                  </a:cubicBezTo>
                  <a:cubicBezTo>
                    <a:pt x="9450" y="12343"/>
                    <a:pt x="10800" y="12343"/>
                    <a:pt x="10800" y="12343"/>
                  </a:cubicBezTo>
                  <a:cubicBezTo>
                    <a:pt x="10800" y="12343"/>
                    <a:pt x="10800" y="15429"/>
                    <a:pt x="10800" y="15429"/>
                  </a:cubicBezTo>
                  <a:cubicBezTo>
                    <a:pt x="9450" y="15429"/>
                    <a:pt x="9450" y="15429"/>
                    <a:pt x="9450" y="15429"/>
                  </a:cubicBezTo>
                  <a:cubicBezTo>
                    <a:pt x="9450" y="15429"/>
                    <a:pt x="8100" y="15429"/>
                    <a:pt x="8100" y="18514"/>
                  </a:cubicBezTo>
                  <a:cubicBezTo>
                    <a:pt x="8100" y="18514"/>
                    <a:pt x="8100" y="18514"/>
                    <a:pt x="6750" y="18514"/>
                  </a:cubicBezTo>
                  <a:cubicBezTo>
                    <a:pt x="6750" y="18514"/>
                    <a:pt x="5400" y="18514"/>
                    <a:pt x="4050" y="18514"/>
                  </a:cubicBezTo>
                  <a:cubicBezTo>
                    <a:pt x="4050" y="18514"/>
                    <a:pt x="4050" y="18514"/>
                    <a:pt x="4050" y="18514"/>
                  </a:cubicBezTo>
                  <a:cubicBezTo>
                    <a:pt x="4050" y="18514"/>
                    <a:pt x="4050" y="18514"/>
                    <a:pt x="4050" y="18514"/>
                  </a:cubicBezTo>
                  <a:cubicBezTo>
                    <a:pt x="4050" y="18514"/>
                    <a:pt x="4050" y="21600"/>
                    <a:pt x="2700" y="18514"/>
                  </a:cubicBezTo>
                  <a:cubicBezTo>
                    <a:pt x="2700" y="18514"/>
                    <a:pt x="1350" y="18514"/>
                    <a:pt x="1350" y="18514"/>
                  </a:cubicBezTo>
                  <a:cubicBezTo>
                    <a:pt x="1350" y="15429"/>
                    <a:pt x="1350" y="18514"/>
                    <a:pt x="0" y="18514"/>
                  </a:cubicBezTo>
                  <a:cubicBezTo>
                    <a:pt x="0" y="18514"/>
                    <a:pt x="0" y="15429"/>
                    <a:pt x="0" y="15429"/>
                  </a:cubicBezTo>
                  <a:cubicBezTo>
                    <a:pt x="0" y="15429"/>
                    <a:pt x="0" y="15429"/>
                    <a:pt x="0" y="15429"/>
                  </a:cubicBezTo>
                  <a:cubicBezTo>
                    <a:pt x="1350" y="15429"/>
                    <a:pt x="1350" y="15429"/>
                    <a:pt x="1350" y="15429"/>
                  </a:cubicBezTo>
                  <a:cubicBezTo>
                    <a:pt x="2700" y="15429"/>
                    <a:pt x="2700" y="15429"/>
                    <a:pt x="2700" y="12343"/>
                  </a:cubicBezTo>
                  <a:cubicBezTo>
                    <a:pt x="2700" y="12343"/>
                    <a:pt x="2700" y="12343"/>
                    <a:pt x="2700" y="9257"/>
                  </a:cubicBezTo>
                  <a:cubicBezTo>
                    <a:pt x="2700" y="9257"/>
                    <a:pt x="2700" y="9257"/>
                    <a:pt x="2700" y="9257"/>
                  </a:cubicBezTo>
                  <a:cubicBezTo>
                    <a:pt x="1350" y="9257"/>
                    <a:pt x="1350" y="9257"/>
                    <a:pt x="1350" y="9257"/>
                  </a:cubicBezTo>
                  <a:close/>
                  <a:moveTo>
                    <a:pt x="6750" y="12343"/>
                  </a:moveTo>
                  <a:cubicBezTo>
                    <a:pt x="6750" y="12343"/>
                    <a:pt x="6750" y="12343"/>
                    <a:pt x="6750" y="12343"/>
                  </a:cubicBezTo>
                  <a:cubicBezTo>
                    <a:pt x="6750" y="15429"/>
                    <a:pt x="6750" y="15429"/>
                    <a:pt x="6750" y="15429"/>
                  </a:cubicBezTo>
                  <a:cubicBezTo>
                    <a:pt x="6750" y="15429"/>
                    <a:pt x="6750" y="15429"/>
                    <a:pt x="6750" y="12343"/>
                  </a:cubicBezTo>
                  <a:cubicBezTo>
                    <a:pt x="6750" y="12343"/>
                    <a:pt x="6750" y="12343"/>
                    <a:pt x="6750" y="12343"/>
                  </a:cubicBezTo>
                  <a:close/>
                  <a:moveTo>
                    <a:pt x="8100" y="12343"/>
                  </a:moveTo>
                  <a:cubicBezTo>
                    <a:pt x="8100" y="12343"/>
                    <a:pt x="8100" y="12343"/>
                    <a:pt x="8100" y="12343"/>
                  </a:cubicBezTo>
                  <a:cubicBezTo>
                    <a:pt x="8100" y="15429"/>
                    <a:pt x="8100" y="15429"/>
                    <a:pt x="9450" y="15429"/>
                  </a:cubicBezTo>
                  <a:cubicBezTo>
                    <a:pt x="9450" y="15429"/>
                    <a:pt x="9450" y="12343"/>
                    <a:pt x="9450" y="12343"/>
                  </a:cubicBezTo>
                  <a:cubicBezTo>
                    <a:pt x="9450" y="12343"/>
                    <a:pt x="9450" y="12343"/>
                    <a:pt x="8100" y="12343"/>
                  </a:cubicBezTo>
                  <a:close/>
                  <a:moveTo>
                    <a:pt x="8100" y="6171"/>
                  </a:moveTo>
                  <a:cubicBezTo>
                    <a:pt x="8100" y="6171"/>
                    <a:pt x="8100" y="6171"/>
                    <a:pt x="9450" y="6171"/>
                  </a:cubicBezTo>
                  <a:cubicBezTo>
                    <a:pt x="9450" y="6171"/>
                    <a:pt x="9450" y="6171"/>
                    <a:pt x="9450" y="6171"/>
                  </a:cubicBezTo>
                  <a:cubicBezTo>
                    <a:pt x="9450" y="6171"/>
                    <a:pt x="9450" y="6171"/>
                    <a:pt x="9450" y="6171"/>
                  </a:cubicBezTo>
                  <a:cubicBezTo>
                    <a:pt x="8100" y="6171"/>
                    <a:pt x="8100" y="6171"/>
                    <a:pt x="8100" y="6171"/>
                  </a:cubicBezTo>
                  <a:close/>
                </a:path>
              </a:pathLst>
            </a:cu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5" name="Shape 135"/>
            <p:cNvSpPr/>
            <p:nvPr/>
          </p:nvSpPr>
          <p:spPr>
            <a:xfrm>
              <a:off x="4690712" y="13857"/>
              <a:ext cx="92149" cy="360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2960"/>
                  </a:moveTo>
                  <a:cubicBezTo>
                    <a:pt x="21600" y="17280"/>
                    <a:pt x="21600" y="17280"/>
                    <a:pt x="21600" y="1728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18514" y="21600"/>
                    <a:pt x="18514" y="17280"/>
                  </a:cubicBezTo>
                  <a:cubicBezTo>
                    <a:pt x="15429" y="17280"/>
                    <a:pt x="15429" y="17280"/>
                    <a:pt x="15429" y="17280"/>
                  </a:cubicBezTo>
                  <a:cubicBezTo>
                    <a:pt x="12343" y="17280"/>
                    <a:pt x="12343" y="17280"/>
                    <a:pt x="9257" y="17280"/>
                  </a:cubicBezTo>
                  <a:cubicBezTo>
                    <a:pt x="9257" y="17280"/>
                    <a:pt x="9257" y="17280"/>
                    <a:pt x="9257" y="17280"/>
                  </a:cubicBezTo>
                  <a:cubicBezTo>
                    <a:pt x="9257" y="17280"/>
                    <a:pt x="9257" y="17280"/>
                    <a:pt x="9257" y="12960"/>
                  </a:cubicBezTo>
                  <a:cubicBezTo>
                    <a:pt x="9257" y="12960"/>
                    <a:pt x="9257" y="12960"/>
                    <a:pt x="9257" y="12960"/>
                  </a:cubicBezTo>
                  <a:cubicBezTo>
                    <a:pt x="6171" y="12960"/>
                    <a:pt x="6171" y="12960"/>
                    <a:pt x="6171" y="12960"/>
                  </a:cubicBezTo>
                  <a:cubicBezTo>
                    <a:pt x="6171" y="12960"/>
                    <a:pt x="6171" y="12960"/>
                    <a:pt x="6171" y="12960"/>
                  </a:cubicBezTo>
                  <a:cubicBezTo>
                    <a:pt x="6171" y="12960"/>
                    <a:pt x="6171" y="12960"/>
                    <a:pt x="6171" y="12960"/>
                  </a:cubicBezTo>
                  <a:cubicBezTo>
                    <a:pt x="3086" y="12960"/>
                    <a:pt x="3086" y="12960"/>
                    <a:pt x="3086" y="8640"/>
                  </a:cubicBezTo>
                  <a:cubicBezTo>
                    <a:pt x="3086" y="8640"/>
                    <a:pt x="3086" y="8640"/>
                    <a:pt x="3086" y="8640"/>
                  </a:cubicBezTo>
                  <a:cubicBezTo>
                    <a:pt x="0" y="8640"/>
                    <a:pt x="0" y="8640"/>
                    <a:pt x="0" y="8640"/>
                  </a:cubicBezTo>
                  <a:cubicBezTo>
                    <a:pt x="0" y="8640"/>
                    <a:pt x="0" y="4320"/>
                    <a:pt x="0" y="4320"/>
                  </a:cubicBezTo>
                  <a:cubicBezTo>
                    <a:pt x="0" y="4320"/>
                    <a:pt x="0" y="4320"/>
                    <a:pt x="0" y="0"/>
                  </a:cubicBezTo>
                  <a:cubicBezTo>
                    <a:pt x="3086" y="0"/>
                    <a:pt x="3086" y="0"/>
                    <a:pt x="6171" y="0"/>
                  </a:cubicBezTo>
                  <a:cubicBezTo>
                    <a:pt x="6171" y="0"/>
                    <a:pt x="6171" y="0"/>
                    <a:pt x="6171" y="0"/>
                  </a:cubicBezTo>
                  <a:cubicBezTo>
                    <a:pt x="9257" y="0"/>
                    <a:pt x="9257" y="4320"/>
                    <a:pt x="9257" y="4320"/>
                  </a:cubicBezTo>
                  <a:cubicBezTo>
                    <a:pt x="9257" y="4320"/>
                    <a:pt x="12343" y="4320"/>
                    <a:pt x="12343" y="4320"/>
                  </a:cubicBezTo>
                  <a:cubicBezTo>
                    <a:pt x="12343" y="4320"/>
                    <a:pt x="15429" y="4320"/>
                    <a:pt x="15429" y="4320"/>
                  </a:cubicBezTo>
                  <a:cubicBezTo>
                    <a:pt x="15429" y="4320"/>
                    <a:pt x="15429" y="4320"/>
                    <a:pt x="15429" y="4320"/>
                  </a:cubicBezTo>
                  <a:cubicBezTo>
                    <a:pt x="15429" y="8640"/>
                    <a:pt x="18514" y="8640"/>
                    <a:pt x="18514" y="8640"/>
                  </a:cubicBezTo>
                  <a:cubicBezTo>
                    <a:pt x="18514" y="8640"/>
                    <a:pt x="18514" y="8640"/>
                    <a:pt x="18514" y="8640"/>
                  </a:cubicBezTo>
                  <a:cubicBezTo>
                    <a:pt x="18514" y="8640"/>
                    <a:pt x="18514" y="8640"/>
                    <a:pt x="18514" y="12960"/>
                  </a:cubicBezTo>
                  <a:cubicBezTo>
                    <a:pt x="18514" y="12960"/>
                    <a:pt x="21600" y="12960"/>
                    <a:pt x="21600" y="12960"/>
                  </a:cubicBezTo>
                  <a:close/>
                  <a:moveTo>
                    <a:pt x="3086" y="4320"/>
                  </a:moveTo>
                  <a:cubicBezTo>
                    <a:pt x="3086" y="4320"/>
                    <a:pt x="3086" y="8640"/>
                    <a:pt x="3086" y="8640"/>
                  </a:cubicBezTo>
                  <a:cubicBezTo>
                    <a:pt x="3086" y="8640"/>
                    <a:pt x="3086" y="8640"/>
                    <a:pt x="3086" y="4320"/>
                  </a:cubicBezTo>
                  <a:cubicBezTo>
                    <a:pt x="3086" y="4320"/>
                    <a:pt x="3086" y="4320"/>
                    <a:pt x="3086" y="4320"/>
                  </a:cubicBezTo>
                  <a:cubicBezTo>
                    <a:pt x="3086" y="4320"/>
                    <a:pt x="3086" y="4320"/>
                    <a:pt x="3086" y="4320"/>
                  </a:cubicBezTo>
                  <a:close/>
                  <a:moveTo>
                    <a:pt x="15429" y="12960"/>
                  </a:moveTo>
                  <a:cubicBezTo>
                    <a:pt x="15429" y="12960"/>
                    <a:pt x="15429" y="12960"/>
                    <a:pt x="15429" y="12960"/>
                  </a:cubicBezTo>
                  <a:cubicBezTo>
                    <a:pt x="15429" y="12960"/>
                    <a:pt x="15429" y="12960"/>
                    <a:pt x="15429" y="12960"/>
                  </a:cubicBezTo>
                  <a:cubicBezTo>
                    <a:pt x="15429" y="12960"/>
                    <a:pt x="15429" y="12960"/>
                    <a:pt x="15429" y="12960"/>
                  </a:cubicBezTo>
                  <a:cubicBezTo>
                    <a:pt x="15429" y="12960"/>
                    <a:pt x="15429" y="12960"/>
                    <a:pt x="15429" y="12960"/>
                  </a:cubicBezTo>
                  <a:close/>
                </a:path>
              </a:pathLst>
            </a:cu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6" name="Shape 136"/>
            <p:cNvSpPr/>
            <p:nvPr/>
          </p:nvSpPr>
          <p:spPr>
            <a:xfrm>
              <a:off x="4823052" y="8358"/>
              <a:ext cx="65681" cy="1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800" fill="norm" stroke="1" extrusionOk="0">
                  <a:moveTo>
                    <a:pt x="12960" y="12600"/>
                  </a:moveTo>
                  <a:cubicBezTo>
                    <a:pt x="12960" y="12600"/>
                    <a:pt x="12960" y="12600"/>
                    <a:pt x="12960" y="12600"/>
                  </a:cubicBezTo>
                  <a:cubicBezTo>
                    <a:pt x="12960" y="12600"/>
                    <a:pt x="12960" y="12600"/>
                    <a:pt x="12960" y="12600"/>
                  </a:cubicBezTo>
                  <a:cubicBezTo>
                    <a:pt x="12960" y="12600"/>
                    <a:pt x="12960" y="12600"/>
                    <a:pt x="12960" y="12600"/>
                  </a:cubicBezTo>
                  <a:cubicBezTo>
                    <a:pt x="12960" y="12600"/>
                    <a:pt x="8640" y="12600"/>
                    <a:pt x="8640" y="12600"/>
                  </a:cubicBezTo>
                  <a:cubicBezTo>
                    <a:pt x="8640" y="12600"/>
                    <a:pt x="8640" y="5400"/>
                    <a:pt x="8640" y="5400"/>
                  </a:cubicBezTo>
                  <a:cubicBezTo>
                    <a:pt x="8640" y="5400"/>
                    <a:pt x="8640" y="5400"/>
                    <a:pt x="8640" y="5400"/>
                  </a:cubicBezTo>
                  <a:cubicBezTo>
                    <a:pt x="4320" y="12600"/>
                    <a:pt x="4320" y="12600"/>
                    <a:pt x="4320" y="12600"/>
                  </a:cubicBezTo>
                  <a:cubicBezTo>
                    <a:pt x="0" y="12600"/>
                    <a:pt x="0" y="12600"/>
                    <a:pt x="0" y="5400"/>
                  </a:cubicBezTo>
                  <a:cubicBezTo>
                    <a:pt x="0" y="5400"/>
                    <a:pt x="4320" y="5400"/>
                    <a:pt x="4320" y="5400"/>
                  </a:cubicBezTo>
                  <a:cubicBezTo>
                    <a:pt x="4320" y="5400"/>
                    <a:pt x="8640" y="5400"/>
                    <a:pt x="8640" y="5400"/>
                  </a:cubicBezTo>
                  <a:cubicBezTo>
                    <a:pt x="8640" y="-1800"/>
                    <a:pt x="12960" y="-1800"/>
                    <a:pt x="12960" y="5400"/>
                  </a:cubicBezTo>
                  <a:cubicBezTo>
                    <a:pt x="12960" y="5400"/>
                    <a:pt x="12960" y="5400"/>
                    <a:pt x="17280" y="5400"/>
                  </a:cubicBezTo>
                  <a:cubicBezTo>
                    <a:pt x="17280" y="5400"/>
                    <a:pt x="17280" y="5400"/>
                    <a:pt x="17280" y="5400"/>
                  </a:cubicBezTo>
                  <a:cubicBezTo>
                    <a:pt x="17280" y="5400"/>
                    <a:pt x="21600" y="5400"/>
                    <a:pt x="21600" y="5400"/>
                  </a:cubicBezTo>
                  <a:cubicBezTo>
                    <a:pt x="21600" y="5400"/>
                    <a:pt x="21600" y="12600"/>
                    <a:pt x="21600" y="12600"/>
                  </a:cubicBezTo>
                  <a:cubicBezTo>
                    <a:pt x="21600" y="12600"/>
                    <a:pt x="21600" y="12600"/>
                    <a:pt x="21600" y="19800"/>
                  </a:cubicBezTo>
                  <a:cubicBezTo>
                    <a:pt x="21600" y="12600"/>
                    <a:pt x="21600" y="12600"/>
                    <a:pt x="21600" y="12600"/>
                  </a:cubicBezTo>
                  <a:cubicBezTo>
                    <a:pt x="21600" y="19800"/>
                    <a:pt x="17280" y="12600"/>
                    <a:pt x="17280" y="19800"/>
                  </a:cubicBezTo>
                  <a:cubicBezTo>
                    <a:pt x="12960" y="19800"/>
                    <a:pt x="12960" y="12600"/>
                    <a:pt x="8640" y="12600"/>
                  </a:cubicBezTo>
                  <a:cubicBezTo>
                    <a:pt x="12960" y="12600"/>
                    <a:pt x="12960" y="12600"/>
                    <a:pt x="12960" y="12600"/>
                  </a:cubicBezTo>
                  <a:close/>
                  <a:moveTo>
                    <a:pt x="17280" y="12600"/>
                  </a:moveTo>
                  <a:cubicBezTo>
                    <a:pt x="17280" y="12600"/>
                    <a:pt x="17280" y="12600"/>
                    <a:pt x="17280" y="12600"/>
                  </a:cubicBezTo>
                  <a:cubicBezTo>
                    <a:pt x="17280" y="12600"/>
                    <a:pt x="17280" y="12600"/>
                    <a:pt x="17280" y="12600"/>
                  </a:cubicBezTo>
                  <a:cubicBezTo>
                    <a:pt x="17280" y="12600"/>
                    <a:pt x="17280" y="12600"/>
                    <a:pt x="17280" y="12600"/>
                  </a:cubicBezTo>
                  <a:cubicBezTo>
                    <a:pt x="17280" y="12600"/>
                    <a:pt x="17280" y="12600"/>
                    <a:pt x="17280" y="12600"/>
                  </a:cubicBezTo>
                  <a:close/>
                </a:path>
              </a:pathLst>
            </a:cu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7" name="Shape 137"/>
            <p:cNvSpPr/>
            <p:nvPr/>
          </p:nvSpPr>
          <p:spPr>
            <a:xfrm>
              <a:off x="4835796" y="35314"/>
              <a:ext cx="26469" cy="145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21600" y="21600"/>
                    <a:pt x="21600" y="21600"/>
                    <a:pt x="21600" y="10800"/>
                  </a:cubicBezTo>
                  <a:cubicBezTo>
                    <a:pt x="21600" y="10800"/>
                    <a:pt x="21600" y="0"/>
                    <a:pt x="21600" y="0"/>
                  </a:cubicBezTo>
                  <a:cubicBezTo>
                    <a:pt x="21600" y="0"/>
                    <a:pt x="21600" y="0"/>
                    <a:pt x="10800" y="0"/>
                  </a:cubicBezTo>
                  <a:cubicBezTo>
                    <a:pt x="10800" y="0"/>
                    <a:pt x="10800" y="0"/>
                    <a:pt x="10800" y="0"/>
                  </a:cubicBezTo>
                  <a:cubicBezTo>
                    <a:pt x="10800" y="0"/>
                    <a:pt x="10800" y="10800"/>
                    <a:pt x="10800" y="10800"/>
                  </a:cubicBezTo>
                  <a:cubicBezTo>
                    <a:pt x="0" y="10800"/>
                    <a:pt x="0" y="10800"/>
                    <a:pt x="0" y="21600"/>
                  </a:cubicBezTo>
                  <a:cubicBezTo>
                    <a:pt x="0" y="21600"/>
                    <a:pt x="10800" y="21600"/>
                    <a:pt x="10800" y="21600"/>
                  </a:cubicBezTo>
                  <a:cubicBezTo>
                    <a:pt x="10800" y="21600"/>
                    <a:pt x="10800" y="21600"/>
                    <a:pt x="21600" y="21600"/>
                  </a:cubicBezTo>
                  <a:close/>
                </a:path>
              </a:pathLst>
            </a:cu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8" name="Shape 138"/>
            <p:cNvSpPr/>
            <p:nvPr/>
          </p:nvSpPr>
          <p:spPr>
            <a:xfrm>
              <a:off x="4624052" y="6570"/>
              <a:ext cx="40193" cy="21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0"/>
                    <a:pt x="14400" y="0"/>
                    <a:pt x="14400" y="7200"/>
                  </a:cubicBezTo>
                  <a:cubicBezTo>
                    <a:pt x="14400" y="7200"/>
                    <a:pt x="7200" y="7200"/>
                    <a:pt x="7200" y="7200"/>
                  </a:cubicBezTo>
                  <a:cubicBezTo>
                    <a:pt x="7200" y="7200"/>
                    <a:pt x="7200" y="7200"/>
                    <a:pt x="7200" y="7200"/>
                  </a:cubicBezTo>
                  <a:cubicBezTo>
                    <a:pt x="7200" y="7200"/>
                    <a:pt x="0" y="7200"/>
                    <a:pt x="0" y="7200"/>
                  </a:cubicBezTo>
                  <a:cubicBezTo>
                    <a:pt x="0" y="7200"/>
                    <a:pt x="0" y="7200"/>
                    <a:pt x="720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7200"/>
                  </a:cubicBezTo>
                  <a:cubicBezTo>
                    <a:pt x="0" y="7200"/>
                    <a:pt x="0" y="14400"/>
                    <a:pt x="7200" y="21600"/>
                  </a:cubicBezTo>
                  <a:cubicBezTo>
                    <a:pt x="7200" y="21600"/>
                    <a:pt x="7200" y="21600"/>
                    <a:pt x="7200" y="21600"/>
                  </a:cubicBezTo>
                  <a:cubicBezTo>
                    <a:pt x="7200" y="21600"/>
                    <a:pt x="7200" y="21600"/>
                    <a:pt x="7200" y="21600"/>
                  </a:cubicBezTo>
                  <a:cubicBezTo>
                    <a:pt x="7200" y="14400"/>
                    <a:pt x="7200" y="14400"/>
                    <a:pt x="7200" y="14400"/>
                  </a:cubicBezTo>
                  <a:cubicBezTo>
                    <a:pt x="7200" y="14400"/>
                    <a:pt x="7200" y="14400"/>
                    <a:pt x="7200" y="14400"/>
                  </a:cubicBezTo>
                  <a:cubicBezTo>
                    <a:pt x="14400" y="14400"/>
                    <a:pt x="14400" y="7200"/>
                    <a:pt x="21600" y="7200"/>
                  </a:cubicBezTo>
                  <a:cubicBezTo>
                    <a:pt x="21600" y="7200"/>
                    <a:pt x="21600" y="0"/>
                    <a:pt x="21600" y="0"/>
                  </a:cubicBezTo>
                  <a:close/>
                </a:path>
              </a:pathLst>
            </a:cu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9" name="Shape 139"/>
            <p:cNvSpPr/>
            <p:nvPr/>
          </p:nvSpPr>
          <p:spPr>
            <a:xfrm>
              <a:off x="2827171" y="6570"/>
              <a:ext cx="26469" cy="145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0800" y="10800"/>
                    <a:pt x="10800" y="10800"/>
                    <a:pt x="10800" y="10800"/>
                  </a:cubicBezTo>
                  <a:cubicBezTo>
                    <a:pt x="21600" y="10800"/>
                    <a:pt x="21600" y="0"/>
                    <a:pt x="21600" y="0"/>
                  </a:cubicBezTo>
                  <a:cubicBezTo>
                    <a:pt x="21600" y="0"/>
                    <a:pt x="21600" y="0"/>
                    <a:pt x="10800" y="0"/>
                  </a:cubicBezTo>
                  <a:cubicBezTo>
                    <a:pt x="10800" y="0"/>
                    <a:pt x="10800" y="0"/>
                    <a:pt x="10800" y="0"/>
                  </a:cubicBezTo>
                  <a:cubicBezTo>
                    <a:pt x="10800" y="10800"/>
                    <a:pt x="10800" y="10800"/>
                    <a:pt x="0" y="10800"/>
                  </a:cubicBezTo>
                  <a:cubicBezTo>
                    <a:pt x="0" y="10800"/>
                    <a:pt x="0" y="21600"/>
                    <a:pt x="0" y="21600"/>
                  </a:cubicBezTo>
                  <a:cubicBezTo>
                    <a:pt x="0" y="21600"/>
                    <a:pt x="10800" y="21600"/>
                    <a:pt x="10800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080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10800"/>
                  </a:cubicBezTo>
                  <a:lnTo>
                    <a:pt x="21600" y="21600"/>
                  </a:lnTo>
                  <a:close/>
                </a:path>
              </a:pathLst>
            </a:cu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0" name="Shape 140"/>
            <p:cNvSpPr/>
            <p:nvPr/>
          </p:nvSpPr>
          <p:spPr>
            <a:xfrm>
              <a:off x="4782860" y="19488"/>
              <a:ext cx="26469" cy="13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5600" fill="norm" stroke="1" extrusionOk="0">
                  <a:moveTo>
                    <a:pt x="0" y="10800"/>
                  </a:moveTo>
                  <a:cubicBezTo>
                    <a:pt x="10800" y="10800"/>
                    <a:pt x="10800" y="10800"/>
                    <a:pt x="10800" y="10800"/>
                  </a:cubicBezTo>
                  <a:cubicBezTo>
                    <a:pt x="10800" y="10800"/>
                    <a:pt x="21600" y="10800"/>
                    <a:pt x="21600" y="10800"/>
                  </a:cubicBezTo>
                  <a:cubicBezTo>
                    <a:pt x="21600" y="21600"/>
                    <a:pt x="21600" y="10800"/>
                    <a:pt x="21600" y="10800"/>
                  </a:cubicBezTo>
                  <a:cubicBezTo>
                    <a:pt x="21600" y="10800"/>
                    <a:pt x="21600" y="10800"/>
                    <a:pt x="21600" y="10800"/>
                  </a:cubicBezTo>
                  <a:cubicBezTo>
                    <a:pt x="21600" y="10800"/>
                    <a:pt x="10800" y="10800"/>
                    <a:pt x="10800" y="10800"/>
                  </a:cubicBezTo>
                  <a:cubicBezTo>
                    <a:pt x="10800" y="10800"/>
                    <a:pt x="10800" y="10800"/>
                    <a:pt x="10800" y="0"/>
                  </a:cubicBezTo>
                  <a:cubicBezTo>
                    <a:pt x="10800" y="0"/>
                    <a:pt x="10800" y="0"/>
                    <a:pt x="10800" y="0"/>
                  </a:cubicBezTo>
                  <a:cubicBezTo>
                    <a:pt x="10800" y="0"/>
                    <a:pt x="10800" y="0"/>
                    <a:pt x="10800" y="0"/>
                  </a:cubicBezTo>
                  <a:cubicBezTo>
                    <a:pt x="10800" y="0"/>
                    <a:pt x="1080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800"/>
                    <a:pt x="0" y="10800"/>
                    <a:pt x="10800" y="10800"/>
                  </a:cubicBezTo>
                  <a:lnTo>
                    <a:pt x="0" y="10800"/>
                  </a:lnTo>
                  <a:close/>
                </a:path>
              </a:pathLst>
            </a:cu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1" name="Shape 141"/>
            <p:cNvSpPr/>
            <p:nvPr/>
          </p:nvSpPr>
          <p:spPr>
            <a:xfrm>
              <a:off x="4188801" y="35314"/>
              <a:ext cx="26469" cy="145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10800"/>
                    <a:pt x="0" y="10800"/>
                    <a:pt x="10800" y="10800"/>
                  </a:cubicBezTo>
                  <a:cubicBezTo>
                    <a:pt x="10800" y="10800"/>
                    <a:pt x="10800" y="10800"/>
                    <a:pt x="10800" y="108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0800" y="21600"/>
                    <a:pt x="108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10800"/>
                    <a:pt x="10800" y="10800"/>
                    <a:pt x="10800" y="10800"/>
                  </a:cubicBezTo>
                  <a:cubicBezTo>
                    <a:pt x="1080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2" name="Shape 142"/>
            <p:cNvSpPr/>
            <p:nvPr/>
          </p:nvSpPr>
          <p:spPr>
            <a:xfrm>
              <a:off x="3051659" y="3441"/>
              <a:ext cx="32750" cy="13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600" h="21600" fill="norm" stroke="1" extrusionOk="0">
                  <a:moveTo>
                    <a:pt x="0" y="2160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7200" y="21600"/>
                    <a:pt x="7200" y="21600"/>
                    <a:pt x="7200" y="21600"/>
                  </a:cubicBezTo>
                  <a:cubicBezTo>
                    <a:pt x="7200" y="21600"/>
                    <a:pt x="7200" y="21600"/>
                    <a:pt x="14400" y="21600"/>
                  </a:cubicBezTo>
                  <a:cubicBezTo>
                    <a:pt x="14400" y="21600"/>
                    <a:pt x="14400" y="21600"/>
                    <a:pt x="14400" y="21600"/>
                  </a:cubicBezTo>
                  <a:cubicBezTo>
                    <a:pt x="14400" y="21600"/>
                    <a:pt x="14400" y="21600"/>
                    <a:pt x="14400" y="21600"/>
                  </a:cubicBezTo>
                  <a:cubicBezTo>
                    <a:pt x="21600" y="0"/>
                    <a:pt x="14400" y="0"/>
                    <a:pt x="14400" y="0"/>
                  </a:cubicBezTo>
                  <a:cubicBezTo>
                    <a:pt x="14400" y="0"/>
                    <a:pt x="7200" y="0"/>
                    <a:pt x="7200" y="0"/>
                  </a:cubicBez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3" name="Shape 143"/>
            <p:cNvSpPr/>
            <p:nvPr/>
          </p:nvSpPr>
          <p:spPr>
            <a:xfrm>
              <a:off x="4664244" y="39471"/>
              <a:ext cx="26469" cy="13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21600" y="21600"/>
                    <a:pt x="21600" y="21600"/>
                    <a:pt x="21600" y="0"/>
                  </a:cubicBezTo>
                  <a:cubicBezTo>
                    <a:pt x="10800" y="0"/>
                    <a:pt x="10800" y="0"/>
                    <a:pt x="10800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1600"/>
                    <a:pt x="10800" y="21600"/>
                    <a:pt x="10800" y="21600"/>
                  </a:cubicBezTo>
                  <a:cubicBezTo>
                    <a:pt x="10800" y="21600"/>
                    <a:pt x="10800" y="21600"/>
                    <a:pt x="21600" y="21600"/>
                  </a:cubicBezTo>
                  <a:close/>
                </a:path>
              </a:pathLst>
            </a:cu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4" name="Shape 144"/>
            <p:cNvSpPr/>
            <p:nvPr/>
          </p:nvSpPr>
          <p:spPr>
            <a:xfrm>
              <a:off x="4875008" y="42601"/>
              <a:ext cx="13725" cy="145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800"/>
                    <a:pt x="0" y="10800"/>
                    <a:pt x="0" y="108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10800"/>
                    <a:pt x="21600" y="1080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5" name="Shape 145"/>
            <p:cNvSpPr/>
            <p:nvPr/>
          </p:nvSpPr>
          <p:spPr>
            <a:xfrm>
              <a:off x="3236934" y="3441"/>
              <a:ext cx="13725" cy="13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21600"/>
                    <a:pt x="0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0"/>
                    <a:pt x="21600" y="0"/>
                    <a:pt x="0" y="0"/>
                  </a:cubicBezTo>
                  <a:close/>
                </a:path>
              </a:pathLst>
            </a:cu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6" name="Shape 146"/>
            <p:cNvSpPr/>
            <p:nvPr/>
          </p:nvSpPr>
          <p:spPr>
            <a:xfrm>
              <a:off x="4571116" y="32184"/>
              <a:ext cx="13725" cy="13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0"/>
                    <a:pt x="21600" y="0"/>
                    <a:pt x="0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0"/>
                    <a:pt x="21600" y="0"/>
                    <a:pt x="21600" y="0"/>
                  </a:cubicBezTo>
                  <a:close/>
                </a:path>
              </a:pathLst>
            </a:cu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7" name="Shape 147"/>
            <p:cNvSpPr/>
            <p:nvPr/>
          </p:nvSpPr>
          <p:spPr>
            <a:xfrm>
              <a:off x="3091449" y="39471"/>
              <a:ext cx="13548" cy="13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0"/>
                    <a:pt x="21600" y="0"/>
                    <a:pt x="0" y="0"/>
                  </a:cubicBezTo>
                  <a:cubicBezTo>
                    <a:pt x="0" y="0"/>
                    <a:pt x="0" y="21600"/>
                    <a:pt x="0" y="21600"/>
                  </a:cubicBezTo>
                  <a:cubicBezTo>
                    <a:pt x="0" y="21600"/>
                    <a:pt x="0" y="21600"/>
                    <a:pt x="0" y="21600"/>
                  </a:cubicBezTo>
                  <a:close/>
                </a:path>
              </a:pathLst>
            </a:cu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8" name="Shape 148"/>
            <p:cNvSpPr/>
            <p:nvPr/>
          </p:nvSpPr>
          <p:spPr>
            <a:xfrm>
              <a:off x="4373097" y="39471"/>
              <a:ext cx="13725" cy="13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0"/>
                    <a:pt x="2160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1600" y="21600"/>
                    <a:pt x="21600" y="21600"/>
                    <a:pt x="21600" y="0"/>
                  </a:cubicBezTo>
                  <a:close/>
                </a:path>
              </a:pathLst>
            </a:cu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9" name="Shape 149"/>
            <p:cNvSpPr/>
            <p:nvPr/>
          </p:nvSpPr>
          <p:spPr>
            <a:xfrm>
              <a:off x="3434954" y="3441"/>
              <a:ext cx="13725" cy="13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0"/>
                    <a:pt x="0" y="0"/>
                    <a:pt x="0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1600"/>
                    <a:pt x="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0" name="Shape 150"/>
            <p:cNvSpPr/>
            <p:nvPr/>
          </p:nvSpPr>
          <p:spPr>
            <a:xfrm>
              <a:off x="4782860" y="39471"/>
              <a:ext cx="13725" cy="13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0"/>
                    <a:pt x="0" y="0"/>
                    <a:pt x="0" y="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0"/>
                    <a:pt x="0" y="0"/>
                    <a:pt x="0" y="21600"/>
                  </a:cubicBezTo>
                  <a:cubicBezTo>
                    <a:pt x="0" y="21600"/>
                    <a:pt x="0" y="21600"/>
                    <a:pt x="0" y="21600"/>
                  </a:cubicBezTo>
                  <a:close/>
                </a:path>
              </a:pathLst>
            </a:cu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1" name="Shape 151"/>
            <p:cNvSpPr/>
            <p:nvPr/>
          </p:nvSpPr>
          <p:spPr>
            <a:xfrm>
              <a:off x="4435815" y="39471"/>
              <a:ext cx="13548" cy="13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9600" h="21600" fill="norm" stroke="1" extrusionOk="0">
                  <a:moveTo>
                    <a:pt x="0" y="2160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21600" y="2160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1600"/>
                    <a:pt x="0" y="21600"/>
                    <a:pt x="0" y="21600"/>
                  </a:cubicBezTo>
                  <a:close/>
                </a:path>
              </a:pathLst>
            </a:cu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2" name="Shape 152"/>
            <p:cNvSpPr/>
            <p:nvPr/>
          </p:nvSpPr>
          <p:spPr>
            <a:xfrm>
              <a:off x="2430730" y="46758"/>
              <a:ext cx="13548" cy="13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3" name="Shape 153"/>
            <p:cNvSpPr/>
            <p:nvPr/>
          </p:nvSpPr>
          <p:spPr>
            <a:xfrm>
              <a:off x="3659442" y="1416"/>
              <a:ext cx="13725" cy="1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600" fill="norm" stroke="1" extrusionOk="0">
                  <a:moveTo>
                    <a:pt x="0" y="0"/>
                  </a:moveTo>
                  <a:cubicBezTo>
                    <a:pt x="21600" y="0"/>
                    <a:pt x="21600" y="21600"/>
                    <a:pt x="21600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0"/>
                    <a:pt x="21600" y="0"/>
                    <a:pt x="0" y="0"/>
                  </a:cubicBezTo>
                  <a:close/>
                </a:path>
              </a:pathLst>
            </a:cu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4" name="Shape 154"/>
            <p:cNvSpPr/>
            <p:nvPr/>
          </p:nvSpPr>
          <p:spPr>
            <a:xfrm>
              <a:off x="3607084" y="13857"/>
              <a:ext cx="13548" cy="1356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5" name="Shape 155"/>
            <p:cNvSpPr/>
            <p:nvPr/>
          </p:nvSpPr>
          <p:spPr>
            <a:xfrm>
              <a:off x="3989801" y="46758"/>
              <a:ext cx="1356" cy="13547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6" name="Shape 156"/>
            <p:cNvSpPr/>
            <p:nvPr/>
          </p:nvSpPr>
          <p:spPr>
            <a:xfrm>
              <a:off x="4122141" y="32184"/>
              <a:ext cx="13725" cy="13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21600"/>
                    <a:pt x="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0" y="2160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7" name="Shape 157"/>
            <p:cNvSpPr/>
            <p:nvPr/>
          </p:nvSpPr>
          <p:spPr>
            <a:xfrm>
              <a:off x="3858040" y="21144"/>
              <a:ext cx="13548" cy="1356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8" name="Shape 158"/>
            <p:cNvSpPr/>
            <p:nvPr/>
          </p:nvSpPr>
          <p:spPr>
            <a:xfrm>
              <a:off x="3878627" y="21456"/>
              <a:ext cx="13547" cy="13548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9" name="Shape 159"/>
            <p:cNvSpPr/>
            <p:nvPr/>
          </p:nvSpPr>
          <p:spPr>
            <a:xfrm>
              <a:off x="1566110" y="39471"/>
              <a:ext cx="13548" cy="13548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0" name="Shape 160"/>
            <p:cNvSpPr/>
            <p:nvPr/>
          </p:nvSpPr>
          <p:spPr>
            <a:xfrm>
              <a:off x="4056060" y="6570"/>
              <a:ext cx="13547" cy="1356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1" name="Shape 161"/>
            <p:cNvSpPr/>
            <p:nvPr/>
          </p:nvSpPr>
          <p:spPr>
            <a:xfrm>
              <a:off x="2576215" y="39471"/>
              <a:ext cx="1356" cy="13547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2" name="Shape 162"/>
            <p:cNvSpPr/>
            <p:nvPr/>
          </p:nvSpPr>
          <p:spPr>
            <a:xfrm>
              <a:off x="4782860" y="35314"/>
              <a:ext cx="13725" cy="1355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3" name="Shape 163"/>
            <p:cNvSpPr/>
            <p:nvPr/>
          </p:nvSpPr>
          <p:spPr>
            <a:xfrm>
              <a:off x="4809328" y="49888"/>
              <a:ext cx="13725" cy="1355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4" name="Shape 164"/>
            <p:cNvSpPr/>
            <p:nvPr/>
          </p:nvSpPr>
          <p:spPr>
            <a:xfrm>
              <a:off x="3230652" y="10728"/>
              <a:ext cx="13547" cy="13547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5" name="Shape 165"/>
            <p:cNvSpPr/>
            <p:nvPr/>
          </p:nvSpPr>
          <p:spPr>
            <a:xfrm>
              <a:off x="2914016" y="3441"/>
              <a:ext cx="13548" cy="13547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6" name="Shape 166"/>
            <p:cNvSpPr/>
            <p:nvPr/>
          </p:nvSpPr>
          <p:spPr>
            <a:xfrm>
              <a:off x="1717477" y="17812"/>
              <a:ext cx="13725" cy="1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21600"/>
                    <a:pt x="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0" y="21600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7" name="Shape 167"/>
            <p:cNvSpPr/>
            <p:nvPr/>
          </p:nvSpPr>
          <p:spPr>
            <a:xfrm>
              <a:off x="1519457" y="46758"/>
              <a:ext cx="1356" cy="13547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8" name="Shape 168"/>
            <p:cNvSpPr/>
            <p:nvPr/>
          </p:nvSpPr>
          <p:spPr>
            <a:xfrm>
              <a:off x="4915200" y="17812"/>
              <a:ext cx="1356" cy="13548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9" name="Shape 169"/>
            <p:cNvSpPr/>
            <p:nvPr/>
          </p:nvSpPr>
          <p:spPr>
            <a:xfrm>
              <a:off x="4803045" y="7287"/>
              <a:ext cx="13547" cy="13547"/>
            </a:xfrm>
            <a:prstGeom prst="rect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0" name="Shape 170"/>
            <p:cNvSpPr/>
            <p:nvPr/>
          </p:nvSpPr>
          <p:spPr>
            <a:xfrm>
              <a:off x="4790301" y="7287"/>
              <a:ext cx="13548" cy="13547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1" name="Shape 171"/>
            <p:cNvSpPr/>
            <p:nvPr/>
          </p:nvSpPr>
          <p:spPr>
            <a:xfrm>
              <a:off x="4750109" y="7287"/>
              <a:ext cx="13548" cy="13547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2" name="Shape 172"/>
            <p:cNvSpPr/>
            <p:nvPr/>
          </p:nvSpPr>
          <p:spPr>
            <a:xfrm>
              <a:off x="4518759" y="57175"/>
              <a:ext cx="13548" cy="1355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3" name="Shape 173"/>
            <p:cNvSpPr/>
            <p:nvPr/>
          </p:nvSpPr>
          <p:spPr>
            <a:xfrm>
              <a:off x="4115858" y="43317"/>
              <a:ext cx="13548" cy="13548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4" name="Shape 174"/>
            <p:cNvSpPr/>
            <p:nvPr/>
          </p:nvSpPr>
          <p:spPr>
            <a:xfrm>
              <a:off x="4036454" y="3441"/>
              <a:ext cx="13548" cy="13547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5" name="Shape 175"/>
            <p:cNvSpPr/>
            <p:nvPr/>
          </p:nvSpPr>
          <p:spPr>
            <a:xfrm>
              <a:off x="3497672" y="3441"/>
              <a:ext cx="13548" cy="13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9600" h="21600" fill="norm" stroke="1" extrusionOk="0">
                  <a:moveTo>
                    <a:pt x="0" y="21600"/>
                  </a:moveTo>
                  <a:cubicBezTo>
                    <a:pt x="0" y="21600"/>
                    <a:pt x="21600" y="21600"/>
                    <a:pt x="0" y="216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600"/>
                    <a:pt x="0" y="21600"/>
                    <a:pt x="0" y="21600"/>
                  </a:cubicBezTo>
                  <a:close/>
                </a:path>
              </a:pathLst>
            </a:cu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6" name="Shape 176"/>
            <p:cNvSpPr/>
            <p:nvPr/>
          </p:nvSpPr>
          <p:spPr>
            <a:xfrm>
              <a:off x="3481607" y="0"/>
              <a:ext cx="13547" cy="13547"/>
            </a:xfrm>
            <a:prstGeom prst="rect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7" name="Shape 177"/>
            <p:cNvSpPr/>
            <p:nvPr/>
          </p:nvSpPr>
          <p:spPr>
            <a:xfrm>
              <a:off x="2047836" y="28027"/>
              <a:ext cx="13725" cy="1355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8" name="Shape 178"/>
            <p:cNvSpPr/>
            <p:nvPr/>
          </p:nvSpPr>
          <p:spPr>
            <a:xfrm>
              <a:off x="2015086" y="7287"/>
              <a:ext cx="13547" cy="13547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9" name="Shape 179"/>
            <p:cNvSpPr/>
            <p:nvPr/>
          </p:nvSpPr>
          <p:spPr>
            <a:xfrm>
              <a:off x="3659442" y="6570"/>
              <a:ext cx="13725" cy="1356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0" name="Shape 180"/>
            <p:cNvSpPr/>
            <p:nvPr/>
          </p:nvSpPr>
          <p:spPr>
            <a:xfrm>
              <a:off x="2530721" y="7287"/>
              <a:ext cx="13547" cy="13547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1" name="Shape 181"/>
            <p:cNvSpPr/>
            <p:nvPr/>
          </p:nvSpPr>
          <p:spPr>
            <a:xfrm>
              <a:off x="1611605" y="10728"/>
              <a:ext cx="1355" cy="13547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2" name="Shape 182"/>
            <p:cNvSpPr/>
            <p:nvPr/>
          </p:nvSpPr>
          <p:spPr>
            <a:xfrm>
              <a:off x="4076646" y="50604"/>
              <a:ext cx="13548" cy="13547"/>
            </a:xfrm>
            <a:prstGeom prst="rect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3" name="Shape 183"/>
            <p:cNvSpPr/>
            <p:nvPr/>
          </p:nvSpPr>
          <p:spPr>
            <a:xfrm>
              <a:off x="4103114" y="50604"/>
              <a:ext cx="13547" cy="13547"/>
            </a:xfrm>
            <a:prstGeom prst="rect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4" name="Shape 184"/>
            <p:cNvSpPr/>
            <p:nvPr/>
          </p:nvSpPr>
          <p:spPr>
            <a:xfrm>
              <a:off x="4333885" y="46758"/>
              <a:ext cx="1355" cy="13547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5" name="Shape 185"/>
            <p:cNvSpPr/>
            <p:nvPr/>
          </p:nvSpPr>
          <p:spPr>
            <a:xfrm>
              <a:off x="4472685" y="21456"/>
              <a:ext cx="13548" cy="13547"/>
            </a:xfrm>
            <a:prstGeom prst="rect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6" name="Shape 186"/>
            <p:cNvSpPr/>
            <p:nvPr/>
          </p:nvSpPr>
          <p:spPr>
            <a:xfrm>
              <a:off x="4717180" y="32184"/>
              <a:ext cx="1356" cy="13547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7" name="Shape 187"/>
            <p:cNvSpPr/>
            <p:nvPr/>
          </p:nvSpPr>
          <p:spPr>
            <a:xfrm>
              <a:off x="4782860" y="28027"/>
              <a:ext cx="13725" cy="1355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8" name="Shape 188"/>
            <p:cNvSpPr/>
            <p:nvPr/>
          </p:nvSpPr>
          <p:spPr>
            <a:xfrm>
              <a:off x="4790301" y="50604"/>
              <a:ext cx="13548" cy="13547"/>
            </a:xfrm>
            <a:prstGeom prst="rect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9" name="Shape 189"/>
            <p:cNvSpPr/>
            <p:nvPr/>
          </p:nvSpPr>
          <p:spPr>
            <a:xfrm>
              <a:off x="4888732" y="17812"/>
              <a:ext cx="1355" cy="13548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0" name="Shape 190"/>
            <p:cNvSpPr/>
            <p:nvPr/>
          </p:nvSpPr>
          <p:spPr>
            <a:xfrm>
              <a:off x="2338583" y="46758"/>
              <a:ext cx="13547" cy="13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0"/>
                    <a:pt x="0" y="0"/>
                    <a:pt x="0" y="21600"/>
                  </a:cubicBezTo>
                  <a:cubicBezTo>
                    <a:pt x="0" y="21600"/>
                    <a:pt x="0" y="21600"/>
                    <a:pt x="0" y="0"/>
                  </a:cubicBezTo>
                  <a:cubicBezTo>
                    <a:pt x="0" y="0"/>
                    <a:pt x="21600" y="0"/>
                    <a:pt x="21600" y="0"/>
                  </a:cubicBezTo>
                  <a:cubicBezTo>
                    <a:pt x="21600" y="0"/>
                    <a:pt x="21600" y="0"/>
                    <a:pt x="21600" y="0"/>
                  </a:cubicBezTo>
                  <a:close/>
                </a:path>
              </a:pathLst>
            </a:cu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1" name="Shape 191"/>
            <p:cNvSpPr/>
            <p:nvPr/>
          </p:nvSpPr>
          <p:spPr>
            <a:xfrm>
              <a:off x="634251" y="24897"/>
              <a:ext cx="1355" cy="13547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2" name="Shape 192"/>
            <p:cNvSpPr/>
            <p:nvPr/>
          </p:nvSpPr>
          <p:spPr>
            <a:xfrm>
              <a:off x="3210466" y="17812"/>
              <a:ext cx="1356" cy="13548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3" name="Shape 193"/>
            <p:cNvSpPr/>
            <p:nvPr/>
          </p:nvSpPr>
          <p:spPr>
            <a:xfrm>
              <a:off x="3408486" y="3441"/>
              <a:ext cx="1356" cy="13547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95" name="Shape 195"/>
          <p:cNvSpPr/>
          <p:nvPr/>
        </p:nvSpPr>
        <p:spPr>
          <a:xfrm>
            <a:off x="3399336" y="2635215"/>
            <a:ext cx="8072787" cy="13081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75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Position Paper</a:t>
            </a:r>
          </a:p>
        </p:txBody>
      </p:sp>
      <p:grpSp>
        <p:nvGrpSpPr>
          <p:cNvPr id="266" name="Group 266"/>
          <p:cNvGrpSpPr/>
          <p:nvPr/>
        </p:nvGrpSpPr>
        <p:grpSpPr>
          <a:xfrm>
            <a:off x="11493862" y="2275871"/>
            <a:ext cx="683751" cy="668384"/>
            <a:chOff x="0" y="0"/>
            <a:chExt cx="683750" cy="668382"/>
          </a:xfrm>
        </p:grpSpPr>
        <p:sp>
          <p:nvSpPr>
            <p:cNvPr id="196" name="Shape 196"/>
            <p:cNvSpPr/>
            <p:nvPr/>
          </p:nvSpPr>
          <p:spPr>
            <a:xfrm>
              <a:off x="218930" y="37877"/>
              <a:ext cx="13548" cy="13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1600" y="0"/>
                    <a:pt x="2160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FEFE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7" name="Shape 197"/>
            <p:cNvSpPr/>
            <p:nvPr/>
          </p:nvSpPr>
          <p:spPr>
            <a:xfrm>
              <a:off x="11496" y="339290"/>
              <a:ext cx="1356" cy="13548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8" name="Shape 198"/>
            <p:cNvSpPr/>
            <p:nvPr/>
          </p:nvSpPr>
          <p:spPr>
            <a:xfrm>
              <a:off x="257030" y="82750"/>
              <a:ext cx="1356" cy="13548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9" name="Shape 199"/>
            <p:cNvSpPr/>
            <p:nvPr/>
          </p:nvSpPr>
          <p:spPr>
            <a:xfrm>
              <a:off x="279890" y="148790"/>
              <a:ext cx="13548" cy="1356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0" name="Shape 200"/>
            <p:cNvSpPr/>
            <p:nvPr/>
          </p:nvSpPr>
          <p:spPr>
            <a:xfrm>
              <a:off x="284123" y="139477"/>
              <a:ext cx="1" cy="13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1" name="Shape 201"/>
            <p:cNvSpPr/>
            <p:nvPr/>
          </p:nvSpPr>
          <p:spPr>
            <a:xfrm>
              <a:off x="284123" y="208904"/>
              <a:ext cx="1" cy="13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2" name="Shape 202"/>
            <p:cNvSpPr/>
            <p:nvPr/>
          </p:nvSpPr>
          <p:spPr>
            <a:xfrm>
              <a:off x="289203" y="208904"/>
              <a:ext cx="1" cy="13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3" name="Shape 203"/>
            <p:cNvSpPr/>
            <p:nvPr/>
          </p:nvSpPr>
          <p:spPr>
            <a:xfrm>
              <a:off x="205383" y="41094"/>
              <a:ext cx="13548" cy="1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3824" fill="norm" stroke="1" extrusionOk="0">
                  <a:moveTo>
                    <a:pt x="21600" y="13824"/>
                  </a:moveTo>
                  <a:cubicBezTo>
                    <a:pt x="10800" y="13824"/>
                    <a:pt x="0" y="-7776"/>
                    <a:pt x="0" y="3024"/>
                  </a:cubicBezTo>
                  <a:cubicBezTo>
                    <a:pt x="10800" y="3024"/>
                    <a:pt x="21600" y="13824"/>
                    <a:pt x="21600" y="13824"/>
                  </a:cubicBezTo>
                  <a:close/>
                </a:path>
              </a:pathLst>
            </a:custGeom>
            <a:solidFill>
              <a:srgbClr val="EFEFE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4" name="Shape 204"/>
            <p:cNvSpPr/>
            <p:nvPr/>
          </p:nvSpPr>
          <p:spPr>
            <a:xfrm>
              <a:off x="283276" y="207210"/>
              <a:ext cx="13548" cy="13548"/>
            </a:xfrm>
            <a:prstGeom prst="rect">
              <a:avLst/>
            </a:prstGeom>
            <a:solidFill>
              <a:srgbClr val="EFEFE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5" name="Shape 205"/>
            <p:cNvSpPr/>
            <p:nvPr/>
          </p:nvSpPr>
          <p:spPr>
            <a:xfrm>
              <a:off x="633797" y="273250"/>
              <a:ext cx="13547" cy="13548"/>
            </a:xfrm>
            <a:prstGeom prst="rect">
              <a:avLst/>
            </a:prstGeom>
            <a:solidFill>
              <a:srgbClr val="EFEFE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6" name="Shape 206"/>
            <p:cNvSpPr/>
            <p:nvPr/>
          </p:nvSpPr>
          <p:spPr>
            <a:xfrm>
              <a:off x="642264" y="258010"/>
              <a:ext cx="13547" cy="1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0" y="0"/>
                    <a:pt x="0" y="0"/>
                    <a:pt x="21600" y="0"/>
                  </a:cubicBezTo>
                  <a:close/>
                </a:path>
              </a:pathLst>
            </a:custGeom>
            <a:solidFill>
              <a:srgbClr val="EFEFE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7" name="Shape 207"/>
            <p:cNvSpPr/>
            <p:nvPr/>
          </p:nvSpPr>
          <p:spPr>
            <a:xfrm>
              <a:off x="279890" y="216524"/>
              <a:ext cx="13548" cy="13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EFE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8" name="Shape 208"/>
            <p:cNvSpPr/>
            <p:nvPr/>
          </p:nvSpPr>
          <p:spPr>
            <a:xfrm>
              <a:off x="660044" y="42110"/>
              <a:ext cx="1" cy="1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9" name="Shape 209"/>
            <p:cNvSpPr/>
            <p:nvPr/>
          </p:nvSpPr>
          <p:spPr>
            <a:xfrm>
              <a:off x="3030" y="323204"/>
              <a:ext cx="13547" cy="13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21600" y="21600"/>
                  </a:cubicBezTo>
                  <a:close/>
                </a:path>
              </a:pathLst>
            </a:custGeom>
            <a:solidFill>
              <a:srgbClr val="EFEFE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0" name="Shape 210"/>
            <p:cNvSpPr/>
            <p:nvPr/>
          </p:nvSpPr>
          <p:spPr>
            <a:xfrm>
              <a:off x="63143" y="459517"/>
              <a:ext cx="13547" cy="13547"/>
            </a:xfrm>
            <a:prstGeom prst="rect">
              <a:avLst/>
            </a:prstGeom>
            <a:solidFill>
              <a:srgbClr val="EFEFE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1" name="Shape 211"/>
            <p:cNvSpPr/>
            <p:nvPr/>
          </p:nvSpPr>
          <p:spPr>
            <a:xfrm>
              <a:off x="60603" y="455284"/>
              <a:ext cx="13548" cy="13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10800"/>
                    <a:pt x="0" y="10800"/>
                    <a:pt x="2160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FEFE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2" name="Shape 212"/>
            <p:cNvSpPr/>
            <p:nvPr/>
          </p:nvSpPr>
          <p:spPr>
            <a:xfrm>
              <a:off x="72456" y="473910"/>
              <a:ext cx="1" cy="1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0" h="21600" fill="norm" stroke="1" extrusionOk="0">
                  <a:moveTo>
                    <a:pt x="0" y="21600"/>
                  </a:move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3" name="Shape 213"/>
            <p:cNvSpPr/>
            <p:nvPr/>
          </p:nvSpPr>
          <p:spPr>
            <a:xfrm>
              <a:off x="22503" y="325743"/>
              <a:ext cx="13547" cy="13548"/>
            </a:xfrm>
            <a:prstGeom prst="rect">
              <a:avLst/>
            </a:prstGeom>
            <a:solidFill>
              <a:srgbClr val="EFEFE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4" name="Shape 214"/>
            <p:cNvSpPr/>
            <p:nvPr/>
          </p:nvSpPr>
          <p:spPr>
            <a:xfrm>
              <a:off x="103783" y="542490"/>
              <a:ext cx="13548" cy="13548"/>
            </a:xfrm>
            <a:prstGeom prst="rect">
              <a:avLst/>
            </a:prstGeom>
            <a:solidFill>
              <a:srgbClr val="EFEFE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5" name="Shape 215"/>
            <p:cNvSpPr/>
            <p:nvPr/>
          </p:nvSpPr>
          <p:spPr>
            <a:xfrm>
              <a:off x="1905" y="-1"/>
              <a:ext cx="681846" cy="668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9" h="20744" fill="norm" stroke="1" extrusionOk="0">
                  <a:moveTo>
                    <a:pt x="9186" y="17121"/>
                  </a:moveTo>
                  <a:cubicBezTo>
                    <a:pt x="8415" y="17626"/>
                    <a:pt x="7515" y="18257"/>
                    <a:pt x="6743" y="18889"/>
                  </a:cubicBezTo>
                  <a:cubicBezTo>
                    <a:pt x="6615" y="19015"/>
                    <a:pt x="6358" y="19142"/>
                    <a:pt x="6100" y="19268"/>
                  </a:cubicBezTo>
                  <a:cubicBezTo>
                    <a:pt x="6100" y="19268"/>
                    <a:pt x="6100" y="19268"/>
                    <a:pt x="6100" y="19268"/>
                  </a:cubicBezTo>
                  <a:cubicBezTo>
                    <a:pt x="5843" y="19521"/>
                    <a:pt x="5843" y="19521"/>
                    <a:pt x="5843" y="19521"/>
                  </a:cubicBezTo>
                  <a:cubicBezTo>
                    <a:pt x="5715" y="19521"/>
                    <a:pt x="5972" y="19394"/>
                    <a:pt x="5843" y="19394"/>
                  </a:cubicBezTo>
                  <a:cubicBezTo>
                    <a:pt x="5843" y="19521"/>
                    <a:pt x="5843" y="19521"/>
                    <a:pt x="5843" y="19521"/>
                  </a:cubicBezTo>
                  <a:cubicBezTo>
                    <a:pt x="5715" y="19521"/>
                    <a:pt x="5329" y="19899"/>
                    <a:pt x="5586" y="19647"/>
                  </a:cubicBezTo>
                  <a:cubicBezTo>
                    <a:pt x="5586" y="19773"/>
                    <a:pt x="4429" y="20026"/>
                    <a:pt x="5458" y="20278"/>
                  </a:cubicBezTo>
                  <a:cubicBezTo>
                    <a:pt x="5329" y="20026"/>
                    <a:pt x="5329" y="20152"/>
                    <a:pt x="5200" y="19899"/>
                  </a:cubicBezTo>
                  <a:cubicBezTo>
                    <a:pt x="5200" y="19899"/>
                    <a:pt x="5329" y="20026"/>
                    <a:pt x="5329" y="20026"/>
                  </a:cubicBezTo>
                  <a:cubicBezTo>
                    <a:pt x="4943" y="19394"/>
                    <a:pt x="4815" y="19394"/>
                    <a:pt x="4429" y="18889"/>
                  </a:cubicBezTo>
                  <a:cubicBezTo>
                    <a:pt x="4558" y="18889"/>
                    <a:pt x="4558" y="18889"/>
                    <a:pt x="4558" y="18889"/>
                  </a:cubicBezTo>
                  <a:cubicBezTo>
                    <a:pt x="4429" y="18763"/>
                    <a:pt x="4300" y="18636"/>
                    <a:pt x="4300" y="18636"/>
                  </a:cubicBezTo>
                  <a:cubicBezTo>
                    <a:pt x="4300" y="18763"/>
                    <a:pt x="4429" y="18636"/>
                    <a:pt x="4429" y="18889"/>
                  </a:cubicBezTo>
                  <a:cubicBezTo>
                    <a:pt x="4429" y="18889"/>
                    <a:pt x="4300" y="18636"/>
                    <a:pt x="4300" y="18763"/>
                  </a:cubicBezTo>
                  <a:cubicBezTo>
                    <a:pt x="4300" y="18636"/>
                    <a:pt x="4172" y="18510"/>
                    <a:pt x="4043" y="18384"/>
                  </a:cubicBezTo>
                  <a:cubicBezTo>
                    <a:pt x="4043" y="18131"/>
                    <a:pt x="3786" y="17878"/>
                    <a:pt x="3786" y="17752"/>
                  </a:cubicBezTo>
                  <a:cubicBezTo>
                    <a:pt x="3658" y="17626"/>
                    <a:pt x="3658" y="17626"/>
                    <a:pt x="3529" y="17373"/>
                  </a:cubicBezTo>
                  <a:cubicBezTo>
                    <a:pt x="3529" y="17247"/>
                    <a:pt x="3529" y="17373"/>
                    <a:pt x="3529" y="17247"/>
                  </a:cubicBezTo>
                  <a:cubicBezTo>
                    <a:pt x="3400" y="17121"/>
                    <a:pt x="3400" y="17121"/>
                    <a:pt x="3400" y="17121"/>
                  </a:cubicBezTo>
                  <a:cubicBezTo>
                    <a:pt x="3400" y="16994"/>
                    <a:pt x="3400" y="16994"/>
                    <a:pt x="3400" y="16994"/>
                  </a:cubicBezTo>
                  <a:cubicBezTo>
                    <a:pt x="3272" y="16868"/>
                    <a:pt x="3272" y="16868"/>
                    <a:pt x="3143" y="16742"/>
                  </a:cubicBezTo>
                  <a:cubicBezTo>
                    <a:pt x="3272" y="16742"/>
                    <a:pt x="3272" y="16742"/>
                    <a:pt x="3272" y="16742"/>
                  </a:cubicBezTo>
                  <a:cubicBezTo>
                    <a:pt x="3143" y="16615"/>
                    <a:pt x="3143" y="16615"/>
                    <a:pt x="3015" y="16363"/>
                  </a:cubicBezTo>
                  <a:cubicBezTo>
                    <a:pt x="3015" y="16363"/>
                    <a:pt x="3015" y="16363"/>
                    <a:pt x="3143" y="16489"/>
                  </a:cubicBezTo>
                  <a:cubicBezTo>
                    <a:pt x="3015" y="16363"/>
                    <a:pt x="3015" y="16236"/>
                    <a:pt x="3015" y="16236"/>
                  </a:cubicBezTo>
                  <a:cubicBezTo>
                    <a:pt x="3015" y="16236"/>
                    <a:pt x="3015" y="16363"/>
                    <a:pt x="3015" y="16363"/>
                  </a:cubicBezTo>
                  <a:cubicBezTo>
                    <a:pt x="2886" y="16236"/>
                    <a:pt x="2758" y="16110"/>
                    <a:pt x="2758" y="15984"/>
                  </a:cubicBezTo>
                  <a:cubicBezTo>
                    <a:pt x="2886" y="16110"/>
                    <a:pt x="2886" y="16110"/>
                    <a:pt x="2886" y="16110"/>
                  </a:cubicBezTo>
                  <a:cubicBezTo>
                    <a:pt x="2758" y="15857"/>
                    <a:pt x="2758" y="15984"/>
                    <a:pt x="2629" y="15731"/>
                  </a:cubicBezTo>
                  <a:cubicBezTo>
                    <a:pt x="2629" y="15731"/>
                    <a:pt x="2629" y="15731"/>
                    <a:pt x="2629" y="15731"/>
                  </a:cubicBezTo>
                  <a:cubicBezTo>
                    <a:pt x="2500" y="15605"/>
                    <a:pt x="2500" y="15352"/>
                    <a:pt x="2372" y="15099"/>
                  </a:cubicBezTo>
                  <a:cubicBezTo>
                    <a:pt x="2372" y="15099"/>
                    <a:pt x="2372" y="15099"/>
                    <a:pt x="2372" y="15099"/>
                  </a:cubicBezTo>
                  <a:cubicBezTo>
                    <a:pt x="2372" y="14973"/>
                    <a:pt x="2243" y="14973"/>
                    <a:pt x="2243" y="14973"/>
                  </a:cubicBezTo>
                  <a:cubicBezTo>
                    <a:pt x="2372" y="15099"/>
                    <a:pt x="2372" y="14973"/>
                    <a:pt x="2243" y="15099"/>
                  </a:cubicBezTo>
                  <a:cubicBezTo>
                    <a:pt x="2243" y="14847"/>
                    <a:pt x="2115" y="14721"/>
                    <a:pt x="1986" y="14468"/>
                  </a:cubicBezTo>
                  <a:cubicBezTo>
                    <a:pt x="1986" y="14468"/>
                    <a:pt x="2115" y="14468"/>
                    <a:pt x="2115" y="14594"/>
                  </a:cubicBezTo>
                  <a:cubicBezTo>
                    <a:pt x="2115" y="14721"/>
                    <a:pt x="2243" y="14721"/>
                    <a:pt x="2372" y="14847"/>
                  </a:cubicBezTo>
                  <a:cubicBezTo>
                    <a:pt x="2243" y="14721"/>
                    <a:pt x="2243" y="14594"/>
                    <a:pt x="2243" y="14594"/>
                  </a:cubicBezTo>
                  <a:cubicBezTo>
                    <a:pt x="2115" y="14594"/>
                    <a:pt x="2115" y="14594"/>
                    <a:pt x="2115" y="14594"/>
                  </a:cubicBezTo>
                  <a:cubicBezTo>
                    <a:pt x="2115" y="14468"/>
                    <a:pt x="2115" y="14468"/>
                    <a:pt x="2115" y="14468"/>
                  </a:cubicBezTo>
                  <a:cubicBezTo>
                    <a:pt x="1986" y="14468"/>
                    <a:pt x="2115" y="14594"/>
                    <a:pt x="1986" y="14468"/>
                  </a:cubicBezTo>
                  <a:cubicBezTo>
                    <a:pt x="1986" y="14215"/>
                    <a:pt x="1986" y="14342"/>
                    <a:pt x="1986" y="14342"/>
                  </a:cubicBezTo>
                  <a:cubicBezTo>
                    <a:pt x="1858" y="14089"/>
                    <a:pt x="1858" y="14215"/>
                    <a:pt x="1858" y="13963"/>
                  </a:cubicBezTo>
                  <a:cubicBezTo>
                    <a:pt x="1858" y="14089"/>
                    <a:pt x="1858" y="14089"/>
                    <a:pt x="1858" y="14089"/>
                  </a:cubicBezTo>
                  <a:cubicBezTo>
                    <a:pt x="1858" y="13836"/>
                    <a:pt x="1729" y="13584"/>
                    <a:pt x="1729" y="13457"/>
                  </a:cubicBezTo>
                  <a:cubicBezTo>
                    <a:pt x="1729" y="13584"/>
                    <a:pt x="1729" y="13584"/>
                    <a:pt x="1729" y="13584"/>
                  </a:cubicBezTo>
                  <a:cubicBezTo>
                    <a:pt x="1729" y="13584"/>
                    <a:pt x="1729" y="13584"/>
                    <a:pt x="1729" y="13584"/>
                  </a:cubicBezTo>
                  <a:cubicBezTo>
                    <a:pt x="1858" y="13836"/>
                    <a:pt x="1729" y="13457"/>
                    <a:pt x="1729" y="13457"/>
                  </a:cubicBezTo>
                  <a:cubicBezTo>
                    <a:pt x="1729" y="13457"/>
                    <a:pt x="1600" y="13205"/>
                    <a:pt x="1600" y="13078"/>
                  </a:cubicBezTo>
                  <a:cubicBezTo>
                    <a:pt x="1600" y="13205"/>
                    <a:pt x="1600" y="13205"/>
                    <a:pt x="1600" y="13205"/>
                  </a:cubicBezTo>
                  <a:cubicBezTo>
                    <a:pt x="1343" y="12826"/>
                    <a:pt x="1600" y="13205"/>
                    <a:pt x="1472" y="12826"/>
                  </a:cubicBezTo>
                  <a:cubicBezTo>
                    <a:pt x="1343" y="12573"/>
                    <a:pt x="1472" y="12826"/>
                    <a:pt x="1472" y="12699"/>
                  </a:cubicBezTo>
                  <a:cubicBezTo>
                    <a:pt x="1343" y="12573"/>
                    <a:pt x="1343" y="12447"/>
                    <a:pt x="1343" y="12194"/>
                  </a:cubicBezTo>
                  <a:cubicBezTo>
                    <a:pt x="1343" y="12194"/>
                    <a:pt x="1215" y="12068"/>
                    <a:pt x="1343" y="11942"/>
                  </a:cubicBezTo>
                  <a:cubicBezTo>
                    <a:pt x="1215" y="11815"/>
                    <a:pt x="1215" y="11563"/>
                    <a:pt x="1086" y="11436"/>
                  </a:cubicBezTo>
                  <a:cubicBezTo>
                    <a:pt x="1215" y="11689"/>
                    <a:pt x="1215" y="11689"/>
                    <a:pt x="1215" y="12068"/>
                  </a:cubicBezTo>
                  <a:cubicBezTo>
                    <a:pt x="1215" y="11942"/>
                    <a:pt x="1215" y="11942"/>
                    <a:pt x="1215" y="11942"/>
                  </a:cubicBezTo>
                  <a:cubicBezTo>
                    <a:pt x="1215" y="11689"/>
                    <a:pt x="1086" y="11436"/>
                    <a:pt x="1086" y="11310"/>
                  </a:cubicBezTo>
                  <a:cubicBezTo>
                    <a:pt x="1086" y="11310"/>
                    <a:pt x="1086" y="11310"/>
                    <a:pt x="1086" y="11310"/>
                  </a:cubicBezTo>
                  <a:cubicBezTo>
                    <a:pt x="958" y="11057"/>
                    <a:pt x="829" y="10931"/>
                    <a:pt x="829" y="10678"/>
                  </a:cubicBezTo>
                  <a:cubicBezTo>
                    <a:pt x="829" y="10678"/>
                    <a:pt x="829" y="10805"/>
                    <a:pt x="958" y="10931"/>
                  </a:cubicBezTo>
                  <a:cubicBezTo>
                    <a:pt x="958" y="10678"/>
                    <a:pt x="829" y="10678"/>
                    <a:pt x="829" y="10426"/>
                  </a:cubicBezTo>
                  <a:cubicBezTo>
                    <a:pt x="829" y="10426"/>
                    <a:pt x="829" y="10678"/>
                    <a:pt x="958" y="10678"/>
                  </a:cubicBezTo>
                  <a:cubicBezTo>
                    <a:pt x="829" y="10299"/>
                    <a:pt x="829" y="10299"/>
                    <a:pt x="829" y="10299"/>
                  </a:cubicBezTo>
                  <a:cubicBezTo>
                    <a:pt x="829" y="10299"/>
                    <a:pt x="829" y="10299"/>
                    <a:pt x="829" y="10299"/>
                  </a:cubicBezTo>
                  <a:cubicBezTo>
                    <a:pt x="829" y="10299"/>
                    <a:pt x="829" y="10047"/>
                    <a:pt x="700" y="9921"/>
                  </a:cubicBezTo>
                  <a:cubicBezTo>
                    <a:pt x="700" y="9415"/>
                    <a:pt x="572" y="9289"/>
                    <a:pt x="572" y="9036"/>
                  </a:cubicBezTo>
                  <a:cubicBezTo>
                    <a:pt x="572" y="9036"/>
                    <a:pt x="572" y="8910"/>
                    <a:pt x="572" y="9036"/>
                  </a:cubicBezTo>
                  <a:cubicBezTo>
                    <a:pt x="572" y="9163"/>
                    <a:pt x="572" y="9036"/>
                    <a:pt x="572" y="9163"/>
                  </a:cubicBezTo>
                  <a:cubicBezTo>
                    <a:pt x="572" y="9036"/>
                    <a:pt x="572" y="8784"/>
                    <a:pt x="572" y="8910"/>
                  </a:cubicBezTo>
                  <a:cubicBezTo>
                    <a:pt x="572" y="8657"/>
                    <a:pt x="572" y="8910"/>
                    <a:pt x="572" y="8784"/>
                  </a:cubicBezTo>
                  <a:cubicBezTo>
                    <a:pt x="572" y="8405"/>
                    <a:pt x="572" y="8405"/>
                    <a:pt x="572" y="8405"/>
                  </a:cubicBezTo>
                  <a:cubicBezTo>
                    <a:pt x="572" y="8531"/>
                    <a:pt x="572" y="8657"/>
                    <a:pt x="443" y="8405"/>
                  </a:cubicBezTo>
                  <a:cubicBezTo>
                    <a:pt x="443" y="8278"/>
                    <a:pt x="443" y="8152"/>
                    <a:pt x="443" y="8026"/>
                  </a:cubicBezTo>
                  <a:cubicBezTo>
                    <a:pt x="443" y="8026"/>
                    <a:pt x="443" y="7899"/>
                    <a:pt x="443" y="8026"/>
                  </a:cubicBezTo>
                  <a:cubicBezTo>
                    <a:pt x="572" y="8026"/>
                    <a:pt x="443" y="7899"/>
                    <a:pt x="443" y="7773"/>
                  </a:cubicBezTo>
                  <a:cubicBezTo>
                    <a:pt x="443" y="8026"/>
                    <a:pt x="443" y="7394"/>
                    <a:pt x="443" y="7521"/>
                  </a:cubicBezTo>
                  <a:cubicBezTo>
                    <a:pt x="443" y="7394"/>
                    <a:pt x="443" y="7394"/>
                    <a:pt x="443" y="7394"/>
                  </a:cubicBezTo>
                  <a:cubicBezTo>
                    <a:pt x="443" y="7394"/>
                    <a:pt x="443" y="7394"/>
                    <a:pt x="443" y="7521"/>
                  </a:cubicBezTo>
                  <a:cubicBezTo>
                    <a:pt x="443" y="7394"/>
                    <a:pt x="443" y="7268"/>
                    <a:pt x="443" y="7268"/>
                  </a:cubicBezTo>
                  <a:cubicBezTo>
                    <a:pt x="443" y="7142"/>
                    <a:pt x="443" y="6889"/>
                    <a:pt x="443" y="6889"/>
                  </a:cubicBezTo>
                  <a:cubicBezTo>
                    <a:pt x="443" y="6889"/>
                    <a:pt x="572" y="6636"/>
                    <a:pt x="572" y="6636"/>
                  </a:cubicBezTo>
                  <a:cubicBezTo>
                    <a:pt x="572" y="6510"/>
                    <a:pt x="572" y="6636"/>
                    <a:pt x="443" y="6636"/>
                  </a:cubicBezTo>
                  <a:cubicBezTo>
                    <a:pt x="572" y="6257"/>
                    <a:pt x="572" y="6257"/>
                    <a:pt x="572" y="6257"/>
                  </a:cubicBezTo>
                  <a:cubicBezTo>
                    <a:pt x="572" y="6257"/>
                    <a:pt x="700" y="6257"/>
                    <a:pt x="700" y="6257"/>
                  </a:cubicBezTo>
                  <a:cubicBezTo>
                    <a:pt x="700" y="6131"/>
                    <a:pt x="572" y="6257"/>
                    <a:pt x="572" y="6005"/>
                  </a:cubicBezTo>
                  <a:cubicBezTo>
                    <a:pt x="700" y="6131"/>
                    <a:pt x="700" y="5752"/>
                    <a:pt x="700" y="6005"/>
                  </a:cubicBezTo>
                  <a:cubicBezTo>
                    <a:pt x="829" y="5878"/>
                    <a:pt x="829" y="5499"/>
                    <a:pt x="829" y="5373"/>
                  </a:cubicBezTo>
                  <a:cubicBezTo>
                    <a:pt x="829" y="5247"/>
                    <a:pt x="829" y="5499"/>
                    <a:pt x="829" y="5499"/>
                  </a:cubicBezTo>
                  <a:cubicBezTo>
                    <a:pt x="958" y="4994"/>
                    <a:pt x="829" y="4994"/>
                    <a:pt x="958" y="4615"/>
                  </a:cubicBezTo>
                  <a:cubicBezTo>
                    <a:pt x="958" y="4742"/>
                    <a:pt x="958" y="4742"/>
                    <a:pt x="958" y="4742"/>
                  </a:cubicBezTo>
                  <a:cubicBezTo>
                    <a:pt x="958" y="4489"/>
                    <a:pt x="958" y="4489"/>
                    <a:pt x="1086" y="4363"/>
                  </a:cubicBezTo>
                  <a:cubicBezTo>
                    <a:pt x="1086" y="4489"/>
                    <a:pt x="1215" y="4236"/>
                    <a:pt x="1472" y="3857"/>
                  </a:cubicBezTo>
                  <a:cubicBezTo>
                    <a:pt x="1472" y="3731"/>
                    <a:pt x="1343" y="3984"/>
                    <a:pt x="1343" y="3984"/>
                  </a:cubicBezTo>
                  <a:cubicBezTo>
                    <a:pt x="1343" y="3731"/>
                    <a:pt x="1343" y="3731"/>
                    <a:pt x="1343" y="3731"/>
                  </a:cubicBezTo>
                  <a:cubicBezTo>
                    <a:pt x="1343" y="3731"/>
                    <a:pt x="1343" y="3731"/>
                    <a:pt x="1343" y="3731"/>
                  </a:cubicBezTo>
                  <a:cubicBezTo>
                    <a:pt x="1472" y="3478"/>
                    <a:pt x="1600" y="3352"/>
                    <a:pt x="1600" y="3352"/>
                  </a:cubicBezTo>
                  <a:cubicBezTo>
                    <a:pt x="1858" y="3226"/>
                    <a:pt x="1858" y="3226"/>
                    <a:pt x="1858" y="3226"/>
                  </a:cubicBezTo>
                  <a:cubicBezTo>
                    <a:pt x="1729" y="3226"/>
                    <a:pt x="1729" y="3226"/>
                    <a:pt x="1729" y="3226"/>
                  </a:cubicBezTo>
                  <a:cubicBezTo>
                    <a:pt x="1729" y="3226"/>
                    <a:pt x="1858" y="2973"/>
                    <a:pt x="1986" y="2973"/>
                  </a:cubicBezTo>
                  <a:cubicBezTo>
                    <a:pt x="1986" y="2721"/>
                    <a:pt x="2115" y="2594"/>
                    <a:pt x="2243" y="2594"/>
                  </a:cubicBezTo>
                  <a:cubicBezTo>
                    <a:pt x="2243" y="2594"/>
                    <a:pt x="2115" y="2594"/>
                    <a:pt x="2243" y="2468"/>
                  </a:cubicBezTo>
                  <a:cubicBezTo>
                    <a:pt x="2243" y="2468"/>
                    <a:pt x="2500" y="2215"/>
                    <a:pt x="2500" y="2215"/>
                  </a:cubicBezTo>
                  <a:cubicBezTo>
                    <a:pt x="2629" y="2089"/>
                    <a:pt x="2758" y="1963"/>
                    <a:pt x="2758" y="1963"/>
                  </a:cubicBezTo>
                  <a:cubicBezTo>
                    <a:pt x="2758" y="2089"/>
                    <a:pt x="2758" y="2089"/>
                    <a:pt x="2758" y="2089"/>
                  </a:cubicBezTo>
                  <a:cubicBezTo>
                    <a:pt x="2758" y="1963"/>
                    <a:pt x="2886" y="1836"/>
                    <a:pt x="3143" y="1584"/>
                  </a:cubicBezTo>
                  <a:cubicBezTo>
                    <a:pt x="3143" y="1710"/>
                    <a:pt x="3272" y="1457"/>
                    <a:pt x="3400" y="1457"/>
                  </a:cubicBezTo>
                  <a:cubicBezTo>
                    <a:pt x="3400" y="1457"/>
                    <a:pt x="3786" y="1331"/>
                    <a:pt x="3786" y="1205"/>
                  </a:cubicBezTo>
                  <a:cubicBezTo>
                    <a:pt x="3915" y="1205"/>
                    <a:pt x="3915" y="1205"/>
                    <a:pt x="4043" y="1205"/>
                  </a:cubicBezTo>
                  <a:cubicBezTo>
                    <a:pt x="4043" y="1078"/>
                    <a:pt x="4043" y="1078"/>
                    <a:pt x="4043" y="1078"/>
                  </a:cubicBezTo>
                  <a:cubicBezTo>
                    <a:pt x="4172" y="1078"/>
                    <a:pt x="4429" y="1078"/>
                    <a:pt x="4686" y="1078"/>
                  </a:cubicBezTo>
                  <a:cubicBezTo>
                    <a:pt x="4815" y="952"/>
                    <a:pt x="4815" y="952"/>
                    <a:pt x="4815" y="952"/>
                  </a:cubicBezTo>
                  <a:cubicBezTo>
                    <a:pt x="4943" y="952"/>
                    <a:pt x="4943" y="952"/>
                    <a:pt x="4943" y="952"/>
                  </a:cubicBezTo>
                  <a:cubicBezTo>
                    <a:pt x="4943" y="952"/>
                    <a:pt x="5072" y="952"/>
                    <a:pt x="4943" y="952"/>
                  </a:cubicBezTo>
                  <a:cubicBezTo>
                    <a:pt x="5072" y="952"/>
                    <a:pt x="5072" y="952"/>
                    <a:pt x="5072" y="952"/>
                  </a:cubicBezTo>
                  <a:cubicBezTo>
                    <a:pt x="5072" y="952"/>
                    <a:pt x="5200" y="952"/>
                    <a:pt x="5458" y="952"/>
                  </a:cubicBezTo>
                  <a:cubicBezTo>
                    <a:pt x="5458" y="952"/>
                    <a:pt x="5458" y="952"/>
                    <a:pt x="5458" y="952"/>
                  </a:cubicBezTo>
                  <a:cubicBezTo>
                    <a:pt x="5458" y="952"/>
                    <a:pt x="5458" y="952"/>
                    <a:pt x="5586" y="1078"/>
                  </a:cubicBezTo>
                  <a:cubicBezTo>
                    <a:pt x="5458" y="952"/>
                    <a:pt x="5843" y="1078"/>
                    <a:pt x="5586" y="952"/>
                  </a:cubicBezTo>
                  <a:cubicBezTo>
                    <a:pt x="5586" y="952"/>
                    <a:pt x="5715" y="952"/>
                    <a:pt x="5843" y="952"/>
                  </a:cubicBezTo>
                  <a:cubicBezTo>
                    <a:pt x="5972" y="1078"/>
                    <a:pt x="5972" y="1078"/>
                    <a:pt x="5972" y="1078"/>
                  </a:cubicBezTo>
                  <a:cubicBezTo>
                    <a:pt x="6100" y="1078"/>
                    <a:pt x="6100" y="1078"/>
                    <a:pt x="6100" y="1078"/>
                  </a:cubicBezTo>
                  <a:cubicBezTo>
                    <a:pt x="6229" y="1078"/>
                    <a:pt x="6229" y="1205"/>
                    <a:pt x="6358" y="1205"/>
                  </a:cubicBezTo>
                  <a:cubicBezTo>
                    <a:pt x="6229" y="1205"/>
                    <a:pt x="6100" y="1205"/>
                    <a:pt x="6358" y="1331"/>
                  </a:cubicBezTo>
                  <a:cubicBezTo>
                    <a:pt x="6229" y="1205"/>
                    <a:pt x="6100" y="1205"/>
                    <a:pt x="5972" y="1205"/>
                  </a:cubicBezTo>
                  <a:cubicBezTo>
                    <a:pt x="6100" y="1205"/>
                    <a:pt x="6100" y="1205"/>
                    <a:pt x="5972" y="1205"/>
                  </a:cubicBezTo>
                  <a:cubicBezTo>
                    <a:pt x="6229" y="1331"/>
                    <a:pt x="6100" y="1205"/>
                    <a:pt x="6358" y="1331"/>
                  </a:cubicBezTo>
                  <a:cubicBezTo>
                    <a:pt x="6358" y="1331"/>
                    <a:pt x="6358" y="1331"/>
                    <a:pt x="6486" y="1457"/>
                  </a:cubicBezTo>
                  <a:cubicBezTo>
                    <a:pt x="6358" y="1331"/>
                    <a:pt x="6358" y="1331"/>
                    <a:pt x="6358" y="1331"/>
                  </a:cubicBezTo>
                  <a:cubicBezTo>
                    <a:pt x="6486" y="1457"/>
                    <a:pt x="6486" y="1457"/>
                    <a:pt x="6486" y="1457"/>
                  </a:cubicBezTo>
                  <a:cubicBezTo>
                    <a:pt x="6358" y="1331"/>
                    <a:pt x="6358" y="1331"/>
                    <a:pt x="6358" y="1331"/>
                  </a:cubicBezTo>
                  <a:cubicBezTo>
                    <a:pt x="6358" y="1331"/>
                    <a:pt x="6615" y="1457"/>
                    <a:pt x="6615" y="1457"/>
                  </a:cubicBezTo>
                  <a:cubicBezTo>
                    <a:pt x="6486" y="1331"/>
                    <a:pt x="7000" y="1710"/>
                    <a:pt x="7000" y="1584"/>
                  </a:cubicBezTo>
                  <a:cubicBezTo>
                    <a:pt x="7000" y="1584"/>
                    <a:pt x="7129" y="1710"/>
                    <a:pt x="7129" y="1710"/>
                  </a:cubicBezTo>
                  <a:cubicBezTo>
                    <a:pt x="7000" y="1584"/>
                    <a:pt x="7258" y="1836"/>
                    <a:pt x="7129" y="1836"/>
                  </a:cubicBezTo>
                  <a:cubicBezTo>
                    <a:pt x="7258" y="1963"/>
                    <a:pt x="7129" y="1710"/>
                    <a:pt x="7129" y="1836"/>
                  </a:cubicBezTo>
                  <a:cubicBezTo>
                    <a:pt x="7258" y="1836"/>
                    <a:pt x="7258" y="1963"/>
                    <a:pt x="7386" y="1963"/>
                  </a:cubicBezTo>
                  <a:cubicBezTo>
                    <a:pt x="7258" y="1963"/>
                    <a:pt x="7258" y="1963"/>
                    <a:pt x="7258" y="1963"/>
                  </a:cubicBezTo>
                  <a:cubicBezTo>
                    <a:pt x="7386" y="2089"/>
                    <a:pt x="7386" y="2089"/>
                    <a:pt x="7386" y="2089"/>
                  </a:cubicBezTo>
                  <a:cubicBezTo>
                    <a:pt x="7515" y="2089"/>
                    <a:pt x="7258" y="1963"/>
                    <a:pt x="7515" y="2089"/>
                  </a:cubicBezTo>
                  <a:cubicBezTo>
                    <a:pt x="7515" y="2089"/>
                    <a:pt x="7643" y="2215"/>
                    <a:pt x="7643" y="2215"/>
                  </a:cubicBezTo>
                  <a:cubicBezTo>
                    <a:pt x="7515" y="2215"/>
                    <a:pt x="7515" y="2342"/>
                    <a:pt x="7386" y="2215"/>
                  </a:cubicBezTo>
                  <a:cubicBezTo>
                    <a:pt x="7515" y="2215"/>
                    <a:pt x="7772" y="2594"/>
                    <a:pt x="7643" y="2468"/>
                  </a:cubicBezTo>
                  <a:cubicBezTo>
                    <a:pt x="7772" y="2594"/>
                    <a:pt x="7772" y="2594"/>
                    <a:pt x="7772" y="2594"/>
                  </a:cubicBezTo>
                  <a:cubicBezTo>
                    <a:pt x="7772" y="2468"/>
                    <a:pt x="7643" y="2215"/>
                    <a:pt x="7772" y="2468"/>
                  </a:cubicBezTo>
                  <a:cubicBezTo>
                    <a:pt x="7772" y="2468"/>
                    <a:pt x="7772" y="2468"/>
                    <a:pt x="7772" y="2468"/>
                  </a:cubicBezTo>
                  <a:cubicBezTo>
                    <a:pt x="7900" y="2594"/>
                    <a:pt x="7900" y="2594"/>
                    <a:pt x="7900" y="2594"/>
                  </a:cubicBezTo>
                  <a:cubicBezTo>
                    <a:pt x="8029" y="2721"/>
                    <a:pt x="8029" y="2721"/>
                    <a:pt x="8029" y="2721"/>
                  </a:cubicBezTo>
                  <a:cubicBezTo>
                    <a:pt x="8029" y="2721"/>
                    <a:pt x="8029" y="2721"/>
                    <a:pt x="8029" y="2847"/>
                  </a:cubicBezTo>
                  <a:cubicBezTo>
                    <a:pt x="8029" y="2847"/>
                    <a:pt x="8158" y="2847"/>
                    <a:pt x="8029" y="2847"/>
                  </a:cubicBezTo>
                  <a:cubicBezTo>
                    <a:pt x="8158" y="3099"/>
                    <a:pt x="8158" y="3099"/>
                    <a:pt x="8286" y="3099"/>
                  </a:cubicBezTo>
                  <a:cubicBezTo>
                    <a:pt x="8286" y="3226"/>
                    <a:pt x="8286" y="3226"/>
                    <a:pt x="8286" y="3226"/>
                  </a:cubicBezTo>
                  <a:cubicBezTo>
                    <a:pt x="8286" y="3352"/>
                    <a:pt x="8543" y="3605"/>
                    <a:pt x="8543" y="3731"/>
                  </a:cubicBezTo>
                  <a:cubicBezTo>
                    <a:pt x="8543" y="3984"/>
                    <a:pt x="8543" y="3731"/>
                    <a:pt x="8543" y="3857"/>
                  </a:cubicBezTo>
                  <a:cubicBezTo>
                    <a:pt x="8543" y="3984"/>
                    <a:pt x="8800" y="4489"/>
                    <a:pt x="8929" y="4868"/>
                  </a:cubicBezTo>
                  <a:cubicBezTo>
                    <a:pt x="8929" y="4868"/>
                    <a:pt x="8929" y="4994"/>
                    <a:pt x="9058" y="5121"/>
                  </a:cubicBezTo>
                  <a:cubicBezTo>
                    <a:pt x="8929" y="4994"/>
                    <a:pt x="9058" y="5499"/>
                    <a:pt x="8929" y="5121"/>
                  </a:cubicBezTo>
                  <a:cubicBezTo>
                    <a:pt x="9058" y="5373"/>
                    <a:pt x="9058" y="5373"/>
                    <a:pt x="9058" y="5373"/>
                  </a:cubicBezTo>
                  <a:cubicBezTo>
                    <a:pt x="9058" y="5499"/>
                    <a:pt x="8929" y="4994"/>
                    <a:pt x="8929" y="5247"/>
                  </a:cubicBezTo>
                  <a:cubicBezTo>
                    <a:pt x="8929" y="5373"/>
                    <a:pt x="9058" y="5626"/>
                    <a:pt x="9058" y="5878"/>
                  </a:cubicBezTo>
                  <a:cubicBezTo>
                    <a:pt x="8929" y="5752"/>
                    <a:pt x="9058" y="6005"/>
                    <a:pt x="9058" y="6005"/>
                  </a:cubicBezTo>
                  <a:cubicBezTo>
                    <a:pt x="8929" y="5752"/>
                    <a:pt x="8929" y="5752"/>
                    <a:pt x="8929" y="5752"/>
                  </a:cubicBezTo>
                  <a:cubicBezTo>
                    <a:pt x="8929" y="5878"/>
                    <a:pt x="8929" y="5878"/>
                    <a:pt x="8929" y="5878"/>
                  </a:cubicBezTo>
                  <a:cubicBezTo>
                    <a:pt x="9058" y="6384"/>
                    <a:pt x="9058" y="6005"/>
                    <a:pt x="9058" y="6257"/>
                  </a:cubicBezTo>
                  <a:cubicBezTo>
                    <a:pt x="9058" y="6510"/>
                    <a:pt x="9058" y="6510"/>
                    <a:pt x="9058" y="6510"/>
                  </a:cubicBezTo>
                  <a:cubicBezTo>
                    <a:pt x="9058" y="6510"/>
                    <a:pt x="9058" y="6636"/>
                    <a:pt x="9058" y="6763"/>
                  </a:cubicBezTo>
                  <a:cubicBezTo>
                    <a:pt x="9058" y="6636"/>
                    <a:pt x="9058" y="6384"/>
                    <a:pt x="9058" y="6510"/>
                  </a:cubicBezTo>
                  <a:cubicBezTo>
                    <a:pt x="9058" y="6636"/>
                    <a:pt x="9058" y="7015"/>
                    <a:pt x="9058" y="7015"/>
                  </a:cubicBezTo>
                  <a:cubicBezTo>
                    <a:pt x="9186" y="6636"/>
                    <a:pt x="9058" y="6763"/>
                    <a:pt x="9186" y="6384"/>
                  </a:cubicBezTo>
                  <a:cubicBezTo>
                    <a:pt x="9186" y="6257"/>
                    <a:pt x="9186" y="6257"/>
                    <a:pt x="9186" y="6005"/>
                  </a:cubicBezTo>
                  <a:cubicBezTo>
                    <a:pt x="9186" y="6257"/>
                    <a:pt x="9186" y="6005"/>
                    <a:pt x="9186" y="6005"/>
                  </a:cubicBezTo>
                  <a:cubicBezTo>
                    <a:pt x="9186" y="6005"/>
                    <a:pt x="9058" y="5752"/>
                    <a:pt x="9058" y="5752"/>
                  </a:cubicBezTo>
                  <a:cubicBezTo>
                    <a:pt x="9058" y="5626"/>
                    <a:pt x="9186" y="5878"/>
                    <a:pt x="9186" y="5626"/>
                  </a:cubicBezTo>
                  <a:cubicBezTo>
                    <a:pt x="9058" y="5626"/>
                    <a:pt x="9058" y="5626"/>
                    <a:pt x="9058" y="5626"/>
                  </a:cubicBezTo>
                  <a:cubicBezTo>
                    <a:pt x="9058" y="5499"/>
                    <a:pt x="9186" y="5626"/>
                    <a:pt x="9058" y="5373"/>
                  </a:cubicBezTo>
                  <a:cubicBezTo>
                    <a:pt x="9186" y="5499"/>
                    <a:pt x="9186" y="5373"/>
                    <a:pt x="9186" y="5626"/>
                  </a:cubicBezTo>
                  <a:cubicBezTo>
                    <a:pt x="9186" y="5373"/>
                    <a:pt x="9058" y="5121"/>
                    <a:pt x="9058" y="4868"/>
                  </a:cubicBezTo>
                  <a:cubicBezTo>
                    <a:pt x="9058" y="4994"/>
                    <a:pt x="9058" y="4994"/>
                    <a:pt x="9058" y="4994"/>
                  </a:cubicBezTo>
                  <a:cubicBezTo>
                    <a:pt x="9058" y="4868"/>
                    <a:pt x="8929" y="4742"/>
                    <a:pt x="8929" y="4742"/>
                  </a:cubicBezTo>
                  <a:cubicBezTo>
                    <a:pt x="8929" y="4489"/>
                    <a:pt x="9058" y="4868"/>
                    <a:pt x="9058" y="4742"/>
                  </a:cubicBezTo>
                  <a:cubicBezTo>
                    <a:pt x="8929" y="4489"/>
                    <a:pt x="8929" y="4489"/>
                    <a:pt x="8929" y="4489"/>
                  </a:cubicBezTo>
                  <a:cubicBezTo>
                    <a:pt x="8929" y="4489"/>
                    <a:pt x="8929" y="4489"/>
                    <a:pt x="8929" y="4489"/>
                  </a:cubicBezTo>
                  <a:cubicBezTo>
                    <a:pt x="8929" y="4489"/>
                    <a:pt x="8929" y="4363"/>
                    <a:pt x="8929" y="4363"/>
                  </a:cubicBezTo>
                  <a:cubicBezTo>
                    <a:pt x="8929" y="4363"/>
                    <a:pt x="8929" y="4489"/>
                    <a:pt x="9058" y="4489"/>
                  </a:cubicBezTo>
                  <a:cubicBezTo>
                    <a:pt x="8929" y="4236"/>
                    <a:pt x="8929" y="4236"/>
                    <a:pt x="8929" y="4236"/>
                  </a:cubicBezTo>
                  <a:cubicBezTo>
                    <a:pt x="8929" y="4236"/>
                    <a:pt x="8800" y="3984"/>
                    <a:pt x="8929" y="4236"/>
                  </a:cubicBezTo>
                  <a:cubicBezTo>
                    <a:pt x="8672" y="3731"/>
                    <a:pt x="8672" y="3731"/>
                    <a:pt x="8672" y="3731"/>
                  </a:cubicBezTo>
                  <a:cubicBezTo>
                    <a:pt x="8800" y="3731"/>
                    <a:pt x="8800" y="3731"/>
                    <a:pt x="8800" y="3731"/>
                  </a:cubicBezTo>
                  <a:cubicBezTo>
                    <a:pt x="8672" y="3605"/>
                    <a:pt x="8672" y="3605"/>
                    <a:pt x="8800" y="3731"/>
                  </a:cubicBezTo>
                  <a:cubicBezTo>
                    <a:pt x="8672" y="3605"/>
                    <a:pt x="8415" y="3099"/>
                    <a:pt x="8543" y="3226"/>
                  </a:cubicBezTo>
                  <a:cubicBezTo>
                    <a:pt x="8286" y="2847"/>
                    <a:pt x="8286" y="2721"/>
                    <a:pt x="8029" y="2468"/>
                  </a:cubicBezTo>
                  <a:cubicBezTo>
                    <a:pt x="8158" y="2721"/>
                    <a:pt x="7772" y="2089"/>
                    <a:pt x="8029" y="2342"/>
                  </a:cubicBezTo>
                  <a:cubicBezTo>
                    <a:pt x="7900" y="2215"/>
                    <a:pt x="7900" y="2215"/>
                    <a:pt x="7772" y="2089"/>
                  </a:cubicBezTo>
                  <a:cubicBezTo>
                    <a:pt x="7643" y="1963"/>
                    <a:pt x="7772" y="1963"/>
                    <a:pt x="7900" y="2089"/>
                  </a:cubicBezTo>
                  <a:cubicBezTo>
                    <a:pt x="7643" y="1963"/>
                    <a:pt x="7643" y="1963"/>
                    <a:pt x="7643" y="1963"/>
                  </a:cubicBezTo>
                  <a:cubicBezTo>
                    <a:pt x="7643" y="1963"/>
                    <a:pt x="7643" y="1963"/>
                    <a:pt x="7643" y="1963"/>
                  </a:cubicBezTo>
                  <a:cubicBezTo>
                    <a:pt x="7515" y="1836"/>
                    <a:pt x="7515" y="1836"/>
                    <a:pt x="7515" y="1836"/>
                  </a:cubicBezTo>
                  <a:cubicBezTo>
                    <a:pt x="7515" y="1710"/>
                    <a:pt x="7515" y="1836"/>
                    <a:pt x="7386" y="1710"/>
                  </a:cubicBezTo>
                  <a:cubicBezTo>
                    <a:pt x="7386" y="1710"/>
                    <a:pt x="7386" y="1710"/>
                    <a:pt x="7386" y="1710"/>
                  </a:cubicBezTo>
                  <a:cubicBezTo>
                    <a:pt x="7258" y="1584"/>
                    <a:pt x="7258" y="1584"/>
                    <a:pt x="7258" y="1584"/>
                  </a:cubicBezTo>
                  <a:cubicBezTo>
                    <a:pt x="7386" y="1584"/>
                    <a:pt x="7258" y="1584"/>
                    <a:pt x="7129" y="1457"/>
                  </a:cubicBezTo>
                  <a:cubicBezTo>
                    <a:pt x="7129" y="1457"/>
                    <a:pt x="7129" y="1457"/>
                    <a:pt x="7129" y="1457"/>
                  </a:cubicBezTo>
                  <a:cubicBezTo>
                    <a:pt x="7000" y="1331"/>
                    <a:pt x="7000" y="1331"/>
                    <a:pt x="7000" y="1331"/>
                  </a:cubicBezTo>
                  <a:cubicBezTo>
                    <a:pt x="7129" y="1457"/>
                    <a:pt x="6872" y="1331"/>
                    <a:pt x="7000" y="1331"/>
                  </a:cubicBezTo>
                  <a:cubicBezTo>
                    <a:pt x="6872" y="1205"/>
                    <a:pt x="6872" y="1205"/>
                    <a:pt x="6615" y="1078"/>
                  </a:cubicBezTo>
                  <a:cubicBezTo>
                    <a:pt x="6615" y="1078"/>
                    <a:pt x="6615" y="1078"/>
                    <a:pt x="6615" y="1078"/>
                  </a:cubicBezTo>
                  <a:cubicBezTo>
                    <a:pt x="6358" y="952"/>
                    <a:pt x="6615" y="1078"/>
                    <a:pt x="6358" y="952"/>
                  </a:cubicBezTo>
                  <a:cubicBezTo>
                    <a:pt x="6358" y="952"/>
                    <a:pt x="6358" y="952"/>
                    <a:pt x="6358" y="952"/>
                  </a:cubicBezTo>
                  <a:cubicBezTo>
                    <a:pt x="6100" y="826"/>
                    <a:pt x="5843" y="826"/>
                    <a:pt x="5458" y="699"/>
                  </a:cubicBezTo>
                  <a:cubicBezTo>
                    <a:pt x="5715" y="699"/>
                    <a:pt x="5586" y="699"/>
                    <a:pt x="5586" y="699"/>
                  </a:cubicBezTo>
                  <a:cubicBezTo>
                    <a:pt x="5458" y="573"/>
                    <a:pt x="4943" y="699"/>
                    <a:pt x="4686" y="699"/>
                  </a:cubicBezTo>
                  <a:cubicBezTo>
                    <a:pt x="4686" y="699"/>
                    <a:pt x="4558" y="699"/>
                    <a:pt x="4300" y="699"/>
                  </a:cubicBezTo>
                  <a:cubicBezTo>
                    <a:pt x="4172" y="699"/>
                    <a:pt x="4172" y="826"/>
                    <a:pt x="4043" y="826"/>
                  </a:cubicBezTo>
                  <a:cubicBezTo>
                    <a:pt x="3915" y="826"/>
                    <a:pt x="3529" y="1078"/>
                    <a:pt x="3529" y="952"/>
                  </a:cubicBezTo>
                  <a:cubicBezTo>
                    <a:pt x="3529" y="1078"/>
                    <a:pt x="3400" y="1078"/>
                    <a:pt x="3272" y="1078"/>
                  </a:cubicBezTo>
                  <a:cubicBezTo>
                    <a:pt x="3272" y="1078"/>
                    <a:pt x="3272" y="1078"/>
                    <a:pt x="3272" y="1078"/>
                  </a:cubicBezTo>
                  <a:cubicBezTo>
                    <a:pt x="3272" y="1205"/>
                    <a:pt x="3272" y="1205"/>
                    <a:pt x="3272" y="1205"/>
                  </a:cubicBezTo>
                  <a:cubicBezTo>
                    <a:pt x="3015" y="1331"/>
                    <a:pt x="2886" y="1457"/>
                    <a:pt x="2629" y="1710"/>
                  </a:cubicBezTo>
                  <a:cubicBezTo>
                    <a:pt x="2629" y="1584"/>
                    <a:pt x="2629" y="1584"/>
                    <a:pt x="2629" y="1584"/>
                  </a:cubicBezTo>
                  <a:cubicBezTo>
                    <a:pt x="2500" y="1710"/>
                    <a:pt x="2500" y="1710"/>
                    <a:pt x="2500" y="1710"/>
                  </a:cubicBezTo>
                  <a:cubicBezTo>
                    <a:pt x="2500" y="1710"/>
                    <a:pt x="2500" y="1710"/>
                    <a:pt x="2500" y="1710"/>
                  </a:cubicBezTo>
                  <a:cubicBezTo>
                    <a:pt x="2115" y="2089"/>
                    <a:pt x="2115" y="2089"/>
                    <a:pt x="2115" y="2089"/>
                  </a:cubicBezTo>
                  <a:cubicBezTo>
                    <a:pt x="2243" y="2089"/>
                    <a:pt x="2243" y="2089"/>
                    <a:pt x="2243" y="2089"/>
                  </a:cubicBezTo>
                  <a:cubicBezTo>
                    <a:pt x="2115" y="2215"/>
                    <a:pt x="2115" y="2215"/>
                    <a:pt x="1986" y="2342"/>
                  </a:cubicBezTo>
                  <a:cubicBezTo>
                    <a:pt x="2115" y="2089"/>
                    <a:pt x="1858" y="2468"/>
                    <a:pt x="1729" y="2468"/>
                  </a:cubicBezTo>
                  <a:cubicBezTo>
                    <a:pt x="1858" y="2468"/>
                    <a:pt x="1858" y="2468"/>
                    <a:pt x="1858" y="2468"/>
                  </a:cubicBezTo>
                  <a:cubicBezTo>
                    <a:pt x="1729" y="2594"/>
                    <a:pt x="1729" y="2594"/>
                    <a:pt x="1729" y="2594"/>
                  </a:cubicBezTo>
                  <a:cubicBezTo>
                    <a:pt x="1600" y="2721"/>
                    <a:pt x="1600" y="2721"/>
                    <a:pt x="1600" y="2847"/>
                  </a:cubicBezTo>
                  <a:cubicBezTo>
                    <a:pt x="1600" y="2721"/>
                    <a:pt x="1600" y="2721"/>
                    <a:pt x="1600" y="2721"/>
                  </a:cubicBezTo>
                  <a:cubicBezTo>
                    <a:pt x="1729" y="2721"/>
                    <a:pt x="1600" y="2847"/>
                    <a:pt x="1600" y="2847"/>
                  </a:cubicBezTo>
                  <a:cubicBezTo>
                    <a:pt x="1600" y="2973"/>
                    <a:pt x="1472" y="2973"/>
                    <a:pt x="1472" y="2973"/>
                  </a:cubicBezTo>
                  <a:cubicBezTo>
                    <a:pt x="1472" y="3099"/>
                    <a:pt x="1215" y="3352"/>
                    <a:pt x="1215" y="3352"/>
                  </a:cubicBezTo>
                  <a:cubicBezTo>
                    <a:pt x="1215" y="3478"/>
                    <a:pt x="1215" y="3478"/>
                    <a:pt x="1215" y="3352"/>
                  </a:cubicBezTo>
                  <a:cubicBezTo>
                    <a:pt x="958" y="3731"/>
                    <a:pt x="1086" y="3478"/>
                    <a:pt x="958" y="3857"/>
                  </a:cubicBezTo>
                  <a:cubicBezTo>
                    <a:pt x="958" y="3857"/>
                    <a:pt x="958" y="3857"/>
                    <a:pt x="958" y="3857"/>
                  </a:cubicBezTo>
                  <a:cubicBezTo>
                    <a:pt x="829" y="3984"/>
                    <a:pt x="829" y="3984"/>
                    <a:pt x="829" y="3984"/>
                  </a:cubicBezTo>
                  <a:cubicBezTo>
                    <a:pt x="700" y="4236"/>
                    <a:pt x="700" y="4236"/>
                    <a:pt x="700" y="4236"/>
                  </a:cubicBezTo>
                  <a:cubicBezTo>
                    <a:pt x="829" y="4110"/>
                    <a:pt x="829" y="4110"/>
                    <a:pt x="829" y="4110"/>
                  </a:cubicBezTo>
                  <a:cubicBezTo>
                    <a:pt x="700" y="4236"/>
                    <a:pt x="700" y="4363"/>
                    <a:pt x="700" y="4489"/>
                  </a:cubicBezTo>
                  <a:cubicBezTo>
                    <a:pt x="700" y="4363"/>
                    <a:pt x="700" y="4363"/>
                    <a:pt x="700" y="4363"/>
                  </a:cubicBezTo>
                  <a:cubicBezTo>
                    <a:pt x="572" y="4742"/>
                    <a:pt x="443" y="4868"/>
                    <a:pt x="443" y="5121"/>
                  </a:cubicBezTo>
                  <a:cubicBezTo>
                    <a:pt x="443" y="5247"/>
                    <a:pt x="443" y="5121"/>
                    <a:pt x="443" y="5121"/>
                  </a:cubicBezTo>
                  <a:cubicBezTo>
                    <a:pt x="315" y="5499"/>
                    <a:pt x="315" y="5373"/>
                    <a:pt x="315" y="5626"/>
                  </a:cubicBezTo>
                  <a:cubicBezTo>
                    <a:pt x="315" y="5626"/>
                    <a:pt x="186" y="5752"/>
                    <a:pt x="186" y="5626"/>
                  </a:cubicBezTo>
                  <a:cubicBezTo>
                    <a:pt x="186" y="5878"/>
                    <a:pt x="186" y="5878"/>
                    <a:pt x="186" y="5878"/>
                  </a:cubicBezTo>
                  <a:cubicBezTo>
                    <a:pt x="186" y="5878"/>
                    <a:pt x="186" y="5878"/>
                    <a:pt x="186" y="5878"/>
                  </a:cubicBezTo>
                  <a:cubicBezTo>
                    <a:pt x="186" y="6005"/>
                    <a:pt x="186" y="6005"/>
                    <a:pt x="186" y="6005"/>
                  </a:cubicBezTo>
                  <a:cubicBezTo>
                    <a:pt x="186" y="6005"/>
                    <a:pt x="186" y="6005"/>
                    <a:pt x="186" y="6005"/>
                  </a:cubicBezTo>
                  <a:cubicBezTo>
                    <a:pt x="186" y="6131"/>
                    <a:pt x="186" y="6131"/>
                    <a:pt x="186" y="6131"/>
                  </a:cubicBezTo>
                  <a:cubicBezTo>
                    <a:pt x="58" y="6257"/>
                    <a:pt x="58" y="6510"/>
                    <a:pt x="58" y="6763"/>
                  </a:cubicBezTo>
                  <a:cubicBezTo>
                    <a:pt x="58" y="6636"/>
                    <a:pt x="58" y="6636"/>
                    <a:pt x="58" y="6636"/>
                  </a:cubicBezTo>
                  <a:cubicBezTo>
                    <a:pt x="58" y="7268"/>
                    <a:pt x="-71" y="7899"/>
                    <a:pt x="58" y="8657"/>
                  </a:cubicBezTo>
                  <a:cubicBezTo>
                    <a:pt x="58" y="8657"/>
                    <a:pt x="58" y="8657"/>
                    <a:pt x="58" y="8657"/>
                  </a:cubicBezTo>
                  <a:cubicBezTo>
                    <a:pt x="58" y="8910"/>
                    <a:pt x="58" y="8910"/>
                    <a:pt x="58" y="8910"/>
                  </a:cubicBezTo>
                  <a:cubicBezTo>
                    <a:pt x="58" y="9036"/>
                    <a:pt x="58" y="8784"/>
                    <a:pt x="58" y="8910"/>
                  </a:cubicBezTo>
                  <a:cubicBezTo>
                    <a:pt x="58" y="9163"/>
                    <a:pt x="58" y="8910"/>
                    <a:pt x="186" y="9289"/>
                  </a:cubicBezTo>
                  <a:cubicBezTo>
                    <a:pt x="186" y="9542"/>
                    <a:pt x="58" y="9289"/>
                    <a:pt x="58" y="9163"/>
                  </a:cubicBezTo>
                  <a:cubicBezTo>
                    <a:pt x="186" y="9542"/>
                    <a:pt x="186" y="9921"/>
                    <a:pt x="186" y="10173"/>
                  </a:cubicBezTo>
                  <a:cubicBezTo>
                    <a:pt x="315" y="10173"/>
                    <a:pt x="315" y="10173"/>
                    <a:pt x="315" y="10173"/>
                  </a:cubicBezTo>
                  <a:cubicBezTo>
                    <a:pt x="315" y="10426"/>
                    <a:pt x="315" y="10678"/>
                    <a:pt x="443" y="10931"/>
                  </a:cubicBezTo>
                  <a:cubicBezTo>
                    <a:pt x="443" y="10931"/>
                    <a:pt x="443" y="10805"/>
                    <a:pt x="315" y="10805"/>
                  </a:cubicBezTo>
                  <a:cubicBezTo>
                    <a:pt x="443" y="10931"/>
                    <a:pt x="443" y="11057"/>
                    <a:pt x="443" y="11057"/>
                  </a:cubicBezTo>
                  <a:cubicBezTo>
                    <a:pt x="443" y="10931"/>
                    <a:pt x="443" y="10931"/>
                    <a:pt x="443" y="10931"/>
                  </a:cubicBezTo>
                  <a:cubicBezTo>
                    <a:pt x="443" y="11184"/>
                    <a:pt x="572" y="11563"/>
                    <a:pt x="572" y="11563"/>
                  </a:cubicBezTo>
                  <a:cubicBezTo>
                    <a:pt x="572" y="11563"/>
                    <a:pt x="572" y="11563"/>
                    <a:pt x="572" y="11689"/>
                  </a:cubicBezTo>
                  <a:cubicBezTo>
                    <a:pt x="572" y="11815"/>
                    <a:pt x="700" y="12068"/>
                    <a:pt x="829" y="12321"/>
                  </a:cubicBezTo>
                  <a:cubicBezTo>
                    <a:pt x="700" y="12321"/>
                    <a:pt x="700" y="12194"/>
                    <a:pt x="700" y="12194"/>
                  </a:cubicBezTo>
                  <a:cubicBezTo>
                    <a:pt x="700" y="12321"/>
                    <a:pt x="829" y="12447"/>
                    <a:pt x="829" y="12573"/>
                  </a:cubicBezTo>
                  <a:cubicBezTo>
                    <a:pt x="829" y="12447"/>
                    <a:pt x="829" y="12447"/>
                    <a:pt x="829" y="12447"/>
                  </a:cubicBezTo>
                  <a:cubicBezTo>
                    <a:pt x="958" y="13078"/>
                    <a:pt x="958" y="13078"/>
                    <a:pt x="958" y="13078"/>
                  </a:cubicBezTo>
                  <a:cubicBezTo>
                    <a:pt x="958" y="13078"/>
                    <a:pt x="1215" y="13584"/>
                    <a:pt x="1215" y="13584"/>
                  </a:cubicBezTo>
                  <a:cubicBezTo>
                    <a:pt x="1215" y="13710"/>
                    <a:pt x="1086" y="13331"/>
                    <a:pt x="1215" y="13584"/>
                  </a:cubicBezTo>
                  <a:cubicBezTo>
                    <a:pt x="1215" y="13710"/>
                    <a:pt x="1343" y="13836"/>
                    <a:pt x="1343" y="13836"/>
                  </a:cubicBezTo>
                  <a:cubicBezTo>
                    <a:pt x="1215" y="13836"/>
                    <a:pt x="1215" y="13836"/>
                    <a:pt x="1215" y="13836"/>
                  </a:cubicBezTo>
                  <a:cubicBezTo>
                    <a:pt x="1343" y="13963"/>
                    <a:pt x="1343" y="13963"/>
                    <a:pt x="1343" y="13963"/>
                  </a:cubicBezTo>
                  <a:cubicBezTo>
                    <a:pt x="1215" y="13836"/>
                    <a:pt x="1215" y="13836"/>
                    <a:pt x="1215" y="13836"/>
                  </a:cubicBezTo>
                  <a:cubicBezTo>
                    <a:pt x="1343" y="13963"/>
                    <a:pt x="1343" y="14089"/>
                    <a:pt x="1472" y="14089"/>
                  </a:cubicBezTo>
                  <a:cubicBezTo>
                    <a:pt x="1472" y="14215"/>
                    <a:pt x="1600" y="14468"/>
                    <a:pt x="1600" y="14594"/>
                  </a:cubicBezTo>
                  <a:cubicBezTo>
                    <a:pt x="1472" y="14468"/>
                    <a:pt x="1472" y="14468"/>
                    <a:pt x="1472" y="14468"/>
                  </a:cubicBezTo>
                  <a:cubicBezTo>
                    <a:pt x="1729" y="14847"/>
                    <a:pt x="1729" y="15226"/>
                    <a:pt x="1858" y="15478"/>
                  </a:cubicBezTo>
                  <a:cubicBezTo>
                    <a:pt x="1986" y="15478"/>
                    <a:pt x="1858" y="15478"/>
                    <a:pt x="1858" y="15478"/>
                  </a:cubicBezTo>
                  <a:cubicBezTo>
                    <a:pt x="1986" y="15731"/>
                    <a:pt x="1986" y="15731"/>
                    <a:pt x="1986" y="15731"/>
                  </a:cubicBezTo>
                  <a:cubicBezTo>
                    <a:pt x="1986" y="15605"/>
                    <a:pt x="1986" y="15605"/>
                    <a:pt x="1986" y="15605"/>
                  </a:cubicBezTo>
                  <a:cubicBezTo>
                    <a:pt x="2115" y="15984"/>
                    <a:pt x="2115" y="15984"/>
                    <a:pt x="2115" y="15984"/>
                  </a:cubicBezTo>
                  <a:cubicBezTo>
                    <a:pt x="2115" y="15984"/>
                    <a:pt x="2115" y="15984"/>
                    <a:pt x="2115" y="15984"/>
                  </a:cubicBezTo>
                  <a:cubicBezTo>
                    <a:pt x="2243" y="16236"/>
                    <a:pt x="2500" y="16615"/>
                    <a:pt x="2629" y="16994"/>
                  </a:cubicBezTo>
                  <a:cubicBezTo>
                    <a:pt x="2629" y="16994"/>
                    <a:pt x="2629" y="16994"/>
                    <a:pt x="2629" y="16994"/>
                  </a:cubicBezTo>
                  <a:cubicBezTo>
                    <a:pt x="2886" y="17247"/>
                    <a:pt x="2758" y="17247"/>
                    <a:pt x="2886" y="17499"/>
                  </a:cubicBezTo>
                  <a:cubicBezTo>
                    <a:pt x="2886" y="17499"/>
                    <a:pt x="2886" y="17499"/>
                    <a:pt x="2886" y="17499"/>
                  </a:cubicBezTo>
                  <a:cubicBezTo>
                    <a:pt x="3015" y="17752"/>
                    <a:pt x="3015" y="17752"/>
                    <a:pt x="3015" y="17752"/>
                  </a:cubicBezTo>
                  <a:cubicBezTo>
                    <a:pt x="3015" y="17752"/>
                    <a:pt x="3015" y="17752"/>
                    <a:pt x="3015" y="17752"/>
                  </a:cubicBezTo>
                  <a:cubicBezTo>
                    <a:pt x="3143" y="17878"/>
                    <a:pt x="3272" y="18257"/>
                    <a:pt x="3272" y="18131"/>
                  </a:cubicBezTo>
                  <a:cubicBezTo>
                    <a:pt x="3272" y="18257"/>
                    <a:pt x="3400" y="18384"/>
                    <a:pt x="3400" y="18384"/>
                  </a:cubicBezTo>
                  <a:cubicBezTo>
                    <a:pt x="3529" y="18636"/>
                    <a:pt x="3400" y="18384"/>
                    <a:pt x="3529" y="18636"/>
                  </a:cubicBezTo>
                  <a:cubicBezTo>
                    <a:pt x="3658" y="18763"/>
                    <a:pt x="3658" y="18763"/>
                    <a:pt x="3786" y="19015"/>
                  </a:cubicBezTo>
                  <a:cubicBezTo>
                    <a:pt x="3786" y="19015"/>
                    <a:pt x="3786" y="19015"/>
                    <a:pt x="3786" y="19015"/>
                  </a:cubicBezTo>
                  <a:cubicBezTo>
                    <a:pt x="3915" y="19142"/>
                    <a:pt x="3915" y="19268"/>
                    <a:pt x="4043" y="19394"/>
                  </a:cubicBezTo>
                  <a:cubicBezTo>
                    <a:pt x="3915" y="19394"/>
                    <a:pt x="3915" y="19394"/>
                    <a:pt x="3915" y="19394"/>
                  </a:cubicBezTo>
                  <a:cubicBezTo>
                    <a:pt x="4172" y="19647"/>
                    <a:pt x="4172" y="19647"/>
                    <a:pt x="4300" y="19899"/>
                  </a:cubicBezTo>
                  <a:cubicBezTo>
                    <a:pt x="4429" y="20026"/>
                    <a:pt x="4558" y="20152"/>
                    <a:pt x="4429" y="20152"/>
                  </a:cubicBezTo>
                  <a:cubicBezTo>
                    <a:pt x="4815" y="20657"/>
                    <a:pt x="4815" y="20657"/>
                    <a:pt x="4815" y="20657"/>
                  </a:cubicBezTo>
                  <a:cubicBezTo>
                    <a:pt x="5843" y="20910"/>
                    <a:pt x="5329" y="20531"/>
                    <a:pt x="5715" y="20531"/>
                  </a:cubicBezTo>
                  <a:cubicBezTo>
                    <a:pt x="5715" y="20531"/>
                    <a:pt x="5715" y="20405"/>
                    <a:pt x="5972" y="20278"/>
                  </a:cubicBezTo>
                  <a:cubicBezTo>
                    <a:pt x="5843" y="20278"/>
                    <a:pt x="5843" y="20278"/>
                    <a:pt x="5843" y="20278"/>
                  </a:cubicBezTo>
                  <a:cubicBezTo>
                    <a:pt x="6229" y="20026"/>
                    <a:pt x="6872" y="19647"/>
                    <a:pt x="7258" y="19394"/>
                  </a:cubicBezTo>
                  <a:cubicBezTo>
                    <a:pt x="7258" y="19394"/>
                    <a:pt x="7258" y="19394"/>
                    <a:pt x="7258" y="19394"/>
                  </a:cubicBezTo>
                  <a:cubicBezTo>
                    <a:pt x="7386" y="19268"/>
                    <a:pt x="7386" y="19268"/>
                    <a:pt x="7386" y="19268"/>
                  </a:cubicBezTo>
                  <a:cubicBezTo>
                    <a:pt x="7900" y="18889"/>
                    <a:pt x="8543" y="18510"/>
                    <a:pt x="9058" y="18131"/>
                  </a:cubicBezTo>
                  <a:cubicBezTo>
                    <a:pt x="9186" y="18131"/>
                    <a:pt x="9315" y="17878"/>
                    <a:pt x="9572" y="17752"/>
                  </a:cubicBezTo>
                  <a:cubicBezTo>
                    <a:pt x="9572" y="17752"/>
                    <a:pt x="9572" y="17752"/>
                    <a:pt x="9572" y="17752"/>
                  </a:cubicBezTo>
                  <a:cubicBezTo>
                    <a:pt x="9829" y="17499"/>
                    <a:pt x="10215" y="17247"/>
                    <a:pt x="10729" y="16994"/>
                  </a:cubicBezTo>
                  <a:cubicBezTo>
                    <a:pt x="10600" y="16994"/>
                    <a:pt x="10729" y="16994"/>
                    <a:pt x="10729" y="16994"/>
                  </a:cubicBezTo>
                  <a:cubicBezTo>
                    <a:pt x="10729" y="16994"/>
                    <a:pt x="10858" y="16868"/>
                    <a:pt x="10986" y="16868"/>
                  </a:cubicBezTo>
                  <a:cubicBezTo>
                    <a:pt x="10858" y="16868"/>
                    <a:pt x="10858" y="16868"/>
                    <a:pt x="10858" y="16868"/>
                  </a:cubicBezTo>
                  <a:cubicBezTo>
                    <a:pt x="10986" y="16742"/>
                    <a:pt x="11115" y="16615"/>
                    <a:pt x="11243" y="16615"/>
                  </a:cubicBezTo>
                  <a:cubicBezTo>
                    <a:pt x="11372" y="16489"/>
                    <a:pt x="11372" y="16489"/>
                    <a:pt x="11372" y="16489"/>
                  </a:cubicBezTo>
                  <a:cubicBezTo>
                    <a:pt x="11372" y="16489"/>
                    <a:pt x="11372" y="16489"/>
                    <a:pt x="11372" y="16489"/>
                  </a:cubicBezTo>
                  <a:cubicBezTo>
                    <a:pt x="11500" y="16489"/>
                    <a:pt x="11500" y="16489"/>
                    <a:pt x="11500" y="16489"/>
                  </a:cubicBezTo>
                  <a:cubicBezTo>
                    <a:pt x="11629" y="16363"/>
                    <a:pt x="11629" y="16363"/>
                    <a:pt x="11629" y="16363"/>
                  </a:cubicBezTo>
                  <a:cubicBezTo>
                    <a:pt x="11629" y="16363"/>
                    <a:pt x="11886" y="16236"/>
                    <a:pt x="11886" y="16110"/>
                  </a:cubicBezTo>
                  <a:cubicBezTo>
                    <a:pt x="11886" y="16110"/>
                    <a:pt x="12143" y="15984"/>
                    <a:pt x="12015" y="16110"/>
                  </a:cubicBezTo>
                  <a:cubicBezTo>
                    <a:pt x="12658" y="15605"/>
                    <a:pt x="12658" y="15605"/>
                    <a:pt x="12658" y="15605"/>
                  </a:cubicBezTo>
                  <a:cubicBezTo>
                    <a:pt x="12529" y="15731"/>
                    <a:pt x="12529" y="15731"/>
                    <a:pt x="12529" y="15731"/>
                  </a:cubicBezTo>
                  <a:cubicBezTo>
                    <a:pt x="12529" y="15731"/>
                    <a:pt x="12658" y="15478"/>
                    <a:pt x="12786" y="15478"/>
                  </a:cubicBezTo>
                  <a:cubicBezTo>
                    <a:pt x="12658" y="15605"/>
                    <a:pt x="12786" y="15478"/>
                    <a:pt x="12915" y="15478"/>
                  </a:cubicBezTo>
                  <a:cubicBezTo>
                    <a:pt x="12915" y="15352"/>
                    <a:pt x="12786" y="15478"/>
                    <a:pt x="12786" y="15478"/>
                  </a:cubicBezTo>
                  <a:cubicBezTo>
                    <a:pt x="12915" y="15352"/>
                    <a:pt x="13172" y="15226"/>
                    <a:pt x="13172" y="15099"/>
                  </a:cubicBezTo>
                  <a:cubicBezTo>
                    <a:pt x="13172" y="15226"/>
                    <a:pt x="13172" y="15226"/>
                    <a:pt x="13172" y="15226"/>
                  </a:cubicBezTo>
                  <a:cubicBezTo>
                    <a:pt x="13300" y="15099"/>
                    <a:pt x="13429" y="15099"/>
                    <a:pt x="13558" y="14973"/>
                  </a:cubicBezTo>
                  <a:cubicBezTo>
                    <a:pt x="13686" y="14847"/>
                    <a:pt x="13815" y="14847"/>
                    <a:pt x="13686" y="14721"/>
                  </a:cubicBezTo>
                  <a:cubicBezTo>
                    <a:pt x="13943" y="14594"/>
                    <a:pt x="13815" y="14721"/>
                    <a:pt x="13943" y="14721"/>
                  </a:cubicBezTo>
                  <a:cubicBezTo>
                    <a:pt x="13943" y="14594"/>
                    <a:pt x="14200" y="14468"/>
                    <a:pt x="14329" y="14468"/>
                  </a:cubicBezTo>
                  <a:cubicBezTo>
                    <a:pt x="14329" y="14215"/>
                    <a:pt x="14843" y="14089"/>
                    <a:pt x="14843" y="13963"/>
                  </a:cubicBezTo>
                  <a:cubicBezTo>
                    <a:pt x="14972" y="13836"/>
                    <a:pt x="14972" y="13836"/>
                    <a:pt x="14972" y="13836"/>
                  </a:cubicBezTo>
                  <a:cubicBezTo>
                    <a:pt x="14972" y="13836"/>
                    <a:pt x="14972" y="13836"/>
                    <a:pt x="15100" y="13710"/>
                  </a:cubicBezTo>
                  <a:cubicBezTo>
                    <a:pt x="15229" y="13584"/>
                    <a:pt x="15229" y="13710"/>
                    <a:pt x="15358" y="13584"/>
                  </a:cubicBezTo>
                  <a:cubicBezTo>
                    <a:pt x="15358" y="13584"/>
                    <a:pt x="15358" y="13584"/>
                    <a:pt x="15358" y="13584"/>
                  </a:cubicBezTo>
                  <a:cubicBezTo>
                    <a:pt x="16129" y="13078"/>
                    <a:pt x="16900" y="12194"/>
                    <a:pt x="17672" y="11563"/>
                  </a:cubicBezTo>
                  <a:cubicBezTo>
                    <a:pt x="17929" y="11310"/>
                    <a:pt x="18315" y="10805"/>
                    <a:pt x="18572" y="10552"/>
                  </a:cubicBezTo>
                  <a:cubicBezTo>
                    <a:pt x="18572" y="10552"/>
                    <a:pt x="18572" y="10552"/>
                    <a:pt x="18572" y="10552"/>
                  </a:cubicBezTo>
                  <a:cubicBezTo>
                    <a:pt x="18958" y="10173"/>
                    <a:pt x="18958" y="10173"/>
                    <a:pt x="18958" y="10173"/>
                  </a:cubicBezTo>
                  <a:cubicBezTo>
                    <a:pt x="18700" y="10426"/>
                    <a:pt x="18700" y="10426"/>
                    <a:pt x="18700" y="10426"/>
                  </a:cubicBezTo>
                  <a:cubicBezTo>
                    <a:pt x="18829" y="10173"/>
                    <a:pt x="18829" y="10173"/>
                    <a:pt x="18829" y="10173"/>
                  </a:cubicBezTo>
                  <a:cubicBezTo>
                    <a:pt x="19215" y="9794"/>
                    <a:pt x="19729" y="9289"/>
                    <a:pt x="20115" y="8657"/>
                  </a:cubicBezTo>
                  <a:cubicBezTo>
                    <a:pt x="20243" y="8278"/>
                    <a:pt x="20243" y="8405"/>
                    <a:pt x="20500" y="8026"/>
                  </a:cubicBezTo>
                  <a:cubicBezTo>
                    <a:pt x="20500" y="8152"/>
                    <a:pt x="20500" y="8152"/>
                    <a:pt x="20500" y="8152"/>
                  </a:cubicBezTo>
                  <a:cubicBezTo>
                    <a:pt x="20629" y="7773"/>
                    <a:pt x="20758" y="7521"/>
                    <a:pt x="20886" y="7015"/>
                  </a:cubicBezTo>
                  <a:cubicBezTo>
                    <a:pt x="20886" y="7142"/>
                    <a:pt x="21015" y="6763"/>
                    <a:pt x="21015" y="6889"/>
                  </a:cubicBezTo>
                  <a:cubicBezTo>
                    <a:pt x="21015" y="6763"/>
                    <a:pt x="21015" y="6763"/>
                    <a:pt x="21015" y="6763"/>
                  </a:cubicBezTo>
                  <a:cubicBezTo>
                    <a:pt x="21143" y="6763"/>
                    <a:pt x="21143" y="6510"/>
                    <a:pt x="21143" y="6510"/>
                  </a:cubicBezTo>
                  <a:cubicBezTo>
                    <a:pt x="21143" y="6257"/>
                    <a:pt x="21143" y="6257"/>
                    <a:pt x="21143" y="6257"/>
                  </a:cubicBezTo>
                  <a:cubicBezTo>
                    <a:pt x="21272" y="6257"/>
                    <a:pt x="21272" y="6257"/>
                    <a:pt x="21272" y="6257"/>
                  </a:cubicBezTo>
                  <a:cubicBezTo>
                    <a:pt x="21272" y="6005"/>
                    <a:pt x="21400" y="5499"/>
                    <a:pt x="21529" y="5373"/>
                  </a:cubicBezTo>
                  <a:cubicBezTo>
                    <a:pt x="21529" y="4615"/>
                    <a:pt x="21529" y="3605"/>
                    <a:pt x="21400" y="2721"/>
                  </a:cubicBezTo>
                  <a:cubicBezTo>
                    <a:pt x="21272" y="2594"/>
                    <a:pt x="21272" y="2468"/>
                    <a:pt x="21143" y="2215"/>
                  </a:cubicBezTo>
                  <a:cubicBezTo>
                    <a:pt x="21015" y="1963"/>
                    <a:pt x="21015" y="1963"/>
                    <a:pt x="21015" y="1963"/>
                  </a:cubicBezTo>
                  <a:cubicBezTo>
                    <a:pt x="20886" y="1836"/>
                    <a:pt x="20758" y="1710"/>
                    <a:pt x="20758" y="1457"/>
                  </a:cubicBezTo>
                  <a:cubicBezTo>
                    <a:pt x="20758" y="1457"/>
                    <a:pt x="20758" y="1457"/>
                    <a:pt x="20758" y="1457"/>
                  </a:cubicBezTo>
                  <a:cubicBezTo>
                    <a:pt x="20629" y="1331"/>
                    <a:pt x="20500" y="1205"/>
                    <a:pt x="20372" y="1078"/>
                  </a:cubicBezTo>
                  <a:cubicBezTo>
                    <a:pt x="20115" y="952"/>
                    <a:pt x="19986" y="699"/>
                    <a:pt x="20115" y="826"/>
                  </a:cubicBezTo>
                  <a:cubicBezTo>
                    <a:pt x="20115" y="699"/>
                    <a:pt x="19729" y="447"/>
                    <a:pt x="19729" y="447"/>
                  </a:cubicBezTo>
                  <a:cubicBezTo>
                    <a:pt x="19729" y="321"/>
                    <a:pt x="16643" y="-690"/>
                    <a:pt x="13815" y="826"/>
                  </a:cubicBezTo>
                  <a:cubicBezTo>
                    <a:pt x="10858" y="1963"/>
                    <a:pt x="8286" y="4868"/>
                    <a:pt x="8929" y="6510"/>
                  </a:cubicBezTo>
                  <a:cubicBezTo>
                    <a:pt x="8929" y="6636"/>
                    <a:pt x="9058" y="6889"/>
                    <a:pt x="9058" y="6763"/>
                  </a:cubicBezTo>
                  <a:cubicBezTo>
                    <a:pt x="9058" y="7015"/>
                    <a:pt x="9058" y="7142"/>
                    <a:pt x="9058" y="7142"/>
                  </a:cubicBezTo>
                  <a:cubicBezTo>
                    <a:pt x="9058" y="6889"/>
                    <a:pt x="9186" y="7142"/>
                    <a:pt x="9186" y="6889"/>
                  </a:cubicBezTo>
                  <a:cubicBezTo>
                    <a:pt x="9186" y="7142"/>
                    <a:pt x="9186" y="7142"/>
                    <a:pt x="9186" y="7142"/>
                  </a:cubicBezTo>
                  <a:cubicBezTo>
                    <a:pt x="9186" y="7142"/>
                    <a:pt x="9058" y="6889"/>
                    <a:pt x="9186" y="6889"/>
                  </a:cubicBezTo>
                  <a:cubicBezTo>
                    <a:pt x="9058" y="6889"/>
                    <a:pt x="9058" y="6889"/>
                    <a:pt x="9058" y="6889"/>
                  </a:cubicBezTo>
                  <a:cubicBezTo>
                    <a:pt x="9058" y="6763"/>
                    <a:pt x="9058" y="6636"/>
                    <a:pt x="9058" y="6636"/>
                  </a:cubicBezTo>
                  <a:cubicBezTo>
                    <a:pt x="9058" y="6510"/>
                    <a:pt x="8929" y="6384"/>
                    <a:pt x="8929" y="6131"/>
                  </a:cubicBezTo>
                  <a:cubicBezTo>
                    <a:pt x="8929" y="6257"/>
                    <a:pt x="8929" y="6257"/>
                    <a:pt x="8929" y="6257"/>
                  </a:cubicBezTo>
                  <a:cubicBezTo>
                    <a:pt x="8929" y="6005"/>
                    <a:pt x="9058" y="6005"/>
                    <a:pt x="9058" y="6005"/>
                  </a:cubicBezTo>
                  <a:cubicBezTo>
                    <a:pt x="9058" y="6005"/>
                    <a:pt x="9058" y="6005"/>
                    <a:pt x="9058" y="6005"/>
                  </a:cubicBezTo>
                  <a:cubicBezTo>
                    <a:pt x="9058" y="5878"/>
                    <a:pt x="9058" y="5878"/>
                    <a:pt x="9058" y="5878"/>
                  </a:cubicBezTo>
                  <a:cubicBezTo>
                    <a:pt x="9058" y="6005"/>
                    <a:pt x="9058" y="6257"/>
                    <a:pt x="9058" y="6131"/>
                  </a:cubicBezTo>
                  <a:cubicBezTo>
                    <a:pt x="9058" y="5878"/>
                    <a:pt x="9058" y="6257"/>
                    <a:pt x="9058" y="6005"/>
                  </a:cubicBezTo>
                  <a:cubicBezTo>
                    <a:pt x="9058" y="5878"/>
                    <a:pt x="9058" y="5878"/>
                    <a:pt x="9058" y="5878"/>
                  </a:cubicBezTo>
                  <a:cubicBezTo>
                    <a:pt x="9186" y="5626"/>
                    <a:pt x="9186" y="5626"/>
                    <a:pt x="9186" y="5626"/>
                  </a:cubicBezTo>
                  <a:cubicBezTo>
                    <a:pt x="9186" y="5626"/>
                    <a:pt x="9058" y="5878"/>
                    <a:pt x="9186" y="5752"/>
                  </a:cubicBezTo>
                  <a:cubicBezTo>
                    <a:pt x="9186" y="5373"/>
                    <a:pt x="9186" y="5373"/>
                    <a:pt x="9186" y="5373"/>
                  </a:cubicBezTo>
                  <a:cubicBezTo>
                    <a:pt x="9315" y="5373"/>
                    <a:pt x="9315" y="5121"/>
                    <a:pt x="9443" y="4994"/>
                  </a:cubicBezTo>
                  <a:cubicBezTo>
                    <a:pt x="9315" y="5247"/>
                    <a:pt x="9443" y="4994"/>
                    <a:pt x="9443" y="4994"/>
                  </a:cubicBezTo>
                  <a:cubicBezTo>
                    <a:pt x="9700" y="4615"/>
                    <a:pt x="9700" y="4615"/>
                    <a:pt x="9700" y="4615"/>
                  </a:cubicBezTo>
                  <a:cubicBezTo>
                    <a:pt x="9700" y="4489"/>
                    <a:pt x="9572" y="4742"/>
                    <a:pt x="9700" y="4615"/>
                  </a:cubicBezTo>
                  <a:cubicBezTo>
                    <a:pt x="9700" y="4615"/>
                    <a:pt x="9700" y="4489"/>
                    <a:pt x="9700" y="4489"/>
                  </a:cubicBezTo>
                  <a:cubicBezTo>
                    <a:pt x="9829" y="4489"/>
                    <a:pt x="9958" y="4110"/>
                    <a:pt x="9958" y="4236"/>
                  </a:cubicBezTo>
                  <a:cubicBezTo>
                    <a:pt x="10215" y="3984"/>
                    <a:pt x="10086" y="3984"/>
                    <a:pt x="10215" y="3731"/>
                  </a:cubicBezTo>
                  <a:cubicBezTo>
                    <a:pt x="10343" y="3731"/>
                    <a:pt x="10086" y="3984"/>
                    <a:pt x="10215" y="3857"/>
                  </a:cubicBezTo>
                  <a:cubicBezTo>
                    <a:pt x="10472" y="3605"/>
                    <a:pt x="10472" y="3605"/>
                    <a:pt x="10472" y="3605"/>
                  </a:cubicBezTo>
                  <a:cubicBezTo>
                    <a:pt x="10472" y="3731"/>
                    <a:pt x="10472" y="3731"/>
                    <a:pt x="10343" y="3857"/>
                  </a:cubicBezTo>
                  <a:cubicBezTo>
                    <a:pt x="10986" y="3099"/>
                    <a:pt x="11500" y="2973"/>
                    <a:pt x="12143" y="2468"/>
                  </a:cubicBezTo>
                  <a:cubicBezTo>
                    <a:pt x="12272" y="2342"/>
                    <a:pt x="12015" y="2468"/>
                    <a:pt x="12015" y="2594"/>
                  </a:cubicBezTo>
                  <a:cubicBezTo>
                    <a:pt x="12529" y="2215"/>
                    <a:pt x="12786" y="2215"/>
                    <a:pt x="13172" y="1836"/>
                  </a:cubicBezTo>
                  <a:cubicBezTo>
                    <a:pt x="13172" y="1836"/>
                    <a:pt x="13172" y="1836"/>
                    <a:pt x="13172" y="1836"/>
                  </a:cubicBezTo>
                  <a:cubicBezTo>
                    <a:pt x="13815" y="1584"/>
                    <a:pt x="14586" y="1205"/>
                    <a:pt x="15358" y="952"/>
                  </a:cubicBezTo>
                  <a:cubicBezTo>
                    <a:pt x="15358" y="952"/>
                    <a:pt x="15358" y="952"/>
                    <a:pt x="15358" y="952"/>
                  </a:cubicBezTo>
                  <a:cubicBezTo>
                    <a:pt x="15358" y="952"/>
                    <a:pt x="15615" y="826"/>
                    <a:pt x="15743" y="826"/>
                  </a:cubicBezTo>
                  <a:cubicBezTo>
                    <a:pt x="15743" y="826"/>
                    <a:pt x="15615" y="952"/>
                    <a:pt x="15872" y="826"/>
                  </a:cubicBezTo>
                  <a:cubicBezTo>
                    <a:pt x="15743" y="826"/>
                    <a:pt x="15743" y="826"/>
                    <a:pt x="15743" y="826"/>
                  </a:cubicBezTo>
                  <a:cubicBezTo>
                    <a:pt x="16386" y="699"/>
                    <a:pt x="17929" y="573"/>
                    <a:pt x="18829" y="952"/>
                  </a:cubicBezTo>
                  <a:cubicBezTo>
                    <a:pt x="20243" y="1457"/>
                    <a:pt x="20886" y="3099"/>
                    <a:pt x="20758" y="4489"/>
                  </a:cubicBezTo>
                  <a:cubicBezTo>
                    <a:pt x="20758" y="4363"/>
                    <a:pt x="20886" y="4363"/>
                    <a:pt x="20758" y="4615"/>
                  </a:cubicBezTo>
                  <a:cubicBezTo>
                    <a:pt x="20758" y="4994"/>
                    <a:pt x="20758" y="5373"/>
                    <a:pt x="20629" y="5752"/>
                  </a:cubicBezTo>
                  <a:cubicBezTo>
                    <a:pt x="20372" y="6636"/>
                    <a:pt x="19986" y="7268"/>
                    <a:pt x="19600" y="8026"/>
                  </a:cubicBezTo>
                  <a:cubicBezTo>
                    <a:pt x="19600" y="8026"/>
                    <a:pt x="19600" y="8026"/>
                    <a:pt x="19600" y="8026"/>
                  </a:cubicBezTo>
                  <a:cubicBezTo>
                    <a:pt x="19472" y="8152"/>
                    <a:pt x="19472" y="8152"/>
                    <a:pt x="19472" y="8278"/>
                  </a:cubicBezTo>
                  <a:cubicBezTo>
                    <a:pt x="19472" y="8278"/>
                    <a:pt x="19472" y="8278"/>
                    <a:pt x="19472" y="8278"/>
                  </a:cubicBezTo>
                  <a:cubicBezTo>
                    <a:pt x="19215" y="8531"/>
                    <a:pt x="19086" y="8784"/>
                    <a:pt x="18958" y="8910"/>
                  </a:cubicBezTo>
                  <a:cubicBezTo>
                    <a:pt x="18958" y="8910"/>
                    <a:pt x="18958" y="8910"/>
                    <a:pt x="18958" y="8910"/>
                  </a:cubicBezTo>
                  <a:cubicBezTo>
                    <a:pt x="18829" y="9036"/>
                    <a:pt x="18958" y="9036"/>
                    <a:pt x="18829" y="9163"/>
                  </a:cubicBezTo>
                  <a:cubicBezTo>
                    <a:pt x="18829" y="9163"/>
                    <a:pt x="18829" y="9163"/>
                    <a:pt x="18829" y="9163"/>
                  </a:cubicBezTo>
                  <a:cubicBezTo>
                    <a:pt x="18700" y="9289"/>
                    <a:pt x="18700" y="9289"/>
                    <a:pt x="18700" y="9289"/>
                  </a:cubicBezTo>
                  <a:cubicBezTo>
                    <a:pt x="18700" y="9289"/>
                    <a:pt x="18315" y="9794"/>
                    <a:pt x="18315" y="9794"/>
                  </a:cubicBezTo>
                  <a:cubicBezTo>
                    <a:pt x="18058" y="10047"/>
                    <a:pt x="17800" y="10299"/>
                    <a:pt x="17543" y="10552"/>
                  </a:cubicBezTo>
                  <a:cubicBezTo>
                    <a:pt x="17543" y="10678"/>
                    <a:pt x="17158" y="10931"/>
                    <a:pt x="17029" y="11184"/>
                  </a:cubicBezTo>
                  <a:cubicBezTo>
                    <a:pt x="16643" y="11563"/>
                    <a:pt x="16000" y="12068"/>
                    <a:pt x="15486" y="12447"/>
                  </a:cubicBezTo>
                  <a:cubicBezTo>
                    <a:pt x="15486" y="12447"/>
                    <a:pt x="15486" y="12447"/>
                    <a:pt x="15486" y="12447"/>
                  </a:cubicBezTo>
                  <a:cubicBezTo>
                    <a:pt x="15358" y="12573"/>
                    <a:pt x="15358" y="12573"/>
                    <a:pt x="15358" y="12573"/>
                  </a:cubicBezTo>
                  <a:cubicBezTo>
                    <a:pt x="15358" y="12573"/>
                    <a:pt x="15358" y="12573"/>
                    <a:pt x="15358" y="12573"/>
                  </a:cubicBezTo>
                  <a:cubicBezTo>
                    <a:pt x="15229" y="12699"/>
                    <a:pt x="15100" y="12826"/>
                    <a:pt x="14972" y="12952"/>
                  </a:cubicBezTo>
                  <a:cubicBezTo>
                    <a:pt x="14972" y="12952"/>
                    <a:pt x="14972" y="12826"/>
                    <a:pt x="15100" y="12826"/>
                  </a:cubicBezTo>
                  <a:cubicBezTo>
                    <a:pt x="15229" y="12699"/>
                    <a:pt x="15100" y="12826"/>
                    <a:pt x="14972" y="12952"/>
                  </a:cubicBezTo>
                  <a:cubicBezTo>
                    <a:pt x="14972" y="12952"/>
                    <a:pt x="14972" y="12952"/>
                    <a:pt x="14972" y="12952"/>
                  </a:cubicBezTo>
                  <a:cubicBezTo>
                    <a:pt x="14843" y="13078"/>
                    <a:pt x="14843" y="13078"/>
                    <a:pt x="14843" y="13078"/>
                  </a:cubicBezTo>
                  <a:cubicBezTo>
                    <a:pt x="14843" y="13078"/>
                    <a:pt x="14715" y="13078"/>
                    <a:pt x="14715" y="13078"/>
                  </a:cubicBezTo>
                  <a:cubicBezTo>
                    <a:pt x="14200" y="13457"/>
                    <a:pt x="13943" y="13710"/>
                    <a:pt x="13429" y="14089"/>
                  </a:cubicBezTo>
                  <a:cubicBezTo>
                    <a:pt x="13558" y="14089"/>
                    <a:pt x="13172" y="14468"/>
                    <a:pt x="13172" y="14342"/>
                  </a:cubicBezTo>
                  <a:cubicBezTo>
                    <a:pt x="12915" y="14594"/>
                    <a:pt x="13300" y="14342"/>
                    <a:pt x="13172" y="14468"/>
                  </a:cubicBezTo>
                  <a:cubicBezTo>
                    <a:pt x="13043" y="14468"/>
                    <a:pt x="12915" y="14594"/>
                    <a:pt x="12915" y="14594"/>
                  </a:cubicBezTo>
                  <a:cubicBezTo>
                    <a:pt x="12915" y="14468"/>
                    <a:pt x="12915" y="14594"/>
                    <a:pt x="12915" y="14468"/>
                  </a:cubicBezTo>
                  <a:cubicBezTo>
                    <a:pt x="12786" y="14721"/>
                    <a:pt x="12786" y="14721"/>
                    <a:pt x="12786" y="14721"/>
                  </a:cubicBezTo>
                  <a:cubicBezTo>
                    <a:pt x="12658" y="14721"/>
                    <a:pt x="12786" y="14594"/>
                    <a:pt x="12786" y="14594"/>
                  </a:cubicBezTo>
                  <a:cubicBezTo>
                    <a:pt x="12400" y="14973"/>
                    <a:pt x="12015" y="15099"/>
                    <a:pt x="11629" y="15478"/>
                  </a:cubicBezTo>
                  <a:cubicBezTo>
                    <a:pt x="11629" y="15478"/>
                    <a:pt x="11758" y="15352"/>
                    <a:pt x="11758" y="15352"/>
                  </a:cubicBezTo>
                  <a:cubicBezTo>
                    <a:pt x="11500" y="15605"/>
                    <a:pt x="11500" y="15605"/>
                    <a:pt x="11115" y="15857"/>
                  </a:cubicBezTo>
                  <a:cubicBezTo>
                    <a:pt x="11115" y="15731"/>
                    <a:pt x="11115" y="15731"/>
                    <a:pt x="11115" y="15731"/>
                  </a:cubicBezTo>
                  <a:cubicBezTo>
                    <a:pt x="11115" y="15857"/>
                    <a:pt x="10986" y="15857"/>
                    <a:pt x="10858" y="15984"/>
                  </a:cubicBezTo>
                  <a:cubicBezTo>
                    <a:pt x="10729" y="15984"/>
                    <a:pt x="10986" y="15857"/>
                    <a:pt x="11115" y="15857"/>
                  </a:cubicBezTo>
                  <a:cubicBezTo>
                    <a:pt x="10986" y="15857"/>
                    <a:pt x="10600" y="16110"/>
                    <a:pt x="10729" y="16110"/>
                  </a:cubicBezTo>
                  <a:cubicBezTo>
                    <a:pt x="10600" y="16236"/>
                    <a:pt x="10472" y="16236"/>
                    <a:pt x="10472" y="16236"/>
                  </a:cubicBezTo>
                  <a:cubicBezTo>
                    <a:pt x="10472" y="16236"/>
                    <a:pt x="10600" y="16236"/>
                    <a:pt x="10472" y="16236"/>
                  </a:cubicBezTo>
                  <a:cubicBezTo>
                    <a:pt x="10215" y="16363"/>
                    <a:pt x="9958" y="16615"/>
                    <a:pt x="9700" y="16742"/>
                  </a:cubicBezTo>
                  <a:cubicBezTo>
                    <a:pt x="9700" y="16742"/>
                    <a:pt x="9700" y="16742"/>
                    <a:pt x="9700" y="16742"/>
                  </a:cubicBezTo>
                  <a:cubicBezTo>
                    <a:pt x="9443" y="16994"/>
                    <a:pt x="9443" y="16868"/>
                    <a:pt x="9186" y="17121"/>
                  </a:cubicBezTo>
                  <a:close/>
                </a:path>
              </a:pathLst>
            </a:custGeom>
            <a:solidFill>
              <a:srgbClr val="EFEFE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6" name="Shape 216"/>
            <p:cNvSpPr/>
            <p:nvPr/>
          </p:nvSpPr>
          <p:spPr>
            <a:xfrm>
              <a:off x="28430" y="324897"/>
              <a:ext cx="1" cy="1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0" h="21600" fill="norm" stroke="1" extrusionOk="0">
                  <a:moveTo>
                    <a:pt x="0" y="0"/>
                  </a:moveTo>
                  <a:cubicBezTo>
                    <a:pt x="0" y="10800"/>
                    <a:pt x="0" y="10800"/>
                    <a:pt x="0" y="10800"/>
                  </a:cubicBezTo>
                  <a:cubicBezTo>
                    <a:pt x="0" y="10800"/>
                    <a:pt x="0" y="10800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7" name="Shape 217"/>
            <p:cNvSpPr/>
            <p:nvPr/>
          </p:nvSpPr>
          <p:spPr>
            <a:xfrm>
              <a:off x="80923" y="507777"/>
              <a:ext cx="1354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8" name="Shape 218"/>
            <p:cNvSpPr/>
            <p:nvPr/>
          </p:nvSpPr>
          <p:spPr>
            <a:xfrm>
              <a:off x="102184" y="540515"/>
              <a:ext cx="13548" cy="1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9600" h="9600" fill="norm" stroke="1" extrusionOk="0">
                  <a:moveTo>
                    <a:pt x="9600" y="9600"/>
                  </a:moveTo>
                  <a:cubicBezTo>
                    <a:pt x="-12000" y="-12000"/>
                    <a:pt x="9600" y="9600"/>
                    <a:pt x="9600" y="9600"/>
                  </a:cubicBezTo>
                  <a:cubicBezTo>
                    <a:pt x="9600" y="9600"/>
                    <a:pt x="9600" y="9600"/>
                    <a:pt x="9600" y="9600"/>
                  </a:cubicBezTo>
                  <a:close/>
                </a:path>
              </a:pathLst>
            </a:custGeom>
            <a:solidFill>
              <a:srgbClr val="EFEFE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9" name="Shape 219"/>
            <p:cNvSpPr/>
            <p:nvPr/>
          </p:nvSpPr>
          <p:spPr>
            <a:xfrm>
              <a:off x="11496" y="216524"/>
              <a:ext cx="13548" cy="13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EFE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0" name="Shape 220"/>
            <p:cNvSpPr/>
            <p:nvPr/>
          </p:nvSpPr>
          <p:spPr>
            <a:xfrm>
              <a:off x="166436" y="30257"/>
              <a:ext cx="1354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1" name="Shape 221"/>
            <p:cNvSpPr/>
            <p:nvPr/>
          </p:nvSpPr>
          <p:spPr>
            <a:xfrm>
              <a:off x="19963" y="290184"/>
              <a:ext cx="1356" cy="13547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2" name="Shape 222"/>
            <p:cNvSpPr/>
            <p:nvPr/>
          </p:nvSpPr>
          <p:spPr>
            <a:xfrm>
              <a:off x="157970" y="24330"/>
              <a:ext cx="13547" cy="13547"/>
            </a:xfrm>
            <a:prstGeom prst="rect">
              <a:avLst/>
            </a:prstGeom>
            <a:solidFill>
              <a:srgbClr val="EFEFE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3" name="Shape 223"/>
            <p:cNvSpPr/>
            <p:nvPr/>
          </p:nvSpPr>
          <p:spPr>
            <a:xfrm>
              <a:off x="182523" y="29410"/>
              <a:ext cx="13548" cy="1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FEFE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4" name="Shape 224"/>
            <p:cNvSpPr/>
            <p:nvPr/>
          </p:nvSpPr>
          <p:spPr>
            <a:xfrm>
              <a:off x="45363" y="114500"/>
              <a:ext cx="1356" cy="13548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5" name="Shape 225"/>
            <p:cNvSpPr/>
            <p:nvPr/>
          </p:nvSpPr>
          <p:spPr>
            <a:xfrm>
              <a:off x="144423" y="27716"/>
              <a:ext cx="13548" cy="13548"/>
            </a:xfrm>
            <a:prstGeom prst="rect">
              <a:avLst/>
            </a:prstGeom>
            <a:solidFill>
              <a:srgbClr val="EFEFE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6" name="Shape 226"/>
            <p:cNvSpPr/>
            <p:nvPr/>
          </p:nvSpPr>
          <p:spPr>
            <a:xfrm>
              <a:off x="201996" y="41263"/>
              <a:ext cx="13548" cy="13548"/>
            </a:xfrm>
            <a:prstGeom prst="rect">
              <a:avLst/>
            </a:prstGeom>
            <a:solidFill>
              <a:srgbClr val="EFEFE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7" name="Shape 227"/>
            <p:cNvSpPr/>
            <p:nvPr/>
          </p:nvSpPr>
          <p:spPr>
            <a:xfrm>
              <a:off x="443297" y="335057"/>
              <a:ext cx="13547" cy="1356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8" name="Shape 228"/>
            <p:cNvSpPr/>
            <p:nvPr/>
          </p:nvSpPr>
          <p:spPr>
            <a:xfrm>
              <a:off x="284123" y="440890"/>
              <a:ext cx="13548" cy="1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21600" y="2160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EFEFE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9" name="Shape 229"/>
            <p:cNvSpPr/>
            <p:nvPr/>
          </p:nvSpPr>
          <p:spPr>
            <a:xfrm>
              <a:off x="489017" y="351990"/>
              <a:ext cx="23707" cy="16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0"/>
                    <a:pt x="21600" y="0"/>
                    <a:pt x="21600" y="0"/>
                  </a:cubicBezTo>
                  <a:cubicBezTo>
                    <a:pt x="18000" y="5400"/>
                    <a:pt x="10800" y="10800"/>
                    <a:pt x="0" y="2160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EFEFE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0" name="Shape 230"/>
            <p:cNvSpPr/>
            <p:nvPr/>
          </p:nvSpPr>
          <p:spPr>
            <a:xfrm>
              <a:off x="240943" y="401944"/>
              <a:ext cx="13548" cy="13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10800" y="10800"/>
                    <a:pt x="10800" y="10800"/>
                    <a:pt x="21600" y="0"/>
                  </a:cubicBezTo>
                  <a:close/>
                </a:path>
              </a:pathLst>
            </a:custGeom>
            <a:solidFill>
              <a:srgbClr val="EFEFE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1" name="Shape 231"/>
            <p:cNvSpPr/>
            <p:nvPr/>
          </p:nvSpPr>
          <p:spPr>
            <a:xfrm>
              <a:off x="567757" y="172497"/>
              <a:ext cx="13547" cy="1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0"/>
                    <a:pt x="10800" y="21600"/>
                    <a:pt x="0" y="21600"/>
                  </a:cubicBezTo>
                  <a:cubicBezTo>
                    <a:pt x="10800" y="2160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EFEFE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2" name="Shape 232"/>
            <p:cNvSpPr/>
            <p:nvPr/>
          </p:nvSpPr>
          <p:spPr>
            <a:xfrm>
              <a:off x="340850" y="462904"/>
              <a:ext cx="13548" cy="13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1600" y="0"/>
                    <a:pt x="21600" y="0"/>
                    <a:pt x="21600" y="0"/>
                  </a:cubicBezTo>
                  <a:cubicBezTo>
                    <a:pt x="21600" y="0"/>
                    <a:pt x="14400" y="10800"/>
                    <a:pt x="0" y="21600"/>
                  </a:cubicBezTo>
                  <a:close/>
                </a:path>
              </a:pathLst>
            </a:custGeom>
            <a:solidFill>
              <a:srgbClr val="EFEFE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3" name="Shape 233"/>
            <p:cNvSpPr/>
            <p:nvPr/>
          </p:nvSpPr>
          <p:spPr>
            <a:xfrm>
              <a:off x="266343" y="561117"/>
              <a:ext cx="13548" cy="1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10800" y="1080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EFEFE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4" name="Shape 234"/>
            <p:cNvSpPr/>
            <p:nvPr/>
          </p:nvSpPr>
          <p:spPr>
            <a:xfrm>
              <a:off x="259570" y="567044"/>
              <a:ext cx="13548" cy="13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1600" y="0"/>
                    <a:pt x="21600" y="0"/>
                    <a:pt x="21600" y="0"/>
                  </a:cubicBezTo>
                  <a:cubicBezTo>
                    <a:pt x="0" y="2160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EFEFE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5" name="Shape 235"/>
            <p:cNvSpPr/>
            <p:nvPr/>
          </p:nvSpPr>
          <p:spPr>
            <a:xfrm>
              <a:off x="118176" y="47190"/>
              <a:ext cx="23708" cy="20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2960"/>
                    <a:pt x="14400" y="8640"/>
                    <a:pt x="21600" y="0"/>
                  </a:cubicBezTo>
                  <a:cubicBezTo>
                    <a:pt x="14400" y="8640"/>
                    <a:pt x="7200" y="12960"/>
                    <a:pt x="0" y="21600"/>
                  </a:cubicBezTo>
                  <a:close/>
                </a:path>
              </a:pathLst>
            </a:custGeom>
            <a:solidFill>
              <a:srgbClr val="EFEFE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6" name="Shape 236"/>
            <p:cNvSpPr/>
            <p:nvPr/>
          </p:nvSpPr>
          <p:spPr>
            <a:xfrm>
              <a:off x="87132" y="499310"/>
              <a:ext cx="13548" cy="1356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7" name="Shape 237"/>
            <p:cNvSpPr/>
            <p:nvPr/>
          </p:nvSpPr>
          <p:spPr>
            <a:xfrm>
              <a:off x="121563" y="45497"/>
              <a:ext cx="13548" cy="13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EFEFE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8" name="Shape 238"/>
            <p:cNvSpPr/>
            <p:nvPr/>
          </p:nvSpPr>
          <p:spPr>
            <a:xfrm>
              <a:off x="509337" y="319817"/>
              <a:ext cx="25213" cy="20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18" h="21600" fill="norm" stroke="1" extrusionOk="0">
                  <a:moveTo>
                    <a:pt x="0" y="21600"/>
                  </a:moveTo>
                  <a:cubicBezTo>
                    <a:pt x="6171" y="12960"/>
                    <a:pt x="21600" y="0"/>
                    <a:pt x="18514" y="0"/>
                  </a:cubicBezTo>
                  <a:cubicBezTo>
                    <a:pt x="12343" y="8640"/>
                    <a:pt x="3086" y="17280"/>
                    <a:pt x="0" y="21600"/>
                  </a:cubicBezTo>
                  <a:close/>
                </a:path>
              </a:pathLst>
            </a:custGeom>
            <a:solidFill>
              <a:srgbClr val="EFEFE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9" name="Shape 239"/>
            <p:cNvSpPr/>
            <p:nvPr/>
          </p:nvSpPr>
          <p:spPr>
            <a:xfrm>
              <a:off x="247717" y="269864"/>
              <a:ext cx="13547" cy="13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1600" y="0"/>
                    <a:pt x="21600" y="0"/>
                    <a:pt x="21600" y="0"/>
                  </a:cubicBezTo>
                  <a:cubicBezTo>
                    <a:pt x="21600" y="2160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EFEFE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0" name="Shape 240"/>
            <p:cNvSpPr/>
            <p:nvPr/>
          </p:nvSpPr>
          <p:spPr>
            <a:xfrm>
              <a:off x="115636" y="49730"/>
              <a:ext cx="13548" cy="1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  <a:lnTo>
                    <a:pt x="864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FEFE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1" name="Shape 241"/>
            <p:cNvSpPr/>
            <p:nvPr/>
          </p:nvSpPr>
          <p:spPr>
            <a:xfrm>
              <a:off x="84310" y="384164"/>
              <a:ext cx="1354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2" name="Shape 242"/>
            <p:cNvSpPr/>
            <p:nvPr/>
          </p:nvSpPr>
          <p:spPr>
            <a:xfrm>
              <a:off x="40580" y="416634"/>
              <a:ext cx="28773" cy="2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2656" h="10911" fill="norm" stroke="1" extrusionOk="0">
                  <a:moveTo>
                    <a:pt x="12656" y="5456"/>
                  </a:moveTo>
                  <a:cubicBezTo>
                    <a:pt x="10856" y="7256"/>
                    <a:pt x="10856" y="7256"/>
                    <a:pt x="10856" y="7256"/>
                  </a:cubicBezTo>
                  <a:cubicBezTo>
                    <a:pt x="9056" y="9056"/>
                    <a:pt x="9056" y="9056"/>
                    <a:pt x="9056" y="9056"/>
                  </a:cubicBezTo>
                  <a:cubicBezTo>
                    <a:pt x="9056" y="9056"/>
                    <a:pt x="9056" y="9056"/>
                    <a:pt x="9056" y="9056"/>
                  </a:cubicBezTo>
                  <a:cubicBezTo>
                    <a:pt x="9056" y="9056"/>
                    <a:pt x="9056" y="9056"/>
                    <a:pt x="9056" y="9056"/>
                  </a:cubicBezTo>
                  <a:cubicBezTo>
                    <a:pt x="9056" y="9056"/>
                    <a:pt x="9056" y="9056"/>
                    <a:pt x="9056" y="9056"/>
                  </a:cubicBezTo>
                  <a:cubicBezTo>
                    <a:pt x="9056" y="9056"/>
                    <a:pt x="9056" y="9056"/>
                    <a:pt x="9056" y="9056"/>
                  </a:cubicBezTo>
                  <a:cubicBezTo>
                    <a:pt x="10856" y="10856"/>
                    <a:pt x="-5344" y="-5344"/>
                    <a:pt x="1856" y="1856"/>
                  </a:cubicBezTo>
                  <a:cubicBezTo>
                    <a:pt x="1856" y="1856"/>
                    <a:pt x="1856" y="1856"/>
                    <a:pt x="1856" y="1856"/>
                  </a:cubicBezTo>
                  <a:cubicBezTo>
                    <a:pt x="1856" y="1856"/>
                    <a:pt x="1856" y="1856"/>
                    <a:pt x="1856" y="1856"/>
                  </a:cubicBezTo>
                  <a:cubicBezTo>
                    <a:pt x="1856" y="1856"/>
                    <a:pt x="1856" y="1856"/>
                    <a:pt x="1856" y="1856"/>
                  </a:cubicBezTo>
                  <a:cubicBezTo>
                    <a:pt x="1856" y="1856"/>
                    <a:pt x="1856" y="1856"/>
                    <a:pt x="1856" y="1856"/>
                  </a:cubicBezTo>
                  <a:cubicBezTo>
                    <a:pt x="1856" y="1856"/>
                    <a:pt x="1856" y="1856"/>
                    <a:pt x="1856" y="1856"/>
                  </a:cubicBezTo>
                  <a:cubicBezTo>
                    <a:pt x="1856" y="56"/>
                    <a:pt x="1856" y="56"/>
                    <a:pt x="1856" y="56"/>
                  </a:cubicBezTo>
                  <a:cubicBezTo>
                    <a:pt x="1856" y="1856"/>
                    <a:pt x="1856" y="1856"/>
                    <a:pt x="1856" y="1856"/>
                  </a:cubicBezTo>
                  <a:cubicBezTo>
                    <a:pt x="1856" y="1856"/>
                    <a:pt x="1856" y="1856"/>
                    <a:pt x="1856" y="1856"/>
                  </a:cubicBezTo>
                  <a:cubicBezTo>
                    <a:pt x="1856" y="1856"/>
                    <a:pt x="1856" y="1856"/>
                    <a:pt x="1856" y="1856"/>
                  </a:cubicBezTo>
                  <a:cubicBezTo>
                    <a:pt x="1856" y="1856"/>
                    <a:pt x="1856" y="1856"/>
                    <a:pt x="1856" y="1856"/>
                  </a:cubicBezTo>
                  <a:cubicBezTo>
                    <a:pt x="1856" y="1856"/>
                    <a:pt x="1856" y="1856"/>
                    <a:pt x="1856" y="1856"/>
                  </a:cubicBezTo>
                  <a:cubicBezTo>
                    <a:pt x="1856" y="1856"/>
                    <a:pt x="1856" y="1856"/>
                    <a:pt x="1856" y="1856"/>
                  </a:cubicBezTo>
                  <a:cubicBezTo>
                    <a:pt x="56" y="56"/>
                    <a:pt x="16256" y="16256"/>
                    <a:pt x="9056" y="9056"/>
                  </a:cubicBezTo>
                  <a:cubicBezTo>
                    <a:pt x="9056" y="9056"/>
                    <a:pt x="9056" y="9056"/>
                    <a:pt x="9056" y="9056"/>
                  </a:cubicBezTo>
                  <a:cubicBezTo>
                    <a:pt x="9056" y="9056"/>
                    <a:pt x="9056" y="9056"/>
                    <a:pt x="9056" y="9056"/>
                  </a:cubicBezTo>
                  <a:cubicBezTo>
                    <a:pt x="9056" y="9056"/>
                    <a:pt x="9056" y="9056"/>
                    <a:pt x="9056" y="9056"/>
                  </a:cubicBezTo>
                  <a:cubicBezTo>
                    <a:pt x="10856" y="9056"/>
                    <a:pt x="10856" y="9056"/>
                    <a:pt x="10856" y="9056"/>
                  </a:cubicBezTo>
                  <a:cubicBezTo>
                    <a:pt x="10856" y="7256"/>
                    <a:pt x="10856" y="7256"/>
                    <a:pt x="10856" y="7256"/>
                  </a:cubicBezTo>
                  <a:lnTo>
                    <a:pt x="12656" y="5456"/>
                  </a:lnTo>
                  <a:close/>
                </a:path>
              </a:pathLst>
            </a:custGeom>
            <a:solidFill>
              <a:srgbClr val="EFEFE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3" name="Shape 243"/>
            <p:cNvSpPr/>
            <p:nvPr/>
          </p:nvSpPr>
          <p:spPr>
            <a:xfrm>
              <a:off x="141036" y="36183"/>
              <a:ext cx="13548" cy="1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0800"/>
                    <a:pt x="14400" y="10800"/>
                    <a:pt x="21600" y="0"/>
                  </a:cubicBezTo>
                  <a:cubicBezTo>
                    <a:pt x="14400" y="10800"/>
                    <a:pt x="7200" y="10800"/>
                    <a:pt x="0" y="21600"/>
                  </a:cubicBezTo>
                  <a:close/>
                </a:path>
              </a:pathLst>
            </a:custGeom>
            <a:solidFill>
              <a:srgbClr val="EFEFE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4" name="Shape 244"/>
            <p:cNvSpPr/>
            <p:nvPr/>
          </p:nvSpPr>
          <p:spPr>
            <a:xfrm>
              <a:off x="328997" y="119157"/>
              <a:ext cx="13547" cy="13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EFEFE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5" name="Shape 245"/>
            <p:cNvSpPr/>
            <p:nvPr/>
          </p:nvSpPr>
          <p:spPr>
            <a:xfrm>
              <a:off x="621944" y="143710"/>
              <a:ext cx="13547" cy="1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1600" y="0"/>
                    <a:pt x="21600" y="0"/>
                    <a:pt x="21600" y="0"/>
                  </a:cubicBezTo>
                  <a:cubicBezTo>
                    <a:pt x="21600" y="0"/>
                    <a:pt x="21600" y="0"/>
                    <a:pt x="0" y="21600"/>
                  </a:cubicBezTo>
                  <a:close/>
                </a:path>
              </a:pathLst>
            </a:custGeom>
            <a:solidFill>
              <a:srgbClr val="EFEFE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6" name="Shape 246"/>
            <p:cNvSpPr/>
            <p:nvPr/>
          </p:nvSpPr>
          <p:spPr>
            <a:xfrm>
              <a:off x="211310" y="467983"/>
              <a:ext cx="13548" cy="13548"/>
            </a:xfrm>
            <a:prstGeom prst="rect">
              <a:avLst/>
            </a:prstGeom>
            <a:solidFill>
              <a:srgbClr val="EFEFE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7" name="Shape 247"/>
            <p:cNvSpPr/>
            <p:nvPr/>
          </p:nvSpPr>
          <p:spPr>
            <a:xfrm>
              <a:off x="219777" y="453590"/>
              <a:ext cx="16934" cy="20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200" y="4320"/>
                    <a:pt x="5400" y="17280"/>
                    <a:pt x="0" y="21600"/>
                  </a:cubicBezTo>
                  <a:cubicBezTo>
                    <a:pt x="5400" y="12960"/>
                    <a:pt x="16200" y="8640"/>
                    <a:pt x="21600" y="0"/>
                  </a:cubicBezTo>
                  <a:close/>
                </a:path>
              </a:pathLst>
            </a:custGeom>
            <a:solidFill>
              <a:srgbClr val="EFEFE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8" name="Shape 248"/>
            <p:cNvSpPr/>
            <p:nvPr/>
          </p:nvSpPr>
          <p:spPr>
            <a:xfrm>
              <a:off x="175750" y="506084"/>
              <a:ext cx="1" cy="13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0" h="21600" fill="norm" stroke="1" extrusionOk="0">
                  <a:moveTo>
                    <a:pt x="0" y="21600"/>
                  </a:move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9" name="Shape 249"/>
            <p:cNvSpPr/>
            <p:nvPr/>
          </p:nvSpPr>
          <p:spPr>
            <a:xfrm>
              <a:off x="608397" y="171650"/>
              <a:ext cx="13547" cy="13548"/>
            </a:xfrm>
            <a:prstGeom prst="rect">
              <a:avLst/>
            </a:prstGeom>
            <a:solidFill>
              <a:srgbClr val="EFEFE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0" name="Shape 250"/>
            <p:cNvSpPr/>
            <p:nvPr/>
          </p:nvSpPr>
          <p:spPr>
            <a:xfrm>
              <a:off x="510183" y="229224"/>
              <a:ext cx="13548" cy="13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10800" y="21600"/>
                    <a:pt x="10800" y="0"/>
                    <a:pt x="21600" y="0"/>
                  </a:cubicBezTo>
                  <a:close/>
                </a:path>
              </a:pathLst>
            </a:custGeom>
            <a:solidFill>
              <a:srgbClr val="EFEFE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1" name="Shape 251"/>
            <p:cNvSpPr/>
            <p:nvPr/>
          </p:nvSpPr>
          <p:spPr>
            <a:xfrm>
              <a:off x="213850" y="403637"/>
              <a:ext cx="13547" cy="13547"/>
            </a:xfrm>
            <a:prstGeom prst="rect">
              <a:avLst/>
            </a:prstGeom>
            <a:solidFill>
              <a:srgbClr val="EFEFE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2" name="Shape 252"/>
            <p:cNvSpPr/>
            <p:nvPr/>
          </p:nvSpPr>
          <p:spPr>
            <a:xfrm>
              <a:off x="0" y="10314"/>
              <a:ext cx="664678" cy="615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29" h="20775" fill="norm" stroke="1" extrusionOk="0">
                  <a:moveTo>
                    <a:pt x="8084" y="11556"/>
                  </a:moveTo>
                  <a:cubicBezTo>
                    <a:pt x="10358" y="9218"/>
                    <a:pt x="13768" y="6466"/>
                    <a:pt x="16295" y="4402"/>
                  </a:cubicBezTo>
                  <a:cubicBezTo>
                    <a:pt x="16800" y="3852"/>
                    <a:pt x="17684" y="3302"/>
                    <a:pt x="18568" y="2751"/>
                  </a:cubicBezTo>
                  <a:cubicBezTo>
                    <a:pt x="18695" y="2751"/>
                    <a:pt x="18695" y="2751"/>
                    <a:pt x="18695" y="2751"/>
                  </a:cubicBezTo>
                  <a:cubicBezTo>
                    <a:pt x="18947" y="2614"/>
                    <a:pt x="19200" y="2476"/>
                    <a:pt x="19453" y="2476"/>
                  </a:cubicBezTo>
                  <a:cubicBezTo>
                    <a:pt x="19705" y="2339"/>
                    <a:pt x="18821" y="2614"/>
                    <a:pt x="19453" y="2476"/>
                  </a:cubicBezTo>
                  <a:cubicBezTo>
                    <a:pt x="19705" y="2339"/>
                    <a:pt x="19705" y="2339"/>
                    <a:pt x="19705" y="2339"/>
                  </a:cubicBezTo>
                  <a:cubicBezTo>
                    <a:pt x="19705" y="2339"/>
                    <a:pt x="19832" y="2339"/>
                    <a:pt x="19958" y="2201"/>
                  </a:cubicBezTo>
                  <a:cubicBezTo>
                    <a:pt x="20084" y="2201"/>
                    <a:pt x="20084" y="2201"/>
                    <a:pt x="20084" y="2201"/>
                  </a:cubicBezTo>
                  <a:cubicBezTo>
                    <a:pt x="20210" y="2201"/>
                    <a:pt x="20210" y="2201"/>
                    <a:pt x="20210" y="2201"/>
                  </a:cubicBezTo>
                  <a:cubicBezTo>
                    <a:pt x="20210" y="2201"/>
                    <a:pt x="20210" y="2201"/>
                    <a:pt x="20210" y="2201"/>
                  </a:cubicBezTo>
                  <a:cubicBezTo>
                    <a:pt x="20210" y="2201"/>
                    <a:pt x="20210" y="2201"/>
                    <a:pt x="20210" y="2201"/>
                  </a:cubicBezTo>
                  <a:cubicBezTo>
                    <a:pt x="20210" y="2201"/>
                    <a:pt x="20210" y="2201"/>
                    <a:pt x="20210" y="2201"/>
                  </a:cubicBezTo>
                  <a:cubicBezTo>
                    <a:pt x="20210" y="2339"/>
                    <a:pt x="19579" y="825"/>
                    <a:pt x="19832" y="1513"/>
                  </a:cubicBezTo>
                  <a:cubicBezTo>
                    <a:pt x="19832" y="1513"/>
                    <a:pt x="19832" y="1513"/>
                    <a:pt x="19832" y="1513"/>
                  </a:cubicBezTo>
                  <a:cubicBezTo>
                    <a:pt x="19832" y="1513"/>
                    <a:pt x="19832" y="1513"/>
                    <a:pt x="19832" y="1513"/>
                  </a:cubicBezTo>
                  <a:cubicBezTo>
                    <a:pt x="19832" y="1513"/>
                    <a:pt x="19832" y="1513"/>
                    <a:pt x="19832" y="1513"/>
                  </a:cubicBezTo>
                  <a:cubicBezTo>
                    <a:pt x="19832" y="1513"/>
                    <a:pt x="19832" y="1513"/>
                    <a:pt x="19832" y="1513"/>
                  </a:cubicBezTo>
                  <a:cubicBezTo>
                    <a:pt x="19579" y="1651"/>
                    <a:pt x="19579" y="1651"/>
                    <a:pt x="19579" y="1651"/>
                  </a:cubicBezTo>
                  <a:cubicBezTo>
                    <a:pt x="19326" y="1926"/>
                    <a:pt x="19200" y="2063"/>
                    <a:pt x="19705" y="1513"/>
                  </a:cubicBezTo>
                  <a:cubicBezTo>
                    <a:pt x="17053" y="3852"/>
                    <a:pt x="17053" y="3852"/>
                    <a:pt x="17053" y="3852"/>
                  </a:cubicBezTo>
                  <a:cubicBezTo>
                    <a:pt x="16547" y="4265"/>
                    <a:pt x="16800" y="4127"/>
                    <a:pt x="16168" y="4677"/>
                  </a:cubicBezTo>
                  <a:cubicBezTo>
                    <a:pt x="16042" y="4815"/>
                    <a:pt x="16295" y="4402"/>
                    <a:pt x="16295" y="4540"/>
                  </a:cubicBezTo>
                  <a:cubicBezTo>
                    <a:pt x="14400" y="6053"/>
                    <a:pt x="14147" y="6466"/>
                    <a:pt x="12379" y="7979"/>
                  </a:cubicBezTo>
                  <a:cubicBezTo>
                    <a:pt x="12505" y="7842"/>
                    <a:pt x="12505" y="7842"/>
                    <a:pt x="12505" y="7842"/>
                  </a:cubicBezTo>
                  <a:cubicBezTo>
                    <a:pt x="12253" y="8117"/>
                    <a:pt x="11621" y="8667"/>
                    <a:pt x="11621" y="8667"/>
                  </a:cubicBezTo>
                  <a:cubicBezTo>
                    <a:pt x="11874" y="8530"/>
                    <a:pt x="11874" y="8392"/>
                    <a:pt x="12505" y="7842"/>
                  </a:cubicBezTo>
                  <a:cubicBezTo>
                    <a:pt x="12505" y="7979"/>
                    <a:pt x="11874" y="8530"/>
                    <a:pt x="11874" y="8530"/>
                  </a:cubicBezTo>
                  <a:cubicBezTo>
                    <a:pt x="11495" y="8942"/>
                    <a:pt x="11242" y="9080"/>
                    <a:pt x="10863" y="9493"/>
                  </a:cubicBezTo>
                  <a:cubicBezTo>
                    <a:pt x="10232" y="10043"/>
                    <a:pt x="9474" y="10869"/>
                    <a:pt x="8968" y="11281"/>
                  </a:cubicBezTo>
                  <a:cubicBezTo>
                    <a:pt x="8589" y="11556"/>
                    <a:pt x="8337" y="11832"/>
                    <a:pt x="7832" y="12519"/>
                  </a:cubicBezTo>
                  <a:cubicBezTo>
                    <a:pt x="7326" y="12932"/>
                    <a:pt x="7832" y="12382"/>
                    <a:pt x="7326" y="13070"/>
                  </a:cubicBezTo>
                  <a:cubicBezTo>
                    <a:pt x="7200" y="13207"/>
                    <a:pt x="7200" y="13207"/>
                    <a:pt x="7200" y="13207"/>
                  </a:cubicBezTo>
                  <a:cubicBezTo>
                    <a:pt x="6695" y="13620"/>
                    <a:pt x="6821" y="13620"/>
                    <a:pt x="6821" y="13483"/>
                  </a:cubicBezTo>
                  <a:cubicBezTo>
                    <a:pt x="6316" y="14033"/>
                    <a:pt x="6442" y="14033"/>
                    <a:pt x="5810" y="14721"/>
                  </a:cubicBezTo>
                  <a:cubicBezTo>
                    <a:pt x="6063" y="14308"/>
                    <a:pt x="6063" y="14308"/>
                    <a:pt x="6063" y="14308"/>
                  </a:cubicBezTo>
                  <a:cubicBezTo>
                    <a:pt x="5684" y="14858"/>
                    <a:pt x="5558" y="15133"/>
                    <a:pt x="4926" y="15821"/>
                  </a:cubicBezTo>
                  <a:cubicBezTo>
                    <a:pt x="4926" y="15821"/>
                    <a:pt x="5179" y="15546"/>
                    <a:pt x="5305" y="15271"/>
                  </a:cubicBezTo>
                  <a:cubicBezTo>
                    <a:pt x="4926" y="15684"/>
                    <a:pt x="4800" y="16097"/>
                    <a:pt x="4547" y="16234"/>
                  </a:cubicBezTo>
                  <a:cubicBezTo>
                    <a:pt x="4674" y="16234"/>
                    <a:pt x="5053" y="15684"/>
                    <a:pt x="4926" y="15959"/>
                  </a:cubicBezTo>
                  <a:cubicBezTo>
                    <a:pt x="4547" y="16372"/>
                    <a:pt x="4295" y="16922"/>
                    <a:pt x="4168" y="17197"/>
                  </a:cubicBezTo>
                  <a:cubicBezTo>
                    <a:pt x="4421" y="16647"/>
                    <a:pt x="4421" y="16647"/>
                    <a:pt x="4421" y="16647"/>
                  </a:cubicBezTo>
                  <a:cubicBezTo>
                    <a:pt x="3916" y="17610"/>
                    <a:pt x="4168" y="17197"/>
                    <a:pt x="3537" y="18160"/>
                  </a:cubicBezTo>
                  <a:cubicBezTo>
                    <a:pt x="3537" y="18023"/>
                    <a:pt x="3537" y="18160"/>
                    <a:pt x="3537" y="18023"/>
                  </a:cubicBezTo>
                  <a:cubicBezTo>
                    <a:pt x="3158" y="18573"/>
                    <a:pt x="3158" y="18573"/>
                    <a:pt x="3158" y="18573"/>
                  </a:cubicBezTo>
                  <a:cubicBezTo>
                    <a:pt x="3789" y="19398"/>
                    <a:pt x="3663" y="18573"/>
                    <a:pt x="3916" y="18573"/>
                  </a:cubicBezTo>
                  <a:cubicBezTo>
                    <a:pt x="4168" y="18298"/>
                    <a:pt x="4547" y="17885"/>
                    <a:pt x="4926" y="17610"/>
                  </a:cubicBezTo>
                  <a:cubicBezTo>
                    <a:pt x="4800" y="17748"/>
                    <a:pt x="4800" y="17748"/>
                    <a:pt x="4800" y="17748"/>
                  </a:cubicBezTo>
                  <a:cubicBezTo>
                    <a:pt x="5053" y="17335"/>
                    <a:pt x="5179" y="17197"/>
                    <a:pt x="5432" y="17060"/>
                  </a:cubicBezTo>
                  <a:cubicBezTo>
                    <a:pt x="4926" y="17472"/>
                    <a:pt x="5053" y="17335"/>
                    <a:pt x="5053" y="17335"/>
                  </a:cubicBezTo>
                  <a:cubicBezTo>
                    <a:pt x="5558" y="16784"/>
                    <a:pt x="5810" y="16372"/>
                    <a:pt x="6821" y="15546"/>
                  </a:cubicBezTo>
                  <a:cubicBezTo>
                    <a:pt x="6821" y="15546"/>
                    <a:pt x="6568" y="15821"/>
                    <a:pt x="6316" y="15959"/>
                  </a:cubicBezTo>
                  <a:cubicBezTo>
                    <a:pt x="6063" y="16372"/>
                    <a:pt x="6063" y="16509"/>
                    <a:pt x="5432" y="17060"/>
                  </a:cubicBezTo>
                  <a:cubicBezTo>
                    <a:pt x="5810" y="16647"/>
                    <a:pt x="6189" y="16234"/>
                    <a:pt x="6189" y="16372"/>
                  </a:cubicBezTo>
                  <a:cubicBezTo>
                    <a:pt x="6189" y="16234"/>
                    <a:pt x="6189" y="16234"/>
                    <a:pt x="6189" y="16234"/>
                  </a:cubicBezTo>
                  <a:cubicBezTo>
                    <a:pt x="6442" y="15959"/>
                    <a:pt x="6568" y="15821"/>
                    <a:pt x="6695" y="15684"/>
                  </a:cubicBezTo>
                  <a:cubicBezTo>
                    <a:pt x="6821" y="15546"/>
                    <a:pt x="6316" y="16097"/>
                    <a:pt x="6821" y="15546"/>
                  </a:cubicBezTo>
                  <a:cubicBezTo>
                    <a:pt x="7326" y="14996"/>
                    <a:pt x="7074" y="15271"/>
                    <a:pt x="7200" y="15133"/>
                  </a:cubicBezTo>
                  <a:cubicBezTo>
                    <a:pt x="7958" y="14446"/>
                    <a:pt x="7453" y="14858"/>
                    <a:pt x="8210" y="14170"/>
                  </a:cubicBezTo>
                  <a:cubicBezTo>
                    <a:pt x="8210" y="14170"/>
                    <a:pt x="7958" y="14308"/>
                    <a:pt x="7958" y="14446"/>
                  </a:cubicBezTo>
                  <a:cubicBezTo>
                    <a:pt x="8463" y="13895"/>
                    <a:pt x="9221" y="13207"/>
                    <a:pt x="9474" y="13070"/>
                  </a:cubicBezTo>
                  <a:cubicBezTo>
                    <a:pt x="9347" y="13070"/>
                    <a:pt x="9347" y="13207"/>
                    <a:pt x="9221" y="13345"/>
                  </a:cubicBezTo>
                  <a:cubicBezTo>
                    <a:pt x="9221" y="13345"/>
                    <a:pt x="9221" y="13345"/>
                    <a:pt x="9221" y="13345"/>
                  </a:cubicBezTo>
                  <a:cubicBezTo>
                    <a:pt x="8589" y="13895"/>
                    <a:pt x="9726" y="12795"/>
                    <a:pt x="9474" y="13070"/>
                  </a:cubicBezTo>
                  <a:cubicBezTo>
                    <a:pt x="9474" y="13070"/>
                    <a:pt x="10232" y="12382"/>
                    <a:pt x="10610" y="12107"/>
                  </a:cubicBezTo>
                  <a:cubicBezTo>
                    <a:pt x="10484" y="12107"/>
                    <a:pt x="10484" y="12107"/>
                    <a:pt x="10484" y="12107"/>
                  </a:cubicBezTo>
                  <a:cubicBezTo>
                    <a:pt x="11621" y="11006"/>
                    <a:pt x="10484" y="12244"/>
                    <a:pt x="11621" y="11281"/>
                  </a:cubicBezTo>
                  <a:cubicBezTo>
                    <a:pt x="12253" y="10593"/>
                    <a:pt x="11242" y="11419"/>
                    <a:pt x="11747" y="11006"/>
                  </a:cubicBezTo>
                  <a:cubicBezTo>
                    <a:pt x="12253" y="10593"/>
                    <a:pt x="12505" y="10456"/>
                    <a:pt x="13137" y="9905"/>
                  </a:cubicBezTo>
                  <a:cubicBezTo>
                    <a:pt x="13389" y="9768"/>
                    <a:pt x="13768" y="9355"/>
                    <a:pt x="13895" y="9355"/>
                  </a:cubicBezTo>
                  <a:cubicBezTo>
                    <a:pt x="14400" y="8942"/>
                    <a:pt x="15284" y="8255"/>
                    <a:pt x="15537" y="8117"/>
                  </a:cubicBezTo>
                  <a:cubicBezTo>
                    <a:pt x="14779" y="8667"/>
                    <a:pt x="14779" y="8667"/>
                    <a:pt x="13768" y="9355"/>
                  </a:cubicBezTo>
                  <a:cubicBezTo>
                    <a:pt x="14021" y="9218"/>
                    <a:pt x="14021" y="9218"/>
                    <a:pt x="14021" y="9218"/>
                  </a:cubicBezTo>
                  <a:cubicBezTo>
                    <a:pt x="14653" y="8667"/>
                    <a:pt x="15537" y="7979"/>
                    <a:pt x="15916" y="7704"/>
                  </a:cubicBezTo>
                  <a:cubicBezTo>
                    <a:pt x="15916" y="7704"/>
                    <a:pt x="15789" y="7704"/>
                    <a:pt x="15916" y="7704"/>
                  </a:cubicBezTo>
                  <a:cubicBezTo>
                    <a:pt x="16800" y="7016"/>
                    <a:pt x="17053" y="6879"/>
                    <a:pt x="18063" y="6191"/>
                  </a:cubicBezTo>
                  <a:cubicBezTo>
                    <a:pt x="18189" y="6191"/>
                    <a:pt x="17558" y="6466"/>
                    <a:pt x="17179" y="6741"/>
                  </a:cubicBezTo>
                  <a:cubicBezTo>
                    <a:pt x="17810" y="6466"/>
                    <a:pt x="17810" y="6328"/>
                    <a:pt x="18821" y="5778"/>
                  </a:cubicBezTo>
                  <a:cubicBezTo>
                    <a:pt x="18821" y="5778"/>
                    <a:pt x="18189" y="6191"/>
                    <a:pt x="18063" y="6328"/>
                  </a:cubicBezTo>
                  <a:cubicBezTo>
                    <a:pt x="18442" y="6053"/>
                    <a:pt x="18695" y="5778"/>
                    <a:pt x="19074" y="5641"/>
                  </a:cubicBezTo>
                  <a:cubicBezTo>
                    <a:pt x="19074" y="5641"/>
                    <a:pt x="19074" y="5641"/>
                    <a:pt x="19074" y="5641"/>
                  </a:cubicBezTo>
                  <a:cubicBezTo>
                    <a:pt x="19200" y="5503"/>
                    <a:pt x="19958" y="5090"/>
                    <a:pt x="20589" y="4815"/>
                  </a:cubicBezTo>
                  <a:cubicBezTo>
                    <a:pt x="18947" y="4540"/>
                    <a:pt x="18821" y="5641"/>
                    <a:pt x="18063" y="6053"/>
                  </a:cubicBezTo>
                  <a:cubicBezTo>
                    <a:pt x="17810" y="6191"/>
                    <a:pt x="17810" y="6328"/>
                    <a:pt x="17937" y="6191"/>
                  </a:cubicBezTo>
                  <a:cubicBezTo>
                    <a:pt x="18189" y="5916"/>
                    <a:pt x="18189" y="5916"/>
                    <a:pt x="18316" y="5916"/>
                  </a:cubicBezTo>
                  <a:cubicBezTo>
                    <a:pt x="17810" y="6191"/>
                    <a:pt x="17179" y="6604"/>
                    <a:pt x="17432" y="6466"/>
                  </a:cubicBezTo>
                  <a:cubicBezTo>
                    <a:pt x="16674" y="7016"/>
                    <a:pt x="17810" y="6191"/>
                    <a:pt x="17305" y="6604"/>
                  </a:cubicBezTo>
                  <a:cubicBezTo>
                    <a:pt x="16295" y="7429"/>
                    <a:pt x="16295" y="7429"/>
                    <a:pt x="16295" y="7429"/>
                  </a:cubicBezTo>
                  <a:cubicBezTo>
                    <a:pt x="16421" y="7429"/>
                    <a:pt x="16800" y="7154"/>
                    <a:pt x="16295" y="7567"/>
                  </a:cubicBezTo>
                  <a:cubicBezTo>
                    <a:pt x="15789" y="7979"/>
                    <a:pt x="15537" y="8117"/>
                    <a:pt x="15032" y="8667"/>
                  </a:cubicBezTo>
                  <a:cubicBezTo>
                    <a:pt x="15158" y="8530"/>
                    <a:pt x="14779" y="8805"/>
                    <a:pt x="15284" y="8392"/>
                  </a:cubicBezTo>
                  <a:cubicBezTo>
                    <a:pt x="15032" y="8667"/>
                    <a:pt x="14526" y="8942"/>
                    <a:pt x="14400" y="9218"/>
                  </a:cubicBezTo>
                  <a:cubicBezTo>
                    <a:pt x="15032" y="8667"/>
                    <a:pt x="13389" y="10043"/>
                    <a:pt x="13895" y="9768"/>
                  </a:cubicBezTo>
                  <a:cubicBezTo>
                    <a:pt x="13263" y="10318"/>
                    <a:pt x="13263" y="10318"/>
                    <a:pt x="13263" y="10318"/>
                  </a:cubicBezTo>
                  <a:cubicBezTo>
                    <a:pt x="13389" y="10181"/>
                    <a:pt x="13389" y="10043"/>
                    <a:pt x="13642" y="9905"/>
                  </a:cubicBezTo>
                  <a:cubicBezTo>
                    <a:pt x="13389" y="10043"/>
                    <a:pt x="13137" y="10456"/>
                    <a:pt x="12884" y="10593"/>
                  </a:cubicBezTo>
                  <a:cubicBezTo>
                    <a:pt x="12632" y="10731"/>
                    <a:pt x="12126" y="11281"/>
                    <a:pt x="12000" y="11281"/>
                  </a:cubicBezTo>
                  <a:cubicBezTo>
                    <a:pt x="11874" y="11556"/>
                    <a:pt x="11368" y="11969"/>
                    <a:pt x="11242" y="12107"/>
                  </a:cubicBezTo>
                  <a:cubicBezTo>
                    <a:pt x="10989" y="12382"/>
                    <a:pt x="11242" y="12107"/>
                    <a:pt x="11242" y="12107"/>
                  </a:cubicBezTo>
                  <a:cubicBezTo>
                    <a:pt x="10232" y="13070"/>
                    <a:pt x="10232" y="13070"/>
                    <a:pt x="10232" y="13070"/>
                  </a:cubicBezTo>
                  <a:cubicBezTo>
                    <a:pt x="10232" y="13070"/>
                    <a:pt x="10105" y="13207"/>
                    <a:pt x="10232" y="13070"/>
                  </a:cubicBezTo>
                  <a:cubicBezTo>
                    <a:pt x="9853" y="13345"/>
                    <a:pt x="10105" y="13207"/>
                    <a:pt x="9474" y="13620"/>
                  </a:cubicBezTo>
                  <a:cubicBezTo>
                    <a:pt x="9853" y="13345"/>
                    <a:pt x="8716" y="14308"/>
                    <a:pt x="9221" y="13895"/>
                  </a:cubicBezTo>
                  <a:cubicBezTo>
                    <a:pt x="8842" y="14170"/>
                    <a:pt x="7958" y="14996"/>
                    <a:pt x="7453" y="15546"/>
                  </a:cubicBezTo>
                  <a:cubicBezTo>
                    <a:pt x="7200" y="15959"/>
                    <a:pt x="8084" y="14996"/>
                    <a:pt x="8084" y="15133"/>
                  </a:cubicBezTo>
                  <a:cubicBezTo>
                    <a:pt x="6695" y="16509"/>
                    <a:pt x="6695" y="16647"/>
                    <a:pt x="5810" y="17885"/>
                  </a:cubicBezTo>
                  <a:cubicBezTo>
                    <a:pt x="6063" y="17472"/>
                    <a:pt x="6063" y="17472"/>
                    <a:pt x="6063" y="17472"/>
                  </a:cubicBezTo>
                  <a:cubicBezTo>
                    <a:pt x="5432" y="18298"/>
                    <a:pt x="5558" y="18160"/>
                    <a:pt x="5305" y="18573"/>
                  </a:cubicBezTo>
                  <a:cubicBezTo>
                    <a:pt x="5305" y="18573"/>
                    <a:pt x="5179" y="18711"/>
                    <a:pt x="4926" y="19123"/>
                  </a:cubicBezTo>
                  <a:cubicBezTo>
                    <a:pt x="4674" y="19261"/>
                    <a:pt x="4547" y="19536"/>
                    <a:pt x="4421" y="19811"/>
                  </a:cubicBezTo>
                  <a:cubicBezTo>
                    <a:pt x="4168" y="20362"/>
                    <a:pt x="4168" y="20362"/>
                    <a:pt x="4168" y="20362"/>
                  </a:cubicBezTo>
                  <a:cubicBezTo>
                    <a:pt x="4168" y="20499"/>
                    <a:pt x="4168" y="20499"/>
                    <a:pt x="4168" y="20499"/>
                  </a:cubicBezTo>
                  <a:cubicBezTo>
                    <a:pt x="4042" y="20499"/>
                    <a:pt x="4042" y="20499"/>
                    <a:pt x="4042" y="20499"/>
                  </a:cubicBezTo>
                  <a:cubicBezTo>
                    <a:pt x="4042" y="20499"/>
                    <a:pt x="4042" y="20499"/>
                    <a:pt x="4042" y="20499"/>
                  </a:cubicBezTo>
                  <a:cubicBezTo>
                    <a:pt x="4295" y="20637"/>
                    <a:pt x="3789" y="20224"/>
                    <a:pt x="4421" y="20774"/>
                  </a:cubicBezTo>
                  <a:cubicBezTo>
                    <a:pt x="4421" y="20774"/>
                    <a:pt x="4421" y="20774"/>
                    <a:pt x="4421" y="20774"/>
                  </a:cubicBezTo>
                  <a:cubicBezTo>
                    <a:pt x="4421" y="20774"/>
                    <a:pt x="4421" y="20774"/>
                    <a:pt x="4421" y="20774"/>
                  </a:cubicBezTo>
                  <a:cubicBezTo>
                    <a:pt x="4547" y="20637"/>
                    <a:pt x="4547" y="20637"/>
                    <a:pt x="4547" y="20637"/>
                  </a:cubicBezTo>
                  <a:cubicBezTo>
                    <a:pt x="4674" y="20499"/>
                    <a:pt x="4674" y="20499"/>
                    <a:pt x="4674" y="20499"/>
                  </a:cubicBezTo>
                  <a:cubicBezTo>
                    <a:pt x="4674" y="20362"/>
                    <a:pt x="4547" y="20499"/>
                    <a:pt x="4421" y="20637"/>
                  </a:cubicBezTo>
                  <a:cubicBezTo>
                    <a:pt x="3916" y="20224"/>
                    <a:pt x="4421" y="20224"/>
                    <a:pt x="4295" y="20362"/>
                  </a:cubicBezTo>
                  <a:cubicBezTo>
                    <a:pt x="4421" y="21187"/>
                    <a:pt x="4674" y="20086"/>
                    <a:pt x="4926" y="20086"/>
                  </a:cubicBezTo>
                  <a:cubicBezTo>
                    <a:pt x="4926" y="20086"/>
                    <a:pt x="4926" y="20086"/>
                    <a:pt x="4800" y="20224"/>
                  </a:cubicBezTo>
                  <a:cubicBezTo>
                    <a:pt x="5305" y="19536"/>
                    <a:pt x="5937" y="19123"/>
                    <a:pt x="6063" y="18848"/>
                  </a:cubicBezTo>
                  <a:cubicBezTo>
                    <a:pt x="6695" y="18298"/>
                    <a:pt x="6695" y="18298"/>
                    <a:pt x="6695" y="18298"/>
                  </a:cubicBezTo>
                  <a:cubicBezTo>
                    <a:pt x="6442" y="18435"/>
                    <a:pt x="6442" y="18435"/>
                    <a:pt x="6442" y="18435"/>
                  </a:cubicBezTo>
                  <a:cubicBezTo>
                    <a:pt x="6442" y="18435"/>
                    <a:pt x="7200" y="17748"/>
                    <a:pt x="7326" y="17472"/>
                  </a:cubicBezTo>
                  <a:cubicBezTo>
                    <a:pt x="7958" y="16784"/>
                    <a:pt x="8210" y="16509"/>
                    <a:pt x="8589" y="16234"/>
                  </a:cubicBezTo>
                  <a:cubicBezTo>
                    <a:pt x="8463" y="16372"/>
                    <a:pt x="8210" y="16647"/>
                    <a:pt x="8716" y="16097"/>
                  </a:cubicBezTo>
                  <a:cubicBezTo>
                    <a:pt x="8716" y="16097"/>
                    <a:pt x="9979" y="14858"/>
                    <a:pt x="9979" y="14996"/>
                  </a:cubicBezTo>
                  <a:cubicBezTo>
                    <a:pt x="10105" y="14721"/>
                    <a:pt x="10610" y="14446"/>
                    <a:pt x="10610" y="14308"/>
                  </a:cubicBezTo>
                  <a:cubicBezTo>
                    <a:pt x="10610" y="14446"/>
                    <a:pt x="10610" y="14446"/>
                    <a:pt x="10610" y="14446"/>
                  </a:cubicBezTo>
                  <a:cubicBezTo>
                    <a:pt x="10610" y="14308"/>
                    <a:pt x="11495" y="13483"/>
                    <a:pt x="12126" y="12932"/>
                  </a:cubicBezTo>
                  <a:cubicBezTo>
                    <a:pt x="12000" y="13207"/>
                    <a:pt x="12884" y="12382"/>
                    <a:pt x="13137" y="12107"/>
                  </a:cubicBezTo>
                  <a:cubicBezTo>
                    <a:pt x="13263" y="11969"/>
                    <a:pt x="14400" y="11144"/>
                    <a:pt x="14526" y="11006"/>
                  </a:cubicBezTo>
                  <a:cubicBezTo>
                    <a:pt x="15032" y="10731"/>
                    <a:pt x="15032" y="10731"/>
                    <a:pt x="15158" y="10731"/>
                  </a:cubicBezTo>
                  <a:cubicBezTo>
                    <a:pt x="15410" y="10456"/>
                    <a:pt x="15410" y="10456"/>
                    <a:pt x="15410" y="10456"/>
                  </a:cubicBezTo>
                  <a:cubicBezTo>
                    <a:pt x="15663" y="10318"/>
                    <a:pt x="16674" y="9630"/>
                    <a:pt x="17305" y="9218"/>
                  </a:cubicBezTo>
                  <a:cubicBezTo>
                    <a:pt x="17937" y="8805"/>
                    <a:pt x="17937" y="8805"/>
                    <a:pt x="17937" y="8805"/>
                  </a:cubicBezTo>
                  <a:cubicBezTo>
                    <a:pt x="18189" y="8667"/>
                    <a:pt x="18189" y="8667"/>
                    <a:pt x="18189" y="8667"/>
                  </a:cubicBezTo>
                  <a:cubicBezTo>
                    <a:pt x="18189" y="8667"/>
                    <a:pt x="18695" y="8392"/>
                    <a:pt x="18442" y="8530"/>
                  </a:cubicBezTo>
                  <a:cubicBezTo>
                    <a:pt x="18695" y="8392"/>
                    <a:pt x="18695" y="8392"/>
                    <a:pt x="18695" y="8392"/>
                  </a:cubicBezTo>
                  <a:cubicBezTo>
                    <a:pt x="18695" y="8392"/>
                    <a:pt x="19200" y="8117"/>
                    <a:pt x="19832" y="7842"/>
                  </a:cubicBezTo>
                  <a:cubicBezTo>
                    <a:pt x="20084" y="7842"/>
                    <a:pt x="19958" y="7842"/>
                    <a:pt x="19832" y="7842"/>
                  </a:cubicBezTo>
                  <a:cubicBezTo>
                    <a:pt x="19832" y="7154"/>
                    <a:pt x="19705" y="7704"/>
                    <a:pt x="19579" y="7704"/>
                  </a:cubicBezTo>
                  <a:cubicBezTo>
                    <a:pt x="19832" y="7429"/>
                    <a:pt x="18821" y="8667"/>
                    <a:pt x="19453" y="7979"/>
                  </a:cubicBezTo>
                  <a:cubicBezTo>
                    <a:pt x="19579" y="7979"/>
                    <a:pt x="19074" y="8392"/>
                    <a:pt x="18821" y="8667"/>
                  </a:cubicBezTo>
                  <a:cubicBezTo>
                    <a:pt x="18695" y="8805"/>
                    <a:pt x="18695" y="8805"/>
                    <a:pt x="18695" y="8805"/>
                  </a:cubicBezTo>
                  <a:cubicBezTo>
                    <a:pt x="18316" y="9080"/>
                    <a:pt x="18316" y="9080"/>
                    <a:pt x="18316" y="9080"/>
                  </a:cubicBezTo>
                  <a:cubicBezTo>
                    <a:pt x="17937" y="9493"/>
                    <a:pt x="17684" y="9630"/>
                    <a:pt x="17432" y="9905"/>
                  </a:cubicBezTo>
                  <a:cubicBezTo>
                    <a:pt x="17684" y="9630"/>
                    <a:pt x="18189" y="9218"/>
                    <a:pt x="17179" y="10043"/>
                  </a:cubicBezTo>
                  <a:cubicBezTo>
                    <a:pt x="17684" y="9493"/>
                    <a:pt x="17937" y="9355"/>
                    <a:pt x="18189" y="9080"/>
                  </a:cubicBezTo>
                  <a:cubicBezTo>
                    <a:pt x="17937" y="9218"/>
                    <a:pt x="17810" y="9355"/>
                    <a:pt x="18189" y="9080"/>
                  </a:cubicBezTo>
                  <a:cubicBezTo>
                    <a:pt x="17432" y="9768"/>
                    <a:pt x="17937" y="9355"/>
                    <a:pt x="17179" y="9905"/>
                  </a:cubicBezTo>
                  <a:cubicBezTo>
                    <a:pt x="17179" y="9905"/>
                    <a:pt x="17053" y="10043"/>
                    <a:pt x="16421" y="10593"/>
                  </a:cubicBezTo>
                  <a:cubicBezTo>
                    <a:pt x="16926" y="10181"/>
                    <a:pt x="16926" y="10181"/>
                    <a:pt x="16926" y="10181"/>
                  </a:cubicBezTo>
                  <a:cubicBezTo>
                    <a:pt x="16800" y="10318"/>
                    <a:pt x="16800" y="10318"/>
                    <a:pt x="16800" y="10318"/>
                  </a:cubicBezTo>
                  <a:cubicBezTo>
                    <a:pt x="16926" y="10181"/>
                    <a:pt x="17053" y="10043"/>
                    <a:pt x="17053" y="10043"/>
                  </a:cubicBezTo>
                  <a:cubicBezTo>
                    <a:pt x="16926" y="10181"/>
                    <a:pt x="16295" y="10869"/>
                    <a:pt x="16168" y="10869"/>
                  </a:cubicBezTo>
                  <a:cubicBezTo>
                    <a:pt x="16926" y="10318"/>
                    <a:pt x="14905" y="11969"/>
                    <a:pt x="15284" y="11694"/>
                  </a:cubicBezTo>
                  <a:cubicBezTo>
                    <a:pt x="15284" y="11694"/>
                    <a:pt x="14779" y="12244"/>
                    <a:pt x="14653" y="12244"/>
                  </a:cubicBezTo>
                  <a:cubicBezTo>
                    <a:pt x="15284" y="11694"/>
                    <a:pt x="14147" y="12519"/>
                    <a:pt x="14274" y="12519"/>
                  </a:cubicBezTo>
                  <a:cubicBezTo>
                    <a:pt x="14021" y="12657"/>
                    <a:pt x="14779" y="12107"/>
                    <a:pt x="14526" y="12382"/>
                  </a:cubicBezTo>
                  <a:cubicBezTo>
                    <a:pt x="14147" y="12657"/>
                    <a:pt x="13768" y="12795"/>
                    <a:pt x="13642" y="13070"/>
                  </a:cubicBezTo>
                  <a:cubicBezTo>
                    <a:pt x="13768" y="12932"/>
                    <a:pt x="13768" y="12932"/>
                    <a:pt x="13768" y="12932"/>
                  </a:cubicBezTo>
                  <a:cubicBezTo>
                    <a:pt x="13137" y="13345"/>
                    <a:pt x="13137" y="13345"/>
                    <a:pt x="13137" y="13345"/>
                  </a:cubicBezTo>
                  <a:cubicBezTo>
                    <a:pt x="13137" y="13483"/>
                    <a:pt x="13768" y="12932"/>
                    <a:pt x="13263" y="13345"/>
                  </a:cubicBezTo>
                  <a:cubicBezTo>
                    <a:pt x="13137" y="13483"/>
                    <a:pt x="12632" y="13895"/>
                    <a:pt x="12632" y="13895"/>
                  </a:cubicBezTo>
                  <a:cubicBezTo>
                    <a:pt x="12884" y="13620"/>
                    <a:pt x="12632" y="13758"/>
                    <a:pt x="13010" y="13483"/>
                  </a:cubicBezTo>
                  <a:cubicBezTo>
                    <a:pt x="12758" y="13758"/>
                    <a:pt x="11495" y="14721"/>
                    <a:pt x="12000" y="14308"/>
                  </a:cubicBezTo>
                  <a:cubicBezTo>
                    <a:pt x="11621" y="14721"/>
                    <a:pt x="11621" y="14721"/>
                    <a:pt x="11621" y="14721"/>
                  </a:cubicBezTo>
                  <a:cubicBezTo>
                    <a:pt x="11874" y="14583"/>
                    <a:pt x="12632" y="13895"/>
                    <a:pt x="11747" y="14721"/>
                  </a:cubicBezTo>
                  <a:cubicBezTo>
                    <a:pt x="11747" y="14583"/>
                    <a:pt x="11747" y="14583"/>
                    <a:pt x="11747" y="14583"/>
                  </a:cubicBezTo>
                  <a:cubicBezTo>
                    <a:pt x="11242" y="15271"/>
                    <a:pt x="11242" y="15271"/>
                    <a:pt x="11242" y="15271"/>
                  </a:cubicBezTo>
                  <a:cubicBezTo>
                    <a:pt x="10989" y="15409"/>
                    <a:pt x="10989" y="15409"/>
                    <a:pt x="10989" y="15409"/>
                  </a:cubicBezTo>
                  <a:cubicBezTo>
                    <a:pt x="10989" y="15409"/>
                    <a:pt x="10863" y="15546"/>
                    <a:pt x="10610" y="15684"/>
                  </a:cubicBezTo>
                  <a:cubicBezTo>
                    <a:pt x="10610" y="15821"/>
                    <a:pt x="10358" y="15959"/>
                    <a:pt x="10358" y="15959"/>
                  </a:cubicBezTo>
                  <a:cubicBezTo>
                    <a:pt x="9726" y="16509"/>
                    <a:pt x="9853" y="16509"/>
                    <a:pt x="9726" y="16647"/>
                  </a:cubicBezTo>
                  <a:cubicBezTo>
                    <a:pt x="9474" y="16922"/>
                    <a:pt x="9347" y="17060"/>
                    <a:pt x="9474" y="16922"/>
                  </a:cubicBezTo>
                  <a:cubicBezTo>
                    <a:pt x="8968" y="17335"/>
                    <a:pt x="8210" y="18298"/>
                    <a:pt x="7958" y="18573"/>
                  </a:cubicBezTo>
                  <a:cubicBezTo>
                    <a:pt x="7326" y="19398"/>
                    <a:pt x="7958" y="18435"/>
                    <a:pt x="7705" y="18986"/>
                  </a:cubicBezTo>
                  <a:cubicBezTo>
                    <a:pt x="7579" y="19123"/>
                    <a:pt x="7453" y="19261"/>
                    <a:pt x="7200" y="19674"/>
                  </a:cubicBezTo>
                  <a:cubicBezTo>
                    <a:pt x="6947" y="20086"/>
                    <a:pt x="6947" y="20086"/>
                    <a:pt x="6947" y="20086"/>
                  </a:cubicBezTo>
                  <a:cubicBezTo>
                    <a:pt x="7579" y="20499"/>
                    <a:pt x="7326" y="19949"/>
                    <a:pt x="7579" y="19949"/>
                  </a:cubicBezTo>
                  <a:cubicBezTo>
                    <a:pt x="8210" y="19398"/>
                    <a:pt x="8842" y="18711"/>
                    <a:pt x="9347" y="18160"/>
                  </a:cubicBezTo>
                  <a:cubicBezTo>
                    <a:pt x="8968" y="18435"/>
                    <a:pt x="9600" y="17885"/>
                    <a:pt x="9726" y="17748"/>
                  </a:cubicBezTo>
                  <a:cubicBezTo>
                    <a:pt x="9600" y="17885"/>
                    <a:pt x="10737" y="16784"/>
                    <a:pt x="9853" y="17748"/>
                  </a:cubicBezTo>
                  <a:cubicBezTo>
                    <a:pt x="10484" y="17197"/>
                    <a:pt x="10484" y="17197"/>
                    <a:pt x="10484" y="17197"/>
                  </a:cubicBezTo>
                  <a:cubicBezTo>
                    <a:pt x="10863" y="16784"/>
                    <a:pt x="9474" y="18023"/>
                    <a:pt x="10105" y="17472"/>
                  </a:cubicBezTo>
                  <a:cubicBezTo>
                    <a:pt x="10737" y="16922"/>
                    <a:pt x="11116" y="16509"/>
                    <a:pt x="11874" y="15821"/>
                  </a:cubicBezTo>
                  <a:cubicBezTo>
                    <a:pt x="11621" y="16097"/>
                    <a:pt x="12505" y="15271"/>
                    <a:pt x="12379" y="15546"/>
                  </a:cubicBezTo>
                  <a:cubicBezTo>
                    <a:pt x="12126" y="15684"/>
                    <a:pt x="12000" y="15821"/>
                    <a:pt x="11747" y="16097"/>
                  </a:cubicBezTo>
                  <a:cubicBezTo>
                    <a:pt x="11874" y="15959"/>
                    <a:pt x="11874" y="15959"/>
                    <a:pt x="11874" y="15959"/>
                  </a:cubicBezTo>
                  <a:cubicBezTo>
                    <a:pt x="13389" y="14721"/>
                    <a:pt x="12253" y="15546"/>
                    <a:pt x="13010" y="14858"/>
                  </a:cubicBezTo>
                  <a:cubicBezTo>
                    <a:pt x="13895" y="14170"/>
                    <a:pt x="13768" y="14446"/>
                    <a:pt x="13895" y="14446"/>
                  </a:cubicBezTo>
                  <a:cubicBezTo>
                    <a:pt x="14021" y="14308"/>
                    <a:pt x="14526" y="14033"/>
                    <a:pt x="14779" y="13895"/>
                  </a:cubicBezTo>
                  <a:cubicBezTo>
                    <a:pt x="14147" y="14170"/>
                    <a:pt x="13642" y="14446"/>
                    <a:pt x="13895" y="14308"/>
                  </a:cubicBezTo>
                  <a:cubicBezTo>
                    <a:pt x="14274" y="14033"/>
                    <a:pt x="15284" y="13483"/>
                    <a:pt x="15663" y="13345"/>
                  </a:cubicBezTo>
                  <a:cubicBezTo>
                    <a:pt x="14147" y="14033"/>
                    <a:pt x="14653" y="13895"/>
                    <a:pt x="13263" y="14583"/>
                  </a:cubicBezTo>
                  <a:cubicBezTo>
                    <a:pt x="13137" y="14721"/>
                    <a:pt x="13137" y="14721"/>
                    <a:pt x="12505" y="15271"/>
                  </a:cubicBezTo>
                  <a:cubicBezTo>
                    <a:pt x="12884" y="14996"/>
                    <a:pt x="12379" y="15271"/>
                    <a:pt x="12253" y="15409"/>
                  </a:cubicBezTo>
                  <a:cubicBezTo>
                    <a:pt x="12379" y="15271"/>
                    <a:pt x="11747" y="15821"/>
                    <a:pt x="11621" y="16097"/>
                  </a:cubicBezTo>
                  <a:cubicBezTo>
                    <a:pt x="11368" y="16234"/>
                    <a:pt x="12000" y="15684"/>
                    <a:pt x="11242" y="16234"/>
                  </a:cubicBezTo>
                  <a:cubicBezTo>
                    <a:pt x="11116" y="16372"/>
                    <a:pt x="11116" y="16372"/>
                    <a:pt x="11116" y="16372"/>
                  </a:cubicBezTo>
                  <a:cubicBezTo>
                    <a:pt x="10863" y="16647"/>
                    <a:pt x="11242" y="16234"/>
                    <a:pt x="10737" y="16784"/>
                  </a:cubicBezTo>
                  <a:cubicBezTo>
                    <a:pt x="10989" y="16509"/>
                    <a:pt x="10610" y="16922"/>
                    <a:pt x="11368" y="16097"/>
                  </a:cubicBezTo>
                  <a:cubicBezTo>
                    <a:pt x="10358" y="16922"/>
                    <a:pt x="9979" y="17472"/>
                    <a:pt x="9221" y="18160"/>
                  </a:cubicBezTo>
                  <a:cubicBezTo>
                    <a:pt x="9347" y="18160"/>
                    <a:pt x="9347" y="18160"/>
                    <a:pt x="9347" y="18023"/>
                  </a:cubicBezTo>
                  <a:cubicBezTo>
                    <a:pt x="9221" y="18160"/>
                    <a:pt x="8968" y="18435"/>
                    <a:pt x="8716" y="18711"/>
                  </a:cubicBezTo>
                  <a:cubicBezTo>
                    <a:pt x="8337" y="19123"/>
                    <a:pt x="9095" y="18298"/>
                    <a:pt x="8968" y="18435"/>
                  </a:cubicBezTo>
                  <a:cubicBezTo>
                    <a:pt x="8210" y="19123"/>
                    <a:pt x="8210" y="19123"/>
                    <a:pt x="8210" y="19123"/>
                  </a:cubicBezTo>
                  <a:cubicBezTo>
                    <a:pt x="8210" y="19123"/>
                    <a:pt x="8210" y="19123"/>
                    <a:pt x="8210" y="19123"/>
                  </a:cubicBezTo>
                  <a:cubicBezTo>
                    <a:pt x="7958" y="19398"/>
                    <a:pt x="7832" y="19536"/>
                    <a:pt x="7705" y="19536"/>
                  </a:cubicBezTo>
                  <a:cubicBezTo>
                    <a:pt x="7958" y="19398"/>
                    <a:pt x="8084" y="19261"/>
                    <a:pt x="8210" y="19123"/>
                  </a:cubicBezTo>
                  <a:cubicBezTo>
                    <a:pt x="7453" y="19949"/>
                    <a:pt x="7453" y="19949"/>
                    <a:pt x="7453" y="19949"/>
                  </a:cubicBezTo>
                  <a:cubicBezTo>
                    <a:pt x="7453" y="19811"/>
                    <a:pt x="6695" y="20499"/>
                    <a:pt x="7326" y="19949"/>
                  </a:cubicBezTo>
                  <a:cubicBezTo>
                    <a:pt x="6821" y="20637"/>
                    <a:pt x="7579" y="19261"/>
                    <a:pt x="7832" y="19123"/>
                  </a:cubicBezTo>
                  <a:cubicBezTo>
                    <a:pt x="7958" y="18986"/>
                    <a:pt x="7958" y="18986"/>
                    <a:pt x="7958" y="18986"/>
                  </a:cubicBezTo>
                  <a:cubicBezTo>
                    <a:pt x="8210" y="18711"/>
                    <a:pt x="8210" y="18711"/>
                    <a:pt x="7832" y="18986"/>
                  </a:cubicBezTo>
                  <a:cubicBezTo>
                    <a:pt x="8210" y="18573"/>
                    <a:pt x="9474" y="17060"/>
                    <a:pt x="9347" y="17335"/>
                  </a:cubicBezTo>
                  <a:cubicBezTo>
                    <a:pt x="10105" y="16372"/>
                    <a:pt x="10484" y="16097"/>
                    <a:pt x="11621" y="14996"/>
                  </a:cubicBezTo>
                  <a:cubicBezTo>
                    <a:pt x="10737" y="15821"/>
                    <a:pt x="12758" y="14170"/>
                    <a:pt x="11747" y="14996"/>
                  </a:cubicBezTo>
                  <a:cubicBezTo>
                    <a:pt x="12379" y="14583"/>
                    <a:pt x="12379" y="14446"/>
                    <a:pt x="12884" y="14033"/>
                  </a:cubicBezTo>
                  <a:cubicBezTo>
                    <a:pt x="13263" y="13620"/>
                    <a:pt x="13137" y="13895"/>
                    <a:pt x="12632" y="14170"/>
                  </a:cubicBezTo>
                  <a:cubicBezTo>
                    <a:pt x="13137" y="13758"/>
                    <a:pt x="13137" y="13758"/>
                    <a:pt x="13137" y="13758"/>
                  </a:cubicBezTo>
                  <a:cubicBezTo>
                    <a:pt x="13137" y="13758"/>
                    <a:pt x="13137" y="13758"/>
                    <a:pt x="13137" y="13758"/>
                  </a:cubicBezTo>
                  <a:cubicBezTo>
                    <a:pt x="13642" y="13345"/>
                    <a:pt x="13642" y="13345"/>
                    <a:pt x="13642" y="13345"/>
                  </a:cubicBezTo>
                  <a:cubicBezTo>
                    <a:pt x="14147" y="12932"/>
                    <a:pt x="13768" y="13345"/>
                    <a:pt x="14274" y="12932"/>
                  </a:cubicBezTo>
                  <a:cubicBezTo>
                    <a:pt x="14400" y="12795"/>
                    <a:pt x="14400" y="12795"/>
                    <a:pt x="14400" y="12795"/>
                  </a:cubicBezTo>
                  <a:cubicBezTo>
                    <a:pt x="14653" y="12519"/>
                    <a:pt x="14653" y="12519"/>
                    <a:pt x="14653" y="12519"/>
                  </a:cubicBezTo>
                  <a:cubicBezTo>
                    <a:pt x="14526" y="12657"/>
                    <a:pt x="14905" y="12382"/>
                    <a:pt x="15284" y="11969"/>
                  </a:cubicBezTo>
                  <a:cubicBezTo>
                    <a:pt x="15284" y="11969"/>
                    <a:pt x="15284" y="11969"/>
                    <a:pt x="15284" y="11969"/>
                  </a:cubicBezTo>
                  <a:cubicBezTo>
                    <a:pt x="15663" y="11694"/>
                    <a:pt x="15663" y="11694"/>
                    <a:pt x="15663" y="11694"/>
                  </a:cubicBezTo>
                  <a:cubicBezTo>
                    <a:pt x="15284" y="12107"/>
                    <a:pt x="16042" y="11281"/>
                    <a:pt x="15916" y="11556"/>
                  </a:cubicBezTo>
                  <a:cubicBezTo>
                    <a:pt x="16295" y="11144"/>
                    <a:pt x="16295" y="11144"/>
                    <a:pt x="16926" y="10593"/>
                  </a:cubicBezTo>
                  <a:cubicBezTo>
                    <a:pt x="16800" y="10731"/>
                    <a:pt x="16800" y="10731"/>
                    <a:pt x="16800" y="10731"/>
                  </a:cubicBezTo>
                  <a:cubicBezTo>
                    <a:pt x="17684" y="9905"/>
                    <a:pt x="16926" y="10731"/>
                    <a:pt x="17684" y="10043"/>
                  </a:cubicBezTo>
                  <a:cubicBezTo>
                    <a:pt x="17558" y="10043"/>
                    <a:pt x="17558" y="10043"/>
                    <a:pt x="17558" y="10043"/>
                  </a:cubicBezTo>
                  <a:cubicBezTo>
                    <a:pt x="18568" y="9218"/>
                    <a:pt x="19326" y="8530"/>
                    <a:pt x="19958" y="7704"/>
                  </a:cubicBezTo>
                  <a:cubicBezTo>
                    <a:pt x="19579" y="8117"/>
                    <a:pt x="19705" y="8117"/>
                    <a:pt x="19705" y="8117"/>
                  </a:cubicBezTo>
                  <a:cubicBezTo>
                    <a:pt x="19958" y="7842"/>
                    <a:pt x="19958" y="7842"/>
                    <a:pt x="19958" y="7842"/>
                  </a:cubicBezTo>
                  <a:cubicBezTo>
                    <a:pt x="20084" y="7704"/>
                    <a:pt x="20084" y="7704"/>
                    <a:pt x="20084" y="7704"/>
                  </a:cubicBezTo>
                  <a:cubicBezTo>
                    <a:pt x="19705" y="7291"/>
                    <a:pt x="19958" y="7704"/>
                    <a:pt x="19832" y="7567"/>
                  </a:cubicBezTo>
                  <a:cubicBezTo>
                    <a:pt x="19705" y="7567"/>
                    <a:pt x="19705" y="7567"/>
                    <a:pt x="19705" y="7567"/>
                  </a:cubicBezTo>
                  <a:cubicBezTo>
                    <a:pt x="18947" y="7979"/>
                    <a:pt x="18947" y="7979"/>
                    <a:pt x="18947" y="7979"/>
                  </a:cubicBezTo>
                  <a:cubicBezTo>
                    <a:pt x="18316" y="8255"/>
                    <a:pt x="17810" y="8530"/>
                    <a:pt x="17432" y="8805"/>
                  </a:cubicBezTo>
                  <a:cubicBezTo>
                    <a:pt x="17179" y="8805"/>
                    <a:pt x="17179" y="8942"/>
                    <a:pt x="16295" y="9355"/>
                  </a:cubicBezTo>
                  <a:cubicBezTo>
                    <a:pt x="15789" y="9768"/>
                    <a:pt x="15663" y="9768"/>
                    <a:pt x="15537" y="9905"/>
                  </a:cubicBezTo>
                  <a:cubicBezTo>
                    <a:pt x="15032" y="10318"/>
                    <a:pt x="14021" y="11006"/>
                    <a:pt x="13895" y="11006"/>
                  </a:cubicBezTo>
                  <a:cubicBezTo>
                    <a:pt x="13895" y="11144"/>
                    <a:pt x="13516" y="11419"/>
                    <a:pt x="13263" y="11694"/>
                  </a:cubicBezTo>
                  <a:cubicBezTo>
                    <a:pt x="13137" y="11694"/>
                    <a:pt x="13137" y="11694"/>
                    <a:pt x="13137" y="11694"/>
                  </a:cubicBezTo>
                  <a:cubicBezTo>
                    <a:pt x="13263" y="11694"/>
                    <a:pt x="13263" y="11694"/>
                    <a:pt x="13263" y="11694"/>
                  </a:cubicBezTo>
                  <a:cubicBezTo>
                    <a:pt x="12253" y="12382"/>
                    <a:pt x="11747" y="12932"/>
                    <a:pt x="10863" y="13758"/>
                  </a:cubicBezTo>
                  <a:cubicBezTo>
                    <a:pt x="10989" y="13620"/>
                    <a:pt x="10989" y="13620"/>
                    <a:pt x="10989" y="13620"/>
                  </a:cubicBezTo>
                  <a:cubicBezTo>
                    <a:pt x="10610" y="13895"/>
                    <a:pt x="10610" y="13895"/>
                    <a:pt x="10610" y="13895"/>
                  </a:cubicBezTo>
                  <a:cubicBezTo>
                    <a:pt x="10484" y="13895"/>
                    <a:pt x="10737" y="13758"/>
                    <a:pt x="10737" y="13758"/>
                  </a:cubicBezTo>
                  <a:cubicBezTo>
                    <a:pt x="10105" y="14308"/>
                    <a:pt x="9600" y="14721"/>
                    <a:pt x="8968" y="15271"/>
                  </a:cubicBezTo>
                  <a:cubicBezTo>
                    <a:pt x="9347" y="14996"/>
                    <a:pt x="9347" y="14996"/>
                    <a:pt x="9347" y="14996"/>
                  </a:cubicBezTo>
                  <a:cubicBezTo>
                    <a:pt x="8968" y="15409"/>
                    <a:pt x="8716" y="15684"/>
                    <a:pt x="8337" y="15959"/>
                  </a:cubicBezTo>
                  <a:cubicBezTo>
                    <a:pt x="8968" y="15271"/>
                    <a:pt x="7832" y="16509"/>
                    <a:pt x="7705" y="16647"/>
                  </a:cubicBezTo>
                  <a:cubicBezTo>
                    <a:pt x="8084" y="16234"/>
                    <a:pt x="8084" y="16234"/>
                    <a:pt x="8084" y="16234"/>
                  </a:cubicBezTo>
                  <a:cubicBezTo>
                    <a:pt x="7579" y="16784"/>
                    <a:pt x="7579" y="16784"/>
                    <a:pt x="7579" y="16784"/>
                  </a:cubicBezTo>
                  <a:cubicBezTo>
                    <a:pt x="6947" y="17335"/>
                    <a:pt x="7200" y="17060"/>
                    <a:pt x="6568" y="17748"/>
                  </a:cubicBezTo>
                  <a:cubicBezTo>
                    <a:pt x="7074" y="17335"/>
                    <a:pt x="7074" y="17335"/>
                    <a:pt x="7074" y="17335"/>
                  </a:cubicBezTo>
                  <a:cubicBezTo>
                    <a:pt x="7200" y="17197"/>
                    <a:pt x="6821" y="17472"/>
                    <a:pt x="6568" y="17748"/>
                  </a:cubicBezTo>
                  <a:cubicBezTo>
                    <a:pt x="6568" y="17885"/>
                    <a:pt x="6316" y="18023"/>
                    <a:pt x="6568" y="17885"/>
                  </a:cubicBezTo>
                  <a:cubicBezTo>
                    <a:pt x="6063" y="18298"/>
                    <a:pt x="5305" y="19123"/>
                    <a:pt x="5179" y="19398"/>
                  </a:cubicBezTo>
                  <a:cubicBezTo>
                    <a:pt x="4926" y="19674"/>
                    <a:pt x="4926" y="19536"/>
                    <a:pt x="5053" y="19398"/>
                  </a:cubicBezTo>
                  <a:cubicBezTo>
                    <a:pt x="4674" y="19949"/>
                    <a:pt x="4547" y="20086"/>
                    <a:pt x="4421" y="20224"/>
                  </a:cubicBezTo>
                  <a:cubicBezTo>
                    <a:pt x="4295" y="20224"/>
                    <a:pt x="4295" y="20224"/>
                    <a:pt x="4168" y="20362"/>
                  </a:cubicBezTo>
                  <a:cubicBezTo>
                    <a:pt x="4800" y="20912"/>
                    <a:pt x="4547" y="20224"/>
                    <a:pt x="4800" y="20086"/>
                  </a:cubicBezTo>
                  <a:cubicBezTo>
                    <a:pt x="4800" y="20086"/>
                    <a:pt x="4800" y="20086"/>
                    <a:pt x="4800" y="20086"/>
                  </a:cubicBezTo>
                  <a:cubicBezTo>
                    <a:pt x="5053" y="19536"/>
                    <a:pt x="5053" y="19536"/>
                    <a:pt x="5053" y="19536"/>
                  </a:cubicBezTo>
                  <a:cubicBezTo>
                    <a:pt x="5432" y="18986"/>
                    <a:pt x="5432" y="18986"/>
                    <a:pt x="5432" y="18986"/>
                  </a:cubicBezTo>
                  <a:cubicBezTo>
                    <a:pt x="5305" y="19261"/>
                    <a:pt x="5305" y="19261"/>
                    <a:pt x="5305" y="19261"/>
                  </a:cubicBezTo>
                  <a:cubicBezTo>
                    <a:pt x="5558" y="18848"/>
                    <a:pt x="5684" y="18573"/>
                    <a:pt x="6063" y="18023"/>
                  </a:cubicBezTo>
                  <a:cubicBezTo>
                    <a:pt x="5937" y="18298"/>
                    <a:pt x="5937" y="18298"/>
                    <a:pt x="5937" y="18298"/>
                  </a:cubicBezTo>
                  <a:cubicBezTo>
                    <a:pt x="6695" y="17197"/>
                    <a:pt x="6947" y="17060"/>
                    <a:pt x="7705" y="16097"/>
                  </a:cubicBezTo>
                  <a:cubicBezTo>
                    <a:pt x="7832" y="15959"/>
                    <a:pt x="7705" y="16234"/>
                    <a:pt x="7579" y="16234"/>
                  </a:cubicBezTo>
                  <a:cubicBezTo>
                    <a:pt x="8463" y="15409"/>
                    <a:pt x="8210" y="15546"/>
                    <a:pt x="9095" y="14721"/>
                  </a:cubicBezTo>
                  <a:cubicBezTo>
                    <a:pt x="9095" y="14721"/>
                    <a:pt x="9095" y="14721"/>
                    <a:pt x="9095" y="14721"/>
                  </a:cubicBezTo>
                  <a:cubicBezTo>
                    <a:pt x="9474" y="14308"/>
                    <a:pt x="9474" y="14308"/>
                    <a:pt x="9474" y="14308"/>
                  </a:cubicBezTo>
                  <a:cubicBezTo>
                    <a:pt x="9474" y="14446"/>
                    <a:pt x="9474" y="14446"/>
                    <a:pt x="9474" y="14446"/>
                  </a:cubicBezTo>
                  <a:cubicBezTo>
                    <a:pt x="9726" y="14033"/>
                    <a:pt x="9726" y="14033"/>
                    <a:pt x="9726" y="14033"/>
                  </a:cubicBezTo>
                  <a:cubicBezTo>
                    <a:pt x="10105" y="13895"/>
                    <a:pt x="10105" y="13895"/>
                    <a:pt x="10105" y="13895"/>
                  </a:cubicBezTo>
                  <a:cubicBezTo>
                    <a:pt x="10232" y="13758"/>
                    <a:pt x="10232" y="13758"/>
                    <a:pt x="10232" y="13758"/>
                  </a:cubicBezTo>
                  <a:cubicBezTo>
                    <a:pt x="10610" y="13345"/>
                    <a:pt x="11242" y="12795"/>
                    <a:pt x="11874" y="12244"/>
                  </a:cubicBezTo>
                  <a:cubicBezTo>
                    <a:pt x="11747" y="12244"/>
                    <a:pt x="11747" y="12244"/>
                    <a:pt x="11747" y="12244"/>
                  </a:cubicBezTo>
                  <a:cubicBezTo>
                    <a:pt x="13137" y="10869"/>
                    <a:pt x="15158" y="9218"/>
                    <a:pt x="16926" y="7567"/>
                  </a:cubicBezTo>
                  <a:cubicBezTo>
                    <a:pt x="16926" y="7567"/>
                    <a:pt x="16926" y="7567"/>
                    <a:pt x="16926" y="7567"/>
                  </a:cubicBezTo>
                  <a:cubicBezTo>
                    <a:pt x="17684" y="6879"/>
                    <a:pt x="17684" y="6879"/>
                    <a:pt x="17684" y="6879"/>
                  </a:cubicBezTo>
                  <a:cubicBezTo>
                    <a:pt x="18189" y="6604"/>
                    <a:pt x="17432" y="7154"/>
                    <a:pt x="17558" y="7016"/>
                  </a:cubicBezTo>
                  <a:cubicBezTo>
                    <a:pt x="18442" y="6328"/>
                    <a:pt x="17937" y="6741"/>
                    <a:pt x="18947" y="5916"/>
                  </a:cubicBezTo>
                  <a:cubicBezTo>
                    <a:pt x="19453" y="5641"/>
                    <a:pt x="18695" y="6191"/>
                    <a:pt x="18568" y="6328"/>
                  </a:cubicBezTo>
                  <a:cubicBezTo>
                    <a:pt x="18947" y="5916"/>
                    <a:pt x="19579" y="5503"/>
                    <a:pt x="20084" y="5090"/>
                  </a:cubicBezTo>
                  <a:cubicBezTo>
                    <a:pt x="20084" y="4815"/>
                    <a:pt x="21221" y="4953"/>
                    <a:pt x="20210" y="4265"/>
                  </a:cubicBezTo>
                  <a:cubicBezTo>
                    <a:pt x="19958" y="4402"/>
                    <a:pt x="19705" y="4540"/>
                    <a:pt x="19579" y="4677"/>
                  </a:cubicBezTo>
                  <a:cubicBezTo>
                    <a:pt x="19579" y="4677"/>
                    <a:pt x="19579" y="4677"/>
                    <a:pt x="19579" y="4677"/>
                  </a:cubicBezTo>
                  <a:cubicBezTo>
                    <a:pt x="18947" y="5090"/>
                    <a:pt x="17937" y="5641"/>
                    <a:pt x="17305" y="6053"/>
                  </a:cubicBezTo>
                  <a:cubicBezTo>
                    <a:pt x="17305" y="6053"/>
                    <a:pt x="17432" y="5916"/>
                    <a:pt x="17684" y="5778"/>
                  </a:cubicBezTo>
                  <a:cubicBezTo>
                    <a:pt x="17432" y="6053"/>
                    <a:pt x="17053" y="6191"/>
                    <a:pt x="16800" y="6466"/>
                  </a:cubicBezTo>
                  <a:cubicBezTo>
                    <a:pt x="17053" y="6191"/>
                    <a:pt x="17053" y="6191"/>
                    <a:pt x="17053" y="6191"/>
                  </a:cubicBezTo>
                  <a:cubicBezTo>
                    <a:pt x="16547" y="6604"/>
                    <a:pt x="15537" y="7291"/>
                    <a:pt x="15410" y="7429"/>
                  </a:cubicBezTo>
                  <a:cubicBezTo>
                    <a:pt x="15410" y="7291"/>
                    <a:pt x="15410" y="7429"/>
                    <a:pt x="15032" y="7704"/>
                  </a:cubicBezTo>
                  <a:cubicBezTo>
                    <a:pt x="14779" y="7842"/>
                    <a:pt x="13768" y="8667"/>
                    <a:pt x="13010" y="9218"/>
                  </a:cubicBezTo>
                  <a:cubicBezTo>
                    <a:pt x="13137" y="9218"/>
                    <a:pt x="13642" y="8805"/>
                    <a:pt x="13516" y="8805"/>
                  </a:cubicBezTo>
                  <a:cubicBezTo>
                    <a:pt x="13137" y="9218"/>
                    <a:pt x="12758" y="9493"/>
                    <a:pt x="12505" y="9768"/>
                  </a:cubicBezTo>
                  <a:cubicBezTo>
                    <a:pt x="12632" y="9630"/>
                    <a:pt x="12632" y="9630"/>
                    <a:pt x="12632" y="9630"/>
                  </a:cubicBezTo>
                  <a:cubicBezTo>
                    <a:pt x="10989" y="11006"/>
                    <a:pt x="10989" y="11006"/>
                    <a:pt x="10989" y="11006"/>
                  </a:cubicBezTo>
                  <a:cubicBezTo>
                    <a:pt x="10737" y="11144"/>
                    <a:pt x="9474" y="12382"/>
                    <a:pt x="9600" y="12244"/>
                  </a:cubicBezTo>
                  <a:cubicBezTo>
                    <a:pt x="8968" y="12795"/>
                    <a:pt x="10105" y="11832"/>
                    <a:pt x="9347" y="12519"/>
                  </a:cubicBezTo>
                  <a:cubicBezTo>
                    <a:pt x="9095" y="12657"/>
                    <a:pt x="8716" y="13070"/>
                    <a:pt x="8716" y="13070"/>
                  </a:cubicBezTo>
                  <a:cubicBezTo>
                    <a:pt x="8716" y="12932"/>
                    <a:pt x="8716" y="12932"/>
                    <a:pt x="8716" y="12932"/>
                  </a:cubicBezTo>
                  <a:cubicBezTo>
                    <a:pt x="8337" y="13483"/>
                    <a:pt x="8337" y="13483"/>
                    <a:pt x="8337" y="13483"/>
                  </a:cubicBezTo>
                  <a:cubicBezTo>
                    <a:pt x="8589" y="13070"/>
                    <a:pt x="8589" y="13070"/>
                    <a:pt x="8589" y="13070"/>
                  </a:cubicBezTo>
                  <a:cubicBezTo>
                    <a:pt x="8210" y="13483"/>
                    <a:pt x="7832" y="13895"/>
                    <a:pt x="7832" y="13895"/>
                  </a:cubicBezTo>
                  <a:cubicBezTo>
                    <a:pt x="7453" y="14308"/>
                    <a:pt x="6821" y="14858"/>
                    <a:pt x="6695" y="14996"/>
                  </a:cubicBezTo>
                  <a:cubicBezTo>
                    <a:pt x="6821" y="14858"/>
                    <a:pt x="6821" y="14858"/>
                    <a:pt x="6821" y="14858"/>
                  </a:cubicBezTo>
                  <a:cubicBezTo>
                    <a:pt x="5684" y="15959"/>
                    <a:pt x="4926" y="16647"/>
                    <a:pt x="4168" y="17472"/>
                  </a:cubicBezTo>
                  <a:cubicBezTo>
                    <a:pt x="4042" y="17610"/>
                    <a:pt x="4042" y="17610"/>
                    <a:pt x="4168" y="17472"/>
                  </a:cubicBezTo>
                  <a:cubicBezTo>
                    <a:pt x="3537" y="18160"/>
                    <a:pt x="3537" y="18160"/>
                    <a:pt x="3537" y="18160"/>
                  </a:cubicBezTo>
                  <a:cubicBezTo>
                    <a:pt x="3663" y="18023"/>
                    <a:pt x="3663" y="18023"/>
                    <a:pt x="3663" y="18023"/>
                  </a:cubicBezTo>
                  <a:cubicBezTo>
                    <a:pt x="3158" y="18573"/>
                    <a:pt x="3158" y="18573"/>
                    <a:pt x="3158" y="18573"/>
                  </a:cubicBezTo>
                  <a:cubicBezTo>
                    <a:pt x="4295" y="19261"/>
                    <a:pt x="3663" y="18298"/>
                    <a:pt x="4042" y="18298"/>
                  </a:cubicBezTo>
                  <a:cubicBezTo>
                    <a:pt x="4042" y="18435"/>
                    <a:pt x="4042" y="18435"/>
                    <a:pt x="4042" y="18435"/>
                  </a:cubicBezTo>
                  <a:cubicBezTo>
                    <a:pt x="4547" y="17472"/>
                    <a:pt x="5432" y="16097"/>
                    <a:pt x="6316" y="14996"/>
                  </a:cubicBezTo>
                  <a:cubicBezTo>
                    <a:pt x="6189" y="15271"/>
                    <a:pt x="6189" y="15271"/>
                    <a:pt x="6189" y="15271"/>
                  </a:cubicBezTo>
                  <a:cubicBezTo>
                    <a:pt x="7074" y="14033"/>
                    <a:pt x="7200" y="14170"/>
                    <a:pt x="7832" y="13345"/>
                  </a:cubicBezTo>
                  <a:cubicBezTo>
                    <a:pt x="7832" y="13345"/>
                    <a:pt x="7832" y="13345"/>
                    <a:pt x="7832" y="13345"/>
                  </a:cubicBezTo>
                  <a:cubicBezTo>
                    <a:pt x="8463" y="12657"/>
                    <a:pt x="8463" y="12657"/>
                    <a:pt x="8463" y="12657"/>
                  </a:cubicBezTo>
                  <a:cubicBezTo>
                    <a:pt x="8337" y="12932"/>
                    <a:pt x="8337" y="12932"/>
                    <a:pt x="8337" y="12932"/>
                  </a:cubicBezTo>
                  <a:cubicBezTo>
                    <a:pt x="8716" y="12244"/>
                    <a:pt x="9726" y="11419"/>
                    <a:pt x="9474" y="11694"/>
                  </a:cubicBezTo>
                  <a:cubicBezTo>
                    <a:pt x="9726" y="11419"/>
                    <a:pt x="10232" y="10869"/>
                    <a:pt x="10232" y="10869"/>
                  </a:cubicBezTo>
                  <a:cubicBezTo>
                    <a:pt x="10989" y="10043"/>
                    <a:pt x="10484" y="10731"/>
                    <a:pt x="10989" y="10181"/>
                  </a:cubicBezTo>
                  <a:cubicBezTo>
                    <a:pt x="11495" y="9630"/>
                    <a:pt x="11621" y="9630"/>
                    <a:pt x="12379" y="8942"/>
                  </a:cubicBezTo>
                  <a:cubicBezTo>
                    <a:pt x="12379" y="8942"/>
                    <a:pt x="12379" y="8942"/>
                    <a:pt x="12379" y="8942"/>
                  </a:cubicBezTo>
                  <a:cubicBezTo>
                    <a:pt x="12758" y="8667"/>
                    <a:pt x="12884" y="8392"/>
                    <a:pt x="13389" y="7979"/>
                  </a:cubicBezTo>
                  <a:cubicBezTo>
                    <a:pt x="13263" y="8117"/>
                    <a:pt x="13263" y="8117"/>
                    <a:pt x="13263" y="8117"/>
                  </a:cubicBezTo>
                  <a:cubicBezTo>
                    <a:pt x="14147" y="7291"/>
                    <a:pt x="14400" y="7291"/>
                    <a:pt x="15032" y="6604"/>
                  </a:cubicBezTo>
                  <a:cubicBezTo>
                    <a:pt x="15284" y="6328"/>
                    <a:pt x="16042" y="5778"/>
                    <a:pt x="15916" y="5778"/>
                  </a:cubicBezTo>
                  <a:cubicBezTo>
                    <a:pt x="17053" y="4953"/>
                    <a:pt x="17810" y="4265"/>
                    <a:pt x="18821" y="3302"/>
                  </a:cubicBezTo>
                  <a:cubicBezTo>
                    <a:pt x="19074" y="3164"/>
                    <a:pt x="19074" y="3164"/>
                    <a:pt x="19705" y="2614"/>
                  </a:cubicBezTo>
                  <a:cubicBezTo>
                    <a:pt x="19579" y="2614"/>
                    <a:pt x="19579" y="2614"/>
                    <a:pt x="19579" y="2614"/>
                  </a:cubicBezTo>
                  <a:cubicBezTo>
                    <a:pt x="20210" y="2201"/>
                    <a:pt x="20210" y="2201"/>
                    <a:pt x="20210" y="2201"/>
                  </a:cubicBezTo>
                  <a:cubicBezTo>
                    <a:pt x="20084" y="1788"/>
                    <a:pt x="20589" y="2614"/>
                    <a:pt x="20084" y="1376"/>
                  </a:cubicBezTo>
                  <a:cubicBezTo>
                    <a:pt x="19832" y="1513"/>
                    <a:pt x="19832" y="1513"/>
                    <a:pt x="19832" y="1513"/>
                  </a:cubicBezTo>
                  <a:cubicBezTo>
                    <a:pt x="19453" y="1651"/>
                    <a:pt x="19453" y="1651"/>
                    <a:pt x="19453" y="1651"/>
                  </a:cubicBezTo>
                  <a:cubicBezTo>
                    <a:pt x="18947" y="1788"/>
                    <a:pt x="18568" y="2063"/>
                    <a:pt x="18063" y="2201"/>
                  </a:cubicBezTo>
                  <a:cubicBezTo>
                    <a:pt x="17053" y="2751"/>
                    <a:pt x="16168" y="3439"/>
                    <a:pt x="15410" y="4127"/>
                  </a:cubicBezTo>
                  <a:cubicBezTo>
                    <a:pt x="15284" y="4127"/>
                    <a:pt x="15284" y="4127"/>
                    <a:pt x="15284" y="4127"/>
                  </a:cubicBezTo>
                  <a:cubicBezTo>
                    <a:pt x="15032" y="4402"/>
                    <a:pt x="15032" y="4402"/>
                    <a:pt x="15032" y="4402"/>
                  </a:cubicBezTo>
                  <a:cubicBezTo>
                    <a:pt x="13263" y="5916"/>
                    <a:pt x="10989" y="7704"/>
                    <a:pt x="9600" y="8942"/>
                  </a:cubicBezTo>
                  <a:cubicBezTo>
                    <a:pt x="9221" y="9355"/>
                    <a:pt x="8589" y="10043"/>
                    <a:pt x="7832" y="10593"/>
                  </a:cubicBezTo>
                  <a:cubicBezTo>
                    <a:pt x="7958" y="10593"/>
                    <a:pt x="7958" y="10593"/>
                    <a:pt x="7958" y="10593"/>
                  </a:cubicBezTo>
                  <a:cubicBezTo>
                    <a:pt x="6695" y="11694"/>
                    <a:pt x="5558" y="12932"/>
                    <a:pt x="4168" y="14308"/>
                  </a:cubicBezTo>
                  <a:cubicBezTo>
                    <a:pt x="4295" y="14170"/>
                    <a:pt x="4168" y="14308"/>
                    <a:pt x="4295" y="14170"/>
                  </a:cubicBezTo>
                  <a:cubicBezTo>
                    <a:pt x="4042" y="14446"/>
                    <a:pt x="3537" y="14858"/>
                    <a:pt x="3284" y="15133"/>
                  </a:cubicBezTo>
                  <a:cubicBezTo>
                    <a:pt x="3663" y="14858"/>
                    <a:pt x="3663" y="14858"/>
                    <a:pt x="3663" y="14858"/>
                  </a:cubicBezTo>
                  <a:cubicBezTo>
                    <a:pt x="3284" y="15271"/>
                    <a:pt x="2779" y="15821"/>
                    <a:pt x="2526" y="15959"/>
                  </a:cubicBezTo>
                  <a:cubicBezTo>
                    <a:pt x="2274" y="16234"/>
                    <a:pt x="2274" y="16234"/>
                    <a:pt x="2274" y="16234"/>
                  </a:cubicBezTo>
                  <a:cubicBezTo>
                    <a:pt x="2147" y="16372"/>
                    <a:pt x="2147" y="16372"/>
                    <a:pt x="2147" y="16372"/>
                  </a:cubicBezTo>
                  <a:cubicBezTo>
                    <a:pt x="3284" y="17335"/>
                    <a:pt x="2526" y="16509"/>
                    <a:pt x="2779" y="16784"/>
                  </a:cubicBezTo>
                  <a:cubicBezTo>
                    <a:pt x="2905" y="16647"/>
                    <a:pt x="2905" y="16647"/>
                    <a:pt x="2905" y="16647"/>
                  </a:cubicBezTo>
                  <a:cubicBezTo>
                    <a:pt x="2905" y="16509"/>
                    <a:pt x="2905" y="16509"/>
                    <a:pt x="2905" y="16509"/>
                  </a:cubicBezTo>
                  <a:cubicBezTo>
                    <a:pt x="3032" y="16372"/>
                    <a:pt x="3032" y="16372"/>
                    <a:pt x="3032" y="16372"/>
                  </a:cubicBezTo>
                  <a:cubicBezTo>
                    <a:pt x="3284" y="15959"/>
                    <a:pt x="3284" y="15959"/>
                    <a:pt x="3284" y="15959"/>
                  </a:cubicBezTo>
                  <a:cubicBezTo>
                    <a:pt x="3410" y="15821"/>
                    <a:pt x="4042" y="14996"/>
                    <a:pt x="4168" y="14583"/>
                  </a:cubicBezTo>
                  <a:cubicBezTo>
                    <a:pt x="4168" y="14583"/>
                    <a:pt x="4674" y="14033"/>
                    <a:pt x="4295" y="14446"/>
                  </a:cubicBezTo>
                  <a:cubicBezTo>
                    <a:pt x="6189" y="12107"/>
                    <a:pt x="6189" y="12107"/>
                    <a:pt x="6189" y="12107"/>
                  </a:cubicBezTo>
                  <a:cubicBezTo>
                    <a:pt x="5937" y="12519"/>
                    <a:pt x="5937" y="12519"/>
                    <a:pt x="5937" y="12519"/>
                  </a:cubicBezTo>
                  <a:cubicBezTo>
                    <a:pt x="5810" y="12519"/>
                    <a:pt x="6442" y="11832"/>
                    <a:pt x="6695" y="11419"/>
                  </a:cubicBezTo>
                  <a:cubicBezTo>
                    <a:pt x="6316" y="11969"/>
                    <a:pt x="6695" y="11556"/>
                    <a:pt x="6821" y="11281"/>
                  </a:cubicBezTo>
                  <a:cubicBezTo>
                    <a:pt x="7074" y="11006"/>
                    <a:pt x="6695" y="11556"/>
                    <a:pt x="6821" y="11419"/>
                  </a:cubicBezTo>
                  <a:cubicBezTo>
                    <a:pt x="7074" y="11006"/>
                    <a:pt x="7832" y="10181"/>
                    <a:pt x="7958" y="10043"/>
                  </a:cubicBezTo>
                  <a:cubicBezTo>
                    <a:pt x="7832" y="10318"/>
                    <a:pt x="7832" y="10318"/>
                    <a:pt x="7832" y="10318"/>
                  </a:cubicBezTo>
                  <a:cubicBezTo>
                    <a:pt x="8210" y="9768"/>
                    <a:pt x="8463" y="9493"/>
                    <a:pt x="8968" y="9080"/>
                  </a:cubicBezTo>
                  <a:cubicBezTo>
                    <a:pt x="9347" y="8530"/>
                    <a:pt x="9726" y="8255"/>
                    <a:pt x="9600" y="8392"/>
                  </a:cubicBezTo>
                  <a:cubicBezTo>
                    <a:pt x="10105" y="7704"/>
                    <a:pt x="9853" y="8117"/>
                    <a:pt x="9979" y="7979"/>
                  </a:cubicBezTo>
                  <a:cubicBezTo>
                    <a:pt x="10232" y="7567"/>
                    <a:pt x="11116" y="6741"/>
                    <a:pt x="11368" y="6741"/>
                  </a:cubicBezTo>
                  <a:cubicBezTo>
                    <a:pt x="11621" y="6328"/>
                    <a:pt x="13010" y="5090"/>
                    <a:pt x="13137" y="4953"/>
                  </a:cubicBezTo>
                  <a:cubicBezTo>
                    <a:pt x="13642" y="4540"/>
                    <a:pt x="13642" y="4540"/>
                    <a:pt x="13642" y="4540"/>
                  </a:cubicBezTo>
                  <a:cubicBezTo>
                    <a:pt x="13768" y="4540"/>
                    <a:pt x="13768" y="4402"/>
                    <a:pt x="14274" y="3990"/>
                  </a:cubicBezTo>
                  <a:cubicBezTo>
                    <a:pt x="14653" y="3577"/>
                    <a:pt x="14526" y="3714"/>
                    <a:pt x="14653" y="3577"/>
                  </a:cubicBezTo>
                  <a:cubicBezTo>
                    <a:pt x="14905" y="3302"/>
                    <a:pt x="14905" y="3302"/>
                    <a:pt x="14905" y="3302"/>
                  </a:cubicBezTo>
                  <a:cubicBezTo>
                    <a:pt x="15537" y="2889"/>
                    <a:pt x="16295" y="2339"/>
                    <a:pt x="16926" y="1788"/>
                  </a:cubicBezTo>
                  <a:cubicBezTo>
                    <a:pt x="18063" y="963"/>
                    <a:pt x="18063" y="963"/>
                    <a:pt x="18063" y="963"/>
                  </a:cubicBezTo>
                  <a:cubicBezTo>
                    <a:pt x="18316" y="825"/>
                    <a:pt x="18316" y="825"/>
                    <a:pt x="18316" y="825"/>
                  </a:cubicBezTo>
                  <a:cubicBezTo>
                    <a:pt x="18442" y="688"/>
                    <a:pt x="18442" y="688"/>
                    <a:pt x="18442" y="688"/>
                  </a:cubicBezTo>
                  <a:cubicBezTo>
                    <a:pt x="18442" y="688"/>
                    <a:pt x="18442" y="688"/>
                    <a:pt x="18442" y="688"/>
                  </a:cubicBezTo>
                  <a:cubicBezTo>
                    <a:pt x="18568" y="688"/>
                    <a:pt x="18568" y="688"/>
                    <a:pt x="18568" y="688"/>
                  </a:cubicBezTo>
                  <a:cubicBezTo>
                    <a:pt x="18568" y="688"/>
                    <a:pt x="18568" y="688"/>
                    <a:pt x="18568" y="688"/>
                  </a:cubicBezTo>
                  <a:cubicBezTo>
                    <a:pt x="18316" y="275"/>
                    <a:pt x="18947" y="1238"/>
                    <a:pt x="18189" y="0"/>
                  </a:cubicBezTo>
                  <a:cubicBezTo>
                    <a:pt x="18189" y="0"/>
                    <a:pt x="18189" y="0"/>
                    <a:pt x="18189" y="0"/>
                  </a:cubicBezTo>
                  <a:cubicBezTo>
                    <a:pt x="18189" y="0"/>
                    <a:pt x="18189" y="0"/>
                    <a:pt x="18189" y="0"/>
                  </a:cubicBezTo>
                  <a:cubicBezTo>
                    <a:pt x="18189" y="0"/>
                    <a:pt x="18189" y="0"/>
                    <a:pt x="18189" y="0"/>
                  </a:cubicBezTo>
                  <a:cubicBezTo>
                    <a:pt x="17558" y="412"/>
                    <a:pt x="17558" y="412"/>
                    <a:pt x="17558" y="412"/>
                  </a:cubicBezTo>
                  <a:cubicBezTo>
                    <a:pt x="16042" y="1513"/>
                    <a:pt x="14526" y="2614"/>
                    <a:pt x="13137" y="3714"/>
                  </a:cubicBezTo>
                  <a:cubicBezTo>
                    <a:pt x="11874" y="4677"/>
                    <a:pt x="10358" y="5778"/>
                    <a:pt x="8968" y="7016"/>
                  </a:cubicBezTo>
                  <a:cubicBezTo>
                    <a:pt x="9221" y="6879"/>
                    <a:pt x="9221" y="6879"/>
                    <a:pt x="9221" y="6879"/>
                  </a:cubicBezTo>
                  <a:cubicBezTo>
                    <a:pt x="8716" y="7291"/>
                    <a:pt x="8210" y="7704"/>
                    <a:pt x="7832" y="8117"/>
                  </a:cubicBezTo>
                  <a:cubicBezTo>
                    <a:pt x="8842" y="7154"/>
                    <a:pt x="8842" y="7154"/>
                    <a:pt x="8842" y="7154"/>
                  </a:cubicBezTo>
                  <a:cubicBezTo>
                    <a:pt x="8463" y="7429"/>
                    <a:pt x="8210" y="7704"/>
                    <a:pt x="7958" y="7979"/>
                  </a:cubicBezTo>
                  <a:cubicBezTo>
                    <a:pt x="6568" y="9218"/>
                    <a:pt x="4674" y="11144"/>
                    <a:pt x="2779" y="12657"/>
                  </a:cubicBezTo>
                  <a:cubicBezTo>
                    <a:pt x="2274" y="13207"/>
                    <a:pt x="2021" y="13345"/>
                    <a:pt x="1768" y="13483"/>
                  </a:cubicBezTo>
                  <a:cubicBezTo>
                    <a:pt x="1768" y="13620"/>
                    <a:pt x="1642" y="13758"/>
                    <a:pt x="1516" y="13758"/>
                  </a:cubicBezTo>
                  <a:cubicBezTo>
                    <a:pt x="1389" y="13895"/>
                    <a:pt x="1389" y="13895"/>
                    <a:pt x="1389" y="13895"/>
                  </a:cubicBezTo>
                  <a:cubicBezTo>
                    <a:pt x="1389" y="13895"/>
                    <a:pt x="1389" y="13895"/>
                    <a:pt x="1389" y="13895"/>
                  </a:cubicBezTo>
                  <a:cubicBezTo>
                    <a:pt x="1389" y="13895"/>
                    <a:pt x="1389" y="13895"/>
                    <a:pt x="1389" y="13895"/>
                  </a:cubicBezTo>
                  <a:cubicBezTo>
                    <a:pt x="2526" y="14996"/>
                    <a:pt x="1642" y="14170"/>
                    <a:pt x="1895" y="14446"/>
                  </a:cubicBezTo>
                  <a:cubicBezTo>
                    <a:pt x="1895" y="14446"/>
                    <a:pt x="1895" y="14446"/>
                    <a:pt x="1895" y="14446"/>
                  </a:cubicBezTo>
                  <a:cubicBezTo>
                    <a:pt x="1895" y="14446"/>
                    <a:pt x="1895" y="14446"/>
                    <a:pt x="1895" y="14446"/>
                  </a:cubicBezTo>
                  <a:cubicBezTo>
                    <a:pt x="1895" y="14446"/>
                    <a:pt x="1895" y="14446"/>
                    <a:pt x="1895" y="14446"/>
                  </a:cubicBezTo>
                  <a:cubicBezTo>
                    <a:pt x="1895" y="14446"/>
                    <a:pt x="1895" y="14446"/>
                    <a:pt x="1895" y="14446"/>
                  </a:cubicBezTo>
                  <a:cubicBezTo>
                    <a:pt x="2021" y="14308"/>
                    <a:pt x="2021" y="14308"/>
                    <a:pt x="2021" y="14308"/>
                  </a:cubicBezTo>
                  <a:cubicBezTo>
                    <a:pt x="2021" y="14308"/>
                    <a:pt x="2021" y="14308"/>
                    <a:pt x="2021" y="14308"/>
                  </a:cubicBezTo>
                  <a:cubicBezTo>
                    <a:pt x="2021" y="14170"/>
                    <a:pt x="2147" y="14033"/>
                    <a:pt x="2274" y="13895"/>
                  </a:cubicBezTo>
                  <a:cubicBezTo>
                    <a:pt x="2147" y="14033"/>
                    <a:pt x="2147" y="14033"/>
                    <a:pt x="2147" y="14170"/>
                  </a:cubicBezTo>
                  <a:cubicBezTo>
                    <a:pt x="2905" y="12795"/>
                    <a:pt x="3410" y="12107"/>
                    <a:pt x="4547" y="10869"/>
                  </a:cubicBezTo>
                  <a:cubicBezTo>
                    <a:pt x="4421" y="11006"/>
                    <a:pt x="5305" y="10181"/>
                    <a:pt x="5179" y="10318"/>
                  </a:cubicBezTo>
                  <a:cubicBezTo>
                    <a:pt x="5305" y="10181"/>
                    <a:pt x="5305" y="10181"/>
                    <a:pt x="5305" y="10181"/>
                  </a:cubicBezTo>
                  <a:cubicBezTo>
                    <a:pt x="5558" y="9905"/>
                    <a:pt x="6189" y="9355"/>
                    <a:pt x="6063" y="9493"/>
                  </a:cubicBezTo>
                  <a:cubicBezTo>
                    <a:pt x="6568" y="8942"/>
                    <a:pt x="6568" y="8942"/>
                    <a:pt x="6568" y="8942"/>
                  </a:cubicBezTo>
                  <a:cubicBezTo>
                    <a:pt x="6695" y="8942"/>
                    <a:pt x="6695" y="8942"/>
                    <a:pt x="6695" y="8942"/>
                  </a:cubicBezTo>
                  <a:cubicBezTo>
                    <a:pt x="7453" y="8255"/>
                    <a:pt x="8968" y="6879"/>
                    <a:pt x="9347" y="6604"/>
                  </a:cubicBezTo>
                  <a:cubicBezTo>
                    <a:pt x="10232" y="5778"/>
                    <a:pt x="11242" y="4677"/>
                    <a:pt x="12379" y="3439"/>
                  </a:cubicBezTo>
                  <a:cubicBezTo>
                    <a:pt x="12884" y="2889"/>
                    <a:pt x="13389" y="2339"/>
                    <a:pt x="14021" y="1788"/>
                  </a:cubicBezTo>
                  <a:cubicBezTo>
                    <a:pt x="14779" y="963"/>
                    <a:pt x="14779" y="963"/>
                    <a:pt x="14779" y="963"/>
                  </a:cubicBezTo>
                  <a:cubicBezTo>
                    <a:pt x="14905" y="825"/>
                    <a:pt x="14905" y="825"/>
                    <a:pt x="14905" y="825"/>
                  </a:cubicBezTo>
                  <a:cubicBezTo>
                    <a:pt x="14905" y="825"/>
                    <a:pt x="14905" y="825"/>
                    <a:pt x="14905" y="825"/>
                  </a:cubicBezTo>
                  <a:cubicBezTo>
                    <a:pt x="14905" y="825"/>
                    <a:pt x="14905" y="825"/>
                    <a:pt x="14905" y="825"/>
                  </a:cubicBezTo>
                  <a:cubicBezTo>
                    <a:pt x="14905" y="825"/>
                    <a:pt x="14905" y="825"/>
                    <a:pt x="14905" y="825"/>
                  </a:cubicBezTo>
                  <a:cubicBezTo>
                    <a:pt x="15032" y="963"/>
                    <a:pt x="14147" y="-413"/>
                    <a:pt x="14526" y="137"/>
                  </a:cubicBezTo>
                  <a:cubicBezTo>
                    <a:pt x="14526" y="137"/>
                    <a:pt x="14526" y="137"/>
                    <a:pt x="14526" y="137"/>
                  </a:cubicBezTo>
                  <a:cubicBezTo>
                    <a:pt x="14526" y="137"/>
                    <a:pt x="14526" y="137"/>
                    <a:pt x="14526" y="137"/>
                  </a:cubicBezTo>
                  <a:cubicBezTo>
                    <a:pt x="14400" y="137"/>
                    <a:pt x="14400" y="137"/>
                    <a:pt x="14400" y="137"/>
                  </a:cubicBezTo>
                  <a:cubicBezTo>
                    <a:pt x="14147" y="412"/>
                    <a:pt x="14147" y="412"/>
                    <a:pt x="14147" y="412"/>
                  </a:cubicBezTo>
                  <a:cubicBezTo>
                    <a:pt x="14021" y="412"/>
                    <a:pt x="13895" y="550"/>
                    <a:pt x="13768" y="688"/>
                  </a:cubicBezTo>
                  <a:cubicBezTo>
                    <a:pt x="13389" y="963"/>
                    <a:pt x="12758" y="1513"/>
                    <a:pt x="12253" y="2063"/>
                  </a:cubicBezTo>
                  <a:cubicBezTo>
                    <a:pt x="11747" y="2476"/>
                    <a:pt x="11747" y="2476"/>
                    <a:pt x="11747" y="2476"/>
                  </a:cubicBezTo>
                  <a:cubicBezTo>
                    <a:pt x="11242" y="3026"/>
                    <a:pt x="10737" y="3577"/>
                    <a:pt x="10232" y="3990"/>
                  </a:cubicBezTo>
                  <a:cubicBezTo>
                    <a:pt x="10358" y="3990"/>
                    <a:pt x="10358" y="3990"/>
                    <a:pt x="10358" y="3990"/>
                  </a:cubicBezTo>
                  <a:cubicBezTo>
                    <a:pt x="9853" y="4402"/>
                    <a:pt x="9347" y="4953"/>
                    <a:pt x="8842" y="5365"/>
                  </a:cubicBezTo>
                  <a:cubicBezTo>
                    <a:pt x="8337" y="5778"/>
                    <a:pt x="7705" y="6191"/>
                    <a:pt x="7832" y="6053"/>
                  </a:cubicBezTo>
                  <a:cubicBezTo>
                    <a:pt x="7832" y="6191"/>
                    <a:pt x="6568" y="7016"/>
                    <a:pt x="6568" y="7016"/>
                  </a:cubicBezTo>
                  <a:cubicBezTo>
                    <a:pt x="6568" y="7016"/>
                    <a:pt x="4547" y="8255"/>
                    <a:pt x="1516" y="10731"/>
                  </a:cubicBezTo>
                  <a:cubicBezTo>
                    <a:pt x="1010" y="11144"/>
                    <a:pt x="1010" y="11144"/>
                    <a:pt x="1010" y="11144"/>
                  </a:cubicBezTo>
                  <a:cubicBezTo>
                    <a:pt x="632" y="11419"/>
                    <a:pt x="632" y="11419"/>
                    <a:pt x="632" y="11419"/>
                  </a:cubicBezTo>
                  <a:cubicBezTo>
                    <a:pt x="505" y="11556"/>
                    <a:pt x="505" y="11556"/>
                    <a:pt x="505" y="11556"/>
                  </a:cubicBezTo>
                  <a:cubicBezTo>
                    <a:pt x="505" y="11556"/>
                    <a:pt x="505" y="11556"/>
                    <a:pt x="505" y="11556"/>
                  </a:cubicBezTo>
                  <a:cubicBezTo>
                    <a:pt x="505" y="11556"/>
                    <a:pt x="505" y="11556"/>
                    <a:pt x="505" y="11556"/>
                  </a:cubicBezTo>
                  <a:cubicBezTo>
                    <a:pt x="758" y="11832"/>
                    <a:pt x="-253" y="11144"/>
                    <a:pt x="1137" y="12107"/>
                  </a:cubicBezTo>
                  <a:cubicBezTo>
                    <a:pt x="1137" y="12107"/>
                    <a:pt x="1137" y="12107"/>
                    <a:pt x="1137" y="12107"/>
                  </a:cubicBezTo>
                  <a:cubicBezTo>
                    <a:pt x="1137" y="11969"/>
                    <a:pt x="1137" y="11969"/>
                    <a:pt x="1137" y="11969"/>
                  </a:cubicBezTo>
                  <a:cubicBezTo>
                    <a:pt x="1389" y="11556"/>
                    <a:pt x="1516" y="11006"/>
                    <a:pt x="1768" y="10456"/>
                  </a:cubicBezTo>
                  <a:cubicBezTo>
                    <a:pt x="2274" y="9630"/>
                    <a:pt x="2905" y="8667"/>
                    <a:pt x="3916" y="7842"/>
                  </a:cubicBezTo>
                  <a:cubicBezTo>
                    <a:pt x="4800" y="7154"/>
                    <a:pt x="5937" y="6466"/>
                    <a:pt x="6947" y="5503"/>
                  </a:cubicBezTo>
                  <a:cubicBezTo>
                    <a:pt x="7453" y="5090"/>
                    <a:pt x="7832" y="4540"/>
                    <a:pt x="8337" y="4127"/>
                  </a:cubicBezTo>
                  <a:cubicBezTo>
                    <a:pt x="8589" y="3852"/>
                    <a:pt x="8589" y="3852"/>
                    <a:pt x="8589" y="3852"/>
                  </a:cubicBezTo>
                  <a:cubicBezTo>
                    <a:pt x="8589" y="3852"/>
                    <a:pt x="8589" y="3852"/>
                    <a:pt x="8589" y="3852"/>
                  </a:cubicBezTo>
                  <a:cubicBezTo>
                    <a:pt x="7705" y="2339"/>
                    <a:pt x="8337" y="3439"/>
                    <a:pt x="8210" y="3026"/>
                  </a:cubicBezTo>
                  <a:cubicBezTo>
                    <a:pt x="8210" y="3026"/>
                    <a:pt x="8210" y="3026"/>
                    <a:pt x="8210" y="3026"/>
                  </a:cubicBezTo>
                  <a:cubicBezTo>
                    <a:pt x="8084" y="3026"/>
                    <a:pt x="8084" y="3026"/>
                    <a:pt x="8084" y="3026"/>
                  </a:cubicBezTo>
                  <a:cubicBezTo>
                    <a:pt x="8084" y="3164"/>
                    <a:pt x="8084" y="3164"/>
                    <a:pt x="8084" y="3164"/>
                  </a:cubicBezTo>
                  <a:cubicBezTo>
                    <a:pt x="7579" y="3302"/>
                    <a:pt x="7579" y="3302"/>
                    <a:pt x="7579" y="3302"/>
                  </a:cubicBezTo>
                  <a:cubicBezTo>
                    <a:pt x="7326" y="3439"/>
                    <a:pt x="6947" y="3577"/>
                    <a:pt x="6695" y="3714"/>
                  </a:cubicBezTo>
                  <a:cubicBezTo>
                    <a:pt x="5432" y="4402"/>
                    <a:pt x="4295" y="5228"/>
                    <a:pt x="3158" y="5916"/>
                  </a:cubicBezTo>
                  <a:cubicBezTo>
                    <a:pt x="2526" y="6328"/>
                    <a:pt x="2021" y="6604"/>
                    <a:pt x="1389" y="7016"/>
                  </a:cubicBezTo>
                  <a:cubicBezTo>
                    <a:pt x="1137" y="7154"/>
                    <a:pt x="758" y="7291"/>
                    <a:pt x="505" y="7429"/>
                  </a:cubicBezTo>
                  <a:cubicBezTo>
                    <a:pt x="253" y="7429"/>
                    <a:pt x="253" y="7429"/>
                    <a:pt x="253" y="7429"/>
                  </a:cubicBezTo>
                  <a:cubicBezTo>
                    <a:pt x="126" y="7567"/>
                    <a:pt x="126" y="7567"/>
                    <a:pt x="126" y="7567"/>
                  </a:cubicBezTo>
                  <a:cubicBezTo>
                    <a:pt x="126" y="7567"/>
                    <a:pt x="126" y="7567"/>
                    <a:pt x="126" y="7567"/>
                  </a:cubicBezTo>
                  <a:cubicBezTo>
                    <a:pt x="126" y="7567"/>
                    <a:pt x="126" y="7567"/>
                    <a:pt x="126" y="7567"/>
                  </a:cubicBezTo>
                  <a:cubicBezTo>
                    <a:pt x="379" y="7842"/>
                    <a:pt x="-379" y="7016"/>
                    <a:pt x="632" y="8255"/>
                  </a:cubicBezTo>
                  <a:cubicBezTo>
                    <a:pt x="632" y="8255"/>
                    <a:pt x="632" y="8255"/>
                    <a:pt x="632" y="8255"/>
                  </a:cubicBezTo>
                  <a:cubicBezTo>
                    <a:pt x="884" y="7704"/>
                    <a:pt x="884" y="7704"/>
                    <a:pt x="884" y="7704"/>
                  </a:cubicBezTo>
                  <a:cubicBezTo>
                    <a:pt x="2274" y="5365"/>
                    <a:pt x="4674" y="4127"/>
                    <a:pt x="6695" y="2614"/>
                  </a:cubicBezTo>
                  <a:cubicBezTo>
                    <a:pt x="7453" y="2063"/>
                    <a:pt x="7453" y="2063"/>
                    <a:pt x="7453" y="2063"/>
                  </a:cubicBezTo>
                  <a:cubicBezTo>
                    <a:pt x="7453" y="1926"/>
                    <a:pt x="7453" y="1926"/>
                    <a:pt x="7453" y="1926"/>
                  </a:cubicBezTo>
                  <a:cubicBezTo>
                    <a:pt x="7453" y="1926"/>
                    <a:pt x="7453" y="1926"/>
                    <a:pt x="7453" y="1926"/>
                  </a:cubicBezTo>
                  <a:cubicBezTo>
                    <a:pt x="7453" y="1926"/>
                    <a:pt x="7453" y="1926"/>
                    <a:pt x="7453" y="1926"/>
                  </a:cubicBezTo>
                  <a:cubicBezTo>
                    <a:pt x="7326" y="1651"/>
                    <a:pt x="7832" y="2614"/>
                    <a:pt x="7200" y="1238"/>
                  </a:cubicBezTo>
                  <a:cubicBezTo>
                    <a:pt x="7074" y="1238"/>
                    <a:pt x="7074" y="1238"/>
                    <a:pt x="7074" y="1238"/>
                  </a:cubicBezTo>
                  <a:cubicBezTo>
                    <a:pt x="6821" y="1376"/>
                    <a:pt x="6821" y="1376"/>
                    <a:pt x="6821" y="1376"/>
                  </a:cubicBezTo>
                  <a:cubicBezTo>
                    <a:pt x="6442" y="1513"/>
                    <a:pt x="6442" y="1513"/>
                    <a:pt x="6442" y="1513"/>
                  </a:cubicBezTo>
                  <a:cubicBezTo>
                    <a:pt x="4800" y="2201"/>
                    <a:pt x="4800" y="2201"/>
                    <a:pt x="4800" y="2201"/>
                  </a:cubicBezTo>
                  <a:cubicBezTo>
                    <a:pt x="3789" y="2614"/>
                    <a:pt x="2905" y="3164"/>
                    <a:pt x="2021" y="3714"/>
                  </a:cubicBezTo>
                  <a:cubicBezTo>
                    <a:pt x="1389" y="4127"/>
                    <a:pt x="1389" y="4127"/>
                    <a:pt x="1389" y="4127"/>
                  </a:cubicBezTo>
                  <a:cubicBezTo>
                    <a:pt x="1137" y="4265"/>
                    <a:pt x="1137" y="4265"/>
                    <a:pt x="1137" y="4265"/>
                  </a:cubicBezTo>
                  <a:cubicBezTo>
                    <a:pt x="1010" y="4265"/>
                    <a:pt x="1010" y="4265"/>
                    <a:pt x="1010" y="4265"/>
                  </a:cubicBezTo>
                  <a:cubicBezTo>
                    <a:pt x="1895" y="5228"/>
                    <a:pt x="1263" y="4540"/>
                    <a:pt x="1516" y="4677"/>
                  </a:cubicBezTo>
                  <a:cubicBezTo>
                    <a:pt x="1516" y="4540"/>
                    <a:pt x="1516" y="4540"/>
                    <a:pt x="1516" y="4540"/>
                  </a:cubicBezTo>
                  <a:cubicBezTo>
                    <a:pt x="1768" y="4265"/>
                    <a:pt x="2021" y="3852"/>
                    <a:pt x="2274" y="3577"/>
                  </a:cubicBezTo>
                  <a:cubicBezTo>
                    <a:pt x="2779" y="2889"/>
                    <a:pt x="3284" y="2339"/>
                    <a:pt x="3663" y="1926"/>
                  </a:cubicBezTo>
                  <a:cubicBezTo>
                    <a:pt x="3916" y="1651"/>
                    <a:pt x="4547" y="1100"/>
                    <a:pt x="4295" y="1376"/>
                  </a:cubicBezTo>
                  <a:cubicBezTo>
                    <a:pt x="4800" y="825"/>
                    <a:pt x="5053" y="963"/>
                    <a:pt x="5053" y="825"/>
                  </a:cubicBezTo>
                  <a:cubicBezTo>
                    <a:pt x="4421" y="963"/>
                    <a:pt x="5305" y="688"/>
                    <a:pt x="4547" y="963"/>
                  </a:cubicBezTo>
                  <a:cubicBezTo>
                    <a:pt x="4800" y="825"/>
                    <a:pt x="4926" y="825"/>
                    <a:pt x="5053" y="688"/>
                  </a:cubicBezTo>
                  <a:cubicBezTo>
                    <a:pt x="5179" y="688"/>
                    <a:pt x="4421" y="963"/>
                    <a:pt x="4547" y="963"/>
                  </a:cubicBezTo>
                  <a:cubicBezTo>
                    <a:pt x="4421" y="1100"/>
                    <a:pt x="4421" y="1100"/>
                    <a:pt x="4421" y="1100"/>
                  </a:cubicBezTo>
                  <a:cubicBezTo>
                    <a:pt x="4042" y="1376"/>
                    <a:pt x="3916" y="1513"/>
                    <a:pt x="3789" y="1651"/>
                  </a:cubicBezTo>
                  <a:cubicBezTo>
                    <a:pt x="3410" y="1926"/>
                    <a:pt x="3284" y="2201"/>
                    <a:pt x="2526" y="3026"/>
                  </a:cubicBezTo>
                  <a:cubicBezTo>
                    <a:pt x="2779" y="2751"/>
                    <a:pt x="2779" y="2751"/>
                    <a:pt x="2779" y="2751"/>
                  </a:cubicBezTo>
                  <a:cubicBezTo>
                    <a:pt x="2147" y="3439"/>
                    <a:pt x="2400" y="3164"/>
                    <a:pt x="2274" y="3302"/>
                  </a:cubicBezTo>
                  <a:cubicBezTo>
                    <a:pt x="2400" y="3164"/>
                    <a:pt x="2400" y="3164"/>
                    <a:pt x="2400" y="3164"/>
                  </a:cubicBezTo>
                  <a:cubicBezTo>
                    <a:pt x="1895" y="3714"/>
                    <a:pt x="1895" y="3714"/>
                    <a:pt x="1895" y="3714"/>
                  </a:cubicBezTo>
                  <a:cubicBezTo>
                    <a:pt x="2274" y="3302"/>
                    <a:pt x="2779" y="2476"/>
                    <a:pt x="2526" y="2889"/>
                  </a:cubicBezTo>
                  <a:cubicBezTo>
                    <a:pt x="1768" y="3714"/>
                    <a:pt x="2653" y="2751"/>
                    <a:pt x="2147" y="3302"/>
                  </a:cubicBezTo>
                  <a:cubicBezTo>
                    <a:pt x="1895" y="3714"/>
                    <a:pt x="1895" y="3577"/>
                    <a:pt x="1895" y="3577"/>
                  </a:cubicBezTo>
                  <a:cubicBezTo>
                    <a:pt x="1768" y="3714"/>
                    <a:pt x="1642" y="3990"/>
                    <a:pt x="1389" y="4265"/>
                  </a:cubicBezTo>
                  <a:cubicBezTo>
                    <a:pt x="1389" y="4127"/>
                    <a:pt x="1768" y="3714"/>
                    <a:pt x="1516" y="3990"/>
                  </a:cubicBezTo>
                  <a:cubicBezTo>
                    <a:pt x="1389" y="4402"/>
                    <a:pt x="1010" y="4815"/>
                    <a:pt x="1516" y="4402"/>
                  </a:cubicBezTo>
                  <a:cubicBezTo>
                    <a:pt x="1642" y="4265"/>
                    <a:pt x="2526" y="3714"/>
                    <a:pt x="2905" y="3577"/>
                  </a:cubicBezTo>
                  <a:cubicBezTo>
                    <a:pt x="2274" y="3990"/>
                    <a:pt x="3032" y="3577"/>
                    <a:pt x="2905" y="3577"/>
                  </a:cubicBezTo>
                  <a:cubicBezTo>
                    <a:pt x="3410" y="3302"/>
                    <a:pt x="4042" y="3026"/>
                    <a:pt x="4547" y="2751"/>
                  </a:cubicBezTo>
                  <a:cubicBezTo>
                    <a:pt x="4800" y="2614"/>
                    <a:pt x="4168" y="3026"/>
                    <a:pt x="4421" y="2889"/>
                  </a:cubicBezTo>
                  <a:cubicBezTo>
                    <a:pt x="4674" y="2751"/>
                    <a:pt x="4926" y="2614"/>
                    <a:pt x="5053" y="2476"/>
                  </a:cubicBezTo>
                  <a:cubicBezTo>
                    <a:pt x="5305" y="2476"/>
                    <a:pt x="6442" y="1926"/>
                    <a:pt x="6316" y="2063"/>
                  </a:cubicBezTo>
                  <a:cubicBezTo>
                    <a:pt x="7326" y="1788"/>
                    <a:pt x="7579" y="1238"/>
                    <a:pt x="6695" y="2063"/>
                  </a:cubicBezTo>
                  <a:cubicBezTo>
                    <a:pt x="6568" y="2063"/>
                    <a:pt x="7453" y="1513"/>
                    <a:pt x="6947" y="1788"/>
                  </a:cubicBezTo>
                  <a:cubicBezTo>
                    <a:pt x="5937" y="2476"/>
                    <a:pt x="5937" y="2476"/>
                    <a:pt x="5937" y="2476"/>
                  </a:cubicBezTo>
                  <a:cubicBezTo>
                    <a:pt x="6063" y="2476"/>
                    <a:pt x="6189" y="2339"/>
                    <a:pt x="6568" y="2063"/>
                  </a:cubicBezTo>
                  <a:cubicBezTo>
                    <a:pt x="3916" y="4127"/>
                    <a:pt x="2021" y="4677"/>
                    <a:pt x="253" y="7567"/>
                  </a:cubicBezTo>
                  <a:cubicBezTo>
                    <a:pt x="0" y="7979"/>
                    <a:pt x="379" y="7291"/>
                    <a:pt x="632" y="7016"/>
                  </a:cubicBezTo>
                  <a:cubicBezTo>
                    <a:pt x="126" y="7704"/>
                    <a:pt x="126" y="7704"/>
                    <a:pt x="126" y="7704"/>
                  </a:cubicBezTo>
                  <a:cubicBezTo>
                    <a:pt x="0" y="7842"/>
                    <a:pt x="0" y="7842"/>
                    <a:pt x="0" y="7842"/>
                  </a:cubicBezTo>
                  <a:cubicBezTo>
                    <a:pt x="632" y="8667"/>
                    <a:pt x="253" y="7979"/>
                    <a:pt x="505" y="8117"/>
                  </a:cubicBezTo>
                  <a:cubicBezTo>
                    <a:pt x="758" y="7979"/>
                    <a:pt x="758" y="7979"/>
                    <a:pt x="758" y="7979"/>
                  </a:cubicBezTo>
                  <a:cubicBezTo>
                    <a:pt x="1137" y="7842"/>
                    <a:pt x="1516" y="7704"/>
                    <a:pt x="1895" y="7567"/>
                  </a:cubicBezTo>
                  <a:cubicBezTo>
                    <a:pt x="2526" y="7154"/>
                    <a:pt x="3158" y="6879"/>
                    <a:pt x="3916" y="6328"/>
                  </a:cubicBezTo>
                  <a:cubicBezTo>
                    <a:pt x="3916" y="6328"/>
                    <a:pt x="3916" y="6328"/>
                    <a:pt x="3916" y="6328"/>
                  </a:cubicBezTo>
                  <a:cubicBezTo>
                    <a:pt x="5053" y="5641"/>
                    <a:pt x="6316" y="4815"/>
                    <a:pt x="7579" y="4265"/>
                  </a:cubicBezTo>
                  <a:cubicBezTo>
                    <a:pt x="7705" y="3852"/>
                    <a:pt x="8842" y="4265"/>
                    <a:pt x="7958" y="3302"/>
                  </a:cubicBezTo>
                  <a:cubicBezTo>
                    <a:pt x="7200" y="4127"/>
                    <a:pt x="7200" y="4127"/>
                    <a:pt x="7200" y="4127"/>
                  </a:cubicBezTo>
                  <a:cubicBezTo>
                    <a:pt x="6695" y="4677"/>
                    <a:pt x="6063" y="5228"/>
                    <a:pt x="5558" y="5641"/>
                  </a:cubicBezTo>
                  <a:cubicBezTo>
                    <a:pt x="5810" y="5503"/>
                    <a:pt x="5810" y="5503"/>
                    <a:pt x="5810" y="5503"/>
                  </a:cubicBezTo>
                  <a:cubicBezTo>
                    <a:pt x="5432" y="5641"/>
                    <a:pt x="4926" y="6053"/>
                    <a:pt x="4547" y="6466"/>
                  </a:cubicBezTo>
                  <a:cubicBezTo>
                    <a:pt x="4547" y="6466"/>
                    <a:pt x="4800" y="6191"/>
                    <a:pt x="4168" y="6741"/>
                  </a:cubicBezTo>
                  <a:cubicBezTo>
                    <a:pt x="4295" y="6604"/>
                    <a:pt x="4547" y="6328"/>
                    <a:pt x="4547" y="6466"/>
                  </a:cubicBezTo>
                  <a:cubicBezTo>
                    <a:pt x="3537" y="7154"/>
                    <a:pt x="1642" y="8530"/>
                    <a:pt x="758" y="10869"/>
                  </a:cubicBezTo>
                  <a:cubicBezTo>
                    <a:pt x="505" y="11694"/>
                    <a:pt x="505" y="11694"/>
                    <a:pt x="505" y="11694"/>
                  </a:cubicBezTo>
                  <a:cubicBezTo>
                    <a:pt x="758" y="11832"/>
                    <a:pt x="-126" y="11419"/>
                    <a:pt x="1010" y="12244"/>
                  </a:cubicBezTo>
                  <a:cubicBezTo>
                    <a:pt x="1137" y="12107"/>
                    <a:pt x="1137" y="12107"/>
                    <a:pt x="1137" y="12107"/>
                  </a:cubicBezTo>
                  <a:cubicBezTo>
                    <a:pt x="1516" y="11832"/>
                    <a:pt x="1516" y="11832"/>
                    <a:pt x="1516" y="11832"/>
                  </a:cubicBezTo>
                  <a:cubicBezTo>
                    <a:pt x="2779" y="10593"/>
                    <a:pt x="2779" y="10593"/>
                    <a:pt x="2779" y="10593"/>
                  </a:cubicBezTo>
                  <a:cubicBezTo>
                    <a:pt x="3663" y="10043"/>
                    <a:pt x="4547" y="9355"/>
                    <a:pt x="5432" y="8805"/>
                  </a:cubicBezTo>
                  <a:cubicBezTo>
                    <a:pt x="7832" y="7154"/>
                    <a:pt x="10232" y="5228"/>
                    <a:pt x="12253" y="3026"/>
                  </a:cubicBezTo>
                  <a:cubicBezTo>
                    <a:pt x="12884" y="2476"/>
                    <a:pt x="13389" y="2063"/>
                    <a:pt x="13895" y="1513"/>
                  </a:cubicBezTo>
                  <a:cubicBezTo>
                    <a:pt x="14147" y="1376"/>
                    <a:pt x="14526" y="1100"/>
                    <a:pt x="14779" y="963"/>
                  </a:cubicBezTo>
                  <a:cubicBezTo>
                    <a:pt x="14905" y="825"/>
                    <a:pt x="14905" y="825"/>
                    <a:pt x="14905" y="825"/>
                  </a:cubicBezTo>
                  <a:cubicBezTo>
                    <a:pt x="14905" y="825"/>
                    <a:pt x="14905" y="825"/>
                    <a:pt x="14905" y="825"/>
                  </a:cubicBezTo>
                  <a:cubicBezTo>
                    <a:pt x="15284" y="1513"/>
                    <a:pt x="14400" y="0"/>
                    <a:pt x="14526" y="137"/>
                  </a:cubicBezTo>
                  <a:cubicBezTo>
                    <a:pt x="14526" y="137"/>
                    <a:pt x="14526" y="137"/>
                    <a:pt x="14526" y="137"/>
                  </a:cubicBezTo>
                  <a:cubicBezTo>
                    <a:pt x="14526" y="137"/>
                    <a:pt x="14526" y="137"/>
                    <a:pt x="14526" y="137"/>
                  </a:cubicBezTo>
                  <a:cubicBezTo>
                    <a:pt x="14400" y="137"/>
                    <a:pt x="14400" y="137"/>
                    <a:pt x="14400" y="137"/>
                  </a:cubicBezTo>
                  <a:cubicBezTo>
                    <a:pt x="14400" y="275"/>
                    <a:pt x="14400" y="275"/>
                    <a:pt x="14400" y="275"/>
                  </a:cubicBezTo>
                  <a:cubicBezTo>
                    <a:pt x="14147" y="412"/>
                    <a:pt x="14147" y="412"/>
                    <a:pt x="14147" y="412"/>
                  </a:cubicBezTo>
                  <a:cubicBezTo>
                    <a:pt x="13768" y="825"/>
                    <a:pt x="13768" y="825"/>
                    <a:pt x="13768" y="825"/>
                  </a:cubicBezTo>
                  <a:cubicBezTo>
                    <a:pt x="12758" y="1926"/>
                    <a:pt x="11747" y="3026"/>
                    <a:pt x="10737" y="3990"/>
                  </a:cubicBezTo>
                  <a:cubicBezTo>
                    <a:pt x="11368" y="3439"/>
                    <a:pt x="11116" y="3714"/>
                    <a:pt x="10737" y="4127"/>
                  </a:cubicBezTo>
                  <a:cubicBezTo>
                    <a:pt x="9347" y="5365"/>
                    <a:pt x="8463" y="6328"/>
                    <a:pt x="7074" y="7429"/>
                  </a:cubicBezTo>
                  <a:cubicBezTo>
                    <a:pt x="5937" y="8667"/>
                    <a:pt x="4674" y="9630"/>
                    <a:pt x="3663" y="10731"/>
                  </a:cubicBezTo>
                  <a:cubicBezTo>
                    <a:pt x="3032" y="11419"/>
                    <a:pt x="2526" y="11969"/>
                    <a:pt x="2147" y="12657"/>
                  </a:cubicBezTo>
                  <a:cubicBezTo>
                    <a:pt x="1895" y="12932"/>
                    <a:pt x="1642" y="13345"/>
                    <a:pt x="1516" y="13620"/>
                  </a:cubicBezTo>
                  <a:cubicBezTo>
                    <a:pt x="1389" y="13895"/>
                    <a:pt x="1389" y="13895"/>
                    <a:pt x="1389" y="13895"/>
                  </a:cubicBezTo>
                  <a:cubicBezTo>
                    <a:pt x="1263" y="14033"/>
                    <a:pt x="1263" y="14033"/>
                    <a:pt x="1263" y="14033"/>
                  </a:cubicBezTo>
                  <a:cubicBezTo>
                    <a:pt x="1263" y="14033"/>
                    <a:pt x="1263" y="14033"/>
                    <a:pt x="1263" y="14033"/>
                  </a:cubicBezTo>
                  <a:cubicBezTo>
                    <a:pt x="1263" y="14033"/>
                    <a:pt x="1263" y="14033"/>
                    <a:pt x="1263" y="14033"/>
                  </a:cubicBezTo>
                  <a:cubicBezTo>
                    <a:pt x="1263" y="14033"/>
                    <a:pt x="1263" y="14033"/>
                    <a:pt x="1263" y="14033"/>
                  </a:cubicBezTo>
                  <a:cubicBezTo>
                    <a:pt x="1263" y="14033"/>
                    <a:pt x="1263" y="14033"/>
                    <a:pt x="1263" y="14033"/>
                  </a:cubicBezTo>
                  <a:cubicBezTo>
                    <a:pt x="2400" y="15133"/>
                    <a:pt x="1516" y="14308"/>
                    <a:pt x="1768" y="14583"/>
                  </a:cubicBezTo>
                  <a:cubicBezTo>
                    <a:pt x="1768" y="14583"/>
                    <a:pt x="1768" y="14583"/>
                    <a:pt x="1768" y="14583"/>
                  </a:cubicBezTo>
                  <a:cubicBezTo>
                    <a:pt x="1895" y="14446"/>
                    <a:pt x="1895" y="14446"/>
                    <a:pt x="1895" y="14446"/>
                  </a:cubicBezTo>
                  <a:cubicBezTo>
                    <a:pt x="2400" y="14033"/>
                    <a:pt x="2400" y="14033"/>
                    <a:pt x="2400" y="14033"/>
                  </a:cubicBezTo>
                  <a:cubicBezTo>
                    <a:pt x="2400" y="14033"/>
                    <a:pt x="2400" y="14033"/>
                    <a:pt x="2400" y="14033"/>
                  </a:cubicBezTo>
                  <a:cubicBezTo>
                    <a:pt x="2779" y="13758"/>
                    <a:pt x="2905" y="13620"/>
                    <a:pt x="3284" y="13345"/>
                  </a:cubicBezTo>
                  <a:cubicBezTo>
                    <a:pt x="3284" y="13345"/>
                    <a:pt x="3284" y="13345"/>
                    <a:pt x="3284" y="13345"/>
                  </a:cubicBezTo>
                  <a:cubicBezTo>
                    <a:pt x="4168" y="12657"/>
                    <a:pt x="5053" y="11694"/>
                    <a:pt x="5558" y="11281"/>
                  </a:cubicBezTo>
                  <a:cubicBezTo>
                    <a:pt x="5558" y="11144"/>
                    <a:pt x="5558" y="11144"/>
                    <a:pt x="5558" y="11144"/>
                  </a:cubicBezTo>
                  <a:cubicBezTo>
                    <a:pt x="6063" y="10731"/>
                    <a:pt x="5810" y="11006"/>
                    <a:pt x="6316" y="10456"/>
                  </a:cubicBezTo>
                  <a:cubicBezTo>
                    <a:pt x="6316" y="10456"/>
                    <a:pt x="6316" y="10456"/>
                    <a:pt x="6316" y="10456"/>
                  </a:cubicBezTo>
                  <a:cubicBezTo>
                    <a:pt x="6947" y="9905"/>
                    <a:pt x="6947" y="9905"/>
                    <a:pt x="6947" y="9905"/>
                  </a:cubicBezTo>
                  <a:cubicBezTo>
                    <a:pt x="6947" y="10043"/>
                    <a:pt x="8337" y="8667"/>
                    <a:pt x="8716" y="8255"/>
                  </a:cubicBezTo>
                  <a:cubicBezTo>
                    <a:pt x="9347" y="7704"/>
                    <a:pt x="10610" y="6604"/>
                    <a:pt x="11621" y="5778"/>
                  </a:cubicBezTo>
                  <a:cubicBezTo>
                    <a:pt x="11874" y="5641"/>
                    <a:pt x="13137" y="4677"/>
                    <a:pt x="13895" y="3990"/>
                  </a:cubicBezTo>
                  <a:cubicBezTo>
                    <a:pt x="14779" y="3439"/>
                    <a:pt x="15663" y="2751"/>
                    <a:pt x="16800" y="1926"/>
                  </a:cubicBezTo>
                  <a:cubicBezTo>
                    <a:pt x="18316" y="825"/>
                    <a:pt x="18316" y="825"/>
                    <a:pt x="18316" y="825"/>
                  </a:cubicBezTo>
                  <a:cubicBezTo>
                    <a:pt x="18568" y="688"/>
                    <a:pt x="18568" y="688"/>
                    <a:pt x="18568" y="688"/>
                  </a:cubicBezTo>
                  <a:cubicBezTo>
                    <a:pt x="18568" y="688"/>
                    <a:pt x="18568" y="688"/>
                    <a:pt x="18568" y="688"/>
                  </a:cubicBezTo>
                  <a:cubicBezTo>
                    <a:pt x="18568" y="688"/>
                    <a:pt x="18568" y="688"/>
                    <a:pt x="18568" y="688"/>
                  </a:cubicBezTo>
                  <a:cubicBezTo>
                    <a:pt x="18316" y="412"/>
                    <a:pt x="18947" y="1376"/>
                    <a:pt x="18189" y="0"/>
                  </a:cubicBezTo>
                  <a:cubicBezTo>
                    <a:pt x="18189" y="0"/>
                    <a:pt x="18189" y="0"/>
                    <a:pt x="18189" y="0"/>
                  </a:cubicBezTo>
                  <a:cubicBezTo>
                    <a:pt x="18063" y="0"/>
                    <a:pt x="18063" y="0"/>
                    <a:pt x="18063" y="0"/>
                  </a:cubicBezTo>
                  <a:cubicBezTo>
                    <a:pt x="18063" y="0"/>
                    <a:pt x="18063" y="0"/>
                    <a:pt x="18063" y="0"/>
                  </a:cubicBezTo>
                  <a:cubicBezTo>
                    <a:pt x="18063" y="0"/>
                    <a:pt x="18063" y="0"/>
                    <a:pt x="18063" y="0"/>
                  </a:cubicBezTo>
                  <a:cubicBezTo>
                    <a:pt x="17937" y="137"/>
                    <a:pt x="17937" y="137"/>
                    <a:pt x="17937" y="137"/>
                  </a:cubicBezTo>
                  <a:cubicBezTo>
                    <a:pt x="17558" y="412"/>
                    <a:pt x="17558" y="412"/>
                    <a:pt x="17558" y="412"/>
                  </a:cubicBezTo>
                  <a:cubicBezTo>
                    <a:pt x="16800" y="963"/>
                    <a:pt x="16800" y="963"/>
                    <a:pt x="16800" y="963"/>
                  </a:cubicBezTo>
                  <a:cubicBezTo>
                    <a:pt x="16800" y="963"/>
                    <a:pt x="16800" y="963"/>
                    <a:pt x="16800" y="963"/>
                  </a:cubicBezTo>
                  <a:cubicBezTo>
                    <a:pt x="16295" y="1376"/>
                    <a:pt x="16295" y="1376"/>
                    <a:pt x="16295" y="1376"/>
                  </a:cubicBezTo>
                  <a:cubicBezTo>
                    <a:pt x="16295" y="1376"/>
                    <a:pt x="16168" y="1376"/>
                    <a:pt x="16295" y="1376"/>
                  </a:cubicBezTo>
                  <a:cubicBezTo>
                    <a:pt x="15916" y="1651"/>
                    <a:pt x="15158" y="2339"/>
                    <a:pt x="14653" y="2614"/>
                  </a:cubicBezTo>
                  <a:cubicBezTo>
                    <a:pt x="14905" y="2476"/>
                    <a:pt x="15032" y="2339"/>
                    <a:pt x="15284" y="2063"/>
                  </a:cubicBezTo>
                  <a:cubicBezTo>
                    <a:pt x="15789" y="1788"/>
                    <a:pt x="15410" y="2201"/>
                    <a:pt x="14779" y="2614"/>
                  </a:cubicBezTo>
                  <a:cubicBezTo>
                    <a:pt x="14779" y="2614"/>
                    <a:pt x="14779" y="2614"/>
                    <a:pt x="14779" y="2614"/>
                  </a:cubicBezTo>
                  <a:cubicBezTo>
                    <a:pt x="14400" y="2889"/>
                    <a:pt x="14400" y="2889"/>
                    <a:pt x="14400" y="2889"/>
                  </a:cubicBezTo>
                  <a:cubicBezTo>
                    <a:pt x="14400" y="2889"/>
                    <a:pt x="14021" y="3164"/>
                    <a:pt x="13895" y="3302"/>
                  </a:cubicBezTo>
                  <a:cubicBezTo>
                    <a:pt x="12253" y="4677"/>
                    <a:pt x="11116" y="5778"/>
                    <a:pt x="9474" y="7291"/>
                  </a:cubicBezTo>
                  <a:cubicBezTo>
                    <a:pt x="9600" y="7154"/>
                    <a:pt x="8337" y="8530"/>
                    <a:pt x="8716" y="8255"/>
                  </a:cubicBezTo>
                  <a:cubicBezTo>
                    <a:pt x="7705" y="9218"/>
                    <a:pt x="8842" y="8117"/>
                    <a:pt x="8463" y="8530"/>
                  </a:cubicBezTo>
                  <a:cubicBezTo>
                    <a:pt x="8210" y="8805"/>
                    <a:pt x="7958" y="9080"/>
                    <a:pt x="7832" y="9218"/>
                  </a:cubicBezTo>
                  <a:cubicBezTo>
                    <a:pt x="7958" y="9080"/>
                    <a:pt x="7579" y="9355"/>
                    <a:pt x="7832" y="9080"/>
                  </a:cubicBezTo>
                  <a:cubicBezTo>
                    <a:pt x="7200" y="9768"/>
                    <a:pt x="7200" y="9768"/>
                    <a:pt x="7200" y="9768"/>
                  </a:cubicBezTo>
                  <a:cubicBezTo>
                    <a:pt x="7074" y="9905"/>
                    <a:pt x="7200" y="9768"/>
                    <a:pt x="7326" y="9630"/>
                  </a:cubicBezTo>
                  <a:cubicBezTo>
                    <a:pt x="6063" y="11144"/>
                    <a:pt x="5053" y="12244"/>
                    <a:pt x="4042" y="13620"/>
                  </a:cubicBezTo>
                  <a:cubicBezTo>
                    <a:pt x="4042" y="13620"/>
                    <a:pt x="4547" y="13070"/>
                    <a:pt x="4421" y="13207"/>
                  </a:cubicBezTo>
                  <a:cubicBezTo>
                    <a:pt x="3410" y="14583"/>
                    <a:pt x="3537" y="14308"/>
                    <a:pt x="2653" y="15684"/>
                  </a:cubicBezTo>
                  <a:cubicBezTo>
                    <a:pt x="2779" y="15409"/>
                    <a:pt x="2779" y="15409"/>
                    <a:pt x="2779" y="15409"/>
                  </a:cubicBezTo>
                  <a:cubicBezTo>
                    <a:pt x="2653" y="15684"/>
                    <a:pt x="2526" y="15821"/>
                    <a:pt x="2400" y="15959"/>
                  </a:cubicBezTo>
                  <a:cubicBezTo>
                    <a:pt x="2147" y="16234"/>
                    <a:pt x="2147" y="16234"/>
                    <a:pt x="2147" y="16234"/>
                  </a:cubicBezTo>
                  <a:cubicBezTo>
                    <a:pt x="2147" y="16372"/>
                    <a:pt x="2147" y="16372"/>
                    <a:pt x="2147" y="16372"/>
                  </a:cubicBezTo>
                  <a:cubicBezTo>
                    <a:pt x="2147" y="16372"/>
                    <a:pt x="2147" y="16372"/>
                    <a:pt x="2147" y="16372"/>
                  </a:cubicBezTo>
                  <a:cubicBezTo>
                    <a:pt x="2147" y="16372"/>
                    <a:pt x="2147" y="16372"/>
                    <a:pt x="2147" y="16372"/>
                  </a:cubicBezTo>
                  <a:cubicBezTo>
                    <a:pt x="2400" y="16647"/>
                    <a:pt x="1642" y="15959"/>
                    <a:pt x="2653" y="16922"/>
                  </a:cubicBezTo>
                  <a:cubicBezTo>
                    <a:pt x="2653" y="16922"/>
                    <a:pt x="2653" y="16922"/>
                    <a:pt x="2653" y="16922"/>
                  </a:cubicBezTo>
                  <a:cubicBezTo>
                    <a:pt x="2653" y="16922"/>
                    <a:pt x="2653" y="16922"/>
                    <a:pt x="2653" y="16922"/>
                  </a:cubicBezTo>
                  <a:cubicBezTo>
                    <a:pt x="2653" y="16922"/>
                    <a:pt x="2653" y="16922"/>
                    <a:pt x="2653" y="16922"/>
                  </a:cubicBezTo>
                  <a:cubicBezTo>
                    <a:pt x="2653" y="16922"/>
                    <a:pt x="2653" y="16922"/>
                    <a:pt x="2653" y="16922"/>
                  </a:cubicBezTo>
                  <a:cubicBezTo>
                    <a:pt x="2653" y="16922"/>
                    <a:pt x="2653" y="16922"/>
                    <a:pt x="2653" y="16922"/>
                  </a:cubicBezTo>
                  <a:cubicBezTo>
                    <a:pt x="2779" y="16784"/>
                    <a:pt x="2779" y="16784"/>
                    <a:pt x="2779" y="16784"/>
                  </a:cubicBezTo>
                  <a:cubicBezTo>
                    <a:pt x="2905" y="16647"/>
                    <a:pt x="2905" y="16647"/>
                    <a:pt x="2905" y="16647"/>
                  </a:cubicBezTo>
                  <a:cubicBezTo>
                    <a:pt x="3032" y="16647"/>
                    <a:pt x="2905" y="16784"/>
                    <a:pt x="2779" y="16922"/>
                  </a:cubicBezTo>
                  <a:cubicBezTo>
                    <a:pt x="2653" y="16922"/>
                    <a:pt x="2653" y="16922"/>
                    <a:pt x="2653" y="16922"/>
                  </a:cubicBezTo>
                  <a:cubicBezTo>
                    <a:pt x="2653" y="16922"/>
                    <a:pt x="2653" y="16922"/>
                    <a:pt x="2653" y="16922"/>
                  </a:cubicBezTo>
                  <a:cubicBezTo>
                    <a:pt x="2653" y="16922"/>
                    <a:pt x="2653" y="16922"/>
                    <a:pt x="2653" y="16922"/>
                  </a:cubicBezTo>
                  <a:cubicBezTo>
                    <a:pt x="2653" y="16922"/>
                    <a:pt x="2653" y="16922"/>
                    <a:pt x="2653" y="16922"/>
                  </a:cubicBezTo>
                  <a:cubicBezTo>
                    <a:pt x="3284" y="17472"/>
                    <a:pt x="2021" y="16234"/>
                    <a:pt x="2147" y="16372"/>
                  </a:cubicBezTo>
                  <a:cubicBezTo>
                    <a:pt x="2147" y="16372"/>
                    <a:pt x="2147" y="16372"/>
                    <a:pt x="2147" y="16372"/>
                  </a:cubicBezTo>
                  <a:cubicBezTo>
                    <a:pt x="2147" y="16372"/>
                    <a:pt x="2147" y="16372"/>
                    <a:pt x="2147" y="16372"/>
                  </a:cubicBezTo>
                  <a:cubicBezTo>
                    <a:pt x="2147" y="16372"/>
                    <a:pt x="2147" y="16372"/>
                    <a:pt x="2147" y="16372"/>
                  </a:cubicBezTo>
                  <a:cubicBezTo>
                    <a:pt x="2147" y="16372"/>
                    <a:pt x="2147" y="16372"/>
                    <a:pt x="2147" y="16372"/>
                  </a:cubicBezTo>
                  <a:cubicBezTo>
                    <a:pt x="2147" y="16234"/>
                    <a:pt x="2147" y="16234"/>
                    <a:pt x="2147" y="16234"/>
                  </a:cubicBezTo>
                  <a:cubicBezTo>
                    <a:pt x="2274" y="16097"/>
                    <a:pt x="2274" y="16097"/>
                    <a:pt x="2274" y="16097"/>
                  </a:cubicBezTo>
                  <a:cubicBezTo>
                    <a:pt x="2526" y="15821"/>
                    <a:pt x="2526" y="15821"/>
                    <a:pt x="2526" y="15821"/>
                  </a:cubicBezTo>
                  <a:cubicBezTo>
                    <a:pt x="2400" y="15959"/>
                    <a:pt x="2274" y="16097"/>
                    <a:pt x="2147" y="16234"/>
                  </a:cubicBezTo>
                  <a:cubicBezTo>
                    <a:pt x="2147" y="16372"/>
                    <a:pt x="2147" y="16372"/>
                    <a:pt x="2147" y="16372"/>
                  </a:cubicBezTo>
                  <a:cubicBezTo>
                    <a:pt x="2147" y="16372"/>
                    <a:pt x="2147" y="16372"/>
                    <a:pt x="2147" y="16372"/>
                  </a:cubicBezTo>
                  <a:cubicBezTo>
                    <a:pt x="2147" y="16372"/>
                    <a:pt x="2147" y="16372"/>
                    <a:pt x="2147" y="16372"/>
                  </a:cubicBezTo>
                  <a:cubicBezTo>
                    <a:pt x="2147" y="16372"/>
                    <a:pt x="2147" y="16372"/>
                    <a:pt x="2147" y="16372"/>
                  </a:cubicBezTo>
                  <a:cubicBezTo>
                    <a:pt x="2147" y="16372"/>
                    <a:pt x="2147" y="16372"/>
                    <a:pt x="2147" y="16372"/>
                  </a:cubicBezTo>
                  <a:cubicBezTo>
                    <a:pt x="2147" y="16372"/>
                    <a:pt x="2147" y="16372"/>
                    <a:pt x="2147" y="16372"/>
                  </a:cubicBezTo>
                  <a:cubicBezTo>
                    <a:pt x="2147" y="16372"/>
                    <a:pt x="2147" y="16372"/>
                    <a:pt x="2147" y="16372"/>
                  </a:cubicBezTo>
                  <a:cubicBezTo>
                    <a:pt x="3284" y="17472"/>
                    <a:pt x="2400" y="16647"/>
                    <a:pt x="2653" y="16922"/>
                  </a:cubicBezTo>
                  <a:cubicBezTo>
                    <a:pt x="2653" y="16922"/>
                    <a:pt x="2653" y="16922"/>
                    <a:pt x="2653" y="16922"/>
                  </a:cubicBezTo>
                  <a:cubicBezTo>
                    <a:pt x="2779" y="16784"/>
                    <a:pt x="2779" y="16784"/>
                    <a:pt x="2779" y="16784"/>
                  </a:cubicBezTo>
                  <a:cubicBezTo>
                    <a:pt x="3032" y="16647"/>
                    <a:pt x="3032" y="16647"/>
                    <a:pt x="3032" y="16647"/>
                  </a:cubicBezTo>
                  <a:cubicBezTo>
                    <a:pt x="3284" y="16372"/>
                    <a:pt x="3410" y="16097"/>
                    <a:pt x="3284" y="16234"/>
                  </a:cubicBezTo>
                  <a:cubicBezTo>
                    <a:pt x="3789" y="15821"/>
                    <a:pt x="3916" y="15684"/>
                    <a:pt x="4295" y="15409"/>
                  </a:cubicBezTo>
                  <a:cubicBezTo>
                    <a:pt x="4295" y="15409"/>
                    <a:pt x="3789" y="15821"/>
                    <a:pt x="4042" y="15546"/>
                  </a:cubicBezTo>
                  <a:cubicBezTo>
                    <a:pt x="4674" y="14858"/>
                    <a:pt x="5684" y="13895"/>
                    <a:pt x="6568" y="13070"/>
                  </a:cubicBezTo>
                  <a:cubicBezTo>
                    <a:pt x="6568" y="13070"/>
                    <a:pt x="6568" y="12932"/>
                    <a:pt x="6568" y="13070"/>
                  </a:cubicBezTo>
                  <a:cubicBezTo>
                    <a:pt x="7200" y="12382"/>
                    <a:pt x="7074" y="12519"/>
                    <a:pt x="8084" y="11556"/>
                  </a:cubicBezTo>
                  <a:close/>
                </a:path>
              </a:pathLst>
            </a:custGeom>
            <a:solidFill>
              <a:srgbClr val="EFEFE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3" name="Shape 253"/>
            <p:cNvSpPr/>
            <p:nvPr/>
          </p:nvSpPr>
          <p:spPr>
            <a:xfrm>
              <a:off x="610937" y="168264"/>
              <a:ext cx="15241" cy="13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5400" y="14400"/>
                    <a:pt x="5400" y="14400"/>
                    <a:pt x="5400" y="14400"/>
                  </a:cubicBezTo>
                  <a:cubicBezTo>
                    <a:pt x="5400" y="14400"/>
                    <a:pt x="5400" y="14400"/>
                    <a:pt x="0" y="2160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EFEFE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4" name="Shape 254"/>
            <p:cNvSpPr/>
            <p:nvPr/>
          </p:nvSpPr>
          <p:spPr>
            <a:xfrm>
              <a:off x="113096" y="534870"/>
              <a:ext cx="1356" cy="13548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5" name="Shape 255"/>
            <p:cNvSpPr/>
            <p:nvPr/>
          </p:nvSpPr>
          <p:spPr>
            <a:xfrm>
              <a:off x="209337" y="406457"/>
              <a:ext cx="13548" cy="13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3361" h="13361" fill="norm" stroke="1" extrusionOk="0">
                  <a:moveTo>
                    <a:pt x="6161" y="7200"/>
                  </a:moveTo>
                  <a:cubicBezTo>
                    <a:pt x="-8239" y="21600"/>
                    <a:pt x="6161" y="7200"/>
                    <a:pt x="13361" y="0"/>
                  </a:cubicBezTo>
                  <a:cubicBezTo>
                    <a:pt x="13361" y="0"/>
                    <a:pt x="13361" y="0"/>
                    <a:pt x="6161" y="7200"/>
                  </a:cubicBezTo>
                  <a:close/>
                </a:path>
              </a:pathLst>
            </a:custGeom>
            <a:solidFill>
              <a:srgbClr val="EFEFE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6" name="Shape 256"/>
            <p:cNvSpPr/>
            <p:nvPr/>
          </p:nvSpPr>
          <p:spPr>
            <a:xfrm>
              <a:off x="382337" y="343524"/>
              <a:ext cx="13547" cy="1355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7" name="Shape 257"/>
            <p:cNvSpPr/>
            <p:nvPr/>
          </p:nvSpPr>
          <p:spPr>
            <a:xfrm>
              <a:off x="594004" y="267324"/>
              <a:ext cx="1354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8" name="Shape 258"/>
            <p:cNvSpPr/>
            <p:nvPr/>
          </p:nvSpPr>
          <p:spPr>
            <a:xfrm>
              <a:off x="626177" y="239384"/>
              <a:ext cx="13548" cy="13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10800"/>
                    <a:pt x="14400" y="10800"/>
                    <a:pt x="0" y="21600"/>
                  </a:cubicBezTo>
                  <a:cubicBezTo>
                    <a:pt x="14400" y="10800"/>
                    <a:pt x="14400" y="10800"/>
                    <a:pt x="21600" y="0"/>
                  </a:cubicBezTo>
                  <a:close/>
                </a:path>
              </a:pathLst>
            </a:custGeom>
            <a:solidFill>
              <a:srgbClr val="EFEFE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9" name="Shape 259"/>
            <p:cNvSpPr/>
            <p:nvPr/>
          </p:nvSpPr>
          <p:spPr>
            <a:xfrm>
              <a:off x="588077" y="174190"/>
              <a:ext cx="13547" cy="1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1600" y="0"/>
                    <a:pt x="21600" y="0"/>
                    <a:pt x="21600" y="0"/>
                  </a:cubicBezTo>
                  <a:cubicBezTo>
                    <a:pt x="10800" y="10800"/>
                    <a:pt x="0" y="10800"/>
                    <a:pt x="0" y="21600"/>
                  </a:cubicBezTo>
                  <a:close/>
                </a:path>
              </a:pathLst>
            </a:custGeom>
            <a:solidFill>
              <a:srgbClr val="EFEFE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0" name="Shape 260"/>
            <p:cNvSpPr/>
            <p:nvPr/>
          </p:nvSpPr>
          <p:spPr>
            <a:xfrm>
              <a:off x="602470" y="249544"/>
              <a:ext cx="16934" cy="13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FEFE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1" name="Shape 261"/>
            <p:cNvSpPr/>
            <p:nvPr/>
          </p:nvSpPr>
          <p:spPr>
            <a:xfrm>
              <a:off x="585537" y="266477"/>
              <a:ext cx="13548" cy="1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  <a:cubicBezTo>
                    <a:pt x="14400" y="7200"/>
                    <a:pt x="7200" y="14400"/>
                    <a:pt x="0" y="21600"/>
                  </a:cubicBezTo>
                  <a:close/>
                </a:path>
              </a:pathLst>
            </a:custGeom>
            <a:solidFill>
              <a:srgbClr val="EFEFE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2" name="Shape 262"/>
            <p:cNvSpPr/>
            <p:nvPr/>
          </p:nvSpPr>
          <p:spPr>
            <a:xfrm>
              <a:off x="145008" y="605734"/>
              <a:ext cx="13548" cy="1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2471" h="11408" fill="norm" stroke="1" extrusionOk="0">
                  <a:moveTo>
                    <a:pt x="12471" y="0"/>
                  </a:moveTo>
                  <a:cubicBezTo>
                    <a:pt x="12471" y="0"/>
                    <a:pt x="12471" y="0"/>
                    <a:pt x="12471" y="0"/>
                  </a:cubicBezTo>
                  <a:cubicBezTo>
                    <a:pt x="-9129" y="21600"/>
                    <a:pt x="1671" y="7200"/>
                    <a:pt x="12471" y="0"/>
                  </a:cubicBezTo>
                  <a:close/>
                </a:path>
              </a:pathLst>
            </a:custGeom>
            <a:solidFill>
              <a:srgbClr val="EFEFE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3" name="Shape 263"/>
            <p:cNvSpPr/>
            <p:nvPr/>
          </p:nvSpPr>
          <p:spPr>
            <a:xfrm>
              <a:off x="550823" y="278330"/>
              <a:ext cx="13548" cy="1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2960" y="0"/>
                  </a:ln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FEFE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4" name="Shape 264"/>
            <p:cNvSpPr/>
            <p:nvPr/>
          </p:nvSpPr>
          <p:spPr>
            <a:xfrm>
              <a:off x="530503" y="310504"/>
              <a:ext cx="13548" cy="13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EFEFE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5" name="Shape 265"/>
            <p:cNvSpPr/>
            <p:nvPr/>
          </p:nvSpPr>
          <p:spPr>
            <a:xfrm>
              <a:off x="311610" y="449357"/>
              <a:ext cx="13548" cy="1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274" h="21600" fill="norm" stroke="1" extrusionOk="0">
                  <a:moveTo>
                    <a:pt x="4474" y="21600"/>
                  </a:moveTo>
                  <a:cubicBezTo>
                    <a:pt x="4474" y="0"/>
                    <a:pt x="15274" y="0"/>
                    <a:pt x="15274" y="0"/>
                  </a:cubicBezTo>
                  <a:cubicBezTo>
                    <a:pt x="4474" y="21600"/>
                    <a:pt x="-6326" y="21600"/>
                    <a:pt x="4474" y="21600"/>
                  </a:cubicBezTo>
                  <a:close/>
                </a:path>
              </a:pathLst>
            </a:custGeom>
            <a:solidFill>
              <a:srgbClr val="EFEFE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0" advTm="3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774"/>
          <p:cNvGrpSpPr/>
          <p:nvPr/>
        </p:nvGrpSpPr>
        <p:grpSpPr>
          <a:xfrm>
            <a:off x="448166" y="405055"/>
            <a:ext cx="575956" cy="820862"/>
            <a:chOff x="0" y="0"/>
            <a:chExt cx="575955" cy="820861"/>
          </a:xfrm>
        </p:grpSpPr>
        <p:sp>
          <p:nvSpPr>
            <p:cNvPr id="763" name="Shape 763"/>
            <p:cNvSpPr/>
            <p:nvPr/>
          </p:nvSpPr>
          <p:spPr>
            <a:xfrm>
              <a:off x="-1" y="-1"/>
              <a:ext cx="575957" cy="657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7" h="21354" fill="norm" stroke="1" extrusionOk="0">
                  <a:moveTo>
                    <a:pt x="8335" y="21147"/>
                  </a:moveTo>
                  <a:cubicBezTo>
                    <a:pt x="4071" y="17222"/>
                    <a:pt x="542" y="13515"/>
                    <a:pt x="51" y="9785"/>
                  </a:cubicBezTo>
                  <a:cubicBezTo>
                    <a:pt x="-439" y="6055"/>
                    <a:pt x="2516" y="259"/>
                    <a:pt x="10503" y="7"/>
                  </a:cubicBezTo>
                  <a:cubicBezTo>
                    <a:pt x="18490" y="-246"/>
                    <a:pt x="21161" y="6709"/>
                    <a:pt x="21032" y="10336"/>
                  </a:cubicBezTo>
                  <a:cubicBezTo>
                    <a:pt x="20903" y="13963"/>
                    <a:pt x="15058" y="19472"/>
                    <a:pt x="12980" y="21354"/>
                  </a:cubicBezTo>
                  <a:lnTo>
                    <a:pt x="8258" y="21354"/>
                  </a:lnTo>
                  <a:lnTo>
                    <a:pt x="8335" y="21147"/>
                  </a:lnTo>
                  <a:close/>
                </a:path>
              </a:pathLst>
            </a:custGeom>
            <a:noFill/>
            <a:ln w="12700" cap="rnd">
              <a:solidFill>
                <a:srgbClr val="FFFFFF"/>
              </a:solidFill>
              <a:prstDash val="solid"/>
              <a:round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770" name="Group 770"/>
            <p:cNvGrpSpPr/>
            <p:nvPr/>
          </p:nvGrpSpPr>
          <p:grpSpPr>
            <a:xfrm>
              <a:off x="219184" y="657287"/>
              <a:ext cx="152838" cy="163574"/>
              <a:chOff x="0" y="0"/>
              <a:chExt cx="152837" cy="163573"/>
            </a:xfrm>
          </p:grpSpPr>
          <p:sp>
            <p:nvSpPr>
              <p:cNvPr id="764" name="Shape 764"/>
              <p:cNvSpPr/>
              <p:nvPr/>
            </p:nvSpPr>
            <p:spPr>
              <a:xfrm>
                <a:off x="0" y="66712"/>
                <a:ext cx="152838" cy="968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880" h="20547" fill="norm" stroke="1" extrusionOk="0">
                    <a:moveTo>
                      <a:pt x="860" y="1377"/>
                    </a:moveTo>
                    <a:cubicBezTo>
                      <a:pt x="1947" y="272"/>
                      <a:pt x="18642" y="-123"/>
                      <a:pt x="18842" y="33"/>
                    </a:cubicBezTo>
                    <a:cubicBezTo>
                      <a:pt x="19042" y="188"/>
                      <a:pt x="21293" y="15497"/>
                      <a:pt x="18466" y="18487"/>
                    </a:cubicBezTo>
                    <a:cubicBezTo>
                      <a:pt x="15639" y="21477"/>
                      <a:pt x="1815" y="21133"/>
                      <a:pt x="754" y="17974"/>
                    </a:cubicBezTo>
                    <a:cubicBezTo>
                      <a:pt x="-307" y="14815"/>
                      <a:pt x="-226" y="2482"/>
                      <a:pt x="860" y="1377"/>
                    </a:cubicBezTo>
                    <a:close/>
                  </a:path>
                </a:pathLst>
              </a:custGeom>
              <a:noFill/>
              <a:ln w="12700" cap="rnd">
                <a:solidFill>
                  <a:srgbClr val="FFFFFF"/>
                </a:solidFill>
                <a:prstDash val="solid"/>
                <a:round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grpSp>
            <p:nvGrpSpPr>
              <p:cNvPr id="769" name="Group 769"/>
              <p:cNvGrpSpPr/>
              <p:nvPr/>
            </p:nvGrpSpPr>
            <p:grpSpPr>
              <a:xfrm>
                <a:off x="-1" y="-1"/>
                <a:ext cx="151754" cy="76801"/>
                <a:chOff x="0" y="0"/>
                <a:chExt cx="151752" cy="76799"/>
              </a:xfrm>
            </p:grpSpPr>
            <p:sp>
              <p:nvSpPr>
                <p:cNvPr id="765" name="Shape 765"/>
                <p:cNvSpPr/>
                <p:nvPr/>
              </p:nvSpPr>
              <p:spPr>
                <a:xfrm>
                  <a:off x="6241" y="-1"/>
                  <a:ext cx="13548" cy="6671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cubicBezTo>
                        <a:pt x="10799" y="16800"/>
                        <a:pt x="21600" y="12000"/>
                        <a:pt x="21600" y="8400"/>
                      </a:cubicBezTo>
                      <a:cubicBezTo>
                        <a:pt x="21600" y="4800"/>
                        <a:pt x="10799" y="2400"/>
                        <a:pt x="0" y="0"/>
                      </a:cubicBezTo>
                    </a:path>
                  </a:pathLst>
                </a:custGeom>
                <a:noFill/>
                <a:ln w="12700" cap="rnd">
                  <a:solidFill>
                    <a:srgbClr val="FFFFFF"/>
                  </a:solidFill>
                  <a:prstDash val="solid"/>
                  <a:round/>
                </a:ln>
                <a:effectLst>
                  <a:outerShdw sx="100000" sy="100000" kx="0" ky="0" algn="b" rotWithShape="0" blurRad="38100" dist="25400" dir="540000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66" name="Shape 766"/>
                <p:cNvSpPr/>
                <p:nvPr/>
              </p:nvSpPr>
              <p:spPr>
                <a:xfrm>
                  <a:off x="61492" y="-1"/>
                  <a:ext cx="13547" cy="6671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cubicBezTo>
                        <a:pt x="10799" y="16800"/>
                        <a:pt x="21600" y="12000"/>
                        <a:pt x="21600" y="8400"/>
                      </a:cubicBezTo>
                      <a:cubicBezTo>
                        <a:pt x="21600" y="4800"/>
                        <a:pt x="10799" y="2400"/>
                        <a:pt x="0" y="0"/>
                      </a:cubicBezTo>
                    </a:path>
                  </a:pathLst>
                </a:custGeom>
                <a:noFill/>
                <a:ln w="12700" cap="rnd">
                  <a:solidFill>
                    <a:srgbClr val="FFFFFF"/>
                  </a:solidFill>
                  <a:prstDash val="solid"/>
                  <a:round/>
                </a:ln>
                <a:effectLst>
                  <a:outerShdw sx="100000" sy="100000" kx="0" ky="0" algn="b" rotWithShape="0" blurRad="38100" dist="25400" dir="540000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67" name="Shape 767"/>
                <p:cNvSpPr/>
                <p:nvPr/>
              </p:nvSpPr>
              <p:spPr>
                <a:xfrm>
                  <a:off x="132958" y="-1"/>
                  <a:ext cx="13548" cy="6671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cubicBezTo>
                        <a:pt x="10799" y="16800"/>
                        <a:pt x="21600" y="12000"/>
                        <a:pt x="21600" y="8400"/>
                      </a:cubicBezTo>
                      <a:cubicBezTo>
                        <a:pt x="21600" y="4800"/>
                        <a:pt x="10799" y="2400"/>
                        <a:pt x="0" y="0"/>
                      </a:cubicBezTo>
                    </a:path>
                  </a:pathLst>
                </a:custGeom>
                <a:noFill/>
                <a:ln w="12700" cap="rnd">
                  <a:solidFill>
                    <a:srgbClr val="FFFFFF"/>
                  </a:solidFill>
                  <a:prstDash val="solid"/>
                  <a:round/>
                </a:ln>
                <a:effectLst>
                  <a:outerShdw sx="100000" sy="100000" kx="0" ky="0" algn="b" rotWithShape="0" blurRad="38100" dist="25400" dir="540000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68" name="Shape 768"/>
                <p:cNvSpPr/>
                <p:nvPr/>
              </p:nvSpPr>
              <p:spPr>
                <a:xfrm>
                  <a:off x="-1" y="56626"/>
                  <a:ext cx="151754" cy="2017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591" h="19283" fill="norm" stroke="1" extrusionOk="0">
                      <a:moveTo>
                        <a:pt x="2645" y="2047"/>
                      </a:moveTo>
                      <a:cubicBezTo>
                        <a:pt x="5497" y="940"/>
                        <a:pt x="14713" y="-1417"/>
                        <a:pt x="17266" y="1164"/>
                      </a:cubicBezTo>
                      <a:cubicBezTo>
                        <a:pt x="19818" y="3744"/>
                        <a:pt x="20582" y="14879"/>
                        <a:pt x="17960" y="17531"/>
                      </a:cubicBezTo>
                      <a:cubicBezTo>
                        <a:pt x="15338" y="20183"/>
                        <a:pt x="4087" y="19657"/>
                        <a:pt x="1535" y="17076"/>
                      </a:cubicBezTo>
                      <a:cubicBezTo>
                        <a:pt x="-1018" y="14495"/>
                        <a:pt x="-207" y="3154"/>
                        <a:pt x="2645" y="2047"/>
                      </a:cubicBezTo>
                      <a:close/>
                    </a:path>
                  </a:pathLst>
                </a:custGeom>
                <a:blipFill rotWithShape="1">
                  <a:blip r:embed="rId3"/>
                  <a:srcRect l="0" t="0" r="0" b="0"/>
                  <a:tile tx="0" ty="0" sx="100000" sy="100000" flip="none" algn="tl"/>
                </a:blipFill>
                <a:ln w="12700" cap="rnd">
                  <a:solidFill>
                    <a:srgbClr val="FFFFFF"/>
                  </a:solidFill>
                  <a:prstDash val="solid"/>
                  <a:round/>
                </a:ln>
                <a:effectLst>
                  <a:outerShdw sx="100000" sy="100000" kx="0" ky="0" algn="b" rotWithShape="0" blurRad="38100" dist="25400" dir="540000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</p:grpSp>
        <p:sp>
          <p:nvSpPr>
            <p:cNvPr id="771" name="Shape 771"/>
            <p:cNvSpPr/>
            <p:nvPr/>
          </p:nvSpPr>
          <p:spPr>
            <a:xfrm>
              <a:off x="141005" y="15217"/>
              <a:ext cx="105029" cy="642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12" h="21600" fill="norm" stroke="1" extrusionOk="0">
                  <a:moveTo>
                    <a:pt x="16212" y="21600"/>
                  </a:moveTo>
                  <a:cubicBezTo>
                    <a:pt x="-4820" y="14400"/>
                    <a:pt x="-5388" y="8490"/>
                    <a:pt x="14507" y="0"/>
                  </a:cubicBezTo>
                </a:path>
              </a:pathLst>
            </a:custGeom>
            <a:noFill/>
            <a:ln w="12700" cap="rnd">
              <a:solidFill>
                <a:srgbClr val="C95B50"/>
              </a:solidFill>
              <a:prstDash val="solid"/>
              <a:round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72" name="Shape 772"/>
            <p:cNvSpPr/>
            <p:nvPr/>
          </p:nvSpPr>
          <p:spPr>
            <a:xfrm flipH="1">
              <a:off x="288179" y="7997"/>
              <a:ext cx="28389" cy="642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12" h="21600" fill="norm" stroke="1" extrusionOk="0">
                  <a:moveTo>
                    <a:pt x="16212" y="21600"/>
                  </a:moveTo>
                  <a:cubicBezTo>
                    <a:pt x="-4820" y="14400"/>
                    <a:pt x="-5388" y="8490"/>
                    <a:pt x="14507" y="0"/>
                  </a:cubicBezTo>
                </a:path>
              </a:pathLst>
            </a:custGeom>
            <a:noFill/>
            <a:ln w="12700" cap="rnd">
              <a:solidFill>
                <a:srgbClr val="58C9E8"/>
              </a:solidFill>
              <a:prstDash val="solid"/>
              <a:round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73" name="Shape 773"/>
            <p:cNvSpPr/>
            <p:nvPr/>
          </p:nvSpPr>
          <p:spPr>
            <a:xfrm flipH="1">
              <a:off x="338430" y="15217"/>
              <a:ext cx="110686" cy="642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049" h="21600" fill="norm" stroke="1" extrusionOk="0">
                  <a:moveTo>
                    <a:pt x="11919" y="21600"/>
                  </a:moveTo>
                  <a:cubicBezTo>
                    <a:pt x="-962" y="15448"/>
                    <a:pt x="-7551" y="8490"/>
                    <a:pt x="14049" y="0"/>
                  </a:cubicBezTo>
                </a:path>
              </a:pathLst>
            </a:custGeom>
            <a:noFill/>
            <a:ln w="12700" cap="rnd">
              <a:solidFill>
                <a:srgbClr val="F0CE6A"/>
              </a:solidFill>
              <a:prstDash val="solid"/>
              <a:round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775" name="Shape 775"/>
          <p:cNvSpPr/>
          <p:nvPr/>
        </p:nvSpPr>
        <p:spPr>
          <a:xfrm>
            <a:off x="1381207" y="438860"/>
            <a:ext cx="711202" cy="8173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051" y="5669"/>
                </a:moveTo>
                <a:lnTo>
                  <a:pt x="20434" y="4177"/>
                </a:lnTo>
                <a:lnTo>
                  <a:pt x="19406" y="2864"/>
                </a:lnTo>
                <a:lnTo>
                  <a:pt x="18857" y="2267"/>
                </a:lnTo>
                <a:lnTo>
                  <a:pt x="18171" y="1730"/>
                </a:lnTo>
                <a:lnTo>
                  <a:pt x="17554" y="1253"/>
                </a:lnTo>
                <a:lnTo>
                  <a:pt x="16869" y="776"/>
                </a:lnTo>
                <a:lnTo>
                  <a:pt x="15703" y="477"/>
                </a:lnTo>
                <a:lnTo>
                  <a:pt x="14126" y="239"/>
                </a:lnTo>
                <a:lnTo>
                  <a:pt x="12480" y="0"/>
                </a:lnTo>
                <a:lnTo>
                  <a:pt x="11040" y="0"/>
                </a:lnTo>
                <a:lnTo>
                  <a:pt x="9737" y="119"/>
                </a:lnTo>
                <a:lnTo>
                  <a:pt x="8503" y="358"/>
                </a:lnTo>
                <a:lnTo>
                  <a:pt x="7611" y="656"/>
                </a:lnTo>
                <a:lnTo>
                  <a:pt x="6583" y="1134"/>
                </a:lnTo>
                <a:lnTo>
                  <a:pt x="5623" y="1492"/>
                </a:lnTo>
                <a:lnTo>
                  <a:pt x="4731" y="1790"/>
                </a:lnTo>
                <a:lnTo>
                  <a:pt x="4114" y="2148"/>
                </a:lnTo>
                <a:lnTo>
                  <a:pt x="3291" y="2745"/>
                </a:lnTo>
                <a:lnTo>
                  <a:pt x="2537" y="3282"/>
                </a:lnTo>
                <a:lnTo>
                  <a:pt x="2126" y="3759"/>
                </a:lnTo>
                <a:lnTo>
                  <a:pt x="1851" y="4296"/>
                </a:lnTo>
                <a:lnTo>
                  <a:pt x="1440" y="5131"/>
                </a:lnTo>
                <a:lnTo>
                  <a:pt x="960" y="6922"/>
                </a:lnTo>
                <a:lnTo>
                  <a:pt x="549" y="8413"/>
                </a:lnTo>
                <a:lnTo>
                  <a:pt x="137" y="10024"/>
                </a:lnTo>
                <a:lnTo>
                  <a:pt x="0" y="11695"/>
                </a:lnTo>
                <a:lnTo>
                  <a:pt x="137" y="12590"/>
                </a:lnTo>
                <a:lnTo>
                  <a:pt x="274" y="13545"/>
                </a:lnTo>
                <a:lnTo>
                  <a:pt x="549" y="15096"/>
                </a:lnTo>
                <a:lnTo>
                  <a:pt x="960" y="16469"/>
                </a:lnTo>
                <a:lnTo>
                  <a:pt x="1371" y="17304"/>
                </a:lnTo>
                <a:lnTo>
                  <a:pt x="1989" y="18199"/>
                </a:lnTo>
                <a:lnTo>
                  <a:pt x="2674" y="19094"/>
                </a:lnTo>
                <a:lnTo>
                  <a:pt x="3154" y="19810"/>
                </a:lnTo>
                <a:lnTo>
                  <a:pt x="4183" y="20347"/>
                </a:lnTo>
                <a:lnTo>
                  <a:pt x="5554" y="20824"/>
                </a:lnTo>
                <a:lnTo>
                  <a:pt x="7063" y="21242"/>
                </a:lnTo>
                <a:lnTo>
                  <a:pt x="8640" y="21481"/>
                </a:lnTo>
                <a:lnTo>
                  <a:pt x="10354" y="21600"/>
                </a:lnTo>
                <a:lnTo>
                  <a:pt x="11931" y="21481"/>
                </a:lnTo>
                <a:lnTo>
                  <a:pt x="13509" y="21242"/>
                </a:lnTo>
                <a:lnTo>
                  <a:pt x="14949" y="20824"/>
                </a:lnTo>
                <a:lnTo>
                  <a:pt x="15566" y="20586"/>
                </a:lnTo>
                <a:lnTo>
                  <a:pt x="16114" y="20228"/>
                </a:lnTo>
                <a:lnTo>
                  <a:pt x="17417" y="19333"/>
                </a:lnTo>
                <a:lnTo>
                  <a:pt x="18446" y="18318"/>
                </a:lnTo>
                <a:lnTo>
                  <a:pt x="19269" y="17423"/>
                </a:lnTo>
                <a:lnTo>
                  <a:pt x="20023" y="16230"/>
                </a:lnTo>
                <a:lnTo>
                  <a:pt x="20571" y="14917"/>
                </a:lnTo>
                <a:lnTo>
                  <a:pt x="21051" y="13425"/>
                </a:lnTo>
                <a:lnTo>
                  <a:pt x="21463" y="11814"/>
                </a:lnTo>
                <a:lnTo>
                  <a:pt x="21600" y="10144"/>
                </a:lnTo>
                <a:lnTo>
                  <a:pt x="21600" y="8533"/>
                </a:lnTo>
                <a:lnTo>
                  <a:pt x="21463" y="7041"/>
                </a:lnTo>
                <a:lnTo>
                  <a:pt x="21051" y="5669"/>
                </a:lnTo>
                <a:close/>
                <a:moveTo>
                  <a:pt x="5417" y="2267"/>
                </a:moveTo>
                <a:lnTo>
                  <a:pt x="5417" y="2506"/>
                </a:lnTo>
                <a:lnTo>
                  <a:pt x="5280" y="2745"/>
                </a:lnTo>
                <a:lnTo>
                  <a:pt x="5143" y="2924"/>
                </a:lnTo>
                <a:lnTo>
                  <a:pt x="5143" y="3282"/>
                </a:lnTo>
                <a:lnTo>
                  <a:pt x="4594" y="3401"/>
                </a:lnTo>
                <a:lnTo>
                  <a:pt x="3566" y="3998"/>
                </a:lnTo>
                <a:lnTo>
                  <a:pt x="3566" y="3759"/>
                </a:lnTo>
                <a:lnTo>
                  <a:pt x="3703" y="3401"/>
                </a:lnTo>
                <a:lnTo>
                  <a:pt x="4114" y="2924"/>
                </a:lnTo>
                <a:lnTo>
                  <a:pt x="4731" y="2625"/>
                </a:lnTo>
                <a:lnTo>
                  <a:pt x="5417" y="2267"/>
                </a:lnTo>
                <a:close/>
                <a:moveTo>
                  <a:pt x="4320" y="4535"/>
                </a:moveTo>
                <a:lnTo>
                  <a:pt x="4320" y="5012"/>
                </a:lnTo>
                <a:lnTo>
                  <a:pt x="4183" y="5549"/>
                </a:lnTo>
                <a:lnTo>
                  <a:pt x="3977" y="6027"/>
                </a:lnTo>
                <a:lnTo>
                  <a:pt x="3566" y="6385"/>
                </a:lnTo>
                <a:lnTo>
                  <a:pt x="3017" y="6683"/>
                </a:lnTo>
                <a:lnTo>
                  <a:pt x="2537" y="7041"/>
                </a:lnTo>
                <a:lnTo>
                  <a:pt x="1989" y="7280"/>
                </a:lnTo>
                <a:lnTo>
                  <a:pt x="1440" y="7399"/>
                </a:lnTo>
                <a:lnTo>
                  <a:pt x="1714" y="6922"/>
                </a:lnTo>
                <a:lnTo>
                  <a:pt x="2880" y="5907"/>
                </a:lnTo>
                <a:lnTo>
                  <a:pt x="3703" y="5370"/>
                </a:lnTo>
                <a:lnTo>
                  <a:pt x="4114" y="5012"/>
                </a:lnTo>
                <a:lnTo>
                  <a:pt x="4320" y="4535"/>
                </a:lnTo>
                <a:close/>
                <a:moveTo>
                  <a:pt x="3703" y="6683"/>
                </a:moveTo>
                <a:lnTo>
                  <a:pt x="3977" y="6683"/>
                </a:lnTo>
                <a:lnTo>
                  <a:pt x="4114" y="6802"/>
                </a:lnTo>
                <a:lnTo>
                  <a:pt x="3977" y="7638"/>
                </a:lnTo>
                <a:lnTo>
                  <a:pt x="3977" y="8413"/>
                </a:lnTo>
                <a:lnTo>
                  <a:pt x="3703" y="8950"/>
                </a:lnTo>
                <a:lnTo>
                  <a:pt x="3429" y="9666"/>
                </a:lnTo>
                <a:lnTo>
                  <a:pt x="3154" y="10144"/>
                </a:lnTo>
                <a:lnTo>
                  <a:pt x="2674" y="10442"/>
                </a:lnTo>
                <a:lnTo>
                  <a:pt x="2126" y="10800"/>
                </a:lnTo>
                <a:lnTo>
                  <a:pt x="1440" y="11158"/>
                </a:lnTo>
                <a:lnTo>
                  <a:pt x="1440" y="10681"/>
                </a:lnTo>
                <a:lnTo>
                  <a:pt x="1714" y="10323"/>
                </a:lnTo>
                <a:lnTo>
                  <a:pt x="2400" y="9786"/>
                </a:lnTo>
                <a:lnTo>
                  <a:pt x="3017" y="9189"/>
                </a:lnTo>
                <a:lnTo>
                  <a:pt x="3429" y="8891"/>
                </a:lnTo>
                <a:lnTo>
                  <a:pt x="3703" y="8533"/>
                </a:lnTo>
                <a:lnTo>
                  <a:pt x="3291" y="8413"/>
                </a:lnTo>
                <a:lnTo>
                  <a:pt x="2880" y="8533"/>
                </a:lnTo>
                <a:lnTo>
                  <a:pt x="2674" y="8652"/>
                </a:lnTo>
                <a:lnTo>
                  <a:pt x="2400" y="8891"/>
                </a:lnTo>
                <a:lnTo>
                  <a:pt x="1851" y="9428"/>
                </a:lnTo>
                <a:lnTo>
                  <a:pt x="1234" y="9786"/>
                </a:lnTo>
                <a:lnTo>
                  <a:pt x="1371" y="9189"/>
                </a:lnTo>
                <a:lnTo>
                  <a:pt x="1577" y="8891"/>
                </a:lnTo>
                <a:lnTo>
                  <a:pt x="2263" y="8055"/>
                </a:lnTo>
                <a:lnTo>
                  <a:pt x="3017" y="7518"/>
                </a:lnTo>
                <a:lnTo>
                  <a:pt x="3703" y="6683"/>
                </a:lnTo>
                <a:close/>
                <a:moveTo>
                  <a:pt x="4183" y="16946"/>
                </a:moveTo>
                <a:lnTo>
                  <a:pt x="3703" y="17065"/>
                </a:lnTo>
                <a:lnTo>
                  <a:pt x="3154" y="17304"/>
                </a:lnTo>
                <a:lnTo>
                  <a:pt x="3154" y="16946"/>
                </a:lnTo>
                <a:lnTo>
                  <a:pt x="3291" y="16588"/>
                </a:lnTo>
                <a:lnTo>
                  <a:pt x="3840" y="16170"/>
                </a:lnTo>
                <a:lnTo>
                  <a:pt x="4114" y="16230"/>
                </a:lnTo>
                <a:lnTo>
                  <a:pt x="4114" y="16349"/>
                </a:lnTo>
                <a:lnTo>
                  <a:pt x="4183" y="16946"/>
                </a:lnTo>
                <a:close/>
                <a:moveTo>
                  <a:pt x="3429" y="11814"/>
                </a:moveTo>
                <a:lnTo>
                  <a:pt x="3154" y="11814"/>
                </a:lnTo>
                <a:lnTo>
                  <a:pt x="2880" y="11934"/>
                </a:lnTo>
                <a:lnTo>
                  <a:pt x="2537" y="12172"/>
                </a:lnTo>
                <a:lnTo>
                  <a:pt x="2126" y="12411"/>
                </a:lnTo>
                <a:lnTo>
                  <a:pt x="1577" y="12590"/>
                </a:lnTo>
                <a:lnTo>
                  <a:pt x="1851" y="11934"/>
                </a:lnTo>
                <a:lnTo>
                  <a:pt x="2263" y="11456"/>
                </a:lnTo>
                <a:lnTo>
                  <a:pt x="3291" y="10681"/>
                </a:lnTo>
                <a:lnTo>
                  <a:pt x="3566" y="10919"/>
                </a:lnTo>
                <a:lnTo>
                  <a:pt x="3566" y="11158"/>
                </a:lnTo>
                <a:lnTo>
                  <a:pt x="3429" y="11814"/>
                </a:lnTo>
                <a:close/>
                <a:moveTo>
                  <a:pt x="3429" y="12709"/>
                </a:moveTo>
                <a:lnTo>
                  <a:pt x="3429" y="13545"/>
                </a:lnTo>
                <a:lnTo>
                  <a:pt x="3017" y="13664"/>
                </a:lnTo>
                <a:lnTo>
                  <a:pt x="2743" y="13843"/>
                </a:lnTo>
                <a:lnTo>
                  <a:pt x="2537" y="14082"/>
                </a:lnTo>
                <a:lnTo>
                  <a:pt x="1989" y="14082"/>
                </a:lnTo>
                <a:lnTo>
                  <a:pt x="2126" y="13664"/>
                </a:lnTo>
                <a:lnTo>
                  <a:pt x="2537" y="13306"/>
                </a:lnTo>
                <a:lnTo>
                  <a:pt x="2743" y="12948"/>
                </a:lnTo>
                <a:lnTo>
                  <a:pt x="3154" y="12590"/>
                </a:lnTo>
                <a:lnTo>
                  <a:pt x="3429" y="12709"/>
                </a:lnTo>
                <a:close/>
                <a:moveTo>
                  <a:pt x="1440" y="15215"/>
                </a:moveTo>
                <a:lnTo>
                  <a:pt x="1234" y="14917"/>
                </a:lnTo>
                <a:lnTo>
                  <a:pt x="1097" y="14320"/>
                </a:lnTo>
                <a:lnTo>
                  <a:pt x="960" y="13187"/>
                </a:lnTo>
                <a:lnTo>
                  <a:pt x="1371" y="13067"/>
                </a:lnTo>
                <a:lnTo>
                  <a:pt x="1577" y="12948"/>
                </a:lnTo>
                <a:lnTo>
                  <a:pt x="1989" y="12829"/>
                </a:lnTo>
                <a:lnTo>
                  <a:pt x="2263" y="12829"/>
                </a:lnTo>
                <a:lnTo>
                  <a:pt x="2126" y="13187"/>
                </a:lnTo>
                <a:lnTo>
                  <a:pt x="1577" y="13664"/>
                </a:lnTo>
                <a:lnTo>
                  <a:pt x="1440" y="13962"/>
                </a:lnTo>
                <a:lnTo>
                  <a:pt x="1440" y="14201"/>
                </a:lnTo>
                <a:lnTo>
                  <a:pt x="1577" y="14320"/>
                </a:lnTo>
                <a:lnTo>
                  <a:pt x="1989" y="14559"/>
                </a:lnTo>
                <a:lnTo>
                  <a:pt x="1851" y="14798"/>
                </a:lnTo>
                <a:lnTo>
                  <a:pt x="1577" y="15036"/>
                </a:lnTo>
                <a:lnTo>
                  <a:pt x="1440" y="15215"/>
                </a:lnTo>
                <a:close/>
                <a:moveTo>
                  <a:pt x="3291" y="14082"/>
                </a:moveTo>
                <a:lnTo>
                  <a:pt x="3566" y="14320"/>
                </a:lnTo>
                <a:lnTo>
                  <a:pt x="3566" y="14678"/>
                </a:lnTo>
                <a:lnTo>
                  <a:pt x="3703" y="15454"/>
                </a:lnTo>
                <a:lnTo>
                  <a:pt x="3154" y="15573"/>
                </a:lnTo>
                <a:lnTo>
                  <a:pt x="2743" y="15693"/>
                </a:lnTo>
                <a:lnTo>
                  <a:pt x="2400" y="15812"/>
                </a:lnTo>
                <a:lnTo>
                  <a:pt x="1851" y="15931"/>
                </a:lnTo>
                <a:lnTo>
                  <a:pt x="1989" y="15335"/>
                </a:lnTo>
                <a:lnTo>
                  <a:pt x="2400" y="14917"/>
                </a:lnTo>
                <a:lnTo>
                  <a:pt x="3291" y="14082"/>
                </a:lnTo>
                <a:close/>
                <a:moveTo>
                  <a:pt x="2126" y="17185"/>
                </a:moveTo>
                <a:lnTo>
                  <a:pt x="1989" y="16827"/>
                </a:lnTo>
                <a:lnTo>
                  <a:pt x="2263" y="16349"/>
                </a:lnTo>
                <a:lnTo>
                  <a:pt x="2674" y="16349"/>
                </a:lnTo>
                <a:lnTo>
                  <a:pt x="2537" y="16827"/>
                </a:lnTo>
                <a:lnTo>
                  <a:pt x="2400" y="17065"/>
                </a:lnTo>
                <a:lnTo>
                  <a:pt x="2126" y="17185"/>
                </a:lnTo>
                <a:close/>
                <a:moveTo>
                  <a:pt x="3154" y="18617"/>
                </a:moveTo>
                <a:lnTo>
                  <a:pt x="3017" y="18557"/>
                </a:lnTo>
                <a:lnTo>
                  <a:pt x="2743" y="18318"/>
                </a:lnTo>
                <a:lnTo>
                  <a:pt x="2674" y="17841"/>
                </a:lnTo>
                <a:lnTo>
                  <a:pt x="3017" y="17722"/>
                </a:lnTo>
                <a:lnTo>
                  <a:pt x="3703" y="17602"/>
                </a:lnTo>
                <a:lnTo>
                  <a:pt x="3566" y="17960"/>
                </a:lnTo>
                <a:lnTo>
                  <a:pt x="3291" y="18438"/>
                </a:lnTo>
                <a:lnTo>
                  <a:pt x="3154" y="18617"/>
                </a:lnTo>
                <a:close/>
                <a:moveTo>
                  <a:pt x="4869" y="19870"/>
                </a:moveTo>
                <a:lnTo>
                  <a:pt x="4594" y="19810"/>
                </a:lnTo>
                <a:lnTo>
                  <a:pt x="4320" y="19691"/>
                </a:lnTo>
                <a:lnTo>
                  <a:pt x="4183" y="19452"/>
                </a:lnTo>
                <a:lnTo>
                  <a:pt x="4114" y="19094"/>
                </a:lnTo>
                <a:lnTo>
                  <a:pt x="4457" y="19094"/>
                </a:lnTo>
                <a:lnTo>
                  <a:pt x="4869" y="18975"/>
                </a:lnTo>
                <a:lnTo>
                  <a:pt x="4869" y="19870"/>
                </a:lnTo>
                <a:close/>
                <a:moveTo>
                  <a:pt x="3977" y="18557"/>
                </a:moveTo>
                <a:lnTo>
                  <a:pt x="3977" y="18199"/>
                </a:lnTo>
                <a:lnTo>
                  <a:pt x="4183" y="18080"/>
                </a:lnTo>
                <a:lnTo>
                  <a:pt x="4457" y="17960"/>
                </a:lnTo>
                <a:lnTo>
                  <a:pt x="4594" y="17602"/>
                </a:lnTo>
                <a:lnTo>
                  <a:pt x="4869" y="17722"/>
                </a:lnTo>
                <a:lnTo>
                  <a:pt x="5006" y="17841"/>
                </a:lnTo>
                <a:lnTo>
                  <a:pt x="5143" y="18318"/>
                </a:lnTo>
                <a:lnTo>
                  <a:pt x="4594" y="18557"/>
                </a:lnTo>
                <a:lnTo>
                  <a:pt x="3977" y="18557"/>
                </a:lnTo>
                <a:close/>
                <a:moveTo>
                  <a:pt x="6583" y="20466"/>
                </a:moveTo>
                <a:lnTo>
                  <a:pt x="5760" y="20347"/>
                </a:lnTo>
                <a:lnTo>
                  <a:pt x="5554" y="20228"/>
                </a:lnTo>
                <a:lnTo>
                  <a:pt x="5280" y="19989"/>
                </a:lnTo>
                <a:lnTo>
                  <a:pt x="5897" y="19810"/>
                </a:lnTo>
                <a:lnTo>
                  <a:pt x="6720" y="19810"/>
                </a:lnTo>
                <a:lnTo>
                  <a:pt x="6583" y="20108"/>
                </a:lnTo>
                <a:lnTo>
                  <a:pt x="6583" y="20466"/>
                </a:lnTo>
                <a:close/>
                <a:moveTo>
                  <a:pt x="5623" y="19333"/>
                </a:moveTo>
                <a:lnTo>
                  <a:pt x="5897" y="18975"/>
                </a:lnTo>
                <a:lnTo>
                  <a:pt x="6171" y="18975"/>
                </a:lnTo>
                <a:lnTo>
                  <a:pt x="6309" y="19094"/>
                </a:lnTo>
                <a:lnTo>
                  <a:pt x="6171" y="19333"/>
                </a:lnTo>
                <a:lnTo>
                  <a:pt x="5623" y="19333"/>
                </a:lnTo>
                <a:close/>
                <a:moveTo>
                  <a:pt x="18994" y="16707"/>
                </a:moveTo>
                <a:lnTo>
                  <a:pt x="18446" y="17483"/>
                </a:lnTo>
                <a:lnTo>
                  <a:pt x="17554" y="18438"/>
                </a:lnTo>
                <a:lnTo>
                  <a:pt x="16526" y="19213"/>
                </a:lnTo>
                <a:lnTo>
                  <a:pt x="15977" y="19571"/>
                </a:lnTo>
                <a:lnTo>
                  <a:pt x="15566" y="19810"/>
                </a:lnTo>
                <a:lnTo>
                  <a:pt x="14400" y="19989"/>
                </a:lnTo>
                <a:lnTo>
                  <a:pt x="11931" y="19989"/>
                </a:lnTo>
                <a:lnTo>
                  <a:pt x="10629" y="19870"/>
                </a:lnTo>
                <a:lnTo>
                  <a:pt x="9463" y="19691"/>
                </a:lnTo>
                <a:lnTo>
                  <a:pt x="8297" y="19333"/>
                </a:lnTo>
                <a:lnTo>
                  <a:pt x="7337" y="18975"/>
                </a:lnTo>
                <a:lnTo>
                  <a:pt x="6583" y="18557"/>
                </a:lnTo>
                <a:lnTo>
                  <a:pt x="5623" y="17841"/>
                </a:lnTo>
                <a:lnTo>
                  <a:pt x="5006" y="17065"/>
                </a:lnTo>
                <a:lnTo>
                  <a:pt x="4594" y="16051"/>
                </a:lnTo>
                <a:lnTo>
                  <a:pt x="4320" y="14798"/>
                </a:lnTo>
                <a:lnTo>
                  <a:pt x="4114" y="13187"/>
                </a:lnTo>
                <a:lnTo>
                  <a:pt x="4114" y="11576"/>
                </a:lnTo>
                <a:lnTo>
                  <a:pt x="4183" y="9905"/>
                </a:lnTo>
                <a:lnTo>
                  <a:pt x="4320" y="8175"/>
                </a:lnTo>
                <a:lnTo>
                  <a:pt x="4594" y="6683"/>
                </a:lnTo>
                <a:lnTo>
                  <a:pt x="4869" y="5430"/>
                </a:lnTo>
                <a:lnTo>
                  <a:pt x="5143" y="4296"/>
                </a:lnTo>
                <a:lnTo>
                  <a:pt x="5623" y="3162"/>
                </a:lnTo>
                <a:lnTo>
                  <a:pt x="6309" y="2029"/>
                </a:lnTo>
                <a:lnTo>
                  <a:pt x="6720" y="1730"/>
                </a:lnTo>
                <a:lnTo>
                  <a:pt x="6926" y="1372"/>
                </a:lnTo>
                <a:lnTo>
                  <a:pt x="7611" y="1014"/>
                </a:lnTo>
                <a:lnTo>
                  <a:pt x="8297" y="776"/>
                </a:lnTo>
                <a:lnTo>
                  <a:pt x="9806" y="537"/>
                </a:lnTo>
                <a:lnTo>
                  <a:pt x="11040" y="477"/>
                </a:lnTo>
                <a:lnTo>
                  <a:pt x="12343" y="477"/>
                </a:lnTo>
                <a:lnTo>
                  <a:pt x="13646" y="656"/>
                </a:lnTo>
                <a:lnTo>
                  <a:pt x="14811" y="895"/>
                </a:lnTo>
                <a:lnTo>
                  <a:pt x="15977" y="1253"/>
                </a:lnTo>
                <a:lnTo>
                  <a:pt x="17006" y="1611"/>
                </a:lnTo>
                <a:lnTo>
                  <a:pt x="17829" y="2148"/>
                </a:lnTo>
                <a:lnTo>
                  <a:pt x="18446" y="2625"/>
                </a:lnTo>
                <a:lnTo>
                  <a:pt x="19131" y="3282"/>
                </a:lnTo>
                <a:lnTo>
                  <a:pt x="19474" y="3998"/>
                </a:lnTo>
                <a:lnTo>
                  <a:pt x="20297" y="5549"/>
                </a:lnTo>
                <a:lnTo>
                  <a:pt x="20571" y="6504"/>
                </a:lnTo>
                <a:lnTo>
                  <a:pt x="20709" y="7399"/>
                </a:lnTo>
                <a:lnTo>
                  <a:pt x="20914" y="9308"/>
                </a:lnTo>
                <a:lnTo>
                  <a:pt x="20846" y="11277"/>
                </a:lnTo>
                <a:lnTo>
                  <a:pt x="20434" y="13306"/>
                </a:lnTo>
                <a:lnTo>
                  <a:pt x="19886" y="15096"/>
                </a:lnTo>
                <a:lnTo>
                  <a:pt x="19474" y="15931"/>
                </a:lnTo>
                <a:lnTo>
                  <a:pt x="18994" y="16707"/>
                </a:lnTo>
                <a:close/>
                <a:moveTo>
                  <a:pt x="12343" y="4296"/>
                </a:moveTo>
                <a:lnTo>
                  <a:pt x="11246" y="4296"/>
                </a:lnTo>
                <a:lnTo>
                  <a:pt x="10491" y="4535"/>
                </a:lnTo>
                <a:lnTo>
                  <a:pt x="9737" y="5012"/>
                </a:lnTo>
                <a:lnTo>
                  <a:pt x="9051" y="5430"/>
                </a:lnTo>
                <a:lnTo>
                  <a:pt x="8503" y="6146"/>
                </a:lnTo>
                <a:lnTo>
                  <a:pt x="8160" y="6922"/>
                </a:lnTo>
                <a:lnTo>
                  <a:pt x="7749" y="7757"/>
                </a:lnTo>
                <a:lnTo>
                  <a:pt x="7474" y="8652"/>
                </a:lnTo>
                <a:lnTo>
                  <a:pt x="7337" y="9666"/>
                </a:lnTo>
                <a:lnTo>
                  <a:pt x="7200" y="10561"/>
                </a:lnTo>
                <a:lnTo>
                  <a:pt x="7337" y="11456"/>
                </a:lnTo>
                <a:lnTo>
                  <a:pt x="7337" y="12411"/>
                </a:lnTo>
                <a:lnTo>
                  <a:pt x="7611" y="13306"/>
                </a:lnTo>
                <a:lnTo>
                  <a:pt x="7886" y="14082"/>
                </a:lnTo>
                <a:lnTo>
                  <a:pt x="8297" y="14678"/>
                </a:lnTo>
                <a:lnTo>
                  <a:pt x="8640" y="15215"/>
                </a:lnTo>
                <a:lnTo>
                  <a:pt x="9463" y="15812"/>
                </a:lnTo>
                <a:lnTo>
                  <a:pt x="10217" y="16349"/>
                </a:lnTo>
                <a:lnTo>
                  <a:pt x="11109" y="16707"/>
                </a:lnTo>
                <a:lnTo>
                  <a:pt x="12343" y="16827"/>
                </a:lnTo>
                <a:lnTo>
                  <a:pt x="13234" y="16707"/>
                </a:lnTo>
                <a:lnTo>
                  <a:pt x="13989" y="16349"/>
                </a:lnTo>
                <a:lnTo>
                  <a:pt x="14811" y="15931"/>
                </a:lnTo>
                <a:lnTo>
                  <a:pt x="15429" y="15215"/>
                </a:lnTo>
                <a:lnTo>
                  <a:pt x="16114" y="14440"/>
                </a:lnTo>
                <a:lnTo>
                  <a:pt x="16663" y="13664"/>
                </a:lnTo>
                <a:lnTo>
                  <a:pt x="17006" y="12709"/>
                </a:lnTo>
                <a:lnTo>
                  <a:pt x="17280" y="11934"/>
                </a:lnTo>
                <a:lnTo>
                  <a:pt x="17554" y="10919"/>
                </a:lnTo>
                <a:lnTo>
                  <a:pt x="17691" y="10024"/>
                </a:lnTo>
                <a:lnTo>
                  <a:pt x="17554" y="9189"/>
                </a:lnTo>
                <a:lnTo>
                  <a:pt x="17280" y="8413"/>
                </a:lnTo>
                <a:lnTo>
                  <a:pt x="16663" y="6922"/>
                </a:lnTo>
                <a:lnTo>
                  <a:pt x="15977" y="5907"/>
                </a:lnTo>
                <a:lnTo>
                  <a:pt x="15291" y="5251"/>
                </a:lnTo>
                <a:lnTo>
                  <a:pt x="14674" y="4773"/>
                </a:lnTo>
                <a:lnTo>
                  <a:pt x="13989" y="4535"/>
                </a:lnTo>
                <a:lnTo>
                  <a:pt x="13371" y="4415"/>
                </a:lnTo>
                <a:lnTo>
                  <a:pt x="12343" y="4296"/>
                </a:lnTo>
                <a:close/>
                <a:moveTo>
                  <a:pt x="16731" y="10144"/>
                </a:moveTo>
                <a:lnTo>
                  <a:pt x="15566" y="10144"/>
                </a:lnTo>
                <a:lnTo>
                  <a:pt x="15977" y="9786"/>
                </a:lnTo>
                <a:lnTo>
                  <a:pt x="16389" y="9547"/>
                </a:lnTo>
                <a:lnTo>
                  <a:pt x="16526" y="9428"/>
                </a:lnTo>
                <a:lnTo>
                  <a:pt x="16663" y="9547"/>
                </a:lnTo>
                <a:lnTo>
                  <a:pt x="16731" y="9666"/>
                </a:lnTo>
                <a:lnTo>
                  <a:pt x="16731" y="10144"/>
                </a:lnTo>
                <a:close/>
                <a:moveTo>
                  <a:pt x="16251" y="8533"/>
                </a:moveTo>
                <a:lnTo>
                  <a:pt x="15840" y="8652"/>
                </a:lnTo>
                <a:lnTo>
                  <a:pt x="15429" y="8652"/>
                </a:lnTo>
                <a:lnTo>
                  <a:pt x="15429" y="8413"/>
                </a:lnTo>
                <a:lnTo>
                  <a:pt x="15840" y="8055"/>
                </a:lnTo>
                <a:lnTo>
                  <a:pt x="15840" y="7936"/>
                </a:lnTo>
                <a:lnTo>
                  <a:pt x="16114" y="7936"/>
                </a:lnTo>
                <a:lnTo>
                  <a:pt x="16251" y="8055"/>
                </a:lnTo>
                <a:lnTo>
                  <a:pt x="16251" y="8533"/>
                </a:lnTo>
                <a:close/>
                <a:moveTo>
                  <a:pt x="15703" y="7280"/>
                </a:moveTo>
                <a:lnTo>
                  <a:pt x="15086" y="7280"/>
                </a:lnTo>
                <a:lnTo>
                  <a:pt x="15086" y="6922"/>
                </a:lnTo>
                <a:lnTo>
                  <a:pt x="15291" y="6683"/>
                </a:lnTo>
                <a:lnTo>
                  <a:pt x="15566" y="6683"/>
                </a:lnTo>
                <a:lnTo>
                  <a:pt x="15703" y="6802"/>
                </a:lnTo>
                <a:lnTo>
                  <a:pt x="15703" y="7280"/>
                </a:lnTo>
                <a:close/>
                <a:moveTo>
                  <a:pt x="14811" y="9547"/>
                </a:moveTo>
                <a:lnTo>
                  <a:pt x="15086" y="9547"/>
                </a:lnTo>
                <a:lnTo>
                  <a:pt x="14949" y="9905"/>
                </a:lnTo>
                <a:lnTo>
                  <a:pt x="14674" y="10024"/>
                </a:lnTo>
                <a:lnTo>
                  <a:pt x="14674" y="9786"/>
                </a:lnTo>
                <a:lnTo>
                  <a:pt x="14811" y="9547"/>
                </a:lnTo>
                <a:close/>
                <a:moveTo>
                  <a:pt x="12823" y="5131"/>
                </a:moveTo>
                <a:lnTo>
                  <a:pt x="12823" y="5251"/>
                </a:lnTo>
                <a:lnTo>
                  <a:pt x="12686" y="5370"/>
                </a:lnTo>
                <a:lnTo>
                  <a:pt x="12686" y="5430"/>
                </a:lnTo>
                <a:lnTo>
                  <a:pt x="12206" y="5251"/>
                </a:lnTo>
                <a:lnTo>
                  <a:pt x="12069" y="5131"/>
                </a:lnTo>
                <a:lnTo>
                  <a:pt x="11931" y="4773"/>
                </a:lnTo>
                <a:lnTo>
                  <a:pt x="12549" y="4893"/>
                </a:lnTo>
                <a:lnTo>
                  <a:pt x="12686" y="4893"/>
                </a:lnTo>
                <a:lnTo>
                  <a:pt x="12823" y="5131"/>
                </a:lnTo>
                <a:close/>
                <a:moveTo>
                  <a:pt x="13371" y="15931"/>
                </a:moveTo>
                <a:lnTo>
                  <a:pt x="13234" y="15812"/>
                </a:lnTo>
                <a:lnTo>
                  <a:pt x="13234" y="15693"/>
                </a:lnTo>
                <a:lnTo>
                  <a:pt x="13509" y="15335"/>
                </a:lnTo>
                <a:lnTo>
                  <a:pt x="13646" y="15454"/>
                </a:lnTo>
                <a:lnTo>
                  <a:pt x="13646" y="15812"/>
                </a:lnTo>
                <a:lnTo>
                  <a:pt x="13509" y="15812"/>
                </a:lnTo>
                <a:lnTo>
                  <a:pt x="13371" y="15931"/>
                </a:lnTo>
                <a:close/>
                <a:moveTo>
                  <a:pt x="13646" y="13306"/>
                </a:moveTo>
                <a:lnTo>
                  <a:pt x="13371" y="14201"/>
                </a:lnTo>
                <a:lnTo>
                  <a:pt x="12823" y="15036"/>
                </a:lnTo>
                <a:lnTo>
                  <a:pt x="12343" y="15693"/>
                </a:lnTo>
                <a:lnTo>
                  <a:pt x="11931" y="15931"/>
                </a:lnTo>
                <a:lnTo>
                  <a:pt x="11657" y="16051"/>
                </a:lnTo>
                <a:lnTo>
                  <a:pt x="11040" y="16051"/>
                </a:lnTo>
                <a:lnTo>
                  <a:pt x="10491" y="15812"/>
                </a:lnTo>
                <a:lnTo>
                  <a:pt x="9943" y="15454"/>
                </a:lnTo>
                <a:lnTo>
                  <a:pt x="8914" y="14559"/>
                </a:lnTo>
                <a:lnTo>
                  <a:pt x="8503" y="14082"/>
                </a:lnTo>
                <a:lnTo>
                  <a:pt x="8297" y="13664"/>
                </a:lnTo>
                <a:lnTo>
                  <a:pt x="8160" y="13187"/>
                </a:lnTo>
                <a:lnTo>
                  <a:pt x="8023" y="12053"/>
                </a:lnTo>
                <a:lnTo>
                  <a:pt x="8023" y="10800"/>
                </a:lnTo>
                <a:lnTo>
                  <a:pt x="8160" y="9428"/>
                </a:lnTo>
                <a:lnTo>
                  <a:pt x="8366" y="8175"/>
                </a:lnTo>
                <a:lnTo>
                  <a:pt x="8777" y="7041"/>
                </a:lnTo>
                <a:lnTo>
                  <a:pt x="9326" y="6146"/>
                </a:lnTo>
                <a:lnTo>
                  <a:pt x="9806" y="5430"/>
                </a:lnTo>
                <a:lnTo>
                  <a:pt x="10080" y="5251"/>
                </a:lnTo>
                <a:lnTo>
                  <a:pt x="10491" y="5131"/>
                </a:lnTo>
                <a:lnTo>
                  <a:pt x="11040" y="5131"/>
                </a:lnTo>
                <a:lnTo>
                  <a:pt x="11520" y="5251"/>
                </a:lnTo>
                <a:lnTo>
                  <a:pt x="12069" y="5549"/>
                </a:lnTo>
                <a:lnTo>
                  <a:pt x="12480" y="5907"/>
                </a:lnTo>
                <a:lnTo>
                  <a:pt x="12960" y="6564"/>
                </a:lnTo>
                <a:lnTo>
                  <a:pt x="13371" y="7280"/>
                </a:lnTo>
                <a:lnTo>
                  <a:pt x="13783" y="8175"/>
                </a:lnTo>
                <a:lnTo>
                  <a:pt x="13920" y="9070"/>
                </a:lnTo>
                <a:lnTo>
                  <a:pt x="13989" y="10024"/>
                </a:lnTo>
                <a:lnTo>
                  <a:pt x="13989" y="11158"/>
                </a:lnTo>
                <a:lnTo>
                  <a:pt x="13920" y="12172"/>
                </a:lnTo>
                <a:lnTo>
                  <a:pt x="13646" y="13306"/>
                </a:lnTo>
                <a:close/>
                <a:moveTo>
                  <a:pt x="14674" y="12172"/>
                </a:moveTo>
                <a:lnTo>
                  <a:pt x="14674" y="12292"/>
                </a:lnTo>
                <a:lnTo>
                  <a:pt x="14811" y="12411"/>
                </a:lnTo>
                <a:lnTo>
                  <a:pt x="14949" y="12590"/>
                </a:lnTo>
                <a:lnTo>
                  <a:pt x="14949" y="12829"/>
                </a:lnTo>
                <a:lnTo>
                  <a:pt x="14811" y="13067"/>
                </a:lnTo>
                <a:lnTo>
                  <a:pt x="14537" y="13187"/>
                </a:lnTo>
                <a:lnTo>
                  <a:pt x="14400" y="13187"/>
                </a:lnTo>
                <a:lnTo>
                  <a:pt x="14537" y="11158"/>
                </a:lnTo>
                <a:lnTo>
                  <a:pt x="14674" y="11039"/>
                </a:lnTo>
                <a:lnTo>
                  <a:pt x="15223" y="11039"/>
                </a:lnTo>
                <a:lnTo>
                  <a:pt x="15291" y="10919"/>
                </a:lnTo>
                <a:lnTo>
                  <a:pt x="15291" y="11277"/>
                </a:lnTo>
                <a:lnTo>
                  <a:pt x="15086" y="11456"/>
                </a:lnTo>
                <a:lnTo>
                  <a:pt x="14811" y="11814"/>
                </a:lnTo>
                <a:lnTo>
                  <a:pt x="14674" y="11934"/>
                </a:lnTo>
                <a:lnTo>
                  <a:pt x="14674" y="12172"/>
                </a:lnTo>
                <a:close/>
                <a:moveTo>
                  <a:pt x="15291" y="13425"/>
                </a:moveTo>
                <a:lnTo>
                  <a:pt x="15566" y="13067"/>
                </a:lnTo>
                <a:lnTo>
                  <a:pt x="15840" y="12829"/>
                </a:lnTo>
                <a:lnTo>
                  <a:pt x="16114" y="12829"/>
                </a:lnTo>
                <a:lnTo>
                  <a:pt x="16114" y="13067"/>
                </a:lnTo>
                <a:lnTo>
                  <a:pt x="15703" y="13425"/>
                </a:lnTo>
                <a:lnTo>
                  <a:pt x="15291" y="13425"/>
                </a:lnTo>
                <a:close/>
                <a:moveTo>
                  <a:pt x="16731" y="11456"/>
                </a:moveTo>
                <a:lnTo>
                  <a:pt x="16389" y="11695"/>
                </a:lnTo>
                <a:lnTo>
                  <a:pt x="15840" y="11814"/>
                </a:lnTo>
                <a:lnTo>
                  <a:pt x="15977" y="11456"/>
                </a:lnTo>
                <a:lnTo>
                  <a:pt x="16251" y="11397"/>
                </a:lnTo>
                <a:lnTo>
                  <a:pt x="16731" y="11158"/>
                </a:lnTo>
                <a:lnTo>
                  <a:pt x="16731" y="11456"/>
                </a:lnTo>
                <a:close/>
              </a:path>
            </a:pathLst>
          </a:custGeom>
          <a:solidFill>
            <a:srgbClr val="F4F4F5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/>
          <a:lstStyle/>
          <a:p>
            <a:pPr>
              <a:defRPr sz="3400">
                <a:solidFill>
                  <a:srgbClr val="FFFFFF"/>
                </a:solidFill>
              </a:defRPr>
            </a:pPr>
          </a:p>
        </p:txBody>
      </p:sp>
      <p:sp>
        <p:nvSpPr>
          <p:cNvPr id="776" name="Shape 776"/>
          <p:cNvSpPr/>
          <p:nvPr/>
        </p:nvSpPr>
        <p:spPr>
          <a:xfrm>
            <a:off x="2324954" y="432087"/>
            <a:ext cx="541868" cy="8308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330" y="704"/>
                </a:moveTo>
                <a:lnTo>
                  <a:pt x="11430" y="3580"/>
                </a:lnTo>
                <a:lnTo>
                  <a:pt x="10440" y="6515"/>
                </a:lnTo>
                <a:lnTo>
                  <a:pt x="10980" y="6633"/>
                </a:lnTo>
                <a:lnTo>
                  <a:pt x="12330" y="6633"/>
                </a:lnTo>
                <a:lnTo>
                  <a:pt x="12510" y="6046"/>
                </a:lnTo>
                <a:lnTo>
                  <a:pt x="12690" y="5517"/>
                </a:lnTo>
                <a:lnTo>
                  <a:pt x="12690" y="4285"/>
                </a:lnTo>
                <a:lnTo>
                  <a:pt x="12870" y="3052"/>
                </a:lnTo>
                <a:lnTo>
                  <a:pt x="12870" y="2465"/>
                </a:lnTo>
                <a:lnTo>
                  <a:pt x="12960" y="2054"/>
                </a:lnTo>
                <a:lnTo>
                  <a:pt x="14850" y="1467"/>
                </a:lnTo>
                <a:lnTo>
                  <a:pt x="16470" y="939"/>
                </a:lnTo>
                <a:lnTo>
                  <a:pt x="17820" y="822"/>
                </a:lnTo>
                <a:lnTo>
                  <a:pt x="18990" y="822"/>
                </a:lnTo>
                <a:lnTo>
                  <a:pt x="20160" y="939"/>
                </a:lnTo>
                <a:lnTo>
                  <a:pt x="21600" y="1115"/>
                </a:lnTo>
                <a:lnTo>
                  <a:pt x="21600" y="3463"/>
                </a:lnTo>
                <a:lnTo>
                  <a:pt x="21420" y="5928"/>
                </a:lnTo>
                <a:lnTo>
                  <a:pt x="21060" y="8511"/>
                </a:lnTo>
                <a:lnTo>
                  <a:pt x="20880" y="11093"/>
                </a:lnTo>
                <a:lnTo>
                  <a:pt x="20880" y="12854"/>
                </a:lnTo>
                <a:lnTo>
                  <a:pt x="21060" y="14557"/>
                </a:lnTo>
                <a:lnTo>
                  <a:pt x="21060" y="17785"/>
                </a:lnTo>
                <a:lnTo>
                  <a:pt x="20700" y="18900"/>
                </a:lnTo>
                <a:lnTo>
                  <a:pt x="20070" y="19839"/>
                </a:lnTo>
                <a:lnTo>
                  <a:pt x="18990" y="20720"/>
                </a:lnTo>
                <a:lnTo>
                  <a:pt x="18000" y="21483"/>
                </a:lnTo>
                <a:lnTo>
                  <a:pt x="14760" y="21600"/>
                </a:lnTo>
                <a:lnTo>
                  <a:pt x="12960" y="21483"/>
                </a:lnTo>
                <a:lnTo>
                  <a:pt x="11430" y="21365"/>
                </a:lnTo>
                <a:lnTo>
                  <a:pt x="11070" y="20485"/>
                </a:lnTo>
                <a:lnTo>
                  <a:pt x="11070" y="19487"/>
                </a:lnTo>
                <a:lnTo>
                  <a:pt x="10980" y="17491"/>
                </a:lnTo>
                <a:lnTo>
                  <a:pt x="11070" y="15202"/>
                </a:lnTo>
                <a:lnTo>
                  <a:pt x="10980" y="14204"/>
                </a:lnTo>
                <a:lnTo>
                  <a:pt x="10980" y="13207"/>
                </a:lnTo>
                <a:lnTo>
                  <a:pt x="9540" y="12854"/>
                </a:lnTo>
                <a:lnTo>
                  <a:pt x="8190" y="12796"/>
                </a:lnTo>
                <a:lnTo>
                  <a:pt x="5310" y="12561"/>
                </a:lnTo>
                <a:lnTo>
                  <a:pt x="2520" y="12326"/>
                </a:lnTo>
                <a:lnTo>
                  <a:pt x="1170" y="12209"/>
                </a:lnTo>
                <a:lnTo>
                  <a:pt x="0" y="11857"/>
                </a:lnTo>
                <a:lnTo>
                  <a:pt x="0" y="10859"/>
                </a:lnTo>
                <a:lnTo>
                  <a:pt x="90" y="9861"/>
                </a:lnTo>
                <a:lnTo>
                  <a:pt x="630" y="7630"/>
                </a:lnTo>
                <a:lnTo>
                  <a:pt x="1710" y="4520"/>
                </a:lnTo>
                <a:lnTo>
                  <a:pt x="2160" y="2935"/>
                </a:lnTo>
                <a:lnTo>
                  <a:pt x="2700" y="2054"/>
                </a:lnTo>
                <a:lnTo>
                  <a:pt x="3060" y="1702"/>
                </a:lnTo>
                <a:lnTo>
                  <a:pt x="3780" y="1350"/>
                </a:lnTo>
                <a:lnTo>
                  <a:pt x="4950" y="939"/>
                </a:lnTo>
                <a:lnTo>
                  <a:pt x="6480" y="470"/>
                </a:lnTo>
                <a:lnTo>
                  <a:pt x="7020" y="235"/>
                </a:lnTo>
                <a:lnTo>
                  <a:pt x="7650" y="0"/>
                </a:lnTo>
                <a:lnTo>
                  <a:pt x="9900" y="352"/>
                </a:lnTo>
                <a:lnTo>
                  <a:pt x="12330" y="704"/>
                </a:lnTo>
                <a:close/>
                <a:moveTo>
                  <a:pt x="7200" y="939"/>
                </a:moveTo>
                <a:lnTo>
                  <a:pt x="6480" y="3170"/>
                </a:lnTo>
                <a:lnTo>
                  <a:pt x="5760" y="5517"/>
                </a:lnTo>
                <a:lnTo>
                  <a:pt x="5130" y="7865"/>
                </a:lnTo>
                <a:lnTo>
                  <a:pt x="4050" y="9978"/>
                </a:lnTo>
                <a:lnTo>
                  <a:pt x="6300" y="9978"/>
                </a:lnTo>
                <a:lnTo>
                  <a:pt x="8730" y="10096"/>
                </a:lnTo>
                <a:lnTo>
                  <a:pt x="10980" y="10330"/>
                </a:lnTo>
                <a:lnTo>
                  <a:pt x="12960" y="10330"/>
                </a:lnTo>
                <a:lnTo>
                  <a:pt x="14580" y="10213"/>
                </a:lnTo>
                <a:lnTo>
                  <a:pt x="15030" y="10213"/>
                </a:lnTo>
                <a:lnTo>
                  <a:pt x="15750" y="10448"/>
                </a:lnTo>
                <a:lnTo>
                  <a:pt x="15390" y="14439"/>
                </a:lnTo>
                <a:lnTo>
                  <a:pt x="15390" y="16435"/>
                </a:lnTo>
                <a:lnTo>
                  <a:pt x="15210" y="18724"/>
                </a:lnTo>
                <a:lnTo>
                  <a:pt x="15750" y="18783"/>
                </a:lnTo>
                <a:lnTo>
                  <a:pt x="16290" y="18900"/>
                </a:lnTo>
                <a:lnTo>
                  <a:pt x="17460" y="18900"/>
                </a:lnTo>
                <a:lnTo>
                  <a:pt x="18630" y="18783"/>
                </a:lnTo>
                <a:lnTo>
                  <a:pt x="19890" y="18783"/>
                </a:lnTo>
                <a:lnTo>
                  <a:pt x="20160" y="17667"/>
                </a:lnTo>
                <a:lnTo>
                  <a:pt x="20160" y="16435"/>
                </a:lnTo>
                <a:lnTo>
                  <a:pt x="20070" y="14204"/>
                </a:lnTo>
                <a:lnTo>
                  <a:pt x="20160" y="10859"/>
                </a:lnTo>
                <a:lnTo>
                  <a:pt x="20340" y="7865"/>
                </a:lnTo>
                <a:lnTo>
                  <a:pt x="20520" y="4696"/>
                </a:lnTo>
                <a:lnTo>
                  <a:pt x="20520" y="3170"/>
                </a:lnTo>
                <a:lnTo>
                  <a:pt x="20340" y="1467"/>
                </a:lnTo>
                <a:lnTo>
                  <a:pt x="19530" y="1467"/>
                </a:lnTo>
                <a:lnTo>
                  <a:pt x="18450" y="1350"/>
                </a:lnTo>
                <a:lnTo>
                  <a:pt x="16920" y="1350"/>
                </a:lnTo>
                <a:lnTo>
                  <a:pt x="16560" y="2935"/>
                </a:lnTo>
                <a:lnTo>
                  <a:pt x="16560" y="4520"/>
                </a:lnTo>
                <a:lnTo>
                  <a:pt x="16290" y="6046"/>
                </a:lnTo>
                <a:lnTo>
                  <a:pt x="16110" y="6750"/>
                </a:lnTo>
                <a:lnTo>
                  <a:pt x="15750" y="7278"/>
                </a:lnTo>
                <a:lnTo>
                  <a:pt x="12510" y="7396"/>
                </a:lnTo>
                <a:lnTo>
                  <a:pt x="10980" y="7278"/>
                </a:lnTo>
                <a:lnTo>
                  <a:pt x="9540" y="7043"/>
                </a:lnTo>
                <a:lnTo>
                  <a:pt x="10440" y="4050"/>
                </a:lnTo>
                <a:lnTo>
                  <a:pt x="11250" y="998"/>
                </a:lnTo>
                <a:lnTo>
                  <a:pt x="10080" y="939"/>
                </a:lnTo>
                <a:lnTo>
                  <a:pt x="9090" y="822"/>
                </a:lnTo>
                <a:lnTo>
                  <a:pt x="8010" y="704"/>
                </a:lnTo>
                <a:lnTo>
                  <a:pt x="7650" y="704"/>
                </a:lnTo>
                <a:lnTo>
                  <a:pt x="7200" y="939"/>
                </a:lnTo>
                <a:close/>
                <a:moveTo>
                  <a:pt x="3240" y="2935"/>
                </a:moveTo>
                <a:lnTo>
                  <a:pt x="3870" y="2465"/>
                </a:lnTo>
                <a:lnTo>
                  <a:pt x="4770" y="2054"/>
                </a:lnTo>
                <a:lnTo>
                  <a:pt x="5580" y="1585"/>
                </a:lnTo>
                <a:lnTo>
                  <a:pt x="6300" y="1115"/>
                </a:lnTo>
                <a:lnTo>
                  <a:pt x="5490" y="1350"/>
                </a:lnTo>
                <a:lnTo>
                  <a:pt x="4410" y="1702"/>
                </a:lnTo>
                <a:lnTo>
                  <a:pt x="3600" y="2230"/>
                </a:lnTo>
                <a:lnTo>
                  <a:pt x="3240" y="2935"/>
                </a:lnTo>
                <a:close/>
                <a:moveTo>
                  <a:pt x="3780" y="3580"/>
                </a:moveTo>
                <a:lnTo>
                  <a:pt x="4590" y="3346"/>
                </a:lnTo>
                <a:lnTo>
                  <a:pt x="5490" y="3052"/>
                </a:lnTo>
                <a:lnTo>
                  <a:pt x="5760" y="2700"/>
                </a:lnTo>
                <a:lnTo>
                  <a:pt x="5760" y="2113"/>
                </a:lnTo>
                <a:lnTo>
                  <a:pt x="5130" y="2465"/>
                </a:lnTo>
                <a:lnTo>
                  <a:pt x="4410" y="2817"/>
                </a:lnTo>
                <a:lnTo>
                  <a:pt x="3870" y="3170"/>
                </a:lnTo>
                <a:lnTo>
                  <a:pt x="3780" y="3346"/>
                </a:lnTo>
                <a:lnTo>
                  <a:pt x="3780" y="3580"/>
                </a:lnTo>
                <a:close/>
                <a:moveTo>
                  <a:pt x="13680" y="3287"/>
                </a:moveTo>
                <a:lnTo>
                  <a:pt x="14220" y="2700"/>
                </a:lnTo>
                <a:lnTo>
                  <a:pt x="14850" y="2230"/>
                </a:lnTo>
                <a:lnTo>
                  <a:pt x="14220" y="2230"/>
                </a:lnTo>
                <a:lnTo>
                  <a:pt x="13680" y="2465"/>
                </a:lnTo>
                <a:lnTo>
                  <a:pt x="13500" y="2817"/>
                </a:lnTo>
                <a:lnTo>
                  <a:pt x="13680" y="3287"/>
                </a:lnTo>
                <a:close/>
                <a:moveTo>
                  <a:pt x="14580" y="3346"/>
                </a:moveTo>
                <a:lnTo>
                  <a:pt x="15030" y="3287"/>
                </a:lnTo>
                <a:lnTo>
                  <a:pt x="15750" y="3052"/>
                </a:lnTo>
                <a:lnTo>
                  <a:pt x="16110" y="2700"/>
                </a:lnTo>
                <a:lnTo>
                  <a:pt x="16110" y="2465"/>
                </a:lnTo>
                <a:lnTo>
                  <a:pt x="15930" y="2230"/>
                </a:lnTo>
                <a:lnTo>
                  <a:pt x="15570" y="2583"/>
                </a:lnTo>
                <a:lnTo>
                  <a:pt x="15030" y="2817"/>
                </a:lnTo>
                <a:lnTo>
                  <a:pt x="14580" y="3170"/>
                </a:lnTo>
                <a:lnTo>
                  <a:pt x="14580" y="3346"/>
                </a:lnTo>
                <a:close/>
                <a:moveTo>
                  <a:pt x="15030" y="4167"/>
                </a:moveTo>
                <a:lnTo>
                  <a:pt x="15210" y="4050"/>
                </a:lnTo>
                <a:lnTo>
                  <a:pt x="15570" y="4050"/>
                </a:lnTo>
                <a:lnTo>
                  <a:pt x="15570" y="3698"/>
                </a:lnTo>
                <a:lnTo>
                  <a:pt x="15210" y="3933"/>
                </a:lnTo>
                <a:lnTo>
                  <a:pt x="15030" y="3933"/>
                </a:lnTo>
                <a:lnTo>
                  <a:pt x="15030" y="4167"/>
                </a:lnTo>
                <a:close/>
                <a:moveTo>
                  <a:pt x="4410" y="4402"/>
                </a:moveTo>
                <a:lnTo>
                  <a:pt x="5130" y="4285"/>
                </a:lnTo>
                <a:lnTo>
                  <a:pt x="5490" y="3933"/>
                </a:lnTo>
                <a:lnTo>
                  <a:pt x="4950" y="4050"/>
                </a:lnTo>
                <a:lnTo>
                  <a:pt x="4410" y="4402"/>
                </a:lnTo>
                <a:close/>
                <a:moveTo>
                  <a:pt x="2700" y="4813"/>
                </a:moveTo>
                <a:lnTo>
                  <a:pt x="2880" y="4578"/>
                </a:lnTo>
                <a:lnTo>
                  <a:pt x="3060" y="4520"/>
                </a:lnTo>
                <a:lnTo>
                  <a:pt x="3240" y="4402"/>
                </a:lnTo>
                <a:lnTo>
                  <a:pt x="3240" y="4285"/>
                </a:lnTo>
                <a:lnTo>
                  <a:pt x="2700" y="4285"/>
                </a:lnTo>
                <a:lnTo>
                  <a:pt x="2520" y="4520"/>
                </a:lnTo>
                <a:lnTo>
                  <a:pt x="2520" y="4696"/>
                </a:lnTo>
                <a:lnTo>
                  <a:pt x="2700" y="4813"/>
                </a:lnTo>
                <a:close/>
                <a:moveTo>
                  <a:pt x="14400" y="5635"/>
                </a:moveTo>
                <a:lnTo>
                  <a:pt x="14760" y="5517"/>
                </a:lnTo>
                <a:lnTo>
                  <a:pt x="15210" y="5400"/>
                </a:lnTo>
                <a:lnTo>
                  <a:pt x="15570" y="5165"/>
                </a:lnTo>
                <a:lnTo>
                  <a:pt x="15570" y="4813"/>
                </a:lnTo>
                <a:lnTo>
                  <a:pt x="15210" y="5165"/>
                </a:lnTo>
                <a:lnTo>
                  <a:pt x="14850" y="5283"/>
                </a:lnTo>
                <a:lnTo>
                  <a:pt x="14580" y="5517"/>
                </a:lnTo>
                <a:lnTo>
                  <a:pt x="14400" y="5635"/>
                </a:lnTo>
                <a:close/>
                <a:moveTo>
                  <a:pt x="1980" y="6750"/>
                </a:moveTo>
                <a:lnTo>
                  <a:pt x="2880" y="6633"/>
                </a:lnTo>
                <a:lnTo>
                  <a:pt x="3600" y="6398"/>
                </a:lnTo>
                <a:lnTo>
                  <a:pt x="4950" y="5928"/>
                </a:lnTo>
                <a:lnTo>
                  <a:pt x="5130" y="5517"/>
                </a:lnTo>
                <a:lnTo>
                  <a:pt x="5130" y="4930"/>
                </a:lnTo>
                <a:lnTo>
                  <a:pt x="3600" y="5811"/>
                </a:lnTo>
                <a:lnTo>
                  <a:pt x="2700" y="6280"/>
                </a:lnTo>
                <a:lnTo>
                  <a:pt x="1980" y="6750"/>
                </a:lnTo>
                <a:close/>
                <a:moveTo>
                  <a:pt x="13680" y="5400"/>
                </a:moveTo>
                <a:lnTo>
                  <a:pt x="13680" y="5165"/>
                </a:lnTo>
                <a:lnTo>
                  <a:pt x="13860" y="5165"/>
                </a:lnTo>
                <a:lnTo>
                  <a:pt x="13860" y="4930"/>
                </a:lnTo>
                <a:lnTo>
                  <a:pt x="13500" y="4930"/>
                </a:lnTo>
                <a:lnTo>
                  <a:pt x="13500" y="5283"/>
                </a:lnTo>
                <a:lnTo>
                  <a:pt x="13680" y="5400"/>
                </a:lnTo>
                <a:close/>
                <a:moveTo>
                  <a:pt x="1980" y="5811"/>
                </a:moveTo>
                <a:lnTo>
                  <a:pt x="2520" y="5635"/>
                </a:lnTo>
                <a:lnTo>
                  <a:pt x="2160" y="5400"/>
                </a:lnTo>
                <a:lnTo>
                  <a:pt x="2160" y="5635"/>
                </a:lnTo>
                <a:lnTo>
                  <a:pt x="1980" y="5811"/>
                </a:lnTo>
                <a:close/>
                <a:moveTo>
                  <a:pt x="14760" y="6515"/>
                </a:moveTo>
                <a:lnTo>
                  <a:pt x="15030" y="6515"/>
                </a:lnTo>
                <a:lnTo>
                  <a:pt x="15390" y="6398"/>
                </a:lnTo>
                <a:lnTo>
                  <a:pt x="15570" y="6280"/>
                </a:lnTo>
                <a:lnTo>
                  <a:pt x="15570" y="5928"/>
                </a:lnTo>
                <a:lnTo>
                  <a:pt x="15210" y="6046"/>
                </a:lnTo>
                <a:lnTo>
                  <a:pt x="15030" y="6163"/>
                </a:lnTo>
                <a:lnTo>
                  <a:pt x="14760" y="6515"/>
                </a:lnTo>
                <a:close/>
                <a:moveTo>
                  <a:pt x="2340" y="7983"/>
                </a:moveTo>
                <a:lnTo>
                  <a:pt x="3060" y="7983"/>
                </a:lnTo>
                <a:lnTo>
                  <a:pt x="3780" y="7748"/>
                </a:lnTo>
                <a:lnTo>
                  <a:pt x="4230" y="7278"/>
                </a:lnTo>
                <a:lnTo>
                  <a:pt x="4410" y="7043"/>
                </a:lnTo>
                <a:lnTo>
                  <a:pt x="4410" y="6867"/>
                </a:lnTo>
                <a:lnTo>
                  <a:pt x="2340" y="7983"/>
                </a:lnTo>
                <a:close/>
                <a:moveTo>
                  <a:pt x="1530" y="8159"/>
                </a:moveTo>
                <a:lnTo>
                  <a:pt x="1890" y="7748"/>
                </a:lnTo>
                <a:lnTo>
                  <a:pt x="2340" y="7278"/>
                </a:lnTo>
                <a:lnTo>
                  <a:pt x="1530" y="7278"/>
                </a:lnTo>
                <a:lnTo>
                  <a:pt x="1530" y="7513"/>
                </a:lnTo>
                <a:lnTo>
                  <a:pt x="1350" y="7748"/>
                </a:lnTo>
                <a:lnTo>
                  <a:pt x="1350" y="7983"/>
                </a:lnTo>
                <a:lnTo>
                  <a:pt x="1530" y="8159"/>
                </a:lnTo>
                <a:close/>
                <a:moveTo>
                  <a:pt x="810" y="10096"/>
                </a:moveTo>
                <a:lnTo>
                  <a:pt x="1980" y="9861"/>
                </a:lnTo>
                <a:lnTo>
                  <a:pt x="2880" y="9391"/>
                </a:lnTo>
                <a:lnTo>
                  <a:pt x="3420" y="9215"/>
                </a:lnTo>
                <a:lnTo>
                  <a:pt x="3780" y="8863"/>
                </a:lnTo>
                <a:lnTo>
                  <a:pt x="3870" y="8511"/>
                </a:lnTo>
                <a:lnTo>
                  <a:pt x="4050" y="8159"/>
                </a:lnTo>
                <a:lnTo>
                  <a:pt x="3240" y="8628"/>
                </a:lnTo>
                <a:lnTo>
                  <a:pt x="2340" y="9098"/>
                </a:lnTo>
                <a:lnTo>
                  <a:pt x="1530" y="9509"/>
                </a:lnTo>
                <a:lnTo>
                  <a:pt x="810" y="10096"/>
                </a:lnTo>
                <a:close/>
                <a:moveTo>
                  <a:pt x="990" y="9098"/>
                </a:moveTo>
                <a:lnTo>
                  <a:pt x="1170" y="9098"/>
                </a:lnTo>
                <a:lnTo>
                  <a:pt x="1350" y="8980"/>
                </a:lnTo>
                <a:lnTo>
                  <a:pt x="1530" y="8980"/>
                </a:lnTo>
                <a:lnTo>
                  <a:pt x="1350" y="8746"/>
                </a:lnTo>
                <a:lnTo>
                  <a:pt x="1170" y="8628"/>
                </a:lnTo>
                <a:lnTo>
                  <a:pt x="1170" y="8746"/>
                </a:lnTo>
                <a:lnTo>
                  <a:pt x="990" y="8863"/>
                </a:lnTo>
                <a:lnTo>
                  <a:pt x="990" y="9098"/>
                </a:lnTo>
                <a:close/>
                <a:moveTo>
                  <a:pt x="810" y="11211"/>
                </a:moveTo>
                <a:lnTo>
                  <a:pt x="990" y="10976"/>
                </a:lnTo>
                <a:lnTo>
                  <a:pt x="1170" y="10859"/>
                </a:lnTo>
                <a:lnTo>
                  <a:pt x="1530" y="10741"/>
                </a:lnTo>
                <a:lnTo>
                  <a:pt x="1530" y="10507"/>
                </a:lnTo>
                <a:lnTo>
                  <a:pt x="1170" y="10507"/>
                </a:lnTo>
                <a:lnTo>
                  <a:pt x="810" y="10741"/>
                </a:lnTo>
                <a:lnTo>
                  <a:pt x="630" y="10976"/>
                </a:lnTo>
                <a:lnTo>
                  <a:pt x="810" y="11211"/>
                </a:lnTo>
                <a:close/>
                <a:moveTo>
                  <a:pt x="3780" y="11446"/>
                </a:moveTo>
                <a:lnTo>
                  <a:pt x="5130" y="11093"/>
                </a:lnTo>
                <a:lnTo>
                  <a:pt x="5580" y="10859"/>
                </a:lnTo>
                <a:lnTo>
                  <a:pt x="6120" y="10624"/>
                </a:lnTo>
                <a:lnTo>
                  <a:pt x="5310" y="10624"/>
                </a:lnTo>
                <a:lnTo>
                  <a:pt x="4590" y="10741"/>
                </a:lnTo>
                <a:lnTo>
                  <a:pt x="4050" y="10976"/>
                </a:lnTo>
                <a:lnTo>
                  <a:pt x="3780" y="11446"/>
                </a:lnTo>
                <a:close/>
                <a:moveTo>
                  <a:pt x="7470" y="10624"/>
                </a:moveTo>
                <a:lnTo>
                  <a:pt x="7380" y="10976"/>
                </a:lnTo>
                <a:lnTo>
                  <a:pt x="7020" y="11211"/>
                </a:lnTo>
                <a:lnTo>
                  <a:pt x="6660" y="11622"/>
                </a:lnTo>
                <a:lnTo>
                  <a:pt x="8370" y="11328"/>
                </a:lnTo>
                <a:lnTo>
                  <a:pt x="9270" y="11093"/>
                </a:lnTo>
                <a:lnTo>
                  <a:pt x="9720" y="10624"/>
                </a:lnTo>
                <a:lnTo>
                  <a:pt x="7470" y="10624"/>
                </a:lnTo>
                <a:close/>
                <a:moveTo>
                  <a:pt x="9360" y="11739"/>
                </a:moveTo>
                <a:lnTo>
                  <a:pt x="10800" y="11328"/>
                </a:lnTo>
                <a:lnTo>
                  <a:pt x="11970" y="10859"/>
                </a:lnTo>
                <a:lnTo>
                  <a:pt x="11250" y="10741"/>
                </a:lnTo>
                <a:lnTo>
                  <a:pt x="10440" y="10741"/>
                </a:lnTo>
                <a:lnTo>
                  <a:pt x="10440" y="11093"/>
                </a:lnTo>
                <a:lnTo>
                  <a:pt x="10080" y="11328"/>
                </a:lnTo>
                <a:lnTo>
                  <a:pt x="9540" y="11446"/>
                </a:lnTo>
                <a:lnTo>
                  <a:pt x="9360" y="11739"/>
                </a:lnTo>
                <a:close/>
                <a:moveTo>
                  <a:pt x="11250" y="12209"/>
                </a:moveTo>
                <a:lnTo>
                  <a:pt x="12960" y="11622"/>
                </a:lnTo>
                <a:lnTo>
                  <a:pt x="13860" y="11211"/>
                </a:lnTo>
                <a:lnTo>
                  <a:pt x="14400" y="10741"/>
                </a:lnTo>
                <a:lnTo>
                  <a:pt x="13860" y="10741"/>
                </a:lnTo>
                <a:lnTo>
                  <a:pt x="13320" y="10859"/>
                </a:lnTo>
                <a:lnTo>
                  <a:pt x="12510" y="11211"/>
                </a:lnTo>
                <a:lnTo>
                  <a:pt x="11790" y="11739"/>
                </a:lnTo>
                <a:lnTo>
                  <a:pt x="11250" y="12209"/>
                </a:lnTo>
                <a:close/>
                <a:moveTo>
                  <a:pt x="4410" y="11857"/>
                </a:moveTo>
                <a:lnTo>
                  <a:pt x="5130" y="11857"/>
                </a:lnTo>
                <a:lnTo>
                  <a:pt x="5310" y="11622"/>
                </a:lnTo>
                <a:lnTo>
                  <a:pt x="5310" y="11563"/>
                </a:lnTo>
                <a:lnTo>
                  <a:pt x="4950" y="11622"/>
                </a:lnTo>
                <a:lnTo>
                  <a:pt x="4410" y="11857"/>
                </a:lnTo>
                <a:close/>
                <a:moveTo>
                  <a:pt x="12960" y="12678"/>
                </a:moveTo>
                <a:lnTo>
                  <a:pt x="13680" y="12443"/>
                </a:lnTo>
                <a:lnTo>
                  <a:pt x="14040" y="12209"/>
                </a:lnTo>
                <a:lnTo>
                  <a:pt x="14580" y="12091"/>
                </a:lnTo>
                <a:lnTo>
                  <a:pt x="14580" y="11857"/>
                </a:lnTo>
                <a:lnTo>
                  <a:pt x="14400" y="11739"/>
                </a:lnTo>
                <a:lnTo>
                  <a:pt x="14220" y="11739"/>
                </a:lnTo>
                <a:lnTo>
                  <a:pt x="14040" y="12091"/>
                </a:lnTo>
                <a:lnTo>
                  <a:pt x="13680" y="12326"/>
                </a:lnTo>
                <a:lnTo>
                  <a:pt x="12960" y="12678"/>
                </a:lnTo>
                <a:close/>
                <a:moveTo>
                  <a:pt x="11970" y="12854"/>
                </a:moveTo>
                <a:lnTo>
                  <a:pt x="12150" y="12561"/>
                </a:lnTo>
                <a:lnTo>
                  <a:pt x="12510" y="12326"/>
                </a:lnTo>
                <a:lnTo>
                  <a:pt x="11790" y="12561"/>
                </a:lnTo>
                <a:lnTo>
                  <a:pt x="11790" y="12678"/>
                </a:lnTo>
                <a:lnTo>
                  <a:pt x="11970" y="12854"/>
                </a:lnTo>
                <a:close/>
                <a:moveTo>
                  <a:pt x="12330" y="14322"/>
                </a:moveTo>
                <a:lnTo>
                  <a:pt x="12960" y="14087"/>
                </a:lnTo>
                <a:lnTo>
                  <a:pt x="13320" y="14028"/>
                </a:lnTo>
                <a:lnTo>
                  <a:pt x="14400" y="13676"/>
                </a:lnTo>
                <a:lnTo>
                  <a:pt x="14580" y="13207"/>
                </a:lnTo>
                <a:lnTo>
                  <a:pt x="14580" y="13089"/>
                </a:lnTo>
                <a:lnTo>
                  <a:pt x="14400" y="12854"/>
                </a:lnTo>
                <a:lnTo>
                  <a:pt x="13320" y="13559"/>
                </a:lnTo>
                <a:lnTo>
                  <a:pt x="12690" y="13911"/>
                </a:lnTo>
                <a:lnTo>
                  <a:pt x="12330" y="14322"/>
                </a:lnTo>
                <a:close/>
                <a:moveTo>
                  <a:pt x="12510" y="15672"/>
                </a:moveTo>
                <a:lnTo>
                  <a:pt x="13320" y="15437"/>
                </a:lnTo>
                <a:lnTo>
                  <a:pt x="14220" y="15202"/>
                </a:lnTo>
                <a:lnTo>
                  <a:pt x="14400" y="15026"/>
                </a:lnTo>
                <a:lnTo>
                  <a:pt x="14580" y="14791"/>
                </a:lnTo>
                <a:lnTo>
                  <a:pt x="14580" y="14557"/>
                </a:lnTo>
                <a:lnTo>
                  <a:pt x="14400" y="14204"/>
                </a:lnTo>
                <a:lnTo>
                  <a:pt x="13320" y="14909"/>
                </a:lnTo>
                <a:lnTo>
                  <a:pt x="12510" y="15672"/>
                </a:lnTo>
                <a:close/>
                <a:moveTo>
                  <a:pt x="12690" y="17022"/>
                </a:moveTo>
                <a:lnTo>
                  <a:pt x="14760" y="16435"/>
                </a:lnTo>
                <a:lnTo>
                  <a:pt x="14580" y="16024"/>
                </a:lnTo>
                <a:lnTo>
                  <a:pt x="14580" y="15789"/>
                </a:lnTo>
                <a:lnTo>
                  <a:pt x="14400" y="15672"/>
                </a:lnTo>
                <a:lnTo>
                  <a:pt x="13860" y="16141"/>
                </a:lnTo>
                <a:lnTo>
                  <a:pt x="13500" y="16376"/>
                </a:lnTo>
                <a:lnTo>
                  <a:pt x="12960" y="16670"/>
                </a:lnTo>
                <a:lnTo>
                  <a:pt x="12690" y="17022"/>
                </a:lnTo>
                <a:close/>
                <a:moveTo>
                  <a:pt x="11970" y="16670"/>
                </a:moveTo>
                <a:lnTo>
                  <a:pt x="12150" y="16552"/>
                </a:lnTo>
                <a:lnTo>
                  <a:pt x="12150" y="16435"/>
                </a:lnTo>
                <a:lnTo>
                  <a:pt x="12330" y="16376"/>
                </a:lnTo>
                <a:lnTo>
                  <a:pt x="12330" y="16259"/>
                </a:lnTo>
                <a:lnTo>
                  <a:pt x="12150" y="16141"/>
                </a:lnTo>
                <a:lnTo>
                  <a:pt x="11790" y="16141"/>
                </a:lnTo>
                <a:lnTo>
                  <a:pt x="11790" y="16552"/>
                </a:lnTo>
                <a:lnTo>
                  <a:pt x="11970" y="16670"/>
                </a:lnTo>
                <a:close/>
                <a:moveTo>
                  <a:pt x="12690" y="18254"/>
                </a:moveTo>
                <a:lnTo>
                  <a:pt x="13320" y="17902"/>
                </a:lnTo>
                <a:lnTo>
                  <a:pt x="14400" y="17667"/>
                </a:lnTo>
                <a:lnTo>
                  <a:pt x="14400" y="17257"/>
                </a:lnTo>
                <a:lnTo>
                  <a:pt x="13320" y="17667"/>
                </a:lnTo>
                <a:lnTo>
                  <a:pt x="12870" y="18020"/>
                </a:lnTo>
                <a:lnTo>
                  <a:pt x="12690" y="18254"/>
                </a:lnTo>
                <a:close/>
                <a:moveTo>
                  <a:pt x="13500" y="19604"/>
                </a:moveTo>
                <a:lnTo>
                  <a:pt x="14040" y="19252"/>
                </a:lnTo>
                <a:lnTo>
                  <a:pt x="14400" y="19252"/>
                </a:lnTo>
                <a:lnTo>
                  <a:pt x="14400" y="18254"/>
                </a:lnTo>
                <a:lnTo>
                  <a:pt x="13860" y="18489"/>
                </a:lnTo>
                <a:lnTo>
                  <a:pt x="13680" y="18724"/>
                </a:lnTo>
                <a:lnTo>
                  <a:pt x="14040" y="18783"/>
                </a:lnTo>
                <a:lnTo>
                  <a:pt x="14220" y="18783"/>
                </a:lnTo>
                <a:lnTo>
                  <a:pt x="14220" y="19017"/>
                </a:lnTo>
                <a:lnTo>
                  <a:pt x="13500" y="19487"/>
                </a:lnTo>
                <a:lnTo>
                  <a:pt x="13500" y="19604"/>
                </a:lnTo>
                <a:close/>
                <a:moveTo>
                  <a:pt x="15930" y="19604"/>
                </a:moveTo>
                <a:lnTo>
                  <a:pt x="15930" y="19839"/>
                </a:lnTo>
                <a:lnTo>
                  <a:pt x="15570" y="20015"/>
                </a:lnTo>
                <a:lnTo>
                  <a:pt x="15210" y="20250"/>
                </a:lnTo>
                <a:lnTo>
                  <a:pt x="15210" y="20485"/>
                </a:lnTo>
                <a:lnTo>
                  <a:pt x="16470" y="20133"/>
                </a:lnTo>
                <a:lnTo>
                  <a:pt x="17280" y="19604"/>
                </a:lnTo>
                <a:lnTo>
                  <a:pt x="17100" y="19487"/>
                </a:lnTo>
                <a:lnTo>
                  <a:pt x="16740" y="19487"/>
                </a:lnTo>
                <a:lnTo>
                  <a:pt x="15930" y="19604"/>
                </a:lnTo>
                <a:close/>
                <a:moveTo>
                  <a:pt x="18360" y="19839"/>
                </a:moveTo>
                <a:lnTo>
                  <a:pt x="18630" y="19722"/>
                </a:lnTo>
                <a:lnTo>
                  <a:pt x="18630" y="19604"/>
                </a:lnTo>
                <a:lnTo>
                  <a:pt x="18810" y="19487"/>
                </a:lnTo>
                <a:lnTo>
                  <a:pt x="18180" y="19487"/>
                </a:lnTo>
                <a:lnTo>
                  <a:pt x="18180" y="19839"/>
                </a:lnTo>
                <a:lnTo>
                  <a:pt x="18360" y="19839"/>
                </a:lnTo>
                <a:close/>
                <a:moveTo>
                  <a:pt x="12330" y="21072"/>
                </a:moveTo>
                <a:lnTo>
                  <a:pt x="12960" y="21072"/>
                </a:lnTo>
                <a:lnTo>
                  <a:pt x="13500" y="21130"/>
                </a:lnTo>
                <a:lnTo>
                  <a:pt x="14220" y="20367"/>
                </a:lnTo>
                <a:lnTo>
                  <a:pt x="14760" y="19957"/>
                </a:lnTo>
                <a:lnTo>
                  <a:pt x="15210" y="19604"/>
                </a:lnTo>
                <a:lnTo>
                  <a:pt x="14400" y="19957"/>
                </a:lnTo>
                <a:lnTo>
                  <a:pt x="13680" y="20250"/>
                </a:lnTo>
                <a:lnTo>
                  <a:pt x="12870" y="20602"/>
                </a:lnTo>
                <a:lnTo>
                  <a:pt x="12330" y="21072"/>
                </a:lnTo>
                <a:close/>
              </a:path>
            </a:pathLst>
          </a:custGeom>
          <a:solidFill>
            <a:srgbClr val="F4F4F5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/>
          <a:lstStyle/>
          <a:p>
            <a:pPr>
              <a:defRPr sz="3400">
                <a:solidFill>
                  <a:srgbClr val="FFFFFF"/>
                </a:solidFill>
              </a:defRPr>
            </a:pPr>
          </a:p>
        </p:txBody>
      </p:sp>
      <p:sp>
        <p:nvSpPr>
          <p:cNvPr id="777" name="Shape 777"/>
          <p:cNvSpPr/>
          <p:nvPr/>
        </p:nvSpPr>
        <p:spPr>
          <a:xfrm>
            <a:off x="1403781" y="444822"/>
            <a:ext cx="5153195" cy="805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4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Tips</a:t>
            </a:r>
          </a:p>
        </p:txBody>
      </p:sp>
      <p:sp>
        <p:nvSpPr>
          <p:cNvPr id="778" name="Shape 778"/>
          <p:cNvSpPr/>
          <p:nvPr/>
        </p:nvSpPr>
        <p:spPr>
          <a:xfrm>
            <a:off x="132700" y="1595119"/>
            <a:ext cx="13055601" cy="6563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663244" indent="-663244" algn="l" defTabSz="1848668">
              <a:lnSpc>
                <a:spcPct val="80000"/>
              </a:lnSpc>
              <a:spcBef>
                <a:spcPts val="800"/>
              </a:spcBef>
              <a:buSzPct val="100000"/>
              <a:buFont typeface="Arial"/>
              <a:buChar char="•"/>
              <a:defRPr sz="3400">
                <a:solidFill>
                  <a:srgbClr val="FFFFFF"/>
                </a:solidFill>
                <a:latin typeface="HanziPen SC Regular"/>
                <a:ea typeface="HanziPen SC Regular"/>
                <a:cs typeface="HanziPen SC Regular"/>
                <a:sym typeface="HanziPen SC Regular"/>
              </a:defRPr>
            </a:pPr>
            <a:r>
              <a:t>PP</a:t>
            </a:r>
            <a:r>
              <a:t>的主语如用第一人称，一定要注意用</a:t>
            </a:r>
            <a:r>
              <a:rPr>
                <a:solidFill>
                  <a:schemeClr val="accent5"/>
                </a:solidFill>
              </a:rPr>
              <a:t>We</a:t>
            </a:r>
            <a:r>
              <a:t>, </a:t>
            </a:r>
            <a:r>
              <a:t>而不是</a:t>
            </a:r>
            <a:r>
              <a:t>I</a:t>
            </a:r>
            <a:r>
              <a:t>。</a:t>
            </a:r>
            <a:endParaRPr sz="3800"/>
          </a:p>
          <a:p>
            <a:pPr marL="663244" indent="-663244" algn="l" defTabSz="1848668">
              <a:lnSpc>
                <a:spcPct val="80000"/>
              </a:lnSpc>
              <a:spcBef>
                <a:spcPts val="800"/>
              </a:spcBef>
              <a:buSzPct val="100000"/>
              <a:buFont typeface="Arial"/>
              <a:buChar char="•"/>
              <a:defRPr sz="3400">
                <a:solidFill>
                  <a:srgbClr val="FFFFFF"/>
                </a:solidFill>
                <a:latin typeface="HanziPen SC Regular"/>
                <a:ea typeface="HanziPen SC Regular"/>
                <a:cs typeface="HanziPen SC Regular"/>
                <a:sym typeface="HanziPen SC Regular"/>
              </a:defRPr>
            </a:pPr>
            <a:r>
              <a:t>PP</a:t>
            </a:r>
            <a:r>
              <a:t>的格式 </a:t>
            </a:r>
            <a:endParaRPr sz="3800"/>
          </a:p>
          <a:p>
            <a:pPr algn="l" defTabSz="1848668">
              <a:lnSpc>
                <a:spcPct val="80000"/>
              </a:lnSpc>
              <a:spcBef>
                <a:spcPts val="800"/>
              </a:spcBef>
              <a:buFont typeface="Arial"/>
              <a:defRPr sz="3400">
                <a:solidFill>
                  <a:srgbClr val="FFFFFF"/>
                </a:solidFill>
                <a:latin typeface="HanziPen SC Regular"/>
                <a:ea typeface="HanziPen SC Regular"/>
                <a:cs typeface="HanziPen SC Regular"/>
                <a:sym typeface="HanziPen SC Regular"/>
              </a:defRPr>
            </a:pPr>
            <a:r>
              <a:t>     </a:t>
            </a:r>
            <a:r>
              <a:t>1</a:t>
            </a:r>
            <a:r>
              <a:t>）</a:t>
            </a:r>
            <a:r>
              <a:rPr>
                <a:solidFill>
                  <a:schemeClr val="accent5"/>
                </a:solidFill>
              </a:rPr>
              <a:t>法律条文最好斜体</a:t>
            </a:r>
            <a:r>
              <a:t>，如决议案：</a:t>
            </a:r>
            <a:r>
              <a:t>A/RES/52/199</a:t>
            </a:r>
            <a:endParaRPr sz="3800"/>
          </a:p>
          <a:p>
            <a:pPr algn="l" defTabSz="1848668">
              <a:lnSpc>
                <a:spcPct val="80000"/>
              </a:lnSpc>
              <a:spcBef>
                <a:spcPts val="800"/>
              </a:spcBef>
              <a:buFont typeface="Arial"/>
              <a:defRPr sz="3400">
                <a:solidFill>
                  <a:srgbClr val="FFFFFF"/>
                </a:solidFill>
                <a:latin typeface="HanziPen SC Regular"/>
                <a:ea typeface="HanziPen SC Regular"/>
                <a:cs typeface="HanziPen SC Regular"/>
                <a:sym typeface="HanziPen SC Regular"/>
              </a:defRPr>
            </a:pPr>
            <a:r>
              <a:t>     2</a:t>
            </a:r>
            <a:r>
              <a:t>）在某个组织或会议第一次出现时，要写上全名</a:t>
            </a:r>
            <a:r>
              <a:t>+</a:t>
            </a:r>
            <a:r>
              <a:t>（缩写名）； 后提到则用缩写。例如：</a:t>
            </a:r>
            <a:r>
              <a:t>World Health Organization ( WHO)</a:t>
            </a:r>
            <a:endParaRPr sz="3800"/>
          </a:p>
          <a:p>
            <a:pPr marL="663244" indent="-663244" algn="l" defTabSz="1848668">
              <a:lnSpc>
                <a:spcPct val="80000"/>
              </a:lnSpc>
              <a:spcBef>
                <a:spcPts val="800"/>
              </a:spcBef>
              <a:buSzPct val="100000"/>
              <a:buFont typeface="Arial"/>
              <a:buChar char="•"/>
              <a:defRPr sz="3400">
                <a:solidFill>
                  <a:srgbClr val="FFFFFF"/>
                </a:solidFill>
                <a:latin typeface="HanziPen SC Regular"/>
                <a:ea typeface="HanziPen SC Regular"/>
                <a:cs typeface="HanziPen SC Regular"/>
                <a:sym typeface="HanziPen SC Regular"/>
              </a:defRPr>
            </a:pPr>
            <a:r>
              <a:t>选词 </a:t>
            </a:r>
            <a:endParaRPr sz="3800"/>
          </a:p>
          <a:p>
            <a:pPr algn="l" defTabSz="1848668">
              <a:lnSpc>
                <a:spcPct val="80000"/>
              </a:lnSpc>
              <a:spcBef>
                <a:spcPts val="800"/>
              </a:spcBef>
              <a:buFont typeface="Arial"/>
              <a:defRPr sz="3400">
                <a:solidFill>
                  <a:srgbClr val="FFFFFF"/>
                </a:solidFill>
                <a:latin typeface="HanziPen SC Regular"/>
                <a:ea typeface="HanziPen SC Regular"/>
                <a:cs typeface="HanziPen SC Regular"/>
                <a:sym typeface="HanziPen SC Regular"/>
              </a:defRPr>
            </a:pPr>
            <a:r>
              <a:t>     </a:t>
            </a:r>
            <a:r>
              <a:t>1) </a:t>
            </a:r>
            <a:r>
              <a:t>要注意学术性</a:t>
            </a:r>
            <a:r>
              <a:t>——</a:t>
            </a:r>
            <a:r>
              <a:t>选用正式、学术的词汇。 </a:t>
            </a:r>
            <a:endParaRPr sz="3800"/>
          </a:p>
          <a:p>
            <a:pPr algn="l" defTabSz="1848668">
              <a:lnSpc>
                <a:spcPct val="80000"/>
              </a:lnSpc>
              <a:spcBef>
                <a:spcPts val="800"/>
              </a:spcBef>
              <a:buFont typeface="Arial"/>
              <a:defRPr sz="3400">
                <a:solidFill>
                  <a:srgbClr val="FFFFFF"/>
                </a:solidFill>
                <a:latin typeface="HanziPen SC Regular"/>
                <a:ea typeface="HanziPen SC Regular"/>
                <a:cs typeface="HanziPen SC Regular"/>
                <a:sym typeface="HanziPen SC Regular"/>
              </a:defRPr>
            </a:pPr>
            <a:r>
              <a:t>     </a:t>
            </a:r>
            <a:r>
              <a:t>2) </a:t>
            </a:r>
            <a:r>
              <a:t>要注意多样性</a:t>
            </a:r>
            <a:r>
              <a:t>——</a:t>
            </a:r>
            <a:r>
              <a:t>表达同一个意思的词语最好不同的换着用</a:t>
            </a:r>
            <a:endParaRPr sz="3800"/>
          </a:p>
          <a:p>
            <a:pPr marL="663244" indent="-663244" algn="l" defTabSz="1848668">
              <a:lnSpc>
                <a:spcPct val="80000"/>
              </a:lnSpc>
              <a:spcBef>
                <a:spcPts val="800"/>
              </a:spcBef>
              <a:buSzPct val="100000"/>
              <a:buFont typeface="Arial"/>
              <a:buChar char="•"/>
              <a:defRPr sz="3400">
                <a:solidFill>
                  <a:srgbClr val="FFFFFF"/>
                </a:solidFill>
                <a:latin typeface="HanziPen SC Regular"/>
                <a:ea typeface="HanziPen SC Regular"/>
                <a:cs typeface="HanziPen SC Regular"/>
                <a:sym typeface="HanziPen SC Regular"/>
              </a:defRPr>
            </a:pPr>
            <a:r>
              <a:t>明确立场文件与第一轮演讲的关系</a:t>
            </a:r>
            <a:endParaRPr sz="3800"/>
          </a:p>
          <a:p>
            <a:pPr algn="l" defTabSz="1848668">
              <a:lnSpc>
                <a:spcPct val="80000"/>
              </a:lnSpc>
              <a:spcBef>
                <a:spcPts val="800"/>
              </a:spcBef>
              <a:buFont typeface="Arial"/>
              <a:defRPr sz="3400">
                <a:solidFill>
                  <a:srgbClr val="FFFFFF"/>
                </a:solidFill>
                <a:latin typeface="HanziPen SC Regular"/>
                <a:ea typeface="HanziPen SC Regular"/>
                <a:cs typeface="HanziPen SC Regular"/>
                <a:sym typeface="HanziPen SC Regular"/>
              </a:defRPr>
            </a:pPr>
            <a:r>
              <a:t>      </a:t>
            </a:r>
            <a:r>
              <a:rPr>
                <a:solidFill>
                  <a:schemeClr val="accent5"/>
                </a:solidFill>
              </a:rPr>
              <a:t>Written-Formal     Oral-Informal</a:t>
            </a:r>
            <a:endParaRPr sz="3800">
              <a:solidFill>
                <a:schemeClr val="accent5"/>
              </a:solidFill>
            </a:endParaRPr>
          </a:p>
          <a:p>
            <a:pPr marL="663244" indent="-663244" algn="l" defTabSz="1848668">
              <a:lnSpc>
                <a:spcPct val="80000"/>
              </a:lnSpc>
              <a:spcBef>
                <a:spcPts val="800"/>
              </a:spcBef>
              <a:buSzPct val="100000"/>
              <a:buFont typeface="Arial"/>
              <a:buChar char="•"/>
              <a:defRPr sz="3400">
                <a:solidFill>
                  <a:srgbClr val="FFFFFF"/>
                </a:solidFill>
                <a:latin typeface="HanziPen SC Regular"/>
                <a:ea typeface="HanziPen SC Regular"/>
                <a:cs typeface="HanziPen SC Regular"/>
                <a:sym typeface="HanziPen SC Regular"/>
              </a:defRPr>
            </a:pPr>
            <a:r>
              <a:t>立场文件要切合国家身份。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3000" p14:dur="1200">
        <p:circl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0" name="image2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833" y="5044035"/>
            <a:ext cx="2065704" cy="3792041"/>
          </a:xfrm>
          <a:prstGeom prst="rect">
            <a:avLst/>
          </a:prstGeom>
          <a:ln w="12700">
            <a:miter lim="400000"/>
          </a:ln>
        </p:spPr>
      </p:pic>
      <p:pic>
        <p:nvPicPr>
          <p:cNvPr id="781" name="image3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1119" y="960278"/>
            <a:ext cx="1368644" cy="1251589"/>
          </a:xfrm>
          <a:prstGeom prst="rect">
            <a:avLst/>
          </a:prstGeom>
          <a:ln w="12700">
            <a:miter lim="400000"/>
          </a:ln>
        </p:spPr>
      </p:pic>
      <p:sp>
        <p:nvSpPr>
          <p:cNvPr id="782" name="Shape 782"/>
          <p:cNvSpPr/>
          <p:nvPr/>
        </p:nvSpPr>
        <p:spPr>
          <a:xfrm>
            <a:off x="696226" y="3592760"/>
            <a:ext cx="11612348" cy="989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>
            <a:spAutoFit/>
          </a:bodyPr>
          <a:lstStyle>
            <a:lvl1pPr algn="l" defTabSz="1300480">
              <a:defRPr sz="55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Thank you for your listening</a:t>
            </a:r>
          </a:p>
        </p:txBody>
      </p:sp>
      <p:grpSp>
        <p:nvGrpSpPr>
          <p:cNvPr id="846" name="Group 846"/>
          <p:cNvGrpSpPr/>
          <p:nvPr/>
        </p:nvGrpSpPr>
        <p:grpSpPr>
          <a:xfrm>
            <a:off x="1492272" y="4844568"/>
            <a:ext cx="9910733" cy="129943"/>
            <a:chOff x="0" y="0"/>
            <a:chExt cx="9910731" cy="129941"/>
          </a:xfrm>
        </p:grpSpPr>
        <p:sp>
          <p:nvSpPr>
            <p:cNvPr id="783" name="Shape 783"/>
            <p:cNvSpPr/>
            <p:nvPr/>
          </p:nvSpPr>
          <p:spPr>
            <a:xfrm>
              <a:off x="0" y="13245"/>
              <a:ext cx="5805686" cy="116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088" y="5400"/>
                  </a:moveTo>
                  <a:cubicBezTo>
                    <a:pt x="12088" y="5400"/>
                    <a:pt x="12088" y="5400"/>
                    <a:pt x="12088" y="5400"/>
                  </a:cubicBezTo>
                  <a:cubicBezTo>
                    <a:pt x="12088" y="5400"/>
                    <a:pt x="12088" y="8100"/>
                    <a:pt x="12088" y="8100"/>
                  </a:cubicBezTo>
                  <a:cubicBezTo>
                    <a:pt x="12088" y="8100"/>
                    <a:pt x="11989" y="5400"/>
                    <a:pt x="11989" y="5400"/>
                  </a:cubicBezTo>
                  <a:cubicBezTo>
                    <a:pt x="11989" y="5400"/>
                    <a:pt x="11989" y="5400"/>
                    <a:pt x="11890" y="8100"/>
                  </a:cubicBezTo>
                  <a:cubicBezTo>
                    <a:pt x="11890" y="8100"/>
                    <a:pt x="11890" y="8100"/>
                    <a:pt x="11890" y="8100"/>
                  </a:cubicBezTo>
                  <a:cubicBezTo>
                    <a:pt x="11989" y="8100"/>
                    <a:pt x="11989" y="8100"/>
                    <a:pt x="12088" y="8100"/>
                  </a:cubicBezTo>
                  <a:cubicBezTo>
                    <a:pt x="12088" y="10800"/>
                    <a:pt x="12088" y="8100"/>
                    <a:pt x="12088" y="8100"/>
                  </a:cubicBezTo>
                  <a:cubicBezTo>
                    <a:pt x="12088" y="8100"/>
                    <a:pt x="12088" y="8100"/>
                    <a:pt x="12088" y="8100"/>
                  </a:cubicBezTo>
                  <a:cubicBezTo>
                    <a:pt x="12187" y="5400"/>
                    <a:pt x="12187" y="5400"/>
                    <a:pt x="12187" y="5400"/>
                  </a:cubicBezTo>
                  <a:cubicBezTo>
                    <a:pt x="12187" y="5400"/>
                    <a:pt x="12187" y="5400"/>
                    <a:pt x="12187" y="5400"/>
                  </a:cubicBezTo>
                  <a:cubicBezTo>
                    <a:pt x="12187" y="5400"/>
                    <a:pt x="12187" y="5400"/>
                    <a:pt x="12286" y="5400"/>
                  </a:cubicBezTo>
                  <a:cubicBezTo>
                    <a:pt x="12286" y="5400"/>
                    <a:pt x="12286" y="5400"/>
                    <a:pt x="12286" y="5400"/>
                  </a:cubicBezTo>
                  <a:cubicBezTo>
                    <a:pt x="12286" y="5400"/>
                    <a:pt x="12286" y="8100"/>
                    <a:pt x="12286" y="5400"/>
                  </a:cubicBezTo>
                  <a:cubicBezTo>
                    <a:pt x="12385" y="5400"/>
                    <a:pt x="12385" y="5400"/>
                    <a:pt x="12484" y="5400"/>
                  </a:cubicBezTo>
                  <a:cubicBezTo>
                    <a:pt x="12484" y="5400"/>
                    <a:pt x="12484" y="5400"/>
                    <a:pt x="12484" y="5400"/>
                  </a:cubicBezTo>
                  <a:cubicBezTo>
                    <a:pt x="12484" y="5400"/>
                    <a:pt x="12484" y="8100"/>
                    <a:pt x="12484" y="8100"/>
                  </a:cubicBezTo>
                  <a:cubicBezTo>
                    <a:pt x="12484" y="8100"/>
                    <a:pt x="12484" y="8100"/>
                    <a:pt x="12484" y="8100"/>
                  </a:cubicBezTo>
                  <a:cubicBezTo>
                    <a:pt x="12484" y="8100"/>
                    <a:pt x="12484" y="8100"/>
                    <a:pt x="12583" y="8100"/>
                  </a:cubicBezTo>
                  <a:cubicBezTo>
                    <a:pt x="12583" y="8100"/>
                    <a:pt x="12583" y="5400"/>
                    <a:pt x="12583" y="5400"/>
                  </a:cubicBezTo>
                  <a:cubicBezTo>
                    <a:pt x="12683" y="2700"/>
                    <a:pt x="12683" y="2700"/>
                    <a:pt x="12782" y="2700"/>
                  </a:cubicBezTo>
                  <a:cubicBezTo>
                    <a:pt x="12782" y="2700"/>
                    <a:pt x="12782" y="2700"/>
                    <a:pt x="12782" y="2700"/>
                  </a:cubicBezTo>
                  <a:cubicBezTo>
                    <a:pt x="12881" y="2700"/>
                    <a:pt x="12881" y="2700"/>
                    <a:pt x="12881" y="2700"/>
                  </a:cubicBezTo>
                  <a:cubicBezTo>
                    <a:pt x="12881" y="5400"/>
                    <a:pt x="12881" y="5400"/>
                    <a:pt x="12881" y="8100"/>
                  </a:cubicBezTo>
                  <a:cubicBezTo>
                    <a:pt x="12881" y="5400"/>
                    <a:pt x="12881" y="5400"/>
                    <a:pt x="12881" y="5400"/>
                  </a:cubicBezTo>
                  <a:cubicBezTo>
                    <a:pt x="12881" y="5400"/>
                    <a:pt x="12881" y="5400"/>
                    <a:pt x="12881" y="5400"/>
                  </a:cubicBezTo>
                  <a:cubicBezTo>
                    <a:pt x="12881" y="5400"/>
                    <a:pt x="12782" y="5400"/>
                    <a:pt x="12782" y="5400"/>
                  </a:cubicBezTo>
                  <a:cubicBezTo>
                    <a:pt x="12782" y="5400"/>
                    <a:pt x="12782" y="5400"/>
                    <a:pt x="12782" y="5400"/>
                  </a:cubicBezTo>
                  <a:cubicBezTo>
                    <a:pt x="12782" y="5400"/>
                    <a:pt x="12782" y="8100"/>
                    <a:pt x="12782" y="8100"/>
                  </a:cubicBezTo>
                  <a:cubicBezTo>
                    <a:pt x="12782" y="8100"/>
                    <a:pt x="12782" y="8100"/>
                    <a:pt x="12782" y="8100"/>
                  </a:cubicBezTo>
                  <a:cubicBezTo>
                    <a:pt x="12881" y="8100"/>
                    <a:pt x="12881" y="5400"/>
                    <a:pt x="12881" y="5400"/>
                  </a:cubicBezTo>
                  <a:cubicBezTo>
                    <a:pt x="12881" y="5400"/>
                    <a:pt x="12782" y="8100"/>
                    <a:pt x="12881" y="8100"/>
                  </a:cubicBezTo>
                  <a:cubicBezTo>
                    <a:pt x="12881" y="8100"/>
                    <a:pt x="12980" y="10800"/>
                    <a:pt x="12980" y="8100"/>
                  </a:cubicBezTo>
                  <a:cubicBezTo>
                    <a:pt x="12980" y="8100"/>
                    <a:pt x="13079" y="8100"/>
                    <a:pt x="13079" y="5400"/>
                  </a:cubicBezTo>
                  <a:cubicBezTo>
                    <a:pt x="13079" y="5400"/>
                    <a:pt x="13079" y="5400"/>
                    <a:pt x="13079" y="2700"/>
                  </a:cubicBezTo>
                  <a:cubicBezTo>
                    <a:pt x="13079" y="2700"/>
                    <a:pt x="13079" y="2700"/>
                    <a:pt x="13079" y="2700"/>
                  </a:cubicBezTo>
                  <a:cubicBezTo>
                    <a:pt x="13079" y="2700"/>
                    <a:pt x="13079" y="2700"/>
                    <a:pt x="13079" y="2700"/>
                  </a:cubicBezTo>
                  <a:cubicBezTo>
                    <a:pt x="13079" y="5400"/>
                    <a:pt x="13079" y="5400"/>
                    <a:pt x="13079" y="8100"/>
                  </a:cubicBezTo>
                  <a:cubicBezTo>
                    <a:pt x="13079" y="8100"/>
                    <a:pt x="13079" y="8100"/>
                    <a:pt x="13079" y="8100"/>
                  </a:cubicBezTo>
                  <a:cubicBezTo>
                    <a:pt x="13079" y="8100"/>
                    <a:pt x="13079" y="10800"/>
                    <a:pt x="13079" y="10800"/>
                  </a:cubicBezTo>
                  <a:cubicBezTo>
                    <a:pt x="13079" y="10800"/>
                    <a:pt x="13178" y="10800"/>
                    <a:pt x="13178" y="10800"/>
                  </a:cubicBezTo>
                  <a:cubicBezTo>
                    <a:pt x="13178" y="10800"/>
                    <a:pt x="13277" y="10800"/>
                    <a:pt x="13277" y="13500"/>
                  </a:cubicBezTo>
                  <a:cubicBezTo>
                    <a:pt x="13277" y="13500"/>
                    <a:pt x="13277" y="13500"/>
                    <a:pt x="13277" y="13500"/>
                  </a:cubicBezTo>
                  <a:cubicBezTo>
                    <a:pt x="13277" y="10800"/>
                    <a:pt x="13277" y="13500"/>
                    <a:pt x="13277" y="13500"/>
                  </a:cubicBezTo>
                  <a:cubicBezTo>
                    <a:pt x="13277" y="10800"/>
                    <a:pt x="13277" y="10800"/>
                    <a:pt x="13277" y="10800"/>
                  </a:cubicBezTo>
                  <a:cubicBezTo>
                    <a:pt x="13277" y="8100"/>
                    <a:pt x="13178" y="8100"/>
                    <a:pt x="13178" y="8100"/>
                  </a:cubicBezTo>
                  <a:cubicBezTo>
                    <a:pt x="13178" y="8100"/>
                    <a:pt x="13178" y="8100"/>
                    <a:pt x="13079" y="8100"/>
                  </a:cubicBezTo>
                  <a:cubicBezTo>
                    <a:pt x="13178" y="8100"/>
                    <a:pt x="13178" y="8100"/>
                    <a:pt x="13178" y="8100"/>
                  </a:cubicBezTo>
                  <a:cubicBezTo>
                    <a:pt x="13178" y="8100"/>
                    <a:pt x="13178" y="5400"/>
                    <a:pt x="13277" y="5400"/>
                  </a:cubicBezTo>
                  <a:cubicBezTo>
                    <a:pt x="13277" y="5400"/>
                    <a:pt x="13178" y="2700"/>
                    <a:pt x="13178" y="2700"/>
                  </a:cubicBezTo>
                  <a:cubicBezTo>
                    <a:pt x="13277" y="2700"/>
                    <a:pt x="13277" y="2700"/>
                    <a:pt x="13277" y="2700"/>
                  </a:cubicBezTo>
                  <a:cubicBezTo>
                    <a:pt x="13277" y="2700"/>
                    <a:pt x="13376" y="2700"/>
                    <a:pt x="13376" y="2700"/>
                  </a:cubicBezTo>
                  <a:cubicBezTo>
                    <a:pt x="13376" y="2700"/>
                    <a:pt x="13475" y="2700"/>
                    <a:pt x="13475" y="2700"/>
                  </a:cubicBezTo>
                  <a:cubicBezTo>
                    <a:pt x="13574" y="2700"/>
                    <a:pt x="13673" y="2700"/>
                    <a:pt x="13772" y="5400"/>
                  </a:cubicBezTo>
                  <a:cubicBezTo>
                    <a:pt x="13772" y="2700"/>
                    <a:pt x="13872" y="2700"/>
                    <a:pt x="13872" y="2700"/>
                  </a:cubicBezTo>
                  <a:cubicBezTo>
                    <a:pt x="13872" y="2700"/>
                    <a:pt x="13872" y="2700"/>
                    <a:pt x="13872" y="2700"/>
                  </a:cubicBezTo>
                  <a:cubicBezTo>
                    <a:pt x="13971" y="2700"/>
                    <a:pt x="14070" y="2700"/>
                    <a:pt x="14169" y="2700"/>
                  </a:cubicBezTo>
                  <a:cubicBezTo>
                    <a:pt x="14169" y="2700"/>
                    <a:pt x="14169" y="2700"/>
                    <a:pt x="14169" y="5400"/>
                  </a:cubicBezTo>
                  <a:cubicBezTo>
                    <a:pt x="14169" y="5400"/>
                    <a:pt x="14169" y="5400"/>
                    <a:pt x="14169" y="5400"/>
                  </a:cubicBezTo>
                  <a:cubicBezTo>
                    <a:pt x="14070" y="5400"/>
                    <a:pt x="14070" y="5400"/>
                    <a:pt x="14070" y="5400"/>
                  </a:cubicBezTo>
                  <a:cubicBezTo>
                    <a:pt x="14070" y="2700"/>
                    <a:pt x="13971" y="2700"/>
                    <a:pt x="13971" y="2700"/>
                  </a:cubicBezTo>
                  <a:cubicBezTo>
                    <a:pt x="13971" y="2700"/>
                    <a:pt x="13971" y="2700"/>
                    <a:pt x="13971" y="2700"/>
                  </a:cubicBezTo>
                  <a:cubicBezTo>
                    <a:pt x="13971" y="5400"/>
                    <a:pt x="13971" y="5400"/>
                    <a:pt x="13971" y="5400"/>
                  </a:cubicBezTo>
                  <a:cubicBezTo>
                    <a:pt x="13971" y="5400"/>
                    <a:pt x="13971" y="5400"/>
                    <a:pt x="13971" y="5400"/>
                  </a:cubicBezTo>
                  <a:cubicBezTo>
                    <a:pt x="13971" y="5400"/>
                    <a:pt x="13971" y="5400"/>
                    <a:pt x="13971" y="5400"/>
                  </a:cubicBezTo>
                  <a:cubicBezTo>
                    <a:pt x="13971" y="5400"/>
                    <a:pt x="13971" y="8100"/>
                    <a:pt x="13971" y="8100"/>
                  </a:cubicBezTo>
                  <a:cubicBezTo>
                    <a:pt x="13971" y="5400"/>
                    <a:pt x="13971" y="5400"/>
                    <a:pt x="13971" y="5400"/>
                  </a:cubicBezTo>
                  <a:cubicBezTo>
                    <a:pt x="13872" y="5400"/>
                    <a:pt x="13872" y="5400"/>
                    <a:pt x="13872" y="5400"/>
                  </a:cubicBezTo>
                  <a:cubicBezTo>
                    <a:pt x="13872" y="5400"/>
                    <a:pt x="13872" y="5400"/>
                    <a:pt x="13872" y="5400"/>
                  </a:cubicBezTo>
                  <a:cubicBezTo>
                    <a:pt x="13872" y="5400"/>
                    <a:pt x="13872" y="8100"/>
                    <a:pt x="13872" y="8100"/>
                  </a:cubicBezTo>
                  <a:cubicBezTo>
                    <a:pt x="13772" y="8100"/>
                    <a:pt x="13772" y="10800"/>
                    <a:pt x="13772" y="13500"/>
                  </a:cubicBezTo>
                  <a:cubicBezTo>
                    <a:pt x="13772" y="13500"/>
                    <a:pt x="13772" y="13500"/>
                    <a:pt x="13772" y="16200"/>
                  </a:cubicBezTo>
                  <a:cubicBezTo>
                    <a:pt x="13772" y="16200"/>
                    <a:pt x="13872" y="16200"/>
                    <a:pt x="13872" y="16200"/>
                  </a:cubicBezTo>
                  <a:cubicBezTo>
                    <a:pt x="13872" y="16200"/>
                    <a:pt x="13872" y="16200"/>
                    <a:pt x="13872" y="16200"/>
                  </a:cubicBezTo>
                  <a:cubicBezTo>
                    <a:pt x="13872" y="16200"/>
                    <a:pt x="13872" y="16200"/>
                    <a:pt x="13872" y="16200"/>
                  </a:cubicBezTo>
                  <a:cubicBezTo>
                    <a:pt x="13872" y="16200"/>
                    <a:pt x="13872" y="16200"/>
                    <a:pt x="13872" y="16200"/>
                  </a:cubicBezTo>
                  <a:cubicBezTo>
                    <a:pt x="13872" y="13500"/>
                    <a:pt x="13872" y="13500"/>
                    <a:pt x="13872" y="10800"/>
                  </a:cubicBezTo>
                  <a:cubicBezTo>
                    <a:pt x="13872" y="10800"/>
                    <a:pt x="13971" y="10800"/>
                    <a:pt x="13971" y="10800"/>
                  </a:cubicBezTo>
                  <a:cubicBezTo>
                    <a:pt x="13971" y="10800"/>
                    <a:pt x="13971" y="10800"/>
                    <a:pt x="13971" y="10800"/>
                  </a:cubicBezTo>
                  <a:cubicBezTo>
                    <a:pt x="14070" y="10800"/>
                    <a:pt x="14070" y="10800"/>
                    <a:pt x="14169" y="10800"/>
                  </a:cubicBezTo>
                  <a:cubicBezTo>
                    <a:pt x="14169" y="10800"/>
                    <a:pt x="14169" y="10800"/>
                    <a:pt x="14169" y="10800"/>
                  </a:cubicBezTo>
                  <a:cubicBezTo>
                    <a:pt x="14169" y="10800"/>
                    <a:pt x="14169" y="10800"/>
                    <a:pt x="14169" y="10800"/>
                  </a:cubicBezTo>
                  <a:cubicBezTo>
                    <a:pt x="14169" y="10800"/>
                    <a:pt x="14169" y="10800"/>
                    <a:pt x="14169" y="8100"/>
                  </a:cubicBezTo>
                  <a:cubicBezTo>
                    <a:pt x="14169" y="8100"/>
                    <a:pt x="14169" y="8100"/>
                    <a:pt x="14169" y="8100"/>
                  </a:cubicBezTo>
                  <a:cubicBezTo>
                    <a:pt x="14268" y="8100"/>
                    <a:pt x="14268" y="8100"/>
                    <a:pt x="14268" y="8100"/>
                  </a:cubicBezTo>
                  <a:cubicBezTo>
                    <a:pt x="14268" y="5400"/>
                    <a:pt x="14268" y="5400"/>
                    <a:pt x="14367" y="5400"/>
                  </a:cubicBezTo>
                  <a:cubicBezTo>
                    <a:pt x="14367" y="5400"/>
                    <a:pt x="14367" y="5400"/>
                    <a:pt x="14367" y="2700"/>
                  </a:cubicBezTo>
                  <a:cubicBezTo>
                    <a:pt x="14367" y="2700"/>
                    <a:pt x="14367" y="2700"/>
                    <a:pt x="14466" y="2700"/>
                  </a:cubicBezTo>
                  <a:cubicBezTo>
                    <a:pt x="14466" y="2700"/>
                    <a:pt x="14565" y="2700"/>
                    <a:pt x="14565" y="2700"/>
                  </a:cubicBezTo>
                  <a:cubicBezTo>
                    <a:pt x="14664" y="2700"/>
                    <a:pt x="14664" y="2700"/>
                    <a:pt x="14763" y="2700"/>
                  </a:cubicBezTo>
                  <a:cubicBezTo>
                    <a:pt x="14763" y="2700"/>
                    <a:pt x="14862" y="2700"/>
                    <a:pt x="14862" y="2700"/>
                  </a:cubicBezTo>
                  <a:cubicBezTo>
                    <a:pt x="14862" y="2700"/>
                    <a:pt x="14862" y="2700"/>
                    <a:pt x="14862" y="2700"/>
                  </a:cubicBezTo>
                  <a:cubicBezTo>
                    <a:pt x="14862" y="2700"/>
                    <a:pt x="14862" y="2700"/>
                    <a:pt x="14862" y="2700"/>
                  </a:cubicBezTo>
                  <a:cubicBezTo>
                    <a:pt x="14862" y="5400"/>
                    <a:pt x="14862" y="5400"/>
                    <a:pt x="14862" y="5400"/>
                  </a:cubicBezTo>
                  <a:cubicBezTo>
                    <a:pt x="14862" y="5400"/>
                    <a:pt x="14961" y="5400"/>
                    <a:pt x="14961" y="5400"/>
                  </a:cubicBezTo>
                  <a:cubicBezTo>
                    <a:pt x="14961" y="5400"/>
                    <a:pt x="15061" y="5400"/>
                    <a:pt x="15061" y="5400"/>
                  </a:cubicBezTo>
                  <a:cubicBezTo>
                    <a:pt x="15061" y="2700"/>
                    <a:pt x="14961" y="2700"/>
                    <a:pt x="15061" y="2700"/>
                  </a:cubicBezTo>
                  <a:cubicBezTo>
                    <a:pt x="15061" y="2700"/>
                    <a:pt x="15061" y="2700"/>
                    <a:pt x="15061" y="2700"/>
                  </a:cubicBezTo>
                  <a:cubicBezTo>
                    <a:pt x="15061" y="5400"/>
                    <a:pt x="15061" y="5400"/>
                    <a:pt x="15160" y="5400"/>
                  </a:cubicBezTo>
                  <a:cubicBezTo>
                    <a:pt x="15160" y="5400"/>
                    <a:pt x="15160" y="2700"/>
                    <a:pt x="15160" y="2700"/>
                  </a:cubicBezTo>
                  <a:cubicBezTo>
                    <a:pt x="15160" y="2700"/>
                    <a:pt x="15160" y="2700"/>
                    <a:pt x="15160" y="2700"/>
                  </a:cubicBezTo>
                  <a:cubicBezTo>
                    <a:pt x="15160" y="2700"/>
                    <a:pt x="15160" y="2700"/>
                    <a:pt x="15160" y="2700"/>
                  </a:cubicBezTo>
                  <a:cubicBezTo>
                    <a:pt x="15160" y="2700"/>
                    <a:pt x="15259" y="2700"/>
                    <a:pt x="15259" y="2700"/>
                  </a:cubicBezTo>
                  <a:cubicBezTo>
                    <a:pt x="15259" y="2700"/>
                    <a:pt x="15259" y="5400"/>
                    <a:pt x="15259" y="5400"/>
                  </a:cubicBezTo>
                  <a:cubicBezTo>
                    <a:pt x="15259" y="5400"/>
                    <a:pt x="15259" y="5400"/>
                    <a:pt x="15358" y="5400"/>
                  </a:cubicBezTo>
                  <a:cubicBezTo>
                    <a:pt x="15358" y="8100"/>
                    <a:pt x="15358" y="8100"/>
                    <a:pt x="15457" y="8100"/>
                  </a:cubicBezTo>
                  <a:cubicBezTo>
                    <a:pt x="15358" y="8100"/>
                    <a:pt x="15358" y="8100"/>
                    <a:pt x="15358" y="8100"/>
                  </a:cubicBezTo>
                  <a:cubicBezTo>
                    <a:pt x="15358" y="8100"/>
                    <a:pt x="15358" y="10800"/>
                    <a:pt x="15358" y="10800"/>
                  </a:cubicBezTo>
                  <a:cubicBezTo>
                    <a:pt x="15358" y="10800"/>
                    <a:pt x="15358" y="10800"/>
                    <a:pt x="15358" y="10800"/>
                  </a:cubicBezTo>
                  <a:cubicBezTo>
                    <a:pt x="15358" y="10800"/>
                    <a:pt x="15358" y="10800"/>
                    <a:pt x="15358" y="13500"/>
                  </a:cubicBezTo>
                  <a:cubicBezTo>
                    <a:pt x="15358" y="13500"/>
                    <a:pt x="15358" y="13500"/>
                    <a:pt x="15358" y="13500"/>
                  </a:cubicBezTo>
                  <a:cubicBezTo>
                    <a:pt x="15358" y="10800"/>
                    <a:pt x="15358" y="10800"/>
                    <a:pt x="15358" y="10800"/>
                  </a:cubicBezTo>
                  <a:cubicBezTo>
                    <a:pt x="15358" y="10800"/>
                    <a:pt x="15358" y="10800"/>
                    <a:pt x="15358" y="10800"/>
                  </a:cubicBezTo>
                  <a:cubicBezTo>
                    <a:pt x="15457" y="10800"/>
                    <a:pt x="15457" y="10800"/>
                    <a:pt x="15457" y="10800"/>
                  </a:cubicBezTo>
                  <a:cubicBezTo>
                    <a:pt x="15457" y="10800"/>
                    <a:pt x="15556" y="10800"/>
                    <a:pt x="15556" y="10800"/>
                  </a:cubicBezTo>
                  <a:cubicBezTo>
                    <a:pt x="15556" y="10800"/>
                    <a:pt x="15556" y="10800"/>
                    <a:pt x="15655" y="10800"/>
                  </a:cubicBezTo>
                  <a:cubicBezTo>
                    <a:pt x="15655" y="10800"/>
                    <a:pt x="15655" y="8100"/>
                    <a:pt x="15655" y="8100"/>
                  </a:cubicBezTo>
                  <a:cubicBezTo>
                    <a:pt x="15655" y="8100"/>
                    <a:pt x="15655" y="8100"/>
                    <a:pt x="15655" y="8100"/>
                  </a:cubicBezTo>
                  <a:cubicBezTo>
                    <a:pt x="15655" y="8100"/>
                    <a:pt x="15556" y="8100"/>
                    <a:pt x="15556" y="8100"/>
                  </a:cubicBezTo>
                  <a:cubicBezTo>
                    <a:pt x="15556" y="5400"/>
                    <a:pt x="15556" y="5400"/>
                    <a:pt x="15457" y="5400"/>
                  </a:cubicBezTo>
                  <a:cubicBezTo>
                    <a:pt x="15457" y="5400"/>
                    <a:pt x="15457" y="5400"/>
                    <a:pt x="15457" y="8100"/>
                  </a:cubicBezTo>
                  <a:cubicBezTo>
                    <a:pt x="15457" y="8100"/>
                    <a:pt x="15457" y="8100"/>
                    <a:pt x="15457" y="8100"/>
                  </a:cubicBezTo>
                  <a:cubicBezTo>
                    <a:pt x="15457" y="5400"/>
                    <a:pt x="15457" y="5400"/>
                    <a:pt x="15358" y="5400"/>
                  </a:cubicBezTo>
                  <a:cubicBezTo>
                    <a:pt x="15358" y="5400"/>
                    <a:pt x="15358" y="5400"/>
                    <a:pt x="15358" y="5400"/>
                  </a:cubicBezTo>
                  <a:cubicBezTo>
                    <a:pt x="15358" y="5400"/>
                    <a:pt x="15358" y="5400"/>
                    <a:pt x="15358" y="2700"/>
                  </a:cubicBezTo>
                  <a:cubicBezTo>
                    <a:pt x="15358" y="2700"/>
                    <a:pt x="15358" y="2700"/>
                    <a:pt x="15358" y="2700"/>
                  </a:cubicBezTo>
                  <a:cubicBezTo>
                    <a:pt x="15358" y="2700"/>
                    <a:pt x="15358" y="2700"/>
                    <a:pt x="15358" y="2700"/>
                  </a:cubicBezTo>
                  <a:cubicBezTo>
                    <a:pt x="15457" y="2700"/>
                    <a:pt x="15457" y="2700"/>
                    <a:pt x="15457" y="5400"/>
                  </a:cubicBezTo>
                  <a:cubicBezTo>
                    <a:pt x="15457" y="5400"/>
                    <a:pt x="15457" y="5400"/>
                    <a:pt x="15457" y="5400"/>
                  </a:cubicBezTo>
                  <a:cubicBezTo>
                    <a:pt x="15457" y="2700"/>
                    <a:pt x="15556" y="2700"/>
                    <a:pt x="15556" y="2700"/>
                  </a:cubicBezTo>
                  <a:cubicBezTo>
                    <a:pt x="15655" y="2700"/>
                    <a:pt x="15655" y="2700"/>
                    <a:pt x="15655" y="2700"/>
                  </a:cubicBezTo>
                  <a:cubicBezTo>
                    <a:pt x="15655" y="2700"/>
                    <a:pt x="15754" y="2700"/>
                    <a:pt x="15754" y="2700"/>
                  </a:cubicBezTo>
                  <a:cubicBezTo>
                    <a:pt x="15754" y="5400"/>
                    <a:pt x="15754" y="5400"/>
                    <a:pt x="15754" y="5400"/>
                  </a:cubicBezTo>
                  <a:cubicBezTo>
                    <a:pt x="15754" y="8100"/>
                    <a:pt x="15853" y="8100"/>
                    <a:pt x="15853" y="8100"/>
                  </a:cubicBezTo>
                  <a:cubicBezTo>
                    <a:pt x="15853" y="8100"/>
                    <a:pt x="15853" y="8100"/>
                    <a:pt x="15853" y="8100"/>
                  </a:cubicBezTo>
                  <a:cubicBezTo>
                    <a:pt x="15853" y="8100"/>
                    <a:pt x="15853" y="10800"/>
                    <a:pt x="15853" y="10800"/>
                  </a:cubicBezTo>
                  <a:cubicBezTo>
                    <a:pt x="15853" y="10800"/>
                    <a:pt x="15952" y="10800"/>
                    <a:pt x="15952" y="8100"/>
                  </a:cubicBezTo>
                  <a:cubicBezTo>
                    <a:pt x="15952" y="8100"/>
                    <a:pt x="15952" y="8100"/>
                    <a:pt x="15952" y="8100"/>
                  </a:cubicBezTo>
                  <a:cubicBezTo>
                    <a:pt x="15952" y="8100"/>
                    <a:pt x="15853" y="8100"/>
                    <a:pt x="15853" y="5400"/>
                  </a:cubicBezTo>
                  <a:cubicBezTo>
                    <a:pt x="15853" y="5400"/>
                    <a:pt x="15853" y="5400"/>
                    <a:pt x="15853" y="5400"/>
                  </a:cubicBezTo>
                  <a:cubicBezTo>
                    <a:pt x="15853" y="2700"/>
                    <a:pt x="15853" y="2700"/>
                    <a:pt x="15853" y="2700"/>
                  </a:cubicBezTo>
                  <a:cubicBezTo>
                    <a:pt x="15853" y="2700"/>
                    <a:pt x="15853" y="2700"/>
                    <a:pt x="15853" y="2700"/>
                  </a:cubicBezTo>
                  <a:cubicBezTo>
                    <a:pt x="15853" y="2700"/>
                    <a:pt x="15952" y="2700"/>
                    <a:pt x="15952" y="2700"/>
                  </a:cubicBezTo>
                  <a:cubicBezTo>
                    <a:pt x="15952" y="2700"/>
                    <a:pt x="15952" y="2700"/>
                    <a:pt x="15952" y="5400"/>
                  </a:cubicBezTo>
                  <a:cubicBezTo>
                    <a:pt x="15952" y="5400"/>
                    <a:pt x="15952" y="5400"/>
                    <a:pt x="15952" y="5400"/>
                  </a:cubicBezTo>
                  <a:cubicBezTo>
                    <a:pt x="15952" y="5400"/>
                    <a:pt x="16051" y="5400"/>
                    <a:pt x="16051" y="5400"/>
                  </a:cubicBezTo>
                  <a:cubicBezTo>
                    <a:pt x="16051" y="5400"/>
                    <a:pt x="16051" y="5400"/>
                    <a:pt x="16051" y="5400"/>
                  </a:cubicBezTo>
                  <a:cubicBezTo>
                    <a:pt x="16051" y="2700"/>
                    <a:pt x="16051" y="2700"/>
                    <a:pt x="16051" y="2700"/>
                  </a:cubicBezTo>
                  <a:cubicBezTo>
                    <a:pt x="16150" y="2700"/>
                    <a:pt x="16150" y="2700"/>
                    <a:pt x="16150" y="2700"/>
                  </a:cubicBezTo>
                  <a:cubicBezTo>
                    <a:pt x="16250" y="2700"/>
                    <a:pt x="16250" y="5400"/>
                    <a:pt x="16250" y="5400"/>
                  </a:cubicBezTo>
                  <a:cubicBezTo>
                    <a:pt x="16250" y="5400"/>
                    <a:pt x="16250" y="5400"/>
                    <a:pt x="16250" y="5400"/>
                  </a:cubicBezTo>
                  <a:cubicBezTo>
                    <a:pt x="16250" y="5400"/>
                    <a:pt x="16349" y="5400"/>
                    <a:pt x="16349" y="2700"/>
                  </a:cubicBezTo>
                  <a:cubicBezTo>
                    <a:pt x="16349" y="2700"/>
                    <a:pt x="16349" y="2700"/>
                    <a:pt x="16448" y="2700"/>
                  </a:cubicBezTo>
                  <a:cubicBezTo>
                    <a:pt x="16448" y="2700"/>
                    <a:pt x="16547" y="2700"/>
                    <a:pt x="16547" y="2700"/>
                  </a:cubicBezTo>
                  <a:cubicBezTo>
                    <a:pt x="16547" y="2700"/>
                    <a:pt x="16646" y="2700"/>
                    <a:pt x="16646" y="2700"/>
                  </a:cubicBezTo>
                  <a:cubicBezTo>
                    <a:pt x="16646" y="2700"/>
                    <a:pt x="16745" y="2700"/>
                    <a:pt x="16745" y="0"/>
                  </a:cubicBezTo>
                  <a:cubicBezTo>
                    <a:pt x="16745" y="0"/>
                    <a:pt x="16844" y="2700"/>
                    <a:pt x="16844" y="2700"/>
                  </a:cubicBezTo>
                  <a:cubicBezTo>
                    <a:pt x="16844" y="2700"/>
                    <a:pt x="16943" y="2700"/>
                    <a:pt x="16943" y="0"/>
                  </a:cubicBezTo>
                  <a:cubicBezTo>
                    <a:pt x="16943" y="2700"/>
                    <a:pt x="16943" y="2700"/>
                    <a:pt x="17042" y="2700"/>
                  </a:cubicBezTo>
                  <a:cubicBezTo>
                    <a:pt x="17042" y="2700"/>
                    <a:pt x="17042" y="2700"/>
                    <a:pt x="17042" y="2700"/>
                  </a:cubicBezTo>
                  <a:cubicBezTo>
                    <a:pt x="17141" y="2700"/>
                    <a:pt x="17141" y="2700"/>
                    <a:pt x="17141" y="0"/>
                  </a:cubicBezTo>
                  <a:cubicBezTo>
                    <a:pt x="17141" y="2700"/>
                    <a:pt x="17141" y="2700"/>
                    <a:pt x="17240" y="2700"/>
                  </a:cubicBezTo>
                  <a:cubicBezTo>
                    <a:pt x="17240" y="2700"/>
                    <a:pt x="17240" y="2700"/>
                    <a:pt x="17240" y="2700"/>
                  </a:cubicBezTo>
                  <a:cubicBezTo>
                    <a:pt x="17240" y="2700"/>
                    <a:pt x="17240" y="5400"/>
                    <a:pt x="17240" y="5400"/>
                  </a:cubicBezTo>
                  <a:cubicBezTo>
                    <a:pt x="17240" y="5400"/>
                    <a:pt x="17339" y="5400"/>
                    <a:pt x="17339" y="5400"/>
                  </a:cubicBezTo>
                  <a:cubicBezTo>
                    <a:pt x="17339" y="5400"/>
                    <a:pt x="17439" y="5400"/>
                    <a:pt x="17339" y="2700"/>
                  </a:cubicBezTo>
                  <a:cubicBezTo>
                    <a:pt x="17339" y="2700"/>
                    <a:pt x="17339" y="2700"/>
                    <a:pt x="17339" y="2700"/>
                  </a:cubicBezTo>
                  <a:cubicBezTo>
                    <a:pt x="17538" y="0"/>
                    <a:pt x="17637" y="0"/>
                    <a:pt x="17736" y="2700"/>
                  </a:cubicBezTo>
                  <a:cubicBezTo>
                    <a:pt x="17736" y="2700"/>
                    <a:pt x="17736" y="2700"/>
                    <a:pt x="17736" y="5400"/>
                  </a:cubicBezTo>
                  <a:cubicBezTo>
                    <a:pt x="17736" y="5400"/>
                    <a:pt x="17736" y="5400"/>
                    <a:pt x="17637" y="5400"/>
                  </a:cubicBezTo>
                  <a:cubicBezTo>
                    <a:pt x="17637" y="5400"/>
                    <a:pt x="17538" y="5400"/>
                    <a:pt x="17538" y="2700"/>
                  </a:cubicBezTo>
                  <a:cubicBezTo>
                    <a:pt x="17538" y="2700"/>
                    <a:pt x="17439" y="2700"/>
                    <a:pt x="17439" y="5400"/>
                  </a:cubicBezTo>
                  <a:cubicBezTo>
                    <a:pt x="17439" y="5400"/>
                    <a:pt x="17439" y="5400"/>
                    <a:pt x="17439" y="5400"/>
                  </a:cubicBezTo>
                  <a:cubicBezTo>
                    <a:pt x="17439" y="8100"/>
                    <a:pt x="17439" y="8100"/>
                    <a:pt x="17439" y="8100"/>
                  </a:cubicBezTo>
                  <a:cubicBezTo>
                    <a:pt x="17439" y="8100"/>
                    <a:pt x="17439" y="8100"/>
                    <a:pt x="17439" y="8100"/>
                  </a:cubicBezTo>
                  <a:cubicBezTo>
                    <a:pt x="17538" y="8100"/>
                    <a:pt x="17538" y="8100"/>
                    <a:pt x="17439" y="10800"/>
                  </a:cubicBezTo>
                  <a:cubicBezTo>
                    <a:pt x="17439" y="10800"/>
                    <a:pt x="17439" y="10800"/>
                    <a:pt x="17439" y="10800"/>
                  </a:cubicBezTo>
                  <a:cubicBezTo>
                    <a:pt x="17439" y="10800"/>
                    <a:pt x="17439" y="10800"/>
                    <a:pt x="17439" y="10800"/>
                  </a:cubicBezTo>
                  <a:cubicBezTo>
                    <a:pt x="17538" y="10800"/>
                    <a:pt x="17538" y="10800"/>
                    <a:pt x="17538" y="10800"/>
                  </a:cubicBezTo>
                  <a:cubicBezTo>
                    <a:pt x="17538" y="10800"/>
                    <a:pt x="17538" y="10800"/>
                    <a:pt x="17637" y="10800"/>
                  </a:cubicBezTo>
                  <a:cubicBezTo>
                    <a:pt x="17637" y="10800"/>
                    <a:pt x="17637" y="10800"/>
                    <a:pt x="17637" y="10800"/>
                  </a:cubicBezTo>
                  <a:cubicBezTo>
                    <a:pt x="17637" y="10800"/>
                    <a:pt x="17736" y="10800"/>
                    <a:pt x="17736" y="10800"/>
                  </a:cubicBezTo>
                  <a:cubicBezTo>
                    <a:pt x="17736" y="10800"/>
                    <a:pt x="17736" y="8100"/>
                    <a:pt x="17736" y="8100"/>
                  </a:cubicBezTo>
                  <a:cubicBezTo>
                    <a:pt x="17736" y="8100"/>
                    <a:pt x="17736" y="5400"/>
                    <a:pt x="17736" y="5400"/>
                  </a:cubicBezTo>
                  <a:cubicBezTo>
                    <a:pt x="17835" y="5400"/>
                    <a:pt x="17835" y="5400"/>
                    <a:pt x="17835" y="5400"/>
                  </a:cubicBezTo>
                  <a:cubicBezTo>
                    <a:pt x="17934" y="5400"/>
                    <a:pt x="17934" y="5400"/>
                    <a:pt x="17934" y="5400"/>
                  </a:cubicBezTo>
                  <a:cubicBezTo>
                    <a:pt x="17934" y="5400"/>
                    <a:pt x="17934" y="5400"/>
                    <a:pt x="17934" y="5400"/>
                  </a:cubicBezTo>
                  <a:cubicBezTo>
                    <a:pt x="17934" y="5400"/>
                    <a:pt x="17835" y="2700"/>
                    <a:pt x="17835" y="2700"/>
                  </a:cubicBezTo>
                  <a:cubicBezTo>
                    <a:pt x="17835" y="2700"/>
                    <a:pt x="17835" y="2700"/>
                    <a:pt x="17736" y="2700"/>
                  </a:cubicBezTo>
                  <a:cubicBezTo>
                    <a:pt x="17736" y="2700"/>
                    <a:pt x="17835" y="0"/>
                    <a:pt x="17835" y="0"/>
                  </a:cubicBezTo>
                  <a:cubicBezTo>
                    <a:pt x="17835" y="0"/>
                    <a:pt x="17934" y="2700"/>
                    <a:pt x="17934" y="2700"/>
                  </a:cubicBezTo>
                  <a:cubicBezTo>
                    <a:pt x="17934" y="2700"/>
                    <a:pt x="18033" y="0"/>
                    <a:pt x="18033" y="0"/>
                  </a:cubicBezTo>
                  <a:cubicBezTo>
                    <a:pt x="18033" y="0"/>
                    <a:pt x="18132" y="0"/>
                    <a:pt x="18132" y="0"/>
                  </a:cubicBezTo>
                  <a:cubicBezTo>
                    <a:pt x="18132" y="2700"/>
                    <a:pt x="18231" y="2700"/>
                    <a:pt x="18231" y="0"/>
                  </a:cubicBezTo>
                  <a:cubicBezTo>
                    <a:pt x="18330" y="0"/>
                    <a:pt x="18330" y="0"/>
                    <a:pt x="18429" y="2700"/>
                  </a:cubicBezTo>
                  <a:cubicBezTo>
                    <a:pt x="18429" y="2700"/>
                    <a:pt x="18429" y="2700"/>
                    <a:pt x="18429" y="5400"/>
                  </a:cubicBezTo>
                  <a:cubicBezTo>
                    <a:pt x="18429" y="5400"/>
                    <a:pt x="18429" y="5400"/>
                    <a:pt x="18429" y="5400"/>
                  </a:cubicBezTo>
                  <a:cubicBezTo>
                    <a:pt x="18528" y="5400"/>
                    <a:pt x="18528" y="5400"/>
                    <a:pt x="18528" y="5400"/>
                  </a:cubicBezTo>
                  <a:cubicBezTo>
                    <a:pt x="18528" y="2700"/>
                    <a:pt x="18628" y="2700"/>
                    <a:pt x="18628" y="2700"/>
                  </a:cubicBezTo>
                  <a:cubicBezTo>
                    <a:pt x="18727" y="2700"/>
                    <a:pt x="18826" y="2700"/>
                    <a:pt x="18925" y="2700"/>
                  </a:cubicBezTo>
                  <a:cubicBezTo>
                    <a:pt x="18925" y="2700"/>
                    <a:pt x="18925" y="2700"/>
                    <a:pt x="19024" y="5400"/>
                  </a:cubicBezTo>
                  <a:cubicBezTo>
                    <a:pt x="19024" y="5400"/>
                    <a:pt x="19024" y="5400"/>
                    <a:pt x="19024" y="5400"/>
                  </a:cubicBezTo>
                  <a:cubicBezTo>
                    <a:pt x="19123" y="5400"/>
                    <a:pt x="19123" y="5400"/>
                    <a:pt x="19123" y="5400"/>
                  </a:cubicBezTo>
                  <a:cubicBezTo>
                    <a:pt x="19123" y="2700"/>
                    <a:pt x="19024" y="2700"/>
                    <a:pt x="19024" y="2700"/>
                  </a:cubicBezTo>
                  <a:cubicBezTo>
                    <a:pt x="19024" y="2700"/>
                    <a:pt x="19024" y="2700"/>
                    <a:pt x="19024" y="0"/>
                  </a:cubicBezTo>
                  <a:cubicBezTo>
                    <a:pt x="19024" y="0"/>
                    <a:pt x="19024" y="0"/>
                    <a:pt x="19024" y="0"/>
                  </a:cubicBezTo>
                  <a:cubicBezTo>
                    <a:pt x="19123" y="0"/>
                    <a:pt x="19123" y="2700"/>
                    <a:pt x="19123" y="0"/>
                  </a:cubicBezTo>
                  <a:cubicBezTo>
                    <a:pt x="19222" y="0"/>
                    <a:pt x="19222" y="0"/>
                    <a:pt x="19321" y="0"/>
                  </a:cubicBezTo>
                  <a:cubicBezTo>
                    <a:pt x="19321" y="0"/>
                    <a:pt x="19321" y="2700"/>
                    <a:pt x="19321" y="2700"/>
                  </a:cubicBezTo>
                  <a:cubicBezTo>
                    <a:pt x="19321" y="2700"/>
                    <a:pt x="19321" y="2700"/>
                    <a:pt x="19321" y="2700"/>
                  </a:cubicBezTo>
                  <a:cubicBezTo>
                    <a:pt x="19321" y="2700"/>
                    <a:pt x="19420" y="2700"/>
                    <a:pt x="19420" y="2700"/>
                  </a:cubicBezTo>
                  <a:cubicBezTo>
                    <a:pt x="19420" y="2700"/>
                    <a:pt x="19519" y="2700"/>
                    <a:pt x="19519" y="2700"/>
                  </a:cubicBezTo>
                  <a:cubicBezTo>
                    <a:pt x="19618" y="2700"/>
                    <a:pt x="19618" y="2700"/>
                    <a:pt x="19717" y="2700"/>
                  </a:cubicBezTo>
                  <a:cubicBezTo>
                    <a:pt x="19717" y="2700"/>
                    <a:pt x="19717" y="2700"/>
                    <a:pt x="19717" y="2700"/>
                  </a:cubicBezTo>
                  <a:cubicBezTo>
                    <a:pt x="19717" y="2700"/>
                    <a:pt x="19717" y="2700"/>
                    <a:pt x="19717" y="2700"/>
                  </a:cubicBezTo>
                  <a:cubicBezTo>
                    <a:pt x="19717" y="2700"/>
                    <a:pt x="19717" y="2700"/>
                    <a:pt x="19717" y="2700"/>
                  </a:cubicBezTo>
                  <a:cubicBezTo>
                    <a:pt x="19717" y="2700"/>
                    <a:pt x="19717" y="2700"/>
                    <a:pt x="19717" y="2700"/>
                  </a:cubicBezTo>
                  <a:cubicBezTo>
                    <a:pt x="19717" y="2700"/>
                    <a:pt x="19717" y="0"/>
                    <a:pt x="19717" y="0"/>
                  </a:cubicBezTo>
                  <a:cubicBezTo>
                    <a:pt x="19817" y="2700"/>
                    <a:pt x="19817" y="0"/>
                    <a:pt x="19916" y="0"/>
                  </a:cubicBezTo>
                  <a:cubicBezTo>
                    <a:pt x="19916" y="2700"/>
                    <a:pt x="19916" y="2700"/>
                    <a:pt x="19916" y="5400"/>
                  </a:cubicBezTo>
                  <a:cubicBezTo>
                    <a:pt x="19916" y="5400"/>
                    <a:pt x="19916" y="5400"/>
                    <a:pt x="19916" y="5400"/>
                  </a:cubicBezTo>
                  <a:cubicBezTo>
                    <a:pt x="20015" y="5400"/>
                    <a:pt x="20015" y="5400"/>
                    <a:pt x="20114" y="5400"/>
                  </a:cubicBezTo>
                  <a:cubicBezTo>
                    <a:pt x="20114" y="5400"/>
                    <a:pt x="20015" y="5400"/>
                    <a:pt x="20015" y="5400"/>
                  </a:cubicBezTo>
                  <a:cubicBezTo>
                    <a:pt x="20015" y="2700"/>
                    <a:pt x="20015" y="2700"/>
                    <a:pt x="20015" y="0"/>
                  </a:cubicBezTo>
                  <a:cubicBezTo>
                    <a:pt x="20015" y="0"/>
                    <a:pt x="20114" y="0"/>
                    <a:pt x="20114" y="0"/>
                  </a:cubicBezTo>
                  <a:cubicBezTo>
                    <a:pt x="20114" y="0"/>
                    <a:pt x="20114" y="0"/>
                    <a:pt x="20114" y="0"/>
                  </a:cubicBezTo>
                  <a:cubicBezTo>
                    <a:pt x="20114" y="2700"/>
                    <a:pt x="20114" y="2700"/>
                    <a:pt x="20114" y="2700"/>
                  </a:cubicBezTo>
                  <a:cubicBezTo>
                    <a:pt x="20114" y="2700"/>
                    <a:pt x="20114" y="2700"/>
                    <a:pt x="20213" y="2700"/>
                  </a:cubicBezTo>
                  <a:cubicBezTo>
                    <a:pt x="20213" y="2700"/>
                    <a:pt x="20213" y="0"/>
                    <a:pt x="20213" y="0"/>
                  </a:cubicBezTo>
                  <a:cubicBezTo>
                    <a:pt x="20312" y="2700"/>
                    <a:pt x="20312" y="2700"/>
                    <a:pt x="20312" y="2700"/>
                  </a:cubicBezTo>
                  <a:cubicBezTo>
                    <a:pt x="20312" y="2700"/>
                    <a:pt x="20411" y="2700"/>
                    <a:pt x="20411" y="2700"/>
                  </a:cubicBezTo>
                  <a:cubicBezTo>
                    <a:pt x="20411" y="2700"/>
                    <a:pt x="20411" y="2700"/>
                    <a:pt x="20411" y="2700"/>
                  </a:cubicBezTo>
                  <a:cubicBezTo>
                    <a:pt x="20510" y="0"/>
                    <a:pt x="20510" y="0"/>
                    <a:pt x="20609" y="0"/>
                  </a:cubicBezTo>
                  <a:cubicBezTo>
                    <a:pt x="20609" y="0"/>
                    <a:pt x="20609" y="0"/>
                    <a:pt x="20609" y="2700"/>
                  </a:cubicBezTo>
                  <a:cubicBezTo>
                    <a:pt x="20609" y="2700"/>
                    <a:pt x="20708" y="5400"/>
                    <a:pt x="20708" y="5400"/>
                  </a:cubicBezTo>
                  <a:cubicBezTo>
                    <a:pt x="20609" y="5400"/>
                    <a:pt x="20609" y="5400"/>
                    <a:pt x="20609" y="5400"/>
                  </a:cubicBezTo>
                  <a:cubicBezTo>
                    <a:pt x="20609" y="5400"/>
                    <a:pt x="20609" y="5400"/>
                    <a:pt x="20609" y="5400"/>
                  </a:cubicBezTo>
                  <a:cubicBezTo>
                    <a:pt x="20609" y="5400"/>
                    <a:pt x="20609" y="5400"/>
                    <a:pt x="20609" y="5400"/>
                  </a:cubicBezTo>
                  <a:cubicBezTo>
                    <a:pt x="20609" y="5400"/>
                    <a:pt x="20609" y="5400"/>
                    <a:pt x="20609" y="5400"/>
                  </a:cubicBezTo>
                  <a:cubicBezTo>
                    <a:pt x="20609" y="5400"/>
                    <a:pt x="20609" y="5400"/>
                    <a:pt x="20609" y="5400"/>
                  </a:cubicBezTo>
                  <a:cubicBezTo>
                    <a:pt x="20609" y="5400"/>
                    <a:pt x="20708" y="5400"/>
                    <a:pt x="20708" y="5400"/>
                  </a:cubicBezTo>
                  <a:cubicBezTo>
                    <a:pt x="20708" y="5400"/>
                    <a:pt x="20708" y="8100"/>
                    <a:pt x="20708" y="8100"/>
                  </a:cubicBezTo>
                  <a:cubicBezTo>
                    <a:pt x="20708" y="8100"/>
                    <a:pt x="20708" y="8100"/>
                    <a:pt x="20708" y="8100"/>
                  </a:cubicBezTo>
                  <a:cubicBezTo>
                    <a:pt x="20807" y="8100"/>
                    <a:pt x="20807" y="8100"/>
                    <a:pt x="20807" y="5400"/>
                  </a:cubicBezTo>
                  <a:cubicBezTo>
                    <a:pt x="20807" y="5400"/>
                    <a:pt x="20906" y="5400"/>
                    <a:pt x="20906" y="5400"/>
                  </a:cubicBezTo>
                  <a:cubicBezTo>
                    <a:pt x="20906" y="5400"/>
                    <a:pt x="20906" y="5400"/>
                    <a:pt x="20906" y="5400"/>
                  </a:cubicBezTo>
                  <a:cubicBezTo>
                    <a:pt x="20906" y="5400"/>
                    <a:pt x="20906" y="5400"/>
                    <a:pt x="20906" y="5400"/>
                  </a:cubicBezTo>
                  <a:cubicBezTo>
                    <a:pt x="20906" y="5400"/>
                    <a:pt x="20906" y="5400"/>
                    <a:pt x="20906" y="5400"/>
                  </a:cubicBezTo>
                  <a:cubicBezTo>
                    <a:pt x="20906" y="2700"/>
                    <a:pt x="20906" y="2700"/>
                    <a:pt x="20807" y="2700"/>
                  </a:cubicBezTo>
                  <a:cubicBezTo>
                    <a:pt x="20807" y="2700"/>
                    <a:pt x="20807" y="2700"/>
                    <a:pt x="20708" y="2700"/>
                  </a:cubicBezTo>
                  <a:cubicBezTo>
                    <a:pt x="20708" y="2700"/>
                    <a:pt x="20708" y="2700"/>
                    <a:pt x="20708" y="2700"/>
                  </a:cubicBezTo>
                  <a:cubicBezTo>
                    <a:pt x="20708" y="2700"/>
                    <a:pt x="20708" y="2700"/>
                    <a:pt x="20708" y="2700"/>
                  </a:cubicBezTo>
                  <a:cubicBezTo>
                    <a:pt x="20708" y="2700"/>
                    <a:pt x="20807" y="0"/>
                    <a:pt x="20807" y="0"/>
                  </a:cubicBezTo>
                  <a:cubicBezTo>
                    <a:pt x="20906" y="0"/>
                    <a:pt x="20906" y="0"/>
                    <a:pt x="21006" y="0"/>
                  </a:cubicBezTo>
                  <a:cubicBezTo>
                    <a:pt x="21006" y="0"/>
                    <a:pt x="21105" y="0"/>
                    <a:pt x="21105" y="0"/>
                  </a:cubicBezTo>
                  <a:cubicBezTo>
                    <a:pt x="21105" y="0"/>
                    <a:pt x="21105" y="2700"/>
                    <a:pt x="21105" y="2700"/>
                  </a:cubicBezTo>
                  <a:cubicBezTo>
                    <a:pt x="21105" y="2700"/>
                    <a:pt x="21105" y="2700"/>
                    <a:pt x="21105" y="2700"/>
                  </a:cubicBezTo>
                  <a:cubicBezTo>
                    <a:pt x="21105" y="2700"/>
                    <a:pt x="21105" y="2700"/>
                    <a:pt x="21006" y="2700"/>
                  </a:cubicBezTo>
                  <a:cubicBezTo>
                    <a:pt x="21006" y="5400"/>
                    <a:pt x="21006" y="5400"/>
                    <a:pt x="21006" y="5400"/>
                  </a:cubicBezTo>
                  <a:cubicBezTo>
                    <a:pt x="21006" y="5400"/>
                    <a:pt x="21006" y="5400"/>
                    <a:pt x="21105" y="5400"/>
                  </a:cubicBezTo>
                  <a:cubicBezTo>
                    <a:pt x="21105" y="5400"/>
                    <a:pt x="21105" y="5400"/>
                    <a:pt x="21105" y="5400"/>
                  </a:cubicBezTo>
                  <a:cubicBezTo>
                    <a:pt x="21105" y="5400"/>
                    <a:pt x="21105" y="5400"/>
                    <a:pt x="21204" y="5400"/>
                  </a:cubicBezTo>
                  <a:cubicBezTo>
                    <a:pt x="21204" y="8100"/>
                    <a:pt x="21204" y="8100"/>
                    <a:pt x="21204" y="8100"/>
                  </a:cubicBezTo>
                  <a:cubicBezTo>
                    <a:pt x="21303" y="8100"/>
                    <a:pt x="21303" y="8100"/>
                    <a:pt x="21402" y="8100"/>
                  </a:cubicBezTo>
                  <a:cubicBezTo>
                    <a:pt x="21402" y="8100"/>
                    <a:pt x="21402" y="8100"/>
                    <a:pt x="21402" y="8100"/>
                  </a:cubicBezTo>
                  <a:cubicBezTo>
                    <a:pt x="21402" y="8100"/>
                    <a:pt x="21501" y="8100"/>
                    <a:pt x="21501" y="8100"/>
                  </a:cubicBezTo>
                  <a:cubicBezTo>
                    <a:pt x="21501" y="8100"/>
                    <a:pt x="21501" y="8100"/>
                    <a:pt x="21501" y="8100"/>
                  </a:cubicBezTo>
                  <a:cubicBezTo>
                    <a:pt x="21501" y="8100"/>
                    <a:pt x="21501" y="10800"/>
                    <a:pt x="21501" y="10800"/>
                  </a:cubicBezTo>
                  <a:cubicBezTo>
                    <a:pt x="21600" y="10800"/>
                    <a:pt x="21600" y="10800"/>
                    <a:pt x="21600" y="13500"/>
                  </a:cubicBezTo>
                  <a:cubicBezTo>
                    <a:pt x="21600" y="10800"/>
                    <a:pt x="21600" y="10800"/>
                    <a:pt x="21600" y="10800"/>
                  </a:cubicBezTo>
                  <a:cubicBezTo>
                    <a:pt x="21600" y="10800"/>
                    <a:pt x="21600" y="13500"/>
                    <a:pt x="21501" y="10800"/>
                  </a:cubicBezTo>
                  <a:cubicBezTo>
                    <a:pt x="21501" y="10800"/>
                    <a:pt x="21501" y="10800"/>
                    <a:pt x="21501" y="10800"/>
                  </a:cubicBezTo>
                  <a:cubicBezTo>
                    <a:pt x="21501" y="10800"/>
                    <a:pt x="21501" y="10800"/>
                    <a:pt x="21501" y="10800"/>
                  </a:cubicBezTo>
                  <a:cubicBezTo>
                    <a:pt x="21501" y="13500"/>
                    <a:pt x="21501" y="13500"/>
                    <a:pt x="21501" y="13500"/>
                  </a:cubicBezTo>
                  <a:cubicBezTo>
                    <a:pt x="21501" y="13500"/>
                    <a:pt x="21501" y="13500"/>
                    <a:pt x="21501" y="16200"/>
                  </a:cubicBezTo>
                  <a:cubicBezTo>
                    <a:pt x="21501" y="16200"/>
                    <a:pt x="21501" y="16200"/>
                    <a:pt x="21501" y="16200"/>
                  </a:cubicBezTo>
                  <a:cubicBezTo>
                    <a:pt x="21501" y="18900"/>
                    <a:pt x="21402" y="18900"/>
                    <a:pt x="21402" y="18900"/>
                  </a:cubicBezTo>
                  <a:cubicBezTo>
                    <a:pt x="21402" y="18900"/>
                    <a:pt x="21402" y="18900"/>
                    <a:pt x="21303" y="18900"/>
                  </a:cubicBezTo>
                  <a:cubicBezTo>
                    <a:pt x="21303" y="16200"/>
                    <a:pt x="21204" y="16200"/>
                    <a:pt x="21105" y="18900"/>
                  </a:cubicBezTo>
                  <a:cubicBezTo>
                    <a:pt x="21105" y="18900"/>
                    <a:pt x="21105" y="18900"/>
                    <a:pt x="21006" y="18900"/>
                  </a:cubicBezTo>
                  <a:cubicBezTo>
                    <a:pt x="21006" y="18900"/>
                    <a:pt x="20906" y="18900"/>
                    <a:pt x="20906" y="16200"/>
                  </a:cubicBezTo>
                  <a:cubicBezTo>
                    <a:pt x="20807" y="16200"/>
                    <a:pt x="20807" y="16200"/>
                    <a:pt x="20708" y="16200"/>
                  </a:cubicBezTo>
                  <a:cubicBezTo>
                    <a:pt x="20708" y="16200"/>
                    <a:pt x="20708" y="16200"/>
                    <a:pt x="20708" y="16200"/>
                  </a:cubicBezTo>
                  <a:cubicBezTo>
                    <a:pt x="20708" y="16200"/>
                    <a:pt x="20609" y="16200"/>
                    <a:pt x="20609" y="16200"/>
                  </a:cubicBezTo>
                  <a:cubicBezTo>
                    <a:pt x="20609" y="16200"/>
                    <a:pt x="20609" y="13500"/>
                    <a:pt x="20708" y="13500"/>
                  </a:cubicBezTo>
                  <a:cubicBezTo>
                    <a:pt x="20708" y="13500"/>
                    <a:pt x="20708" y="13500"/>
                    <a:pt x="20708" y="10800"/>
                  </a:cubicBezTo>
                  <a:cubicBezTo>
                    <a:pt x="20807" y="10800"/>
                    <a:pt x="20708" y="10800"/>
                    <a:pt x="20708" y="10800"/>
                  </a:cubicBezTo>
                  <a:cubicBezTo>
                    <a:pt x="20708" y="10800"/>
                    <a:pt x="20609" y="10800"/>
                    <a:pt x="20510" y="10800"/>
                  </a:cubicBezTo>
                  <a:cubicBezTo>
                    <a:pt x="20609" y="10800"/>
                    <a:pt x="20609" y="10800"/>
                    <a:pt x="20609" y="13500"/>
                  </a:cubicBezTo>
                  <a:cubicBezTo>
                    <a:pt x="20609" y="13500"/>
                    <a:pt x="20609" y="13500"/>
                    <a:pt x="20609" y="13500"/>
                  </a:cubicBezTo>
                  <a:cubicBezTo>
                    <a:pt x="20609" y="13500"/>
                    <a:pt x="20609" y="13500"/>
                    <a:pt x="20609" y="13500"/>
                  </a:cubicBezTo>
                  <a:cubicBezTo>
                    <a:pt x="20609" y="13500"/>
                    <a:pt x="20609" y="16200"/>
                    <a:pt x="20609" y="16200"/>
                  </a:cubicBezTo>
                  <a:cubicBezTo>
                    <a:pt x="20510" y="16200"/>
                    <a:pt x="20411" y="16200"/>
                    <a:pt x="20411" y="16200"/>
                  </a:cubicBezTo>
                  <a:cubicBezTo>
                    <a:pt x="20411" y="13500"/>
                    <a:pt x="20411" y="13500"/>
                    <a:pt x="20312" y="13500"/>
                  </a:cubicBezTo>
                  <a:cubicBezTo>
                    <a:pt x="20312" y="13500"/>
                    <a:pt x="20312" y="13500"/>
                    <a:pt x="20312" y="13500"/>
                  </a:cubicBezTo>
                  <a:cubicBezTo>
                    <a:pt x="20312" y="16200"/>
                    <a:pt x="20312" y="16200"/>
                    <a:pt x="20312" y="16200"/>
                  </a:cubicBezTo>
                  <a:cubicBezTo>
                    <a:pt x="20213" y="13500"/>
                    <a:pt x="20213" y="13500"/>
                    <a:pt x="20213" y="13500"/>
                  </a:cubicBezTo>
                  <a:cubicBezTo>
                    <a:pt x="20114" y="13500"/>
                    <a:pt x="20114" y="13500"/>
                    <a:pt x="20114" y="13500"/>
                  </a:cubicBezTo>
                  <a:cubicBezTo>
                    <a:pt x="20114" y="13500"/>
                    <a:pt x="20114" y="13500"/>
                    <a:pt x="20114" y="13500"/>
                  </a:cubicBezTo>
                  <a:cubicBezTo>
                    <a:pt x="20114" y="13500"/>
                    <a:pt x="20114" y="13500"/>
                    <a:pt x="20114" y="13500"/>
                  </a:cubicBezTo>
                  <a:cubicBezTo>
                    <a:pt x="20114" y="13500"/>
                    <a:pt x="20114" y="13500"/>
                    <a:pt x="20114" y="13500"/>
                  </a:cubicBezTo>
                  <a:cubicBezTo>
                    <a:pt x="20114" y="13500"/>
                    <a:pt x="20114" y="13500"/>
                    <a:pt x="20114" y="13500"/>
                  </a:cubicBezTo>
                  <a:cubicBezTo>
                    <a:pt x="20114" y="16200"/>
                    <a:pt x="20114" y="16200"/>
                    <a:pt x="20114" y="18900"/>
                  </a:cubicBezTo>
                  <a:cubicBezTo>
                    <a:pt x="20114" y="18900"/>
                    <a:pt x="20114" y="18900"/>
                    <a:pt x="20114" y="18900"/>
                  </a:cubicBezTo>
                  <a:cubicBezTo>
                    <a:pt x="20015" y="16200"/>
                    <a:pt x="20015" y="18900"/>
                    <a:pt x="19916" y="18900"/>
                  </a:cubicBezTo>
                  <a:cubicBezTo>
                    <a:pt x="19817" y="18900"/>
                    <a:pt x="19817" y="18900"/>
                    <a:pt x="19817" y="16200"/>
                  </a:cubicBezTo>
                  <a:cubicBezTo>
                    <a:pt x="19817" y="16200"/>
                    <a:pt x="19717" y="16200"/>
                    <a:pt x="19717" y="16200"/>
                  </a:cubicBezTo>
                  <a:cubicBezTo>
                    <a:pt x="19717" y="16200"/>
                    <a:pt x="19717" y="16200"/>
                    <a:pt x="19717" y="16200"/>
                  </a:cubicBezTo>
                  <a:cubicBezTo>
                    <a:pt x="19618" y="16200"/>
                    <a:pt x="19618" y="18900"/>
                    <a:pt x="19618" y="16200"/>
                  </a:cubicBezTo>
                  <a:cubicBezTo>
                    <a:pt x="19519" y="16200"/>
                    <a:pt x="19519" y="16200"/>
                    <a:pt x="19420" y="13500"/>
                  </a:cubicBezTo>
                  <a:cubicBezTo>
                    <a:pt x="19420" y="13500"/>
                    <a:pt x="19420" y="13500"/>
                    <a:pt x="19420" y="13500"/>
                  </a:cubicBezTo>
                  <a:cubicBezTo>
                    <a:pt x="19420" y="13500"/>
                    <a:pt x="19420" y="13500"/>
                    <a:pt x="19420" y="13500"/>
                  </a:cubicBezTo>
                  <a:cubicBezTo>
                    <a:pt x="19321" y="13500"/>
                    <a:pt x="19321" y="13500"/>
                    <a:pt x="19321" y="13500"/>
                  </a:cubicBezTo>
                  <a:cubicBezTo>
                    <a:pt x="19222" y="10800"/>
                    <a:pt x="19222" y="10800"/>
                    <a:pt x="19222" y="10800"/>
                  </a:cubicBezTo>
                  <a:cubicBezTo>
                    <a:pt x="19222" y="10800"/>
                    <a:pt x="19222" y="8100"/>
                    <a:pt x="19222" y="8100"/>
                  </a:cubicBezTo>
                  <a:cubicBezTo>
                    <a:pt x="19222" y="8100"/>
                    <a:pt x="19123" y="8100"/>
                    <a:pt x="19123" y="8100"/>
                  </a:cubicBezTo>
                  <a:cubicBezTo>
                    <a:pt x="19123" y="10800"/>
                    <a:pt x="19123" y="10800"/>
                    <a:pt x="19123" y="10800"/>
                  </a:cubicBezTo>
                  <a:cubicBezTo>
                    <a:pt x="19024" y="10800"/>
                    <a:pt x="19024" y="13500"/>
                    <a:pt x="19123" y="13500"/>
                  </a:cubicBezTo>
                  <a:cubicBezTo>
                    <a:pt x="19123" y="13500"/>
                    <a:pt x="19123" y="13500"/>
                    <a:pt x="19123" y="13500"/>
                  </a:cubicBezTo>
                  <a:cubicBezTo>
                    <a:pt x="19222" y="13500"/>
                    <a:pt x="19222" y="13500"/>
                    <a:pt x="19222" y="13500"/>
                  </a:cubicBezTo>
                  <a:cubicBezTo>
                    <a:pt x="19222" y="13500"/>
                    <a:pt x="19222" y="13500"/>
                    <a:pt x="19222" y="13500"/>
                  </a:cubicBezTo>
                  <a:cubicBezTo>
                    <a:pt x="19222" y="16200"/>
                    <a:pt x="19222" y="16200"/>
                    <a:pt x="19123" y="16200"/>
                  </a:cubicBezTo>
                  <a:cubicBezTo>
                    <a:pt x="19123" y="16200"/>
                    <a:pt x="19024" y="16200"/>
                    <a:pt x="19024" y="16200"/>
                  </a:cubicBezTo>
                  <a:cubicBezTo>
                    <a:pt x="19024" y="16200"/>
                    <a:pt x="19024" y="16200"/>
                    <a:pt x="18925" y="13500"/>
                  </a:cubicBezTo>
                  <a:cubicBezTo>
                    <a:pt x="18925" y="13500"/>
                    <a:pt x="18925" y="13500"/>
                    <a:pt x="18925" y="13500"/>
                  </a:cubicBezTo>
                  <a:cubicBezTo>
                    <a:pt x="18925" y="13500"/>
                    <a:pt x="18925" y="13500"/>
                    <a:pt x="18925" y="13500"/>
                  </a:cubicBezTo>
                  <a:cubicBezTo>
                    <a:pt x="18925" y="16200"/>
                    <a:pt x="18925" y="16200"/>
                    <a:pt x="18925" y="13500"/>
                  </a:cubicBezTo>
                  <a:cubicBezTo>
                    <a:pt x="18925" y="13500"/>
                    <a:pt x="18925" y="16200"/>
                    <a:pt x="18925" y="16200"/>
                  </a:cubicBezTo>
                  <a:cubicBezTo>
                    <a:pt x="18925" y="16200"/>
                    <a:pt x="18826" y="16200"/>
                    <a:pt x="18826" y="16200"/>
                  </a:cubicBezTo>
                  <a:cubicBezTo>
                    <a:pt x="18826" y="16200"/>
                    <a:pt x="18727" y="13500"/>
                    <a:pt x="18727" y="16200"/>
                  </a:cubicBezTo>
                  <a:cubicBezTo>
                    <a:pt x="18727" y="16200"/>
                    <a:pt x="18727" y="16200"/>
                    <a:pt x="18628" y="16200"/>
                  </a:cubicBezTo>
                  <a:cubicBezTo>
                    <a:pt x="18628" y="16200"/>
                    <a:pt x="18628" y="16200"/>
                    <a:pt x="18628" y="16200"/>
                  </a:cubicBezTo>
                  <a:cubicBezTo>
                    <a:pt x="18628" y="16200"/>
                    <a:pt x="18628" y="18900"/>
                    <a:pt x="18628" y="18900"/>
                  </a:cubicBezTo>
                  <a:cubicBezTo>
                    <a:pt x="18628" y="18900"/>
                    <a:pt x="18528" y="18900"/>
                    <a:pt x="18528" y="18900"/>
                  </a:cubicBezTo>
                  <a:cubicBezTo>
                    <a:pt x="18528" y="18900"/>
                    <a:pt x="18429" y="18900"/>
                    <a:pt x="18429" y="16200"/>
                  </a:cubicBezTo>
                  <a:cubicBezTo>
                    <a:pt x="18429" y="16200"/>
                    <a:pt x="18429" y="16200"/>
                    <a:pt x="18330" y="13500"/>
                  </a:cubicBezTo>
                  <a:cubicBezTo>
                    <a:pt x="18330" y="13500"/>
                    <a:pt x="18330" y="13500"/>
                    <a:pt x="18330" y="16200"/>
                  </a:cubicBezTo>
                  <a:cubicBezTo>
                    <a:pt x="18330" y="16200"/>
                    <a:pt x="18330" y="16200"/>
                    <a:pt x="18330" y="16200"/>
                  </a:cubicBezTo>
                  <a:cubicBezTo>
                    <a:pt x="18330" y="16200"/>
                    <a:pt x="18330" y="16200"/>
                    <a:pt x="18330" y="16200"/>
                  </a:cubicBezTo>
                  <a:cubicBezTo>
                    <a:pt x="18330" y="16200"/>
                    <a:pt x="18231" y="16200"/>
                    <a:pt x="18231" y="13500"/>
                  </a:cubicBezTo>
                  <a:cubicBezTo>
                    <a:pt x="18231" y="13500"/>
                    <a:pt x="18231" y="13500"/>
                    <a:pt x="18231" y="13500"/>
                  </a:cubicBezTo>
                  <a:cubicBezTo>
                    <a:pt x="18231" y="10800"/>
                    <a:pt x="18330" y="10800"/>
                    <a:pt x="18330" y="10800"/>
                  </a:cubicBezTo>
                  <a:cubicBezTo>
                    <a:pt x="18330" y="10800"/>
                    <a:pt x="18330" y="10800"/>
                    <a:pt x="18330" y="10800"/>
                  </a:cubicBezTo>
                  <a:cubicBezTo>
                    <a:pt x="18330" y="13500"/>
                    <a:pt x="18429" y="10800"/>
                    <a:pt x="18429" y="10800"/>
                  </a:cubicBezTo>
                  <a:cubicBezTo>
                    <a:pt x="18429" y="10800"/>
                    <a:pt x="18429" y="10800"/>
                    <a:pt x="18429" y="8100"/>
                  </a:cubicBezTo>
                  <a:cubicBezTo>
                    <a:pt x="18429" y="8100"/>
                    <a:pt x="18330" y="8100"/>
                    <a:pt x="18330" y="8100"/>
                  </a:cubicBezTo>
                  <a:cubicBezTo>
                    <a:pt x="18330" y="5400"/>
                    <a:pt x="18330" y="5400"/>
                    <a:pt x="18231" y="5400"/>
                  </a:cubicBezTo>
                  <a:cubicBezTo>
                    <a:pt x="18231" y="5400"/>
                    <a:pt x="18231" y="5400"/>
                    <a:pt x="18231" y="5400"/>
                  </a:cubicBezTo>
                  <a:cubicBezTo>
                    <a:pt x="18231" y="5400"/>
                    <a:pt x="18132" y="8100"/>
                    <a:pt x="18132" y="8100"/>
                  </a:cubicBezTo>
                  <a:cubicBezTo>
                    <a:pt x="18132" y="8100"/>
                    <a:pt x="18231" y="8100"/>
                    <a:pt x="18231" y="8100"/>
                  </a:cubicBezTo>
                  <a:cubicBezTo>
                    <a:pt x="18231" y="8100"/>
                    <a:pt x="18231" y="8100"/>
                    <a:pt x="18231" y="8100"/>
                  </a:cubicBezTo>
                  <a:cubicBezTo>
                    <a:pt x="18330" y="8100"/>
                    <a:pt x="18330" y="8100"/>
                    <a:pt x="18330" y="8100"/>
                  </a:cubicBezTo>
                  <a:cubicBezTo>
                    <a:pt x="18330" y="8100"/>
                    <a:pt x="18330" y="8100"/>
                    <a:pt x="18330" y="10800"/>
                  </a:cubicBezTo>
                  <a:cubicBezTo>
                    <a:pt x="18231" y="10800"/>
                    <a:pt x="18231" y="10800"/>
                    <a:pt x="18231" y="10800"/>
                  </a:cubicBezTo>
                  <a:cubicBezTo>
                    <a:pt x="18132" y="10800"/>
                    <a:pt x="18132" y="13500"/>
                    <a:pt x="18231" y="13500"/>
                  </a:cubicBezTo>
                  <a:cubicBezTo>
                    <a:pt x="18231" y="16200"/>
                    <a:pt x="18231" y="13500"/>
                    <a:pt x="18231" y="13500"/>
                  </a:cubicBezTo>
                  <a:cubicBezTo>
                    <a:pt x="18231" y="16200"/>
                    <a:pt x="18231" y="16200"/>
                    <a:pt x="18231" y="16200"/>
                  </a:cubicBezTo>
                  <a:cubicBezTo>
                    <a:pt x="18231" y="16200"/>
                    <a:pt x="18231" y="16200"/>
                    <a:pt x="18231" y="16200"/>
                  </a:cubicBezTo>
                  <a:cubicBezTo>
                    <a:pt x="18132" y="16200"/>
                    <a:pt x="18132" y="18900"/>
                    <a:pt x="18033" y="18900"/>
                  </a:cubicBezTo>
                  <a:cubicBezTo>
                    <a:pt x="18033" y="18900"/>
                    <a:pt x="18033" y="18900"/>
                    <a:pt x="18033" y="18900"/>
                  </a:cubicBezTo>
                  <a:cubicBezTo>
                    <a:pt x="17934" y="18900"/>
                    <a:pt x="17934" y="18900"/>
                    <a:pt x="17934" y="18900"/>
                  </a:cubicBezTo>
                  <a:cubicBezTo>
                    <a:pt x="17835" y="18900"/>
                    <a:pt x="17835" y="18900"/>
                    <a:pt x="17835" y="18900"/>
                  </a:cubicBezTo>
                  <a:cubicBezTo>
                    <a:pt x="17736" y="18900"/>
                    <a:pt x="17736" y="18900"/>
                    <a:pt x="17736" y="18900"/>
                  </a:cubicBezTo>
                  <a:cubicBezTo>
                    <a:pt x="17736" y="18900"/>
                    <a:pt x="17736" y="18900"/>
                    <a:pt x="17736" y="18900"/>
                  </a:cubicBezTo>
                  <a:cubicBezTo>
                    <a:pt x="17637" y="18900"/>
                    <a:pt x="17637" y="18900"/>
                    <a:pt x="17637" y="18900"/>
                  </a:cubicBezTo>
                  <a:cubicBezTo>
                    <a:pt x="17637" y="16200"/>
                    <a:pt x="17637" y="16200"/>
                    <a:pt x="17637" y="16200"/>
                  </a:cubicBezTo>
                  <a:cubicBezTo>
                    <a:pt x="17637" y="16200"/>
                    <a:pt x="17538" y="16200"/>
                    <a:pt x="17538" y="16200"/>
                  </a:cubicBezTo>
                  <a:cubicBezTo>
                    <a:pt x="17538" y="16200"/>
                    <a:pt x="17637" y="16200"/>
                    <a:pt x="17637" y="16200"/>
                  </a:cubicBezTo>
                  <a:cubicBezTo>
                    <a:pt x="17637" y="16200"/>
                    <a:pt x="17637" y="16200"/>
                    <a:pt x="17637" y="16200"/>
                  </a:cubicBezTo>
                  <a:cubicBezTo>
                    <a:pt x="17538" y="18900"/>
                    <a:pt x="17439" y="18900"/>
                    <a:pt x="17339" y="18900"/>
                  </a:cubicBezTo>
                  <a:cubicBezTo>
                    <a:pt x="17339" y="18900"/>
                    <a:pt x="17240" y="18900"/>
                    <a:pt x="17240" y="16200"/>
                  </a:cubicBezTo>
                  <a:cubicBezTo>
                    <a:pt x="17240" y="16200"/>
                    <a:pt x="17240" y="16200"/>
                    <a:pt x="17240" y="16200"/>
                  </a:cubicBezTo>
                  <a:cubicBezTo>
                    <a:pt x="17240" y="16200"/>
                    <a:pt x="17240" y="16200"/>
                    <a:pt x="17240" y="16200"/>
                  </a:cubicBezTo>
                  <a:cubicBezTo>
                    <a:pt x="17240" y="16200"/>
                    <a:pt x="17240" y="18900"/>
                    <a:pt x="17240" y="18900"/>
                  </a:cubicBezTo>
                  <a:cubicBezTo>
                    <a:pt x="17141" y="18900"/>
                    <a:pt x="17042" y="16200"/>
                    <a:pt x="16943" y="18900"/>
                  </a:cubicBezTo>
                  <a:cubicBezTo>
                    <a:pt x="16943" y="18900"/>
                    <a:pt x="16943" y="16200"/>
                    <a:pt x="16844" y="16200"/>
                  </a:cubicBezTo>
                  <a:cubicBezTo>
                    <a:pt x="16844" y="16200"/>
                    <a:pt x="16745" y="16200"/>
                    <a:pt x="16745" y="16200"/>
                  </a:cubicBezTo>
                  <a:cubicBezTo>
                    <a:pt x="16745" y="16200"/>
                    <a:pt x="16745" y="16200"/>
                    <a:pt x="16745" y="16200"/>
                  </a:cubicBezTo>
                  <a:cubicBezTo>
                    <a:pt x="16745" y="16200"/>
                    <a:pt x="16646" y="16200"/>
                    <a:pt x="16646" y="16200"/>
                  </a:cubicBezTo>
                  <a:cubicBezTo>
                    <a:pt x="16646" y="18900"/>
                    <a:pt x="16646" y="18900"/>
                    <a:pt x="16646" y="16200"/>
                  </a:cubicBezTo>
                  <a:cubicBezTo>
                    <a:pt x="16547" y="16200"/>
                    <a:pt x="16547" y="13500"/>
                    <a:pt x="16448" y="13500"/>
                  </a:cubicBezTo>
                  <a:cubicBezTo>
                    <a:pt x="16448" y="13500"/>
                    <a:pt x="16448" y="13500"/>
                    <a:pt x="16448" y="13500"/>
                  </a:cubicBezTo>
                  <a:cubicBezTo>
                    <a:pt x="16448" y="13500"/>
                    <a:pt x="16448" y="16200"/>
                    <a:pt x="16448" y="16200"/>
                  </a:cubicBezTo>
                  <a:cubicBezTo>
                    <a:pt x="16448" y="16200"/>
                    <a:pt x="16448" y="16200"/>
                    <a:pt x="16448" y="16200"/>
                  </a:cubicBezTo>
                  <a:cubicBezTo>
                    <a:pt x="16448" y="16200"/>
                    <a:pt x="16448" y="18900"/>
                    <a:pt x="16448" y="18900"/>
                  </a:cubicBezTo>
                  <a:cubicBezTo>
                    <a:pt x="16448" y="18900"/>
                    <a:pt x="16448" y="18900"/>
                    <a:pt x="16349" y="18900"/>
                  </a:cubicBezTo>
                  <a:cubicBezTo>
                    <a:pt x="16349" y="18900"/>
                    <a:pt x="16250" y="18900"/>
                    <a:pt x="16250" y="16200"/>
                  </a:cubicBezTo>
                  <a:cubicBezTo>
                    <a:pt x="16250" y="16200"/>
                    <a:pt x="16250" y="16200"/>
                    <a:pt x="16349" y="16200"/>
                  </a:cubicBezTo>
                  <a:cubicBezTo>
                    <a:pt x="16349" y="16200"/>
                    <a:pt x="16349" y="16200"/>
                    <a:pt x="16448" y="16200"/>
                  </a:cubicBezTo>
                  <a:cubicBezTo>
                    <a:pt x="16349" y="16200"/>
                    <a:pt x="16349" y="16200"/>
                    <a:pt x="16349" y="16200"/>
                  </a:cubicBezTo>
                  <a:cubicBezTo>
                    <a:pt x="16349" y="16200"/>
                    <a:pt x="16349" y="13500"/>
                    <a:pt x="16349" y="13500"/>
                  </a:cubicBezTo>
                  <a:cubicBezTo>
                    <a:pt x="16250" y="13500"/>
                    <a:pt x="16150" y="13500"/>
                    <a:pt x="16150" y="10800"/>
                  </a:cubicBezTo>
                  <a:cubicBezTo>
                    <a:pt x="16150" y="10800"/>
                    <a:pt x="16150" y="10800"/>
                    <a:pt x="16150" y="10800"/>
                  </a:cubicBezTo>
                  <a:cubicBezTo>
                    <a:pt x="16051" y="10800"/>
                    <a:pt x="16051" y="10800"/>
                    <a:pt x="16051" y="10800"/>
                  </a:cubicBezTo>
                  <a:cubicBezTo>
                    <a:pt x="16051" y="10800"/>
                    <a:pt x="16051" y="13500"/>
                    <a:pt x="16051" y="13500"/>
                  </a:cubicBezTo>
                  <a:cubicBezTo>
                    <a:pt x="16051" y="13500"/>
                    <a:pt x="16150" y="13500"/>
                    <a:pt x="16150" y="13500"/>
                  </a:cubicBezTo>
                  <a:cubicBezTo>
                    <a:pt x="16150" y="16200"/>
                    <a:pt x="16150" y="16200"/>
                    <a:pt x="16150" y="16200"/>
                  </a:cubicBezTo>
                  <a:cubicBezTo>
                    <a:pt x="16150" y="16200"/>
                    <a:pt x="16051" y="16200"/>
                    <a:pt x="16051" y="18900"/>
                  </a:cubicBezTo>
                  <a:cubicBezTo>
                    <a:pt x="16051" y="18900"/>
                    <a:pt x="16051" y="18900"/>
                    <a:pt x="16051" y="18900"/>
                  </a:cubicBezTo>
                  <a:cubicBezTo>
                    <a:pt x="15952" y="18900"/>
                    <a:pt x="15952" y="18900"/>
                    <a:pt x="15853" y="18900"/>
                  </a:cubicBezTo>
                  <a:cubicBezTo>
                    <a:pt x="15754" y="18900"/>
                    <a:pt x="15754" y="18900"/>
                    <a:pt x="15655" y="18900"/>
                  </a:cubicBezTo>
                  <a:cubicBezTo>
                    <a:pt x="15655" y="16200"/>
                    <a:pt x="15556" y="18900"/>
                    <a:pt x="15556" y="18900"/>
                  </a:cubicBezTo>
                  <a:cubicBezTo>
                    <a:pt x="15556" y="18900"/>
                    <a:pt x="15556" y="18900"/>
                    <a:pt x="15556" y="18900"/>
                  </a:cubicBezTo>
                  <a:cubicBezTo>
                    <a:pt x="15556" y="18900"/>
                    <a:pt x="15457" y="16200"/>
                    <a:pt x="15457" y="18900"/>
                  </a:cubicBezTo>
                  <a:cubicBezTo>
                    <a:pt x="15457" y="18900"/>
                    <a:pt x="15457" y="18900"/>
                    <a:pt x="15358" y="18900"/>
                  </a:cubicBezTo>
                  <a:cubicBezTo>
                    <a:pt x="15358" y="18900"/>
                    <a:pt x="15358" y="18900"/>
                    <a:pt x="15358" y="16200"/>
                  </a:cubicBezTo>
                  <a:cubicBezTo>
                    <a:pt x="15259" y="16200"/>
                    <a:pt x="15259" y="16200"/>
                    <a:pt x="15259" y="18900"/>
                  </a:cubicBezTo>
                  <a:cubicBezTo>
                    <a:pt x="15259" y="18900"/>
                    <a:pt x="15259" y="18900"/>
                    <a:pt x="15160" y="18900"/>
                  </a:cubicBezTo>
                  <a:cubicBezTo>
                    <a:pt x="15160" y="18900"/>
                    <a:pt x="15061" y="18900"/>
                    <a:pt x="14961" y="16200"/>
                  </a:cubicBezTo>
                  <a:cubicBezTo>
                    <a:pt x="14961" y="16200"/>
                    <a:pt x="14961" y="16200"/>
                    <a:pt x="14961" y="16200"/>
                  </a:cubicBezTo>
                  <a:cubicBezTo>
                    <a:pt x="14862" y="16200"/>
                    <a:pt x="14763" y="16200"/>
                    <a:pt x="14763" y="16200"/>
                  </a:cubicBezTo>
                  <a:cubicBezTo>
                    <a:pt x="14664" y="16200"/>
                    <a:pt x="14664" y="16200"/>
                    <a:pt x="14664" y="16200"/>
                  </a:cubicBezTo>
                  <a:cubicBezTo>
                    <a:pt x="14664" y="16200"/>
                    <a:pt x="14664" y="16200"/>
                    <a:pt x="14664" y="18900"/>
                  </a:cubicBezTo>
                  <a:cubicBezTo>
                    <a:pt x="14565" y="18900"/>
                    <a:pt x="14565" y="18900"/>
                    <a:pt x="14466" y="18900"/>
                  </a:cubicBezTo>
                  <a:cubicBezTo>
                    <a:pt x="14466" y="18900"/>
                    <a:pt x="14367" y="18900"/>
                    <a:pt x="14367" y="18900"/>
                  </a:cubicBezTo>
                  <a:cubicBezTo>
                    <a:pt x="14367" y="18900"/>
                    <a:pt x="14268" y="18900"/>
                    <a:pt x="14268" y="16200"/>
                  </a:cubicBezTo>
                  <a:cubicBezTo>
                    <a:pt x="14268" y="16200"/>
                    <a:pt x="14169" y="16200"/>
                    <a:pt x="14169" y="16200"/>
                  </a:cubicBezTo>
                  <a:cubicBezTo>
                    <a:pt x="14169" y="16200"/>
                    <a:pt x="14169" y="16200"/>
                    <a:pt x="14169" y="16200"/>
                  </a:cubicBezTo>
                  <a:cubicBezTo>
                    <a:pt x="14169" y="16200"/>
                    <a:pt x="14169" y="13500"/>
                    <a:pt x="14169" y="13500"/>
                  </a:cubicBezTo>
                  <a:cubicBezTo>
                    <a:pt x="14070" y="13500"/>
                    <a:pt x="14070" y="13500"/>
                    <a:pt x="14070" y="13500"/>
                  </a:cubicBezTo>
                  <a:cubicBezTo>
                    <a:pt x="14070" y="13500"/>
                    <a:pt x="14070" y="13500"/>
                    <a:pt x="14070" y="13500"/>
                  </a:cubicBezTo>
                  <a:cubicBezTo>
                    <a:pt x="14070" y="13500"/>
                    <a:pt x="14070" y="16200"/>
                    <a:pt x="14070" y="16200"/>
                  </a:cubicBezTo>
                  <a:cubicBezTo>
                    <a:pt x="14070" y="16200"/>
                    <a:pt x="14169" y="16200"/>
                    <a:pt x="14169" y="16200"/>
                  </a:cubicBezTo>
                  <a:cubicBezTo>
                    <a:pt x="14169" y="16200"/>
                    <a:pt x="14070" y="16200"/>
                    <a:pt x="14070" y="16200"/>
                  </a:cubicBezTo>
                  <a:cubicBezTo>
                    <a:pt x="14070" y="16200"/>
                    <a:pt x="13971" y="16200"/>
                    <a:pt x="13971" y="18900"/>
                  </a:cubicBezTo>
                  <a:cubicBezTo>
                    <a:pt x="13971" y="18900"/>
                    <a:pt x="13872" y="18900"/>
                    <a:pt x="13872" y="18900"/>
                  </a:cubicBezTo>
                  <a:cubicBezTo>
                    <a:pt x="13772" y="18900"/>
                    <a:pt x="13772" y="16200"/>
                    <a:pt x="13673" y="18900"/>
                  </a:cubicBezTo>
                  <a:cubicBezTo>
                    <a:pt x="13673" y="18900"/>
                    <a:pt x="13673" y="18900"/>
                    <a:pt x="13574" y="18900"/>
                  </a:cubicBezTo>
                  <a:cubicBezTo>
                    <a:pt x="13574" y="18900"/>
                    <a:pt x="13475" y="18900"/>
                    <a:pt x="13475" y="18900"/>
                  </a:cubicBezTo>
                  <a:cubicBezTo>
                    <a:pt x="13475" y="18900"/>
                    <a:pt x="13376" y="18900"/>
                    <a:pt x="13376" y="18900"/>
                  </a:cubicBezTo>
                  <a:cubicBezTo>
                    <a:pt x="13277" y="18900"/>
                    <a:pt x="13277" y="18900"/>
                    <a:pt x="13178" y="16200"/>
                  </a:cubicBezTo>
                  <a:cubicBezTo>
                    <a:pt x="13079" y="16200"/>
                    <a:pt x="13079" y="16200"/>
                    <a:pt x="13079" y="16200"/>
                  </a:cubicBezTo>
                  <a:cubicBezTo>
                    <a:pt x="12980" y="16200"/>
                    <a:pt x="12980" y="16200"/>
                    <a:pt x="12980" y="16200"/>
                  </a:cubicBezTo>
                  <a:cubicBezTo>
                    <a:pt x="12881" y="18900"/>
                    <a:pt x="12881" y="16200"/>
                    <a:pt x="12782" y="18900"/>
                  </a:cubicBezTo>
                  <a:cubicBezTo>
                    <a:pt x="12683" y="18900"/>
                    <a:pt x="12683" y="18900"/>
                    <a:pt x="12583" y="18900"/>
                  </a:cubicBezTo>
                  <a:cubicBezTo>
                    <a:pt x="12583" y="16200"/>
                    <a:pt x="12583" y="16200"/>
                    <a:pt x="12484" y="16200"/>
                  </a:cubicBezTo>
                  <a:cubicBezTo>
                    <a:pt x="12484" y="18900"/>
                    <a:pt x="12484" y="18900"/>
                    <a:pt x="12385" y="18900"/>
                  </a:cubicBezTo>
                  <a:cubicBezTo>
                    <a:pt x="12385" y="18900"/>
                    <a:pt x="12286" y="18900"/>
                    <a:pt x="12187" y="18900"/>
                  </a:cubicBezTo>
                  <a:cubicBezTo>
                    <a:pt x="12187" y="18900"/>
                    <a:pt x="12187" y="18900"/>
                    <a:pt x="12187" y="18900"/>
                  </a:cubicBezTo>
                  <a:cubicBezTo>
                    <a:pt x="12187" y="18900"/>
                    <a:pt x="12088" y="18900"/>
                    <a:pt x="12088" y="16200"/>
                  </a:cubicBezTo>
                  <a:cubicBezTo>
                    <a:pt x="12088" y="18900"/>
                    <a:pt x="12088" y="18900"/>
                    <a:pt x="12088" y="18900"/>
                  </a:cubicBezTo>
                  <a:cubicBezTo>
                    <a:pt x="12088" y="18900"/>
                    <a:pt x="11989" y="18900"/>
                    <a:pt x="11989" y="18900"/>
                  </a:cubicBezTo>
                  <a:cubicBezTo>
                    <a:pt x="11989" y="18900"/>
                    <a:pt x="11890" y="18900"/>
                    <a:pt x="11890" y="18900"/>
                  </a:cubicBezTo>
                  <a:cubicBezTo>
                    <a:pt x="11890" y="18900"/>
                    <a:pt x="11791" y="18900"/>
                    <a:pt x="11791" y="18900"/>
                  </a:cubicBezTo>
                  <a:cubicBezTo>
                    <a:pt x="11791" y="18900"/>
                    <a:pt x="11791" y="18900"/>
                    <a:pt x="11791" y="18900"/>
                  </a:cubicBezTo>
                  <a:cubicBezTo>
                    <a:pt x="11791" y="18900"/>
                    <a:pt x="11791" y="18900"/>
                    <a:pt x="11791" y="16200"/>
                  </a:cubicBezTo>
                  <a:cubicBezTo>
                    <a:pt x="11791" y="16200"/>
                    <a:pt x="11791" y="16200"/>
                    <a:pt x="11791" y="16200"/>
                  </a:cubicBezTo>
                  <a:cubicBezTo>
                    <a:pt x="11791" y="16200"/>
                    <a:pt x="11890" y="16200"/>
                    <a:pt x="11890" y="16200"/>
                  </a:cubicBezTo>
                  <a:cubicBezTo>
                    <a:pt x="11890" y="16200"/>
                    <a:pt x="11890" y="16200"/>
                    <a:pt x="11989" y="16200"/>
                  </a:cubicBezTo>
                  <a:cubicBezTo>
                    <a:pt x="11989" y="16200"/>
                    <a:pt x="11989" y="16200"/>
                    <a:pt x="11989" y="16200"/>
                  </a:cubicBezTo>
                  <a:cubicBezTo>
                    <a:pt x="12088" y="16200"/>
                    <a:pt x="12088" y="16200"/>
                    <a:pt x="12088" y="13500"/>
                  </a:cubicBezTo>
                  <a:cubicBezTo>
                    <a:pt x="12088" y="13500"/>
                    <a:pt x="12088" y="13500"/>
                    <a:pt x="12088" y="10800"/>
                  </a:cubicBezTo>
                  <a:cubicBezTo>
                    <a:pt x="12088" y="10800"/>
                    <a:pt x="11989" y="10800"/>
                    <a:pt x="11989" y="10800"/>
                  </a:cubicBezTo>
                  <a:cubicBezTo>
                    <a:pt x="11989" y="10800"/>
                    <a:pt x="11989" y="13500"/>
                    <a:pt x="11989" y="13500"/>
                  </a:cubicBezTo>
                  <a:cubicBezTo>
                    <a:pt x="11989" y="13500"/>
                    <a:pt x="11890" y="13500"/>
                    <a:pt x="11890" y="13500"/>
                  </a:cubicBezTo>
                  <a:cubicBezTo>
                    <a:pt x="11890" y="13500"/>
                    <a:pt x="11890" y="10800"/>
                    <a:pt x="11890" y="10800"/>
                  </a:cubicBezTo>
                  <a:cubicBezTo>
                    <a:pt x="11890" y="10800"/>
                    <a:pt x="11890" y="10800"/>
                    <a:pt x="11890" y="10800"/>
                  </a:cubicBezTo>
                  <a:cubicBezTo>
                    <a:pt x="11791" y="10800"/>
                    <a:pt x="11791" y="10800"/>
                    <a:pt x="11692" y="10800"/>
                  </a:cubicBezTo>
                  <a:cubicBezTo>
                    <a:pt x="11692" y="10800"/>
                    <a:pt x="11692" y="10800"/>
                    <a:pt x="11692" y="10800"/>
                  </a:cubicBezTo>
                  <a:cubicBezTo>
                    <a:pt x="11692" y="10800"/>
                    <a:pt x="11692" y="10800"/>
                    <a:pt x="11692" y="10800"/>
                  </a:cubicBezTo>
                  <a:cubicBezTo>
                    <a:pt x="11692" y="10800"/>
                    <a:pt x="11692" y="10800"/>
                    <a:pt x="11692" y="10800"/>
                  </a:cubicBezTo>
                  <a:cubicBezTo>
                    <a:pt x="11791" y="10800"/>
                    <a:pt x="11791" y="13500"/>
                    <a:pt x="11791" y="13500"/>
                  </a:cubicBezTo>
                  <a:cubicBezTo>
                    <a:pt x="11791" y="13500"/>
                    <a:pt x="11791" y="13500"/>
                    <a:pt x="11791" y="13500"/>
                  </a:cubicBezTo>
                  <a:cubicBezTo>
                    <a:pt x="11791" y="13500"/>
                    <a:pt x="11692" y="13500"/>
                    <a:pt x="11692" y="13500"/>
                  </a:cubicBezTo>
                  <a:cubicBezTo>
                    <a:pt x="11692" y="13500"/>
                    <a:pt x="11692" y="13500"/>
                    <a:pt x="11692" y="16200"/>
                  </a:cubicBezTo>
                  <a:cubicBezTo>
                    <a:pt x="11692" y="16200"/>
                    <a:pt x="11593" y="16200"/>
                    <a:pt x="11593" y="16200"/>
                  </a:cubicBezTo>
                  <a:cubicBezTo>
                    <a:pt x="11593" y="16200"/>
                    <a:pt x="11494" y="16200"/>
                    <a:pt x="11494" y="16200"/>
                  </a:cubicBezTo>
                  <a:cubicBezTo>
                    <a:pt x="11394" y="16200"/>
                    <a:pt x="11394" y="13500"/>
                    <a:pt x="11295" y="13500"/>
                  </a:cubicBezTo>
                  <a:cubicBezTo>
                    <a:pt x="11295" y="13500"/>
                    <a:pt x="11295" y="13500"/>
                    <a:pt x="11295" y="13500"/>
                  </a:cubicBezTo>
                  <a:cubicBezTo>
                    <a:pt x="11196" y="13500"/>
                    <a:pt x="11196" y="13500"/>
                    <a:pt x="11196" y="13500"/>
                  </a:cubicBezTo>
                  <a:cubicBezTo>
                    <a:pt x="11196" y="13500"/>
                    <a:pt x="11196" y="13500"/>
                    <a:pt x="11196" y="13500"/>
                  </a:cubicBezTo>
                  <a:cubicBezTo>
                    <a:pt x="11196" y="16200"/>
                    <a:pt x="11196" y="16200"/>
                    <a:pt x="11295" y="16200"/>
                  </a:cubicBezTo>
                  <a:cubicBezTo>
                    <a:pt x="11295" y="16200"/>
                    <a:pt x="11295" y="18900"/>
                    <a:pt x="11295" y="18900"/>
                  </a:cubicBezTo>
                  <a:cubicBezTo>
                    <a:pt x="11295" y="18900"/>
                    <a:pt x="11295" y="18900"/>
                    <a:pt x="11295" y="18900"/>
                  </a:cubicBezTo>
                  <a:cubicBezTo>
                    <a:pt x="11295" y="18900"/>
                    <a:pt x="11295" y="18900"/>
                    <a:pt x="11196" y="18900"/>
                  </a:cubicBezTo>
                  <a:cubicBezTo>
                    <a:pt x="11196" y="18900"/>
                    <a:pt x="11097" y="18900"/>
                    <a:pt x="10998" y="18900"/>
                  </a:cubicBezTo>
                  <a:cubicBezTo>
                    <a:pt x="10998" y="18900"/>
                    <a:pt x="10899" y="16200"/>
                    <a:pt x="10899" y="16200"/>
                  </a:cubicBezTo>
                  <a:cubicBezTo>
                    <a:pt x="10899" y="16200"/>
                    <a:pt x="10800" y="16200"/>
                    <a:pt x="10800" y="18900"/>
                  </a:cubicBezTo>
                  <a:cubicBezTo>
                    <a:pt x="10701" y="18900"/>
                    <a:pt x="10701" y="18900"/>
                    <a:pt x="10701" y="18900"/>
                  </a:cubicBezTo>
                  <a:cubicBezTo>
                    <a:pt x="10602" y="18900"/>
                    <a:pt x="10503" y="18900"/>
                    <a:pt x="10503" y="16200"/>
                  </a:cubicBezTo>
                  <a:cubicBezTo>
                    <a:pt x="10503" y="16200"/>
                    <a:pt x="10404" y="16200"/>
                    <a:pt x="10404" y="16200"/>
                  </a:cubicBezTo>
                  <a:cubicBezTo>
                    <a:pt x="10404" y="16200"/>
                    <a:pt x="10305" y="16200"/>
                    <a:pt x="10206" y="16200"/>
                  </a:cubicBezTo>
                  <a:cubicBezTo>
                    <a:pt x="10206" y="16200"/>
                    <a:pt x="10206" y="16200"/>
                    <a:pt x="10206" y="16200"/>
                  </a:cubicBezTo>
                  <a:cubicBezTo>
                    <a:pt x="10305" y="16200"/>
                    <a:pt x="10206" y="18900"/>
                    <a:pt x="10206" y="18900"/>
                  </a:cubicBezTo>
                  <a:cubicBezTo>
                    <a:pt x="10106" y="18900"/>
                    <a:pt x="10106" y="18900"/>
                    <a:pt x="10007" y="18900"/>
                  </a:cubicBezTo>
                  <a:cubicBezTo>
                    <a:pt x="9908" y="18900"/>
                    <a:pt x="9908" y="18900"/>
                    <a:pt x="9908" y="18900"/>
                  </a:cubicBezTo>
                  <a:cubicBezTo>
                    <a:pt x="9809" y="18900"/>
                    <a:pt x="9809" y="16200"/>
                    <a:pt x="9710" y="16200"/>
                  </a:cubicBezTo>
                  <a:cubicBezTo>
                    <a:pt x="9710" y="16200"/>
                    <a:pt x="9710" y="16200"/>
                    <a:pt x="9710" y="16200"/>
                  </a:cubicBezTo>
                  <a:cubicBezTo>
                    <a:pt x="9611" y="16200"/>
                    <a:pt x="9611" y="16200"/>
                    <a:pt x="9611" y="16200"/>
                  </a:cubicBezTo>
                  <a:cubicBezTo>
                    <a:pt x="9611" y="16200"/>
                    <a:pt x="9611" y="16200"/>
                    <a:pt x="9611" y="16200"/>
                  </a:cubicBezTo>
                  <a:cubicBezTo>
                    <a:pt x="9611" y="16200"/>
                    <a:pt x="9611" y="16200"/>
                    <a:pt x="9611" y="16200"/>
                  </a:cubicBezTo>
                  <a:cubicBezTo>
                    <a:pt x="9611" y="16200"/>
                    <a:pt x="9611" y="16200"/>
                    <a:pt x="9611" y="16200"/>
                  </a:cubicBezTo>
                  <a:cubicBezTo>
                    <a:pt x="9611" y="18900"/>
                    <a:pt x="9512" y="18900"/>
                    <a:pt x="9413" y="18900"/>
                  </a:cubicBezTo>
                  <a:cubicBezTo>
                    <a:pt x="9413" y="18900"/>
                    <a:pt x="9413" y="18900"/>
                    <a:pt x="9413" y="18900"/>
                  </a:cubicBezTo>
                  <a:cubicBezTo>
                    <a:pt x="9413" y="16200"/>
                    <a:pt x="9413" y="16200"/>
                    <a:pt x="9413" y="16200"/>
                  </a:cubicBezTo>
                  <a:cubicBezTo>
                    <a:pt x="9413" y="16200"/>
                    <a:pt x="9413" y="13500"/>
                    <a:pt x="9413" y="13500"/>
                  </a:cubicBezTo>
                  <a:cubicBezTo>
                    <a:pt x="9413" y="13500"/>
                    <a:pt x="9413" y="13500"/>
                    <a:pt x="9413" y="13500"/>
                  </a:cubicBezTo>
                  <a:cubicBezTo>
                    <a:pt x="9413" y="13500"/>
                    <a:pt x="9413" y="13500"/>
                    <a:pt x="9413" y="13500"/>
                  </a:cubicBezTo>
                  <a:cubicBezTo>
                    <a:pt x="9413" y="16200"/>
                    <a:pt x="9314" y="16200"/>
                    <a:pt x="9314" y="16200"/>
                  </a:cubicBezTo>
                  <a:cubicBezTo>
                    <a:pt x="9314" y="18900"/>
                    <a:pt x="9314" y="18900"/>
                    <a:pt x="9314" y="18900"/>
                  </a:cubicBezTo>
                  <a:cubicBezTo>
                    <a:pt x="9215" y="16200"/>
                    <a:pt x="9215" y="16200"/>
                    <a:pt x="9116" y="18900"/>
                  </a:cubicBezTo>
                  <a:cubicBezTo>
                    <a:pt x="9116" y="18900"/>
                    <a:pt x="9116" y="18900"/>
                    <a:pt x="9116" y="18900"/>
                  </a:cubicBezTo>
                  <a:cubicBezTo>
                    <a:pt x="9017" y="18900"/>
                    <a:pt x="9017" y="18900"/>
                    <a:pt x="9017" y="18900"/>
                  </a:cubicBezTo>
                  <a:cubicBezTo>
                    <a:pt x="8917" y="18900"/>
                    <a:pt x="8917" y="18900"/>
                    <a:pt x="8818" y="18900"/>
                  </a:cubicBezTo>
                  <a:cubicBezTo>
                    <a:pt x="8719" y="18900"/>
                    <a:pt x="8521" y="18900"/>
                    <a:pt x="8422" y="18900"/>
                  </a:cubicBezTo>
                  <a:cubicBezTo>
                    <a:pt x="8323" y="18900"/>
                    <a:pt x="8323" y="18900"/>
                    <a:pt x="8323" y="18900"/>
                  </a:cubicBezTo>
                  <a:cubicBezTo>
                    <a:pt x="8224" y="18900"/>
                    <a:pt x="8125" y="18900"/>
                    <a:pt x="8125" y="18900"/>
                  </a:cubicBezTo>
                  <a:cubicBezTo>
                    <a:pt x="8125" y="18900"/>
                    <a:pt x="8026" y="18900"/>
                    <a:pt x="8026" y="18900"/>
                  </a:cubicBezTo>
                  <a:cubicBezTo>
                    <a:pt x="7927" y="18900"/>
                    <a:pt x="7927" y="18900"/>
                    <a:pt x="7927" y="18900"/>
                  </a:cubicBezTo>
                  <a:cubicBezTo>
                    <a:pt x="7927" y="18900"/>
                    <a:pt x="7828" y="18900"/>
                    <a:pt x="7828" y="18900"/>
                  </a:cubicBezTo>
                  <a:cubicBezTo>
                    <a:pt x="7828" y="18900"/>
                    <a:pt x="7728" y="18900"/>
                    <a:pt x="7629" y="18900"/>
                  </a:cubicBezTo>
                  <a:cubicBezTo>
                    <a:pt x="7530" y="18900"/>
                    <a:pt x="7431" y="18900"/>
                    <a:pt x="7332" y="18900"/>
                  </a:cubicBezTo>
                  <a:cubicBezTo>
                    <a:pt x="7233" y="18900"/>
                    <a:pt x="7233" y="18900"/>
                    <a:pt x="7134" y="18900"/>
                  </a:cubicBezTo>
                  <a:cubicBezTo>
                    <a:pt x="7035" y="18900"/>
                    <a:pt x="7035" y="18900"/>
                    <a:pt x="6936" y="18900"/>
                  </a:cubicBezTo>
                  <a:cubicBezTo>
                    <a:pt x="6936" y="18900"/>
                    <a:pt x="6837" y="18900"/>
                    <a:pt x="6837" y="18900"/>
                  </a:cubicBezTo>
                  <a:cubicBezTo>
                    <a:pt x="6837" y="18900"/>
                    <a:pt x="6837" y="18900"/>
                    <a:pt x="6837" y="18900"/>
                  </a:cubicBezTo>
                  <a:cubicBezTo>
                    <a:pt x="6738" y="18900"/>
                    <a:pt x="6738" y="18900"/>
                    <a:pt x="6738" y="18900"/>
                  </a:cubicBezTo>
                  <a:cubicBezTo>
                    <a:pt x="6738" y="18900"/>
                    <a:pt x="6639" y="16200"/>
                    <a:pt x="6639" y="16200"/>
                  </a:cubicBezTo>
                  <a:cubicBezTo>
                    <a:pt x="6639" y="16200"/>
                    <a:pt x="6639" y="16200"/>
                    <a:pt x="6639" y="16200"/>
                  </a:cubicBezTo>
                  <a:cubicBezTo>
                    <a:pt x="6639" y="18900"/>
                    <a:pt x="6639" y="18900"/>
                    <a:pt x="6539" y="18900"/>
                  </a:cubicBezTo>
                  <a:cubicBezTo>
                    <a:pt x="6539" y="18900"/>
                    <a:pt x="6440" y="18900"/>
                    <a:pt x="6341" y="18900"/>
                  </a:cubicBezTo>
                  <a:cubicBezTo>
                    <a:pt x="6242" y="18900"/>
                    <a:pt x="6242" y="18900"/>
                    <a:pt x="6242" y="18900"/>
                  </a:cubicBezTo>
                  <a:cubicBezTo>
                    <a:pt x="6143" y="18900"/>
                    <a:pt x="6044" y="18900"/>
                    <a:pt x="5945" y="16200"/>
                  </a:cubicBezTo>
                  <a:cubicBezTo>
                    <a:pt x="5945" y="16200"/>
                    <a:pt x="5945" y="16200"/>
                    <a:pt x="5945" y="16200"/>
                  </a:cubicBezTo>
                  <a:cubicBezTo>
                    <a:pt x="5945" y="16200"/>
                    <a:pt x="5945" y="18900"/>
                    <a:pt x="5846" y="18900"/>
                  </a:cubicBezTo>
                  <a:cubicBezTo>
                    <a:pt x="5846" y="18900"/>
                    <a:pt x="5846" y="18900"/>
                    <a:pt x="5747" y="18900"/>
                  </a:cubicBezTo>
                  <a:cubicBezTo>
                    <a:pt x="5747" y="18900"/>
                    <a:pt x="5648" y="18900"/>
                    <a:pt x="5549" y="18900"/>
                  </a:cubicBezTo>
                  <a:cubicBezTo>
                    <a:pt x="5350" y="18900"/>
                    <a:pt x="5251" y="18900"/>
                    <a:pt x="5053" y="18900"/>
                  </a:cubicBezTo>
                  <a:cubicBezTo>
                    <a:pt x="5053" y="18900"/>
                    <a:pt x="4954" y="18900"/>
                    <a:pt x="4855" y="21600"/>
                  </a:cubicBezTo>
                  <a:cubicBezTo>
                    <a:pt x="4855" y="21600"/>
                    <a:pt x="4855" y="21600"/>
                    <a:pt x="4855" y="18900"/>
                  </a:cubicBezTo>
                  <a:cubicBezTo>
                    <a:pt x="4756" y="18900"/>
                    <a:pt x="4756" y="18900"/>
                    <a:pt x="4657" y="18900"/>
                  </a:cubicBezTo>
                  <a:cubicBezTo>
                    <a:pt x="4657" y="18900"/>
                    <a:pt x="4657" y="18900"/>
                    <a:pt x="4558" y="18900"/>
                  </a:cubicBezTo>
                  <a:cubicBezTo>
                    <a:pt x="4558" y="18900"/>
                    <a:pt x="4459" y="18900"/>
                    <a:pt x="4459" y="18900"/>
                  </a:cubicBezTo>
                  <a:cubicBezTo>
                    <a:pt x="4459" y="18900"/>
                    <a:pt x="4360" y="18900"/>
                    <a:pt x="4360" y="18900"/>
                  </a:cubicBezTo>
                  <a:cubicBezTo>
                    <a:pt x="4261" y="18900"/>
                    <a:pt x="4161" y="21600"/>
                    <a:pt x="4062" y="18900"/>
                  </a:cubicBezTo>
                  <a:cubicBezTo>
                    <a:pt x="4062" y="18900"/>
                    <a:pt x="4062" y="18900"/>
                    <a:pt x="3963" y="18900"/>
                  </a:cubicBezTo>
                  <a:cubicBezTo>
                    <a:pt x="3963" y="21600"/>
                    <a:pt x="3864" y="21600"/>
                    <a:pt x="3765" y="18900"/>
                  </a:cubicBezTo>
                  <a:cubicBezTo>
                    <a:pt x="3666" y="18900"/>
                    <a:pt x="3567" y="18900"/>
                    <a:pt x="3468" y="18900"/>
                  </a:cubicBezTo>
                  <a:cubicBezTo>
                    <a:pt x="3369" y="18900"/>
                    <a:pt x="3369" y="18900"/>
                    <a:pt x="3270" y="18900"/>
                  </a:cubicBezTo>
                  <a:cubicBezTo>
                    <a:pt x="3270" y="18900"/>
                    <a:pt x="3270" y="18900"/>
                    <a:pt x="3270" y="18900"/>
                  </a:cubicBezTo>
                  <a:cubicBezTo>
                    <a:pt x="3171" y="18900"/>
                    <a:pt x="3171" y="18900"/>
                    <a:pt x="3171" y="18900"/>
                  </a:cubicBezTo>
                  <a:cubicBezTo>
                    <a:pt x="3072" y="18900"/>
                    <a:pt x="3072" y="18900"/>
                    <a:pt x="3072" y="18900"/>
                  </a:cubicBezTo>
                  <a:cubicBezTo>
                    <a:pt x="3072" y="18900"/>
                    <a:pt x="3072" y="18900"/>
                    <a:pt x="2972" y="18900"/>
                  </a:cubicBezTo>
                  <a:cubicBezTo>
                    <a:pt x="2972" y="18900"/>
                    <a:pt x="2873" y="18900"/>
                    <a:pt x="2873" y="18900"/>
                  </a:cubicBezTo>
                  <a:cubicBezTo>
                    <a:pt x="2774" y="18900"/>
                    <a:pt x="2576" y="18900"/>
                    <a:pt x="2477" y="18900"/>
                  </a:cubicBezTo>
                  <a:cubicBezTo>
                    <a:pt x="2477" y="18900"/>
                    <a:pt x="2378" y="18900"/>
                    <a:pt x="2279" y="18900"/>
                  </a:cubicBezTo>
                  <a:cubicBezTo>
                    <a:pt x="2180" y="18900"/>
                    <a:pt x="1982" y="18900"/>
                    <a:pt x="1783" y="18900"/>
                  </a:cubicBezTo>
                  <a:cubicBezTo>
                    <a:pt x="1783" y="18900"/>
                    <a:pt x="1783" y="18900"/>
                    <a:pt x="1684" y="18900"/>
                  </a:cubicBezTo>
                  <a:cubicBezTo>
                    <a:pt x="1684" y="18900"/>
                    <a:pt x="1585" y="18900"/>
                    <a:pt x="1585" y="18900"/>
                  </a:cubicBezTo>
                  <a:cubicBezTo>
                    <a:pt x="1486" y="18900"/>
                    <a:pt x="1486" y="18900"/>
                    <a:pt x="1387" y="18900"/>
                  </a:cubicBezTo>
                  <a:cubicBezTo>
                    <a:pt x="1387" y="18900"/>
                    <a:pt x="1387" y="18900"/>
                    <a:pt x="1288" y="18900"/>
                  </a:cubicBezTo>
                  <a:cubicBezTo>
                    <a:pt x="1288" y="18900"/>
                    <a:pt x="1288" y="18900"/>
                    <a:pt x="1189" y="18900"/>
                  </a:cubicBezTo>
                  <a:cubicBezTo>
                    <a:pt x="1189" y="18900"/>
                    <a:pt x="1090" y="18900"/>
                    <a:pt x="991" y="18900"/>
                  </a:cubicBezTo>
                  <a:cubicBezTo>
                    <a:pt x="991" y="18900"/>
                    <a:pt x="991" y="18900"/>
                    <a:pt x="991" y="18900"/>
                  </a:cubicBezTo>
                  <a:cubicBezTo>
                    <a:pt x="892" y="18900"/>
                    <a:pt x="793" y="18900"/>
                    <a:pt x="793" y="18900"/>
                  </a:cubicBezTo>
                  <a:cubicBezTo>
                    <a:pt x="594" y="18900"/>
                    <a:pt x="495" y="18900"/>
                    <a:pt x="297" y="18900"/>
                  </a:cubicBezTo>
                  <a:cubicBezTo>
                    <a:pt x="198" y="18900"/>
                    <a:pt x="99" y="16200"/>
                    <a:pt x="0" y="13500"/>
                  </a:cubicBezTo>
                  <a:cubicBezTo>
                    <a:pt x="0" y="13500"/>
                    <a:pt x="0" y="13500"/>
                    <a:pt x="0" y="13500"/>
                  </a:cubicBezTo>
                  <a:cubicBezTo>
                    <a:pt x="99" y="10800"/>
                    <a:pt x="99" y="10800"/>
                    <a:pt x="198" y="10800"/>
                  </a:cubicBezTo>
                  <a:cubicBezTo>
                    <a:pt x="297" y="10800"/>
                    <a:pt x="495" y="8100"/>
                    <a:pt x="594" y="8100"/>
                  </a:cubicBezTo>
                  <a:cubicBezTo>
                    <a:pt x="694" y="8100"/>
                    <a:pt x="892" y="8100"/>
                    <a:pt x="991" y="8100"/>
                  </a:cubicBezTo>
                  <a:cubicBezTo>
                    <a:pt x="991" y="8100"/>
                    <a:pt x="991" y="8100"/>
                    <a:pt x="1090" y="8100"/>
                  </a:cubicBezTo>
                  <a:cubicBezTo>
                    <a:pt x="1090" y="8100"/>
                    <a:pt x="1090" y="8100"/>
                    <a:pt x="1189" y="8100"/>
                  </a:cubicBezTo>
                  <a:cubicBezTo>
                    <a:pt x="1189" y="8100"/>
                    <a:pt x="1288" y="8100"/>
                    <a:pt x="1288" y="8100"/>
                  </a:cubicBezTo>
                  <a:cubicBezTo>
                    <a:pt x="1387" y="8100"/>
                    <a:pt x="1387" y="8100"/>
                    <a:pt x="1387" y="8100"/>
                  </a:cubicBezTo>
                  <a:cubicBezTo>
                    <a:pt x="1486" y="8100"/>
                    <a:pt x="1486" y="8100"/>
                    <a:pt x="1486" y="8100"/>
                  </a:cubicBezTo>
                  <a:cubicBezTo>
                    <a:pt x="1486" y="10800"/>
                    <a:pt x="1486" y="10800"/>
                    <a:pt x="1585" y="8100"/>
                  </a:cubicBezTo>
                  <a:cubicBezTo>
                    <a:pt x="1585" y="8100"/>
                    <a:pt x="1585" y="8100"/>
                    <a:pt x="1585" y="8100"/>
                  </a:cubicBezTo>
                  <a:cubicBezTo>
                    <a:pt x="1684" y="8100"/>
                    <a:pt x="1684" y="8100"/>
                    <a:pt x="1783" y="8100"/>
                  </a:cubicBezTo>
                  <a:cubicBezTo>
                    <a:pt x="1783" y="8100"/>
                    <a:pt x="1783" y="8100"/>
                    <a:pt x="1783" y="8100"/>
                  </a:cubicBezTo>
                  <a:cubicBezTo>
                    <a:pt x="1883" y="8100"/>
                    <a:pt x="1883" y="8100"/>
                    <a:pt x="1883" y="8100"/>
                  </a:cubicBezTo>
                  <a:cubicBezTo>
                    <a:pt x="1883" y="8100"/>
                    <a:pt x="1982" y="8100"/>
                    <a:pt x="1982" y="8100"/>
                  </a:cubicBezTo>
                  <a:cubicBezTo>
                    <a:pt x="1982" y="8100"/>
                    <a:pt x="1982" y="8100"/>
                    <a:pt x="1982" y="8100"/>
                  </a:cubicBezTo>
                  <a:cubicBezTo>
                    <a:pt x="1982" y="8100"/>
                    <a:pt x="1982" y="8100"/>
                    <a:pt x="2081" y="8100"/>
                  </a:cubicBezTo>
                  <a:cubicBezTo>
                    <a:pt x="2081" y="8100"/>
                    <a:pt x="2180" y="8100"/>
                    <a:pt x="2279" y="8100"/>
                  </a:cubicBezTo>
                  <a:cubicBezTo>
                    <a:pt x="2279" y="8100"/>
                    <a:pt x="2279" y="8100"/>
                    <a:pt x="2378" y="8100"/>
                  </a:cubicBezTo>
                  <a:cubicBezTo>
                    <a:pt x="2378" y="8100"/>
                    <a:pt x="2378" y="8100"/>
                    <a:pt x="2477" y="8100"/>
                  </a:cubicBezTo>
                  <a:cubicBezTo>
                    <a:pt x="2477" y="10800"/>
                    <a:pt x="2477" y="10800"/>
                    <a:pt x="2477" y="10800"/>
                  </a:cubicBezTo>
                  <a:cubicBezTo>
                    <a:pt x="2576" y="8100"/>
                    <a:pt x="2675" y="8100"/>
                    <a:pt x="2774" y="8100"/>
                  </a:cubicBezTo>
                  <a:cubicBezTo>
                    <a:pt x="2774" y="5400"/>
                    <a:pt x="2873" y="8100"/>
                    <a:pt x="2873" y="8100"/>
                  </a:cubicBezTo>
                  <a:cubicBezTo>
                    <a:pt x="2972" y="8100"/>
                    <a:pt x="2972" y="8100"/>
                    <a:pt x="2972" y="8100"/>
                  </a:cubicBezTo>
                  <a:cubicBezTo>
                    <a:pt x="2972" y="8100"/>
                    <a:pt x="2972" y="8100"/>
                    <a:pt x="2972" y="8100"/>
                  </a:cubicBezTo>
                  <a:cubicBezTo>
                    <a:pt x="2972" y="8100"/>
                    <a:pt x="3072" y="8100"/>
                    <a:pt x="3072" y="8100"/>
                  </a:cubicBezTo>
                  <a:cubicBezTo>
                    <a:pt x="3072" y="8100"/>
                    <a:pt x="3171" y="8100"/>
                    <a:pt x="3270" y="5400"/>
                  </a:cubicBezTo>
                  <a:cubicBezTo>
                    <a:pt x="3270" y="5400"/>
                    <a:pt x="3369" y="5400"/>
                    <a:pt x="3468" y="8100"/>
                  </a:cubicBezTo>
                  <a:cubicBezTo>
                    <a:pt x="3468" y="8100"/>
                    <a:pt x="3567" y="8100"/>
                    <a:pt x="3567" y="8100"/>
                  </a:cubicBezTo>
                  <a:cubicBezTo>
                    <a:pt x="3567" y="8100"/>
                    <a:pt x="3666" y="8100"/>
                    <a:pt x="3666" y="8100"/>
                  </a:cubicBezTo>
                  <a:cubicBezTo>
                    <a:pt x="3666" y="8100"/>
                    <a:pt x="3666" y="8100"/>
                    <a:pt x="3765" y="8100"/>
                  </a:cubicBezTo>
                  <a:cubicBezTo>
                    <a:pt x="3765" y="8100"/>
                    <a:pt x="3864" y="8100"/>
                    <a:pt x="3864" y="10800"/>
                  </a:cubicBezTo>
                  <a:cubicBezTo>
                    <a:pt x="3864" y="10800"/>
                    <a:pt x="3864" y="10800"/>
                    <a:pt x="3864" y="10800"/>
                  </a:cubicBezTo>
                  <a:cubicBezTo>
                    <a:pt x="3864" y="10800"/>
                    <a:pt x="3864" y="10800"/>
                    <a:pt x="3963" y="10800"/>
                  </a:cubicBezTo>
                  <a:cubicBezTo>
                    <a:pt x="3963" y="10800"/>
                    <a:pt x="4062" y="8100"/>
                    <a:pt x="4062" y="8100"/>
                  </a:cubicBezTo>
                  <a:cubicBezTo>
                    <a:pt x="4062" y="8100"/>
                    <a:pt x="4161" y="8100"/>
                    <a:pt x="4161" y="8100"/>
                  </a:cubicBezTo>
                  <a:cubicBezTo>
                    <a:pt x="4261" y="8100"/>
                    <a:pt x="4261" y="5400"/>
                    <a:pt x="4360" y="5400"/>
                  </a:cubicBezTo>
                  <a:cubicBezTo>
                    <a:pt x="4360" y="5400"/>
                    <a:pt x="4459" y="5400"/>
                    <a:pt x="4459" y="5400"/>
                  </a:cubicBezTo>
                  <a:cubicBezTo>
                    <a:pt x="4558" y="5400"/>
                    <a:pt x="4558" y="8100"/>
                    <a:pt x="4558" y="8100"/>
                  </a:cubicBezTo>
                  <a:cubicBezTo>
                    <a:pt x="4558" y="8100"/>
                    <a:pt x="4657" y="10800"/>
                    <a:pt x="4657" y="10800"/>
                  </a:cubicBezTo>
                  <a:cubicBezTo>
                    <a:pt x="4657" y="10800"/>
                    <a:pt x="4756" y="10800"/>
                    <a:pt x="4756" y="10800"/>
                  </a:cubicBezTo>
                  <a:cubicBezTo>
                    <a:pt x="4756" y="10800"/>
                    <a:pt x="4756" y="10800"/>
                    <a:pt x="4756" y="10800"/>
                  </a:cubicBezTo>
                  <a:cubicBezTo>
                    <a:pt x="4756" y="10800"/>
                    <a:pt x="4756" y="10800"/>
                    <a:pt x="4756" y="10800"/>
                  </a:cubicBezTo>
                  <a:cubicBezTo>
                    <a:pt x="4756" y="10800"/>
                    <a:pt x="4756" y="10800"/>
                    <a:pt x="4756" y="10800"/>
                  </a:cubicBezTo>
                  <a:cubicBezTo>
                    <a:pt x="4855" y="10800"/>
                    <a:pt x="4855" y="10800"/>
                    <a:pt x="4855" y="10800"/>
                  </a:cubicBezTo>
                  <a:cubicBezTo>
                    <a:pt x="4954" y="10800"/>
                    <a:pt x="4954" y="8100"/>
                    <a:pt x="5053" y="8100"/>
                  </a:cubicBezTo>
                  <a:cubicBezTo>
                    <a:pt x="5053" y="8100"/>
                    <a:pt x="5053" y="8100"/>
                    <a:pt x="5053" y="8100"/>
                  </a:cubicBezTo>
                  <a:cubicBezTo>
                    <a:pt x="5152" y="10800"/>
                    <a:pt x="5152" y="10800"/>
                    <a:pt x="5152" y="10800"/>
                  </a:cubicBezTo>
                  <a:cubicBezTo>
                    <a:pt x="5152" y="10800"/>
                    <a:pt x="5152" y="10800"/>
                    <a:pt x="5152" y="10800"/>
                  </a:cubicBezTo>
                  <a:cubicBezTo>
                    <a:pt x="5152" y="10800"/>
                    <a:pt x="5152" y="8100"/>
                    <a:pt x="5152" y="8100"/>
                  </a:cubicBezTo>
                  <a:cubicBezTo>
                    <a:pt x="5152" y="8100"/>
                    <a:pt x="5152" y="8100"/>
                    <a:pt x="5152" y="8100"/>
                  </a:cubicBezTo>
                  <a:cubicBezTo>
                    <a:pt x="5251" y="8100"/>
                    <a:pt x="5251" y="5400"/>
                    <a:pt x="5350" y="5400"/>
                  </a:cubicBezTo>
                  <a:cubicBezTo>
                    <a:pt x="5350" y="8100"/>
                    <a:pt x="5350" y="8100"/>
                    <a:pt x="5350" y="8100"/>
                  </a:cubicBezTo>
                  <a:cubicBezTo>
                    <a:pt x="5251" y="8100"/>
                    <a:pt x="5251" y="8100"/>
                    <a:pt x="5251" y="10800"/>
                  </a:cubicBezTo>
                  <a:cubicBezTo>
                    <a:pt x="5251" y="10800"/>
                    <a:pt x="5251" y="10800"/>
                    <a:pt x="5350" y="10800"/>
                  </a:cubicBezTo>
                  <a:cubicBezTo>
                    <a:pt x="5350" y="10800"/>
                    <a:pt x="5450" y="10800"/>
                    <a:pt x="5450" y="10800"/>
                  </a:cubicBezTo>
                  <a:cubicBezTo>
                    <a:pt x="5450" y="8100"/>
                    <a:pt x="5450" y="8100"/>
                    <a:pt x="5450" y="8100"/>
                  </a:cubicBezTo>
                  <a:cubicBezTo>
                    <a:pt x="5450" y="8100"/>
                    <a:pt x="5450" y="10800"/>
                    <a:pt x="5450" y="10800"/>
                  </a:cubicBezTo>
                  <a:cubicBezTo>
                    <a:pt x="5549" y="10800"/>
                    <a:pt x="5549" y="10800"/>
                    <a:pt x="5549" y="10800"/>
                  </a:cubicBezTo>
                  <a:cubicBezTo>
                    <a:pt x="5549" y="10800"/>
                    <a:pt x="5648" y="10800"/>
                    <a:pt x="5648" y="10800"/>
                  </a:cubicBezTo>
                  <a:cubicBezTo>
                    <a:pt x="5648" y="8100"/>
                    <a:pt x="5648" y="8100"/>
                    <a:pt x="5549" y="8100"/>
                  </a:cubicBezTo>
                  <a:cubicBezTo>
                    <a:pt x="5549" y="8100"/>
                    <a:pt x="5549" y="8100"/>
                    <a:pt x="5549" y="8100"/>
                  </a:cubicBezTo>
                  <a:cubicBezTo>
                    <a:pt x="5549" y="8100"/>
                    <a:pt x="5549" y="8100"/>
                    <a:pt x="5549" y="8100"/>
                  </a:cubicBezTo>
                  <a:cubicBezTo>
                    <a:pt x="5549" y="5400"/>
                    <a:pt x="5549" y="5400"/>
                    <a:pt x="5549" y="5400"/>
                  </a:cubicBezTo>
                  <a:cubicBezTo>
                    <a:pt x="5648" y="5400"/>
                    <a:pt x="5648" y="5400"/>
                    <a:pt x="5648" y="8100"/>
                  </a:cubicBezTo>
                  <a:cubicBezTo>
                    <a:pt x="5747" y="8100"/>
                    <a:pt x="5747" y="8100"/>
                    <a:pt x="5846" y="5400"/>
                  </a:cubicBezTo>
                  <a:cubicBezTo>
                    <a:pt x="5846" y="5400"/>
                    <a:pt x="5945" y="5400"/>
                    <a:pt x="5945" y="5400"/>
                  </a:cubicBezTo>
                  <a:cubicBezTo>
                    <a:pt x="6044" y="8100"/>
                    <a:pt x="6044" y="8100"/>
                    <a:pt x="6044" y="8100"/>
                  </a:cubicBezTo>
                  <a:cubicBezTo>
                    <a:pt x="6044" y="5400"/>
                    <a:pt x="6044" y="8100"/>
                    <a:pt x="5945" y="8100"/>
                  </a:cubicBezTo>
                  <a:cubicBezTo>
                    <a:pt x="6044" y="5400"/>
                    <a:pt x="6044" y="5400"/>
                    <a:pt x="6044" y="5400"/>
                  </a:cubicBezTo>
                  <a:cubicBezTo>
                    <a:pt x="6044" y="5400"/>
                    <a:pt x="6143" y="5400"/>
                    <a:pt x="6143" y="5400"/>
                  </a:cubicBezTo>
                  <a:cubicBezTo>
                    <a:pt x="6242" y="5400"/>
                    <a:pt x="6242" y="5400"/>
                    <a:pt x="6242" y="5400"/>
                  </a:cubicBezTo>
                  <a:cubicBezTo>
                    <a:pt x="6341" y="5400"/>
                    <a:pt x="6341" y="8100"/>
                    <a:pt x="6341" y="8100"/>
                  </a:cubicBezTo>
                  <a:cubicBezTo>
                    <a:pt x="6341" y="8100"/>
                    <a:pt x="6341" y="10800"/>
                    <a:pt x="6242" y="10800"/>
                  </a:cubicBezTo>
                  <a:cubicBezTo>
                    <a:pt x="6242" y="10800"/>
                    <a:pt x="6242" y="10800"/>
                    <a:pt x="6242" y="10800"/>
                  </a:cubicBezTo>
                  <a:cubicBezTo>
                    <a:pt x="6143" y="10800"/>
                    <a:pt x="6143" y="13500"/>
                    <a:pt x="6143" y="13500"/>
                  </a:cubicBezTo>
                  <a:cubicBezTo>
                    <a:pt x="6143" y="13500"/>
                    <a:pt x="6143" y="16200"/>
                    <a:pt x="6143" y="16200"/>
                  </a:cubicBezTo>
                  <a:cubicBezTo>
                    <a:pt x="6242" y="16200"/>
                    <a:pt x="6341" y="16200"/>
                    <a:pt x="6341" y="13500"/>
                  </a:cubicBezTo>
                  <a:cubicBezTo>
                    <a:pt x="6341" y="13500"/>
                    <a:pt x="6341" y="10800"/>
                    <a:pt x="6440" y="10800"/>
                  </a:cubicBezTo>
                  <a:cubicBezTo>
                    <a:pt x="6440" y="10800"/>
                    <a:pt x="6440" y="10800"/>
                    <a:pt x="6440" y="8100"/>
                  </a:cubicBezTo>
                  <a:cubicBezTo>
                    <a:pt x="6440" y="8100"/>
                    <a:pt x="6341" y="8100"/>
                    <a:pt x="6341" y="8100"/>
                  </a:cubicBezTo>
                  <a:cubicBezTo>
                    <a:pt x="6440" y="5400"/>
                    <a:pt x="6440" y="5400"/>
                    <a:pt x="6440" y="5400"/>
                  </a:cubicBezTo>
                  <a:cubicBezTo>
                    <a:pt x="6539" y="5400"/>
                    <a:pt x="6539" y="5400"/>
                    <a:pt x="6539" y="5400"/>
                  </a:cubicBezTo>
                  <a:cubicBezTo>
                    <a:pt x="6539" y="8100"/>
                    <a:pt x="6539" y="8100"/>
                    <a:pt x="6639" y="5400"/>
                  </a:cubicBezTo>
                  <a:cubicBezTo>
                    <a:pt x="6639" y="5400"/>
                    <a:pt x="6639" y="5400"/>
                    <a:pt x="6738" y="5400"/>
                  </a:cubicBezTo>
                  <a:cubicBezTo>
                    <a:pt x="6738" y="5400"/>
                    <a:pt x="6738" y="5400"/>
                    <a:pt x="6738" y="5400"/>
                  </a:cubicBezTo>
                  <a:cubicBezTo>
                    <a:pt x="6837" y="8100"/>
                    <a:pt x="6837" y="8100"/>
                    <a:pt x="6738" y="8100"/>
                  </a:cubicBezTo>
                  <a:cubicBezTo>
                    <a:pt x="6738" y="8100"/>
                    <a:pt x="6738" y="8100"/>
                    <a:pt x="6738" y="8100"/>
                  </a:cubicBezTo>
                  <a:cubicBezTo>
                    <a:pt x="6738" y="8100"/>
                    <a:pt x="6738" y="10800"/>
                    <a:pt x="6738" y="10800"/>
                  </a:cubicBezTo>
                  <a:cubicBezTo>
                    <a:pt x="6738" y="10800"/>
                    <a:pt x="6738" y="10800"/>
                    <a:pt x="6837" y="10800"/>
                  </a:cubicBezTo>
                  <a:cubicBezTo>
                    <a:pt x="6837" y="8100"/>
                    <a:pt x="6936" y="8100"/>
                    <a:pt x="6936" y="8100"/>
                  </a:cubicBezTo>
                  <a:cubicBezTo>
                    <a:pt x="7035" y="8100"/>
                    <a:pt x="7035" y="5400"/>
                    <a:pt x="7035" y="5400"/>
                  </a:cubicBezTo>
                  <a:cubicBezTo>
                    <a:pt x="7134" y="5400"/>
                    <a:pt x="7134" y="5400"/>
                    <a:pt x="7233" y="5400"/>
                  </a:cubicBezTo>
                  <a:cubicBezTo>
                    <a:pt x="7233" y="5400"/>
                    <a:pt x="7233" y="5400"/>
                    <a:pt x="7332" y="5400"/>
                  </a:cubicBezTo>
                  <a:cubicBezTo>
                    <a:pt x="7332" y="5400"/>
                    <a:pt x="7431" y="5400"/>
                    <a:pt x="7431" y="8100"/>
                  </a:cubicBezTo>
                  <a:cubicBezTo>
                    <a:pt x="7431" y="8100"/>
                    <a:pt x="7431" y="8100"/>
                    <a:pt x="7431" y="8100"/>
                  </a:cubicBezTo>
                  <a:cubicBezTo>
                    <a:pt x="7530" y="5400"/>
                    <a:pt x="7530" y="5400"/>
                    <a:pt x="7629" y="5400"/>
                  </a:cubicBezTo>
                  <a:cubicBezTo>
                    <a:pt x="7728" y="5400"/>
                    <a:pt x="7728" y="5400"/>
                    <a:pt x="7828" y="5400"/>
                  </a:cubicBezTo>
                  <a:cubicBezTo>
                    <a:pt x="7828" y="5400"/>
                    <a:pt x="7828" y="5400"/>
                    <a:pt x="7927" y="8100"/>
                  </a:cubicBezTo>
                  <a:cubicBezTo>
                    <a:pt x="7927" y="8100"/>
                    <a:pt x="7927" y="8100"/>
                    <a:pt x="7927" y="8100"/>
                  </a:cubicBezTo>
                  <a:cubicBezTo>
                    <a:pt x="8026" y="8100"/>
                    <a:pt x="8026" y="8100"/>
                    <a:pt x="8026" y="5400"/>
                  </a:cubicBezTo>
                  <a:cubicBezTo>
                    <a:pt x="8026" y="5400"/>
                    <a:pt x="8026" y="5400"/>
                    <a:pt x="8026" y="5400"/>
                  </a:cubicBezTo>
                  <a:cubicBezTo>
                    <a:pt x="8125" y="5400"/>
                    <a:pt x="8125" y="5400"/>
                    <a:pt x="8224" y="5400"/>
                  </a:cubicBezTo>
                  <a:cubicBezTo>
                    <a:pt x="8224" y="5400"/>
                    <a:pt x="8224" y="5400"/>
                    <a:pt x="8224" y="5400"/>
                  </a:cubicBezTo>
                  <a:cubicBezTo>
                    <a:pt x="8224" y="5400"/>
                    <a:pt x="8224" y="8100"/>
                    <a:pt x="8224" y="8100"/>
                  </a:cubicBezTo>
                  <a:cubicBezTo>
                    <a:pt x="8224" y="8100"/>
                    <a:pt x="8224" y="8100"/>
                    <a:pt x="8323" y="8100"/>
                  </a:cubicBezTo>
                  <a:cubicBezTo>
                    <a:pt x="8323" y="8100"/>
                    <a:pt x="8323" y="8100"/>
                    <a:pt x="8323" y="8100"/>
                  </a:cubicBezTo>
                  <a:cubicBezTo>
                    <a:pt x="8323" y="8100"/>
                    <a:pt x="8323" y="8100"/>
                    <a:pt x="8422" y="5400"/>
                  </a:cubicBezTo>
                  <a:cubicBezTo>
                    <a:pt x="8422" y="5400"/>
                    <a:pt x="8422" y="5400"/>
                    <a:pt x="8422" y="5400"/>
                  </a:cubicBezTo>
                  <a:cubicBezTo>
                    <a:pt x="8422" y="8100"/>
                    <a:pt x="8521" y="8100"/>
                    <a:pt x="8521" y="8100"/>
                  </a:cubicBezTo>
                  <a:cubicBezTo>
                    <a:pt x="8521" y="8100"/>
                    <a:pt x="8521" y="10800"/>
                    <a:pt x="8521" y="10800"/>
                  </a:cubicBezTo>
                  <a:cubicBezTo>
                    <a:pt x="8521" y="10800"/>
                    <a:pt x="8521" y="10800"/>
                    <a:pt x="8521" y="10800"/>
                  </a:cubicBezTo>
                  <a:cubicBezTo>
                    <a:pt x="8620" y="10800"/>
                    <a:pt x="8620" y="10800"/>
                    <a:pt x="8620" y="10800"/>
                  </a:cubicBezTo>
                  <a:cubicBezTo>
                    <a:pt x="8719" y="10800"/>
                    <a:pt x="8719" y="10800"/>
                    <a:pt x="8818" y="8100"/>
                  </a:cubicBezTo>
                  <a:cubicBezTo>
                    <a:pt x="8818" y="8100"/>
                    <a:pt x="8818" y="8100"/>
                    <a:pt x="8818" y="8100"/>
                  </a:cubicBezTo>
                  <a:cubicBezTo>
                    <a:pt x="8818" y="8100"/>
                    <a:pt x="8818" y="5400"/>
                    <a:pt x="8818" y="5400"/>
                  </a:cubicBezTo>
                  <a:cubicBezTo>
                    <a:pt x="8818" y="8100"/>
                    <a:pt x="8818" y="8100"/>
                    <a:pt x="8719" y="8100"/>
                  </a:cubicBezTo>
                  <a:cubicBezTo>
                    <a:pt x="8719" y="8100"/>
                    <a:pt x="8719" y="8100"/>
                    <a:pt x="8719" y="8100"/>
                  </a:cubicBezTo>
                  <a:cubicBezTo>
                    <a:pt x="8719" y="8100"/>
                    <a:pt x="8719" y="8100"/>
                    <a:pt x="8620" y="8100"/>
                  </a:cubicBezTo>
                  <a:cubicBezTo>
                    <a:pt x="8620" y="8100"/>
                    <a:pt x="8521" y="8100"/>
                    <a:pt x="8521" y="8100"/>
                  </a:cubicBezTo>
                  <a:cubicBezTo>
                    <a:pt x="8521" y="8100"/>
                    <a:pt x="8620" y="8100"/>
                    <a:pt x="8620" y="5400"/>
                  </a:cubicBezTo>
                  <a:cubicBezTo>
                    <a:pt x="8620" y="5400"/>
                    <a:pt x="8620" y="5400"/>
                    <a:pt x="8620" y="5400"/>
                  </a:cubicBezTo>
                  <a:cubicBezTo>
                    <a:pt x="8818" y="5400"/>
                    <a:pt x="8818" y="5400"/>
                    <a:pt x="9017" y="5400"/>
                  </a:cubicBezTo>
                  <a:cubicBezTo>
                    <a:pt x="9116" y="5400"/>
                    <a:pt x="9116" y="2700"/>
                    <a:pt x="9215" y="5400"/>
                  </a:cubicBezTo>
                  <a:cubicBezTo>
                    <a:pt x="9215" y="5400"/>
                    <a:pt x="9215" y="5400"/>
                    <a:pt x="9314" y="2700"/>
                  </a:cubicBezTo>
                  <a:cubicBezTo>
                    <a:pt x="9314" y="2700"/>
                    <a:pt x="9314" y="2700"/>
                    <a:pt x="9314" y="5400"/>
                  </a:cubicBezTo>
                  <a:cubicBezTo>
                    <a:pt x="9314" y="5400"/>
                    <a:pt x="9314" y="5400"/>
                    <a:pt x="9314" y="5400"/>
                  </a:cubicBezTo>
                  <a:cubicBezTo>
                    <a:pt x="9413" y="5400"/>
                    <a:pt x="9413" y="5400"/>
                    <a:pt x="9413" y="2700"/>
                  </a:cubicBezTo>
                  <a:cubicBezTo>
                    <a:pt x="9512" y="2700"/>
                    <a:pt x="9512" y="5400"/>
                    <a:pt x="9512" y="5400"/>
                  </a:cubicBezTo>
                  <a:cubicBezTo>
                    <a:pt x="9512" y="5400"/>
                    <a:pt x="9512" y="8100"/>
                    <a:pt x="9512" y="8100"/>
                  </a:cubicBezTo>
                  <a:cubicBezTo>
                    <a:pt x="9512" y="8100"/>
                    <a:pt x="9512" y="8100"/>
                    <a:pt x="9512" y="8100"/>
                  </a:cubicBezTo>
                  <a:cubicBezTo>
                    <a:pt x="9512" y="8100"/>
                    <a:pt x="9512" y="8100"/>
                    <a:pt x="9512" y="8100"/>
                  </a:cubicBezTo>
                  <a:cubicBezTo>
                    <a:pt x="9512" y="8100"/>
                    <a:pt x="9611" y="8100"/>
                    <a:pt x="9611" y="8100"/>
                  </a:cubicBezTo>
                  <a:cubicBezTo>
                    <a:pt x="9611" y="8100"/>
                    <a:pt x="9611" y="8100"/>
                    <a:pt x="9611" y="8100"/>
                  </a:cubicBezTo>
                  <a:cubicBezTo>
                    <a:pt x="9611" y="5400"/>
                    <a:pt x="9611" y="5400"/>
                    <a:pt x="9611" y="5400"/>
                  </a:cubicBezTo>
                  <a:cubicBezTo>
                    <a:pt x="9611" y="5400"/>
                    <a:pt x="9611" y="5400"/>
                    <a:pt x="9611" y="5400"/>
                  </a:cubicBezTo>
                  <a:cubicBezTo>
                    <a:pt x="9611" y="5400"/>
                    <a:pt x="9611" y="5400"/>
                    <a:pt x="9611" y="5400"/>
                  </a:cubicBezTo>
                  <a:cubicBezTo>
                    <a:pt x="9611" y="5400"/>
                    <a:pt x="9611" y="5400"/>
                    <a:pt x="9611" y="5400"/>
                  </a:cubicBezTo>
                  <a:cubicBezTo>
                    <a:pt x="9710" y="8100"/>
                    <a:pt x="9710" y="8100"/>
                    <a:pt x="9710" y="8100"/>
                  </a:cubicBezTo>
                  <a:cubicBezTo>
                    <a:pt x="9809" y="5400"/>
                    <a:pt x="9809" y="5400"/>
                    <a:pt x="9908" y="5400"/>
                  </a:cubicBezTo>
                  <a:cubicBezTo>
                    <a:pt x="9908" y="5400"/>
                    <a:pt x="9908" y="5400"/>
                    <a:pt x="10007" y="5400"/>
                  </a:cubicBezTo>
                  <a:cubicBezTo>
                    <a:pt x="10007" y="5400"/>
                    <a:pt x="10007" y="5400"/>
                    <a:pt x="10007" y="5400"/>
                  </a:cubicBezTo>
                  <a:cubicBezTo>
                    <a:pt x="10007" y="5400"/>
                    <a:pt x="10007" y="5400"/>
                    <a:pt x="10007" y="5400"/>
                  </a:cubicBezTo>
                  <a:cubicBezTo>
                    <a:pt x="10007" y="8100"/>
                    <a:pt x="10106" y="8100"/>
                    <a:pt x="10106" y="8100"/>
                  </a:cubicBezTo>
                  <a:cubicBezTo>
                    <a:pt x="10106" y="8100"/>
                    <a:pt x="10106" y="8100"/>
                    <a:pt x="10106" y="8100"/>
                  </a:cubicBezTo>
                  <a:cubicBezTo>
                    <a:pt x="10206" y="5400"/>
                    <a:pt x="10206" y="8100"/>
                    <a:pt x="10206" y="5400"/>
                  </a:cubicBezTo>
                  <a:cubicBezTo>
                    <a:pt x="10206" y="5400"/>
                    <a:pt x="10206" y="5400"/>
                    <a:pt x="10305" y="2700"/>
                  </a:cubicBezTo>
                  <a:cubicBezTo>
                    <a:pt x="10305" y="2700"/>
                    <a:pt x="10404" y="2700"/>
                    <a:pt x="10503" y="2700"/>
                  </a:cubicBezTo>
                  <a:cubicBezTo>
                    <a:pt x="10503" y="2700"/>
                    <a:pt x="10503" y="2700"/>
                    <a:pt x="10503" y="2700"/>
                  </a:cubicBezTo>
                  <a:cubicBezTo>
                    <a:pt x="10602" y="5400"/>
                    <a:pt x="10602" y="5400"/>
                    <a:pt x="10701" y="2700"/>
                  </a:cubicBezTo>
                  <a:cubicBezTo>
                    <a:pt x="10701" y="2700"/>
                    <a:pt x="10800" y="2700"/>
                    <a:pt x="10800" y="2700"/>
                  </a:cubicBezTo>
                  <a:cubicBezTo>
                    <a:pt x="10800" y="2700"/>
                    <a:pt x="10899" y="5400"/>
                    <a:pt x="10899" y="5400"/>
                  </a:cubicBezTo>
                  <a:cubicBezTo>
                    <a:pt x="10998" y="5400"/>
                    <a:pt x="10998" y="5400"/>
                    <a:pt x="10998" y="5400"/>
                  </a:cubicBezTo>
                  <a:cubicBezTo>
                    <a:pt x="11097" y="2700"/>
                    <a:pt x="11097" y="2700"/>
                    <a:pt x="11097" y="2700"/>
                  </a:cubicBezTo>
                  <a:cubicBezTo>
                    <a:pt x="11196" y="2700"/>
                    <a:pt x="11295" y="2700"/>
                    <a:pt x="11394" y="2700"/>
                  </a:cubicBezTo>
                  <a:cubicBezTo>
                    <a:pt x="11394" y="5400"/>
                    <a:pt x="11394" y="5400"/>
                    <a:pt x="11394" y="2700"/>
                  </a:cubicBezTo>
                  <a:cubicBezTo>
                    <a:pt x="11494" y="2700"/>
                    <a:pt x="11593" y="2700"/>
                    <a:pt x="11593" y="2700"/>
                  </a:cubicBezTo>
                  <a:cubicBezTo>
                    <a:pt x="11692" y="2700"/>
                    <a:pt x="11791" y="2700"/>
                    <a:pt x="11791" y="2700"/>
                  </a:cubicBezTo>
                  <a:cubicBezTo>
                    <a:pt x="11791" y="5400"/>
                    <a:pt x="11890" y="5400"/>
                    <a:pt x="11890" y="5400"/>
                  </a:cubicBezTo>
                  <a:cubicBezTo>
                    <a:pt x="11890" y="5400"/>
                    <a:pt x="11989" y="5400"/>
                    <a:pt x="11989" y="5400"/>
                  </a:cubicBezTo>
                  <a:cubicBezTo>
                    <a:pt x="11989" y="2700"/>
                    <a:pt x="11989" y="5400"/>
                    <a:pt x="12088" y="5400"/>
                  </a:cubicBezTo>
                  <a:close/>
                  <a:moveTo>
                    <a:pt x="17339" y="16200"/>
                  </a:moveTo>
                  <a:cubicBezTo>
                    <a:pt x="17339" y="16200"/>
                    <a:pt x="17339" y="16200"/>
                    <a:pt x="17339" y="16200"/>
                  </a:cubicBezTo>
                  <a:cubicBezTo>
                    <a:pt x="17240" y="16200"/>
                    <a:pt x="17240" y="16200"/>
                    <a:pt x="17240" y="16200"/>
                  </a:cubicBezTo>
                  <a:cubicBezTo>
                    <a:pt x="17240" y="16200"/>
                    <a:pt x="17240" y="16200"/>
                    <a:pt x="17240" y="13500"/>
                  </a:cubicBezTo>
                  <a:cubicBezTo>
                    <a:pt x="17240" y="13500"/>
                    <a:pt x="17240" y="13500"/>
                    <a:pt x="17240" y="13500"/>
                  </a:cubicBezTo>
                  <a:cubicBezTo>
                    <a:pt x="17240" y="13500"/>
                    <a:pt x="17240" y="13500"/>
                    <a:pt x="17240" y="13500"/>
                  </a:cubicBezTo>
                  <a:cubicBezTo>
                    <a:pt x="17240" y="13500"/>
                    <a:pt x="17240" y="13500"/>
                    <a:pt x="17240" y="13500"/>
                  </a:cubicBezTo>
                  <a:cubicBezTo>
                    <a:pt x="17240" y="13500"/>
                    <a:pt x="17240" y="13500"/>
                    <a:pt x="17240" y="13500"/>
                  </a:cubicBezTo>
                  <a:cubicBezTo>
                    <a:pt x="17240" y="13500"/>
                    <a:pt x="17240" y="16200"/>
                    <a:pt x="17240" y="16200"/>
                  </a:cubicBezTo>
                  <a:cubicBezTo>
                    <a:pt x="17240" y="16200"/>
                    <a:pt x="17339" y="16200"/>
                    <a:pt x="17339" y="16200"/>
                  </a:cubicBezTo>
                  <a:close/>
                  <a:moveTo>
                    <a:pt x="18132" y="2700"/>
                  </a:moveTo>
                  <a:cubicBezTo>
                    <a:pt x="18132" y="5400"/>
                    <a:pt x="18132" y="2700"/>
                    <a:pt x="18132" y="2700"/>
                  </a:cubicBezTo>
                  <a:cubicBezTo>
                    <a:pt x="18132" y="2700"/>
                    <a:pt x="18231" y="2700"/>
                    <a:pt x="18231" y="2700"/>
                  </a:cubicBezTo>
                  <a:cubicBezTo>
                    <a:pt x="18231" y="2700"/>
                    <a:pt x="18132" y="2700"/>
                    <a:pt x="18132" y="2700"/>
                  </a:cubicBezTo>
                  <a:cubicBezTo>
                    <a:pt x="18132" y="2700"/>
                    <a:pt x="18132" y="2700"/>
                    <a:pt x="18132" y="2700"/>
                  </a:cubicBezTo>
                  <a:cubicBezTo>
                    <a:pt x="18132" y="2700"/>
                    <a:pt x="18132" y="2700"/>
                    <a:pt x="18132" y="2700"/>
                  </a:cubicBezTo>
                  <a:close/>
                  <a:moveTo>
                    <a:pt x="18528" y="5400"/>
                  </a:moveTo>
                  <a:cubicBezTo>
                    <a:pt x="18528" y="5400"/>
                    <a:pt x="18528" y="5400"/>
                    <a:pt x="18528" y="8100"/>
                  </a:cubicBezTo>
                  <a:cubicBezTo>
                    <a:pt x="18528" y="5400"/>
                    <a:pt x="18528" y="5400"/>
                    <a:pt x="18528" y="5400"/>
                  </a:cubicBezTo>
                  <a:cubicBezTo>
                    <a:pt x="18528" y="5400"/>
                    <a:pt x="18528" y="5400"/>
                    <a:pt x="18528" y="5400"/>
                  </a:cubicBezTo>
                  <a:cubicBezTo>
                    <a:pt x="18528" y="5400"/>
                    <a:pt x="18528" y="5400"/>
                    <a:pt x="18528" y="5400"/>
                  </a:cubicBezTo>
                  <a:cubicBezTo>
                    <a:pt x="18528" y="8100"/>
                    <a:pt x="18528" y="8100"/>
                    <a:pt x="18528" y="5400"/>
                  </a:cubicBezTo>
                  <a:close/>
                  <a:moveTo>
                    <a:pt x="11593" y="10800"/>
                  </a:moveTo>
                  <a:cubicBezTo>
                    <a:pt x="11593" y="8100"/>
                    <a:pt x="11593" y="8100"/>
                    <a:pt x="11593" y="8100"/>
                  </a:cubicBezTo>
                  <a:cubicBezTo>
                    <a:pt x="11494" y="8100"/>
                    <a:pt x="11494" y="8100"/>
                    <a:pt x="11494" y="8100"/>
                  </a:cubicBezTo>
                  <a:cubicBezTo>
                    <a:pt x="11593" y="8100"/>
                    <a:pt x="11593" y="8100"/>
                    <a:pt x="11593" y="8100"/>
                  </a:cubicBezTo>
                  <a:lnTo>
                    <a:pt x="11593" y="10800"/>
                  </a:lnTo>
                  <a:close/>
                  <a:moveTo>
                    <a:pt x="16943" y="13500"/>
                  </a:moveTo>
                  <a:cubicBezTo>
                    <a:pt x="16943" y="13500"/>
                    <a:pt x="16943" y="13500"/>
                    <a:pt x="16943" y="13500"/>
                  </a:cubicBezTo>
                  <a:cubicBezTo>
                    <a:pt x="16943" y="13500"/>
                    <a:pt x="16943" y="13500"/>
                    <a:pt x="16943" y="13500"/>
                  </a:cubicBezTo>
                  <a:cubicBezTo>
                    <a:pt x="16943" y="13500"/>
                    <a:pt x="16943" y="13500"/>
                    <a:pt x="16943" y="13500"/>
                  </a:cubicBezTo>
                  <a:cubicBezTo>
                    <a:pt x="16943" y="13500"/>
                    <a:pt x="16943" y="13500"/>
                    <a:pt x="16943" y="13500"/>
                  </a:cubicBezTo>
                  <a:cubicBezTo>
                    <a:pt x="16943" y="13500"/>
                    <a:pt x="16943" y="13500"/>
                    <a:pt x="16943" y="13500"/>
                  </a:cubicBezTo>
                  <a:cubicBezTo>
                    <a:pt x="16943" y="13500"/>
                    <a:pt x="16943" y="13500"/>
                    <a:pt x="16943" y="13500"/>
                  </a:cubicBezTo>
                  <a:close/>
                  <a:moveTo>
                    <a:pt x="18528" y="10800"/>
                  </a:moveTo>
                  <a:cubicBezTo>
                    <a:pt x="18528" y="10800"/>
                    <a:pt x="18528" y="10800"/>
                    <a:pt x="18528" y="10800"/>
                  </a:cubicBezTo>
                  <a:cubicBezTo>
                    <a:pt x="18528" y="10800"/>
                    <a:pt x="18528" y="10800"/>
                    <a:pt x="18528" y="10800"/>
                  </a:cubicBezTo>
                  <a:cubicBezTo>
                    <a:pt x="18528" y="10800"/>
                    <a:pt x="18528" y="10800"/>
                    <a:pt x="18528" y="10800"/>
                  </a:cubicBezTo>
                  <a:cubicBezTo>
                    <a:pt x="18528" y="10800"/>
                    <a:pt x="18528" y="10800"/>
                    <a:pt x="18528" y="10800"/>
                  </a:cubicBezTo>
                  <a:cubicBezTo>
                    <a:pt x="18528" y="10800"/>
                    <a:pt x="18528" y="10800"/>
                    <a:pt x="18528" y="10800"/>
                  </a:cubicBezTo>
                  <a:close/>
                  <a:moveTo>
                    <a:pt x="16547" y="8100"/>
                  </a:moveTo>
                  <a:cubicBezTo>
                    <a:pt x="16547" y="8100"/>
                    <a:pt x="16547" y="5400"/>
                    <a:pt x="16448" y="5400"/>
                  </a:cubicBezTo>
                  <a:cubicBezTo>
                    <a:pt x="16448" y="5400"/>
                    <a:pt x="16448" y="5400"/>
                    <a:pt x="16448" y="5400"/>
                  </a:cubicBezTo>
                  <a:cubicBezTo>
                    <a:pt x="16448" y="5400"/>
                    <a:pt x="16349" y="8100"/>
                    <a:pt x="16349" y="8100"/>
                  </a:cubicBezTo>
                  <a:cubicBezTo>
                    <a:pt x="16349" y="8100"/>
                    <a:pt x="16349" y="8100"/>
                    <a:pt x="16448" y="10800"/>
                  </a:cubicBezTo>
                  <a:cubicBezTo>
                    <a:pt x="16448" y="10800"/>
                    <a:pt x="16448" y="10800"/>
                    <a:pt x="16448" y="10800"/>
                  </a:cubicBezTo>
                  <a:cubicBezTo>
                    <a:pt x="16448" y="10800"/>
                    <a:pt x="16448" y="10800"/>
                    <a:pt x="16448" y="10800"/>
                  </a:cubicBezTo>
                  <a:cubicBezTo>
                    <a:pt x="16448" y="10800"/>
                    <a:pt x="16448" y="10800"/>
                    <a:pt x="16448" y="10800"/>
                  </a:cubicBezTo>
                  <a:cubicBezTo>
                    <a:pt x="16448" y="10800"/>
                    <a:pt x="16448" y="10800"/>
                    <a:pt x="16448" y="10800"/>
                  </a:cubicBezTo>
                  <a:cubicBezTo>
                    <a:pt x="16448" y="8100"/>
                    <a:pt x="16448" y="8100"/>
                    <a:pt x="16547" y="8100"/>
                  </a:cubicBezTo>
                  <a:close/>
                  <a:moveTo>
                    <a:pt x="7629" y="10800"/>
                  </a:moveTo>
                  <a:cubicBezTo>
                    <a:pt x="7629" y="10800"/>
                    <a:pt x="7629" y="10800"/>
                    <a:pt x="7629" y="10800"/>
                  </a:cubicBezTo>
                  <a:cubicBezTo>
                    <a:pt x="7629" y="8100"/>
                    <a:pt x="7629" y="8100"/>
                    <a:pt x="7629" y="8100"/>
                  </a:cubicBezTo>
                  <a:cubicBezTo>
                    <a:pt x="7629" y="8100"/>
                    <a:pt x="7629" y="8100"/>
                    <a:pt x="7629" y="10800"/>
                  </a:cubicBezTo>
                  <a:cubicBezTo>
                    <a:pt x="7530" y="10800"/>
                    <a:pt x="7530" y="8100"/>
                    <a:pt x="7431" y="8100"/>
                  </a:cubicBezTo>
                  <a:cubicBezTo>
                    <a:pt x="7431" y="8100"/>
                    <a:pt x="7431" y="8100"/>
                    <a:pt x="7431" y="10800"/>
                  </a:cubicBezTo>
                  <a:cubicBezTo>
                    <a:pt x="7431" y="10800"/>
                    <a:pt x="7431" y="10800"/>
                    <a:pt x="7431" y="10800"/>
                  </a:cubicBezTo>
                  <a:cubicBezTo>
                    <a:pt x="7431" y="10800"/>
                    <a:pt x="7431" y="10800"/>
                    <a:pt x="7431" y="10800"/>
                  </a:cubicBezTo>
                  <a:cubicBezTo>
                    <a:pt x="7431" y="10800"/>
                    <a:pt x="7431" y="10800"/>
                    <a:pt x="7431" y="10800"/>
                  </a:cubicBezTo>
                  <a:cubicBezTo>
                    <a:pt x="7332" y="10800"/>
                    <a:pt x="7332" y="10800"/>
                    <a:pt x="7332" y="13500"/>
                  </a:cubicBezTo>
                  <a:cubicBezTo>
                    <a:pt x="7332" y="13500"/>
                    <a:pt x="7332" y="13500"/>
                    <a:pt x="7332" y="13500"/>
                  </a:cubicBezTo>
                  <a:cubicBezTo>
                    <a:pt x="7431" y="13500"/>
                    <a:pt x="7431" y="16200"/>
                    <a:pt x="7530" y="13500"/>
                  </a:cubicBezTo>
                  <a:cubicBezTo>
                    <a:pt x="7530" y="13500"/>
                    <a:pt x="7629" y="13500"/>
                    <a:pt x="7629" y="13500"/>
                  </a:cubicBezTo>
                  <a:cubicBezTo>
                    <a:pt x="7629" y="13500"/>
                    <a:pt x="7629" y="10800"/>
                    <a:pt x="7629" y="10800"/>
                  </a:cubicBezTo>
                  <a:cubicBezTo>
                    <a:pt x="7629" y="10800"/>
                    <a:pt x="7629" y="10800"/>
                    <a:pt x="7629" y="10800"/>
                  </a:cubicBezTo>
                  <a:cubicBezTo>
                    <a:pt x="7629" y="10800"/>
                    <a:pt x="7629" y="10800"/>
                    <a:pt x="7629" y="10800"/>
                  </a:cubicBezTo>
                  <a:close/>
                  <a:moveTo>
                    <a:pt x="17240" y="10800"/>
                  </a:moveTo>
                  <a:cubicBezTo>
                    <a:pt x="17240" y="8100"/>
                    <a:pt x="17240" y="8100"/>
                    <a:pt x="17339" y="8100"/>
                  </a:cubicBezTo>
                  <a:cubicBezTo>
                    <a:pt x="17339" y="8100"/>
                    <a:pt x="17240" y="8100"/>
                    <a:pt x="17240" y="8100"/>
                  </a:cubicBezTo>
                  <a:cubicBezTo>
                    <a:pt x="17240" y="8100"/>
                    <a:pt x="17240" y="8100"/>
                    <a:pt x="17240" y="8100"/>
                  </a:cubicBezTo>
                  <a:cubicBezTo>
                    <a:pt x="17240" y="8100"/>
                    <a:pt x="17240" y="8100"/>
                    <a:pt x="17240" y="8100"/>
                  </a:cubicBezTo>
                  <a:cubicBezTo>
                    <a:pt x="17141" y="8100"/>
                    <a:pt x="17141" y="8100"/>
                    <a:pt x="17141" y="8100"/>
                  </a:cubicBezTo>
                  <a:cubicBezTo>
                    <a:pt x="17141" y="8100"/>
                    <a:pt x="17141" y="5400"/>
                    <a:pt x="17042" y="8100"/>
                  </a:cubicBezTo>
                  <a:cubicBezTo>
                    <a:pt x="17042" y="8100"/>
                    <a:pt x="17042" y="8100"/>
                    <a:pt x="17042" y="8100"/>
                  </a:cubicBezTo>
                  <a:cubicBezTo>
                    <a:pt x="17042" y="8100"/>
                    <a:pt x="16943" y="8100"/>
                    <a:pt x="16943" y="8100"/>
                  </a:cubicBezTo>
                  <a:cubicBezTo>
                    <a:pt x="16943" y="8100"/>
                    <a:pt x="16943" y="8100"/>
                    <a:pt x="16943" y="8100"/>
                  </a:cubicBezTo>
                  <a:cubicBezTo>
                    <a:pt x="17042" y="8100"/>
                    <a:pt x="17042" y="10800"/>
                    <a:pt x="17042" y="8100"/>
                  </a:cubicBezTo>
                  <a:cubicBezTo>
                    <a:pt x="17141" y="8100"/>
                    <a:pt x="17141" y="10800"/>
                    <a:pt x="17141" y="10800"/>
                  </a:cubicBezTo>
                  <a:cubicBezTo>
                    <a:pt x="17141" y="10800"/>
                    <a:pt x="17042" y="10800"/>
                    <a:pt x="17042" y="10800"/>
                  </a:cubicBezTo>
                  <a:cubicBezTo>
                    <a:pt x="17042" y="10800"/>
                    <a:pt x="17042" y="10800"/>
                    <a:pt x="17042" y="10800"/>
                  </a:cubicBezTo>
                  <a:cubicBezTo>
                    <a:pt x="17141" y="10800"/>
                    <a:pt x="17240" y="10800"/>
                    <a:pt x="17240" y="10800"/>
                  </a:cubicBezTo>
                  <a:close/>
                  <a:moveTo>
                    <a:pt x="10305" y="8100"/>
                  </a:moveTo>
                  <a:cubicBezTo>
                    <a:pt x="10305" y="8100"/>
                    <a:pt x="10305" y="10800"/>
                    <a:pt x="10305" y="10800"/>
                  </a:cubicBezTo>
                  <a:cubicBezTo>
                    <a:pt x="10305" y="10800"/>
                    <a:pt x="10305" y="13500"/>
                    <a:pt x="10305" y="13500"/>
                  </a:cubicBezTo>
                  <a:cubicBezTo>
                    <a:pt x="10404" y="10800"/>
                    <a:pt x="10404" y="10800"/>
                    <a:pt x="10404" y="10800"/>
                  </a:cubicBezTo>
                  <a:cubicBezTo>
                    <a:pt x="10404" y="10800"/>
                    <a:pt x="10404" y="10800"/>
                    <a:pt x="10404" y="10800"/>
                  </a:cubicBezTo>
                  <a:cubicBezTo>
                    <a:pt x="10404" y="10800"/>
                    <a:pt x="10404" y="8100"/>
                    <a:pt x="10404" y="8100"/>
                  </a:cubicBezTo>
                  <a:cubicBezTo>
                    <a:pt x="10404" y="8100"/>
                    <a:pt x="10305" y="8100"/>
                    <a:pt x="10305" y="8100"/>
                  </a:cubicBezTo>
                  <a:cubicBezTo>
                    <a:pt x="10305" y="8100"/>
                    <a:pt x="10305" y="8100"/>
                    <a:pt x="10305" y="8100"/>
                  </a:cubicBezTo>
                  <a:close/>
                  <a:moveTo>
                    <a:pt x="17835" y="13500"/>
                  </a:moveTo>
                  <a:cubicBezTo>
                    <a:pt x="17835" y="13500"/>
                    <a:pt x="17835" y="13500"/>
                    <a:pt x="17835" y="13500"/>
                  </a:cubicBezTo>
                  <a:cubicBezTo>
                    <a:pt x="17934" y="13500"/>
                    <a:pt x="17934" y="13500"/>
                    <a:pt x="18033" y="10800"/>
                  </a:cubicBezTo>
                  <a:cubicBezTo>
                    <a:pt x="18033" y="10800"/>
                    <a:pt x="18033" y="10800"/>
                    <a:pt x="18033" y="10800"/>
                  </a:cubicBezTo>
                  <a:cubicBezTo>
                    <a:pt x="18033" y="10800"/>
                    <a:pt x="17934" y="10800"/>
                    <a:pt x="17934" y="10800"/>
                  </a:cubicBezTo>
                  <a:cubicBezTo>
                    <a:pt x="17934" y="10800"/>
                    <a:pt x="17934" y="10800"/>
                    <a:pt x="17934" y="10800"/>
                  </a:cubicBezTo>
                  <a:cubicBezTo>
                    <a:pt x="17934" y="10800"/>
                    <a:pt x="17835" y="10800"/>
                    <a:pt x="17835" y="13500"/>
                  </a:cubicBezTo>
                  <a:cubicBezTo>
                    <a:pt x="17835" y="13500"/>
                    <a:pt x="17835" y="13500"/>
                    <a:pt x="17835" y="13500"/>
                  </a:cubicBezTo>
                  <a:cubicBezTo>
                    <a:pt x="17835" y="13500"/>
                    <a:pt x="17835" y="13500"/>
                    <a:pt x="17835" y="13500"/>
                  </a:cubicBezTo>
                  <a:close/>
                  <a:moveTo>
                    <a:pt x="11494" y="13500"/>
                  </a:moveTo>
                  <a:cubicBezTo>
                    <a:pt x="11494" y="10800"/>
                    <a:pt x="11494" y="10800"/>
                    <a:pt x="11494" y="10800"/>
                  </a:cubicBezTo>
                  <a:cubicBezTo>
                    <a:pt x="11394" y="10800"/>
                    <a:pt x="11394" y="10800"/>
                    <a:pt x="11394" y="10800"/>
                  </a:cubicBezTo>
                  <a:cubicBezTo>
                    <a:pt x="11394" y="13500"/>
                    <a:pt x="11494" y="13500"/>
                    <a:pt x="11494" y="16200"/>
                  </a:cubicBezTo>
                  <a:cubicBezTo>
                    <a:pt x="11494" y="16200"/>
                    <a:pt x="11494" y="16200"/>
                    <a:pt x="11494" y="16200"/>
                  </a:cubicBezTo>
                  <a:cubicBezTo>
                    <a:pt x="11494" y="13500"/>
                    <a:pt x="11494" y="13500"/>
                    <a:pt x="11494" y="13500"/>
                  </a:cubicBezTo>
                  <a:cubicBezTo>
                    <a:pt x="11494" y="13500"/>
                    <a:pt x="11494" y="13500"/>
                    <a:pt x="11494" y="13500"/>
                  </a:cubicBezTo>
                  <a:close/>
                  <a:moveTo>
                    <a:pt x="3270" y="13500"/>
                  </a:moveTo>
                  <a:cubicBezTo>
                    <a:pt x="3270" y="13500"/>
                    <a:pt x="3270" y="13500"/>
                    <a:pt x="3270" y="13500"/>
                  </a:cubicBezTo>
                  <a:cubicBezTo>
                    <a:pt x="3270" y="13500"/>
                    <a:pt x="3369" y="13500"/>
                    <a:pt x="3369" y="13500"/>
                  </a:cubicBezTo>
                  <a:cubicBezTo>
                    <a:pt x="3369" y="13500"/>
                    <a:pt x="3369" y="13500"/>
                    <a:pt x="3369" y="13500"/>
                  </a:cubicBezTo>
                  <a:cubicBezTo>
                    <a:pt x="3468" y="13500"/>
                    <a:pt x="3468" y="13500"/>
                    <a:pt x="3369" y="10800"/>
                  </a:cubicBezTo>
                  <a:cubicBezTo>
                    <a:pt x="3369" y="13500"/>
                    <a:pt x="3369" y="13500"/>
                    <a:pt x="3270" y="13500"/>
                  </a:cubicBezTo>
                  <a:close/>
                  <a:moveTo>
                    <a:pt x="15061" y="8100"/>
                  </a:moveTo>
                  <a:cubicBezTo>
                    <a:pt x="15061" y="8100"/>
                    <a:pt x="15061" y="8100"/>
                    <a:pt x="15061" y="8100"/>
                  </a:cubicBezTo>
                  <a:cubicBezTo>
                    <a:pt x="14961" y="8100"/>
                    <a:pt x="14961" y="10800"/>
                    <a:pt x="15061" y="10800"/>
                  </a:cubicBezTo>
                  <a:cubicBezTo>
                    <a:pt x="15061" y="10800"/>
                    <a:pt x="15061" y="10800"/>
                    <a:pt x="15061" y="10800"/>
                  </a:cubicBezTo>
                  <a:cubicBezTo>
                    <a:pt x="15061" y="10800"/>
                    <a:pt x="15160" y="8100"/>
                    <a:pt x="15160" y="8100"/>
                  </a:cubicBezTo>
                  <a:cubicBezTo>
                    <a:pt x="15061" y="8100"/>
                    <a:pt x="15061" y="8100"/>
                    <a:pt x="15061" y="8100"/>
                  </a:cubicBezTo>
                  <a:close/>
                  <a:moveTo>
                    <a:pt x="19717" y="8100"/>
                  </a:moveTo>
                  <a:cubicBezTo>
                    <a:pt x="19717" y="8100"/>
                    <a:pt x="19717" y="8100"/>
                    <a:pt x="19717" y="8100"/>
                  </a:cubicBezTo>
                  <a:cubicBezTo>
                    <a:pt x="19717" y="8100"/>
                    <a:pt x="19717" y="8100"/>
                    <a:pt x="19618" y="8100"/>
                  </a:cubicBezTo>
                  <a:cubicBezTo>
                    <a:pt x="19618" y="8100"/>
                    <a:pt x="19618" y="8100"/>
                    <a:pt x="19519" y="8100"/>
                  </a:cubicBezTo>
                  <a:cubicBezTo>
                    <a:pt x="19519" y="8100"/>
                    <a:pt x="19519" y="8100"/>
                    <a:pt x="19519" y="10800"/>
                  </a:cubicBezTo>
                  <a:cubicBezTo>
                    <a:pt x="19618" y="10800"/>
                    <a:pt x="19618" y="8100"/>
                    <a:pt x="19717" y="8100"/>
                  </a:cubicBezTo>
                  <a:close/>
                  <a:moveTo>
                    <a:pt x="20411" y="10800"/>
                  </a:moveTo>
                  <a:cubicBezTo>
                    <a:pt x="20411" y="10800"/>
                    <a:pt x="20411" y="13500"/>
                    <a:pt x="20411" y="13500"/>
                  </a:cubicBezTo>
                  <a:cubicBezTo>
                    <a:pt x="20411" y="13500"/>
                    <a:pt x="20411" y="13500"/>
                    <a:pt x="20411" y="13500"/>
                  </a:cubicBezTo>
                  <a:cubicBezTo>
                    <a:pt x="20510" y="13500"/>
                    <a:pt x="20510" y="13500"/>
                    <a:pt x="20510" y="13500"/>
                  </a:cubicBezTo>
                  <a:cubicBezTo>
                    <a:pt x="20510" y="13500"/>
                    <a:pt x="20510" y="13500"/>
                    <a:pt x="20510" y="10800"/>
                  </a:cubicBezTo>
                  <a:cubicBezTo>
                    <a:pt x="20510" y="10800"/>
                    <a:pt x="20510" y="10800"/>
                    <a:pt x="20510" y="10800"/>
                  </a:cubicBezTo>
                  <a:cubicBezTo>
                    <a:pt x="20510" y="10800"/>
                    <a:pt x="20510" y="10800"/>
                    <a:pt x="20411" y="10800"/>
                  </a:cubicBezTo>
                  <a:cubicBezTo>
                    <a:pt x="20411" y="10800"/>
                    <a:pt x="20411" y="10800"/>
                    <a:pt x="20411" y="10800"/>
                  </a:cubicBezTo>
                  <a:close/>
                  <a:moveTo>
                    <a:pt x="10602" y="10800"/>
                  </a:moveTo>
                  <a:cubicBezTo>
                    <a:pt x="10602" y="10800"/>
                    <a:pt x="10602" y="10800"/>
                    <a:pt x="10701" y="10800"/>
                  </a:cubicBezTo>
                  <a:cubicBezTo>
                    <a:pt x="10701" y="13500"/>
                    <a:pt x="10701" y="10800"/>
                    <a:pt x="10701" y="10800"/>
                  </a:cubicBezTo>
                  <a:cubicBezTo>
                    <a:pt x="10701" y="10800"/>
                    <a:pt x="10701" y="10800"/>
                    <a:pt x="10701" y="10800"/>
                  </a:cubicBezTo>
                  <a:cubicBezTo>
                    <a:pt x="10701" y="10800"/>
                    <a:pt x="10701" y="8100"/>
                    <a:pt x="10602" y="8100"/>
                  </a:cubicBezTo>
                  <a:cubicBezTo>
                    <a:pt x="10602" y="8100"/>
                    <a:pt x="10602" y="8100"/>
                    <a:pt x="10602" y="8100"/>
                  </a:cubicBezTo>
                  <a:cubicBezTo>
                    <a:pt x="10602" y="8100"/>
                    <a:pt x="10602" y="8100"/>
                    <a:pt x="10602" y="10800"/>
                  </a:cubicBezTo>
                  <a:cubicBezTo>
                    <a:pt x="10602" y="10800"/>
                    <a:pt x="10602" y="10800"/>
                    <a:pt x="10602" y="10800"/>
                  </a:cubicBezTo>
                  <a:close/>
                  <a:moveTo>
                    <a:pt x="21006" y="8100"/>
                  </a:moveTo>
                  <a:cubicBezTo>
                    <a:pt x="21006" y="8100"/>
                    <a:pt x="21006" y="8100"/>
                    <a:pt x="21006" y="8100"/>
                  </a:cubicBezTo>
                  <a:cubicBezTo>
                    <a:pt x="21006" y="8100"/>
                    <a:pt x="21006" y="8100"/>
                    <a:pt x="21006" y="8100"/>
                  </a:cubicBezTo>
                  <a:cubicBezTo>
                    <a:pt x="21006" y="8100"/>
                    <a:pt x="21006" y="8100"/>
                    <a:pt x="21006" y="8100"/>
                  </a:cubicBezTo>
                  <a:cubicBezTo>
                    <a:pt x="21105" y="8100"/>
                    <a:pt x="21105" y="8100"/>
                    <a:pt x="21105" y="8100"/>
                  </a:cubicBezTo>
                  <a:cubicBezTo>
                    <a:pt x="21105" y="8100"/>
                    <a:pt x="21006" y="8100"/>
                    <a:pt x="21006" y="8100"/>
                  </a:cubicBezTo>
                  <a:cubicBezTo>
                    <a:pt x="21006" y="8100"/>
                    <a:pt x="21006" y="8100"/>
                    <a:pt x="21006" y="8100"/>
                  </a:cubicBezTo>
                  <a:close/>
                  <a:moveTo>
                    <a:pt x="9512" y="13500"/>
                  </a:moveTo>
                  <a:cubicBezTo>
                    <a:pt x="9512" y="13500"/>
                    <a:pt x="9512" y="13500"/>
                    <a:pt x="9512" y="13500"/>
                  </a:cubicBezTo>
                  <a:cubicBezTo>
                    <a:pt x="9512" y="13500"/>
                    <a:pt x="9512" y="13500"/>
                    <a:pt x="9512" y="13500"/>
                  </a:cubicBezTo>
                  <a:cubicBezTo>
                    <a:pt x="9512" y="13500"/>
                    <a:pt x="9611" y="13500"/>
                    <a:pt x="9611" y="13500"/>
                  </a:cubicBezTo>
                  <a:cubicBezTo>
                    <a:pt x="9611" y="13500"/>
                    <a:pt x="9611" y="13500"/>
                    <a:pt x="9611" y="13500"/>
                  </a:cubicBezTo>
                  <a:cubicBezTo>
                    <a:pt x="9611" y="13500"/>
                    <a:pt x="9611" y="10800"/>
                    <a:pt x="9512" y="10800"/>
                  </a:cubicBezTo>
                  <a:cubicBezTo>
                    <a:pt x="9512" y="10800"/>
                    <a:pt x="9512" y="13500"/>
                    <a:pt x="9512" y="13500"/>
                  </a:cubicBezTo>
                  <a:close/>
                  <a:moveTo>
                    <a:pt x="10998" y="10800"/>
                  </a:moveTo>
                  <a:cubicBezTo>
                    <a:pt x="10998" y="10800"/>
                    <a:pt x="10899" y="10800"/>
                    <a:pt x="10899" y="10800"/>
                  </a:cubicBezTo>
                  <a:cubicBezTo>
                    <a:pt x="10899" y="13500"/>
                    <a:pt x="10899" y="13500"/>
                    <a:pt x="10998" y="13500"/>
                  </a:cubicBezTo>
                  <a:cubicBezTo>
                    <a:pt x="10998" y="13500"/>
                    <a:pt x="10998" y="13500"/>
                    <a:pt x="10998" y="13500"/>
                  </a:cubicBezTo>
                  <a:cubicBezTo>
                    <a:pt x="10998" y="13500"/>
                    <a:pt x="10998" y="10800"/>
                    <a:pt x="10998" y="10800"/>
                  </a:cubicBezTo>
                  <a:cubicBezTo>
                    <a:pt x="10998" y="10800"/>
                    <a:pt x="10998" y="10800"/>
                    <a:pt x="10998" y="10800"/>
                  </a:cubicBezTo>
                  <a:close/>
                  <a:moveTo>
                    <a:pt x="11196" y="10800"/>
                  </a:moveTo>
                  <a:cubicBezTo>
                    <a:pt x="11196" y="10800"/>
                    <a:pt x="11196" y="10800"/>
                    <a:pt x="11196" y="13500"/>
                  </a:cubicBezTo>
                  <a:cubicBezTo>
                    <a:pt x="11295" y="13500"/>
                    <a:pt x="11295" y="13500"/>
                    <a:pt x="11295" y="10800"/>
                  </a:cubicBezTo>
                  <a:cubicBezTo>
                    <a:pt x="11295" y="10800"/>
                    <a:pt x="11295" y="10800"/>
                    <a:pt x="11295" y="10800"/>
                  </a:cubicBezTo>
                  <a:cubicBezTo>
                    <a:pt x="11295" y="10800"/>
                    <a:pt x="11295" y="10800"/>
                    <a:pt x="11295" y="10800"/>
                  </a:cubicBezTo>
                  <a:cubicBezTo>
                    <a:pt x="11295" y="10800"/>
                    <a:pt x="11295" y="10800"/>
                    <a:pt x="11295" y="10800"/>
                  </a:cubicBezTo>
                  <a:cubicBezTo>
                    <a:pt x="11196" y="10800"/>
                    <a:pt x="11196" y="10800"/>
                    <a:pt x="11196" y="10800"/>
                  </a:cubicBezTo>
                  <a:close/>
                  <a:moveTo>
                    <a:pt x="14367" y="10800"/>
                  </a:moveTo>
                  <a:cubicBezTo>
                    <a:pt x="14268" y="10800"/>
                    <a:pt x="14268" y="10800"/>
                    <a:pt x="14268" y="10800"/>
                  </a:cubicBezTo>
                  <a:cubicBezTo>
                    <a:pt x="14268" y="10800"/>
                    <a:pt x="14268" y="13500"/>
                    <a:pt x="14268" y="13500"/>
                  </a:cubicBezTo>
                  <a:cubicBezTo>
                    <a:pt x="14268" y="13500"/>
                    <a:pt x="14268" y="13500"/>
                    <a:pt x="14268" y="13500"/>
                  </a:cubicBezTo>
                  <a:cubicBezTo>
                    <a:pt x="14268" y="10800"/>
                    <a:pt x="14367" y="10800"/>
                    <a:pt x="14367" y="10800"/>
                  </a:cubicBezTo>
                  <a:cubicBezTo>
                    <a:pt x="14367" y="10800"/>
                    <a:pt x="14367" y="10800"/>
                    <a:pt x="14367" y="10800"/>
                  </a:cubicBezTo>
                  <a:cubicBezTo>
                    <a:pt x="14367" y="10800"/>
                    <a:pt x="14367" y="10800"/>
                    <a:pt x="14367" y="10800"/>
                  </a:cubicBezTo>
                  <a:close/>
                  <a:moveTo>
                    <a:pt x="14565" y="5400"/>
                  </a:moveTo>
                  <a:cubicBezTo>
                    <a:pt x="14565" y="5400"/>
                    <a:pt x="14565" y="5400"/>
                    <a:pt x="14565" y="5400"/>
                  </a:cubicBezTo>
                  <a:cubicBezTo>
                    <a:pt x="14565" y="5400"/>
                    <a:pt x="14664" y="5400"/>
                    <a:pt x="14664" y="5400"/>
                  </a:cubicBezTo>
                  <a:cubicBezTo>
                    <a:pt x="14664" y="5400"/>
                    <a:pt x="14664" y="5400"/>
                    <a:pt x="14664" y="5400"/>
                  </a:cubicBezTo>
                  <a:cubicBezTo>
                    <a:pt x="14664" y="5400"/>
                    <a:pt x="14664" y="5400"/>
                    <a:pt x="14664" y="5400"/>
                  </a:cubicBezTo>
                  <a:cubicBezTo>
                    <a:pt x="14664" y="2700"/>
                    <a:pt x="14664" y="5400"/>
                    <a:pt x="14664" y="5400"/>
                  </a:cubicBezTo>
                  <a:cubicBezTo>
                    <a:pt x="14565" y="5400"/>
                    <a:pt x="14565" y="5400"/>
                    <a:pt x="14565" y="5400"/>
                  </a:cubicBezTo>
                  <a:close/>
                  <a:moveTo>
                    <a:pt x="15655" y="13500"/>
                  </a:moveTo>
                  <a:cubicBezTo>
                    <a:pt x="15655" y="13500"/>
                    <a:pt x="15655" y="13500"/>
                    <a:pt x="15754" y="13500"/>
                  </a:cubicBezTo>
                  <a:cubicBezTo>
                    <a:pt x="15754" y="13500"/>
                    <a:pt x="15754" y="13500"/>
                    <a:pt x="15754" y="13500"/>
                  </a:cubicBezTo>
                  <a:cubicBezTo>
                    <a:pt x="15754" y="13500"/>
                    <a:pt x="15754" y="13500"/>
                    <a:pt x="15754" y="10800"/>
                  </a:cubicBezTo>
                  <a:cubicBezTo>
                    <a:pt x="15754" y="10800"/>
                    <a:pt x="15754" y="10800"/>
                    <a:pt x="15754" y="10800"/>
                  </a:cubicBezTo>
                  <a:cubicBezTo>
                    <a:pt x="15754" y="10800"/>
                    <a:pt x="15655" y="13500"/>
                    <a:pt x="15655" y="13500"/>
                  </a:cubicBezTo>
                  <a:close/>
                  <a:moveTo>
                    <a:pt x="8224" y="10800"/>
                  </a:moveTo>
                  <a:cubicBezTo>
                    <a:pt x="8224" y="10800"/>
                    <a:pt x="8224" y="10800"/>
                    <a:pt x="8224" y="13500"/>
                  </a:cubicBezTo>
                  <a:cubicBezTo>
                    <a:pt x="8224" y="13500"/>
                    <a:pt x="8224" y="13500"/>
                    <a:pt x="8224" y="13500"/>
                  </a:cubicBezTo>
                  <a:cubicBezTo>
                    <a:pt x="8224" y="13500"/>
                    <a:pt x="8224" y="13500"/>
                    <a:pt x="8224" y="13500"/>
                  </a:cubicBezTo>
                  <a:cubicBezTo>
                    <a:pt x="8224" y="10800"/>
                    <a:pt x="8224" y="10800"/>
                    <a:pt x="8224" y="10800"/>
                  </a:cubicBezTo>
                  <a:cubicBezTo>
                    <a:pt x="8224" y="10800"/>
                    <a:pt x="8224" y="10800"/>
                    <a:pt x="8224" y="10800"/>
                  </a:cubicBezTo>
                  <a:cubicBezTo>
                    <a:pt x="8224" y="10800"/>
                    <a:pt x="8224" y="10800"/>
                    <a:pt x="8224" y="10800"/>
                  </a:cubicBezTo>
                  <a:close/>
                  <a:moveTo>
                    <a:pt x="4459" y="13500"/>
                  </a:moveTo>
                  <a:cubicBezTo>
                    <a:pt x="4360" y="13500"/>
                    <a:pt x="4360" y="13500"/>
                    <a:pt x="4360" y="13500"/>
                  </a:cubicBezTo>
                  <a:cubicBezTo>
                    <a:pt x="4360" y="13500"/>
                    <a:pt x="4360" y="13500"/>
                    <a:pt x="4360" y="13500"/>
                  </a:cubicBezTo>
                  <a:cubicBezTo>
                    <a:pt x="4360" y="13500"/>
                    <a:pt x="4360" y="13500"/>
                    <a:pt x="4360" y="13500"/>
                  </a:cubicBezTo>
                  <a:cubicBezTo>
                    <a:pt x="4360" y="13500"/>
                    <a:pt x="4360" y="13500"/>
                    <a:pt x="4360" y="13500"/>
                  </a:cubicBezTo>
                  <a:cubicBezTo>
                    <a:pt x="4360" y="13500"/>
                    <a:pt x="4459" y="13500"/>
                    <a:pt x="4459" y="13500"/>
                  </a:cubicBezTo>
                  <a:cubicBezTo>
                    <a:pt x="4459" y="13500"/>
                    <a:pt x="4459" y="13500"/>
                    <a:pt x="4459" y="13500"/>
                  </a:cubicBezTo>
                  <a:close/>
                  <a:moveTo>
                    <a:pt x="13475" y="13500"/>
                  </a:moveTo>
                  <a:cubicBezTo>
                    <a:pt x="13475" y="13500"/>
                    <a:pt x="13574" y="13500"/>
                    <a:pt x="13574" y="13500"/>
                  </a:cubicBezTo>
                  <a:cubicBezTo>
                    <a:pt x="13574" y="13500"/>
                    <a:pt x="13574" y="13500"/>
                    <a:pt x="13574" y="10800"/>
                  </a:cubicBezTo>
                  <a:cubicBezTo>
                    <a:pt x="13574" y="10800"/>
                    <a:pt x="13574" y="10800"/>
                    <a:pt x="13574" y="10800"/>
                  </a:cubicBezTo>
                  <a:cubicBezTo>
                    <a:pt x="13574" y="10800"/>
                    <a:pt x="13475" y="10800"/>
                    <a:pt x="13475" y="13500"/>
                  </a:cubicBezTo>
                  <a:close/>
                  <a:moveTo>
                    <a:pt x="8422" y="16200"/>
                  </a:moveTo>
                  <a:cubicBezTo>
                    <a:pt x="8422" y="16200"/>
                    <a:pt x="8422" y="16200"/>
                    <a:pt x="8422" y="16200"/>
                  </a:cubicBezTo>
                  <a:cubicBezTo>
                    <a:pt x="8422" y="16200"/>
                    <a:pt x="8422" y="16200"/>
                    <a:pt x="8422" y="13500"/>
                  </a:cubicBezTo>
                  <a:cubicBezTo>
                    <a:pt x="8422" y="13500"/>
                    <a:pt x="8422" y="13500"/>
                    <a:pt x="8422" y="13500"/>
                  </a:cubicBezTo>
                  <a:cubicBezTo>
                    <a:pt x="8323" y="16200"/>
                    <a:pt x="8323" y="16200"/>
                    <a:pt x="8323" y="16200"/>
                  </a:cubicBezTo>
                  <a:cubicBezTo>
                    <a:pt x="8323" y="16200"/>
                    <a:pt x="8422" y="16200"/>
                    <a:pt x="8422" y="16200"/>
                  </a:cubicBezTo>
                  <a:close/>
                  <a:moveTo>
                    <a:pt x="7927" y="13500"/>
                  </a:moveTo>
                  <a:cubicBezTo>
                    <a:pt x="7927" y="13500"/>
                    <a:pt x="7927" y="13500"/>
                    <a:pt x="7927" y="13500"/>
                  </a:cubicBezTo>
                  <a:cubicBezTo>
                    <a:pt x="7927" y="13500"/>
                    <a:pt x="7927" y="16200"/>
                    <a:pt x="8026" y="16200"/>
                  </a:cubicBezTo>
                  <a:cubicBezTo>
                    <a:pt x="8026" y="16200"/>
                    <a:pt x="8026" y="16200"/>
                    <a:pt x="8026" y="13500"/>
                  </a:cubicBezTo>
                  <a:cubicBezTo>
                    <a:pt x="8026" y="13500"/>
                    <a:pt x="8026" y="13500"/>
                    <a:pt x="8026" y="13500"/>
                  </a:cubicBezTo>
                  <a:cubicBezTo>
                    <a:pt x="8026" y="13500"/>
                    <a:pt x="8026" y="13500"/>
                    <a:pt x="7927" y="13500"/>
                  </a:cubicBezTo>
                  <a:close/>
                  <a:moveTo>
                    <a:pt x="19519" y="2700"/>
                  </a:moveTo>
                  <a:cubicBezTo>
                    <a:pt x="19519" y="5400"/>
                    <a:pt x="19519" y="5400"/>
                    <a:pt x="19519" y="5400"/>
                  </a:cubicBezTo>
                  <a:cubicBezTo>
                    <a:pt x="19519" y="5400"/>
                    <a:pt x="19519" y="5400"/>
                    <a:pt x="19519" y="5400"/>
                  </a:cubicBezTo>
                  <a:cubicBezTo>
                    <a:pt x="19519" y="5400"/>
                    <a:pt x="19519" y="5400"/>
                    <a:pt x="19519" y="5400"/>
                  </a:cubicBezTo>
                  <a:cubicBezTo>
                    <a:pt x="19519" y="5400"/>
                    <a:pt x="19618" y="5400"/>
                    <a:pt x="19618" y="5400"/>
                  </a:cubicBezTo>
                  <a:cubicBezTo>
                    <a:pt x="19618" y="5400"/>
                    <a:pt x="19519" y="2700"/>
                    <a:pt x="19519" y="2700"/>
                  </a:cubicBezTo>
                  <a:cubicBezTo>
                    <a:pt x="19519" y="2700"/>
                    <a:pt x="19519" y="2700"/>
                    <a:pt x="19519" y="2700"/>
                  </a:cubicBezTo>
                  <a:close/>
                  <a:moveTo>
                    <a:pt x="15655" y="13500"/>
                  </a:moveTo>
                  <a:cubicBezTo>
                    <a:pt x="15655" y="13500"/>
                    <a:pt x="15655" y="13500"/>
                    <a:pt x="15655" y="13500"/>
                  </a:cubicBezTo>
                  <a:cubicBezTo>
                    <a:pt x="15556" y="13500"/>
                    <a:pt x="15556" y="13500"/>
                    <a:pt x="15556" y="13500"/>
                  </a:cubicBezTo>
                  <a:cubicBezTo>
                    <a:pt x="15556" y="13500"/>
                    <a:pt x="15655" y="13500"/>
                    <a:pt x="15655" y="13500"/>
                  </a:cubicBezTo>
                  <a:cubicBezTo>
                    <a:pt x="15655" y="13500"/>
                    <a:pt x="15655" y="13500"/>
                    <a:pt x="15655" y="13500"/>
                  </a:cubicBezTo>
                  <a:cubicBezTo>
                    <a:pt x="15655" y="13500"/>
                    <a:pt x="15655" y="13500"/>
                    <a:pt x="15655" y="13500"/>
                  </a:cubicBezTo>
                  <a:cubicBezTo>
                    <a:pt x="15655" y="13500"/>
                    <a:pt x="15655" y="13500"/>
                    <a:pt x="15655" y="13500"/>
                  </a:cubicBezTo>
                  <a:cubicBezTo>
                    <a:pt x="15655" y="13500"/>
                    <a:pt x="15655" y="13500"/>
                    <a:pt x="15655" y="13500"/>
                  </a:cubicBezTo>
                  <a:close/>
                  <a:moveTo>
                    <a:pt x="12385" y="16200"/>
                  </a:moveTo>
                  <a:cubicBezTo>
                    <a:pt x="12385" y="16200"/>
                    <a:pt x="12385" y="16200"/>
                    <a:pt x="12385" y="16200"/>
                  </a:cubicBezTo>
                  <a:cubicBezTo>
                    <a:pt x="12385" y="16200"/>
                    <a:pt x="12385" y="16200"/>
                    <a:pt x="12385" y="16200"/>
                  </a:cubicBezTo>
                  <a:cubicBezTo>
                    <a:pt x="12385" y="16200"/>
                    <a:pt x="12385" y="16200"/>
                    <a:pt x="12385" y="16200"/>
                  </a:cubicBezTo>
                  <a:cubicBezTo>
                    <a:pt x="12385" y="16200"/>
                    <a:pt x="12385" y="16200"/>
                    <a:pt x="12385" y="16200"/>
                  </a:cubicBezTo>
                  <a:close/>
                  <a:moveTo>
                    <a:pt x="13376" y="5400"/>
                  </a:moveTo>
                  <a:cubicBezTo>
                    <a:pt x="13376" y="5400"/>
                    <a:pt x="13376" y="5400"/>
                    <a:pt x="13376" y="5400"/>
                  </a:cubicBezTo>
                  <a:cubicBezTo>
                    <a:pt x="13376" y="5400"/>
                    <a:pt x="13376" y="5400"/>
                    <a:pt x="13376" y="5400"/>
                  </a:cubicBezTo>
                  <a:cubicBezTo>
                    <a:pt x="13376" y="5400"/>
                    <a:pt x="13376" y="5400"/>
                    <a:pt x="13376" y="5400"/>
                  </a:cubicBezTo>
                  <a:cubicBezTo>
                    <a:pt x="13376" y="5400"/>
                    <a:pt x="13376" y="5400"/>
                    <a:pt x="13376" y="5400"/>
                  </a:cubicBezTo>
                  <a:cubicBezTo>
                    <a:pt x="13376" y="5400"/>
                    <a:pt x="13376" y="5400"/>
                    <a:pt x="13376" y="5400"/>
                  </a:cubicBezTo>
                  <a:cubicBezTo>
                    <a:pt x="13376" y="5400"/>
                    <a:pt x="13376" y="5400"/>
                    <a:pt x="13376" y="5400"/>
                  </a:cubicBezTo>
                  <a:close/>
                  <a:moveTo>
                    <a:pt x="16051" y="8100"/>
                  </a:moveTo>
                  <a:cubicBezTo>
                    <a:pt x="16051" y="8100"/>
                    <a:pt x="16051" y="8100"/>
                    <a:pt x="16051" y="8100"/>
                  </a:cubicBezTo>
                  <a:cubicBezTo>
                    <a:pt x="16051" y="8100"/>
                    <a:pt x="16051" y="8100"/>
                    <a:pt x="16051" y="8100"/>
                  </a:cubicBezTo>
                  <a:cubicBezTo>
                    <a:pt x="16150" y="8100"/>
                    <a:pt x="16051" y="8100"/>
                    <a:pt x="16051" y="8100"/>
                  </a:cubicBezTo>
                  <a:cubicBezTo>
                    <a:pt x="16051" y="8100"/>
                    <a:pt x="16051" y="8100"/>
                    <a:pt x="16051" y="8100"/>
                  </a:cubicBezTo>
                  <a:close/>
                  <a:moveTo>
                    <a:pt x="15259" y="8100"/>
                  </a:moveTo>
                  <a:cubicBezTo>
                    <a:pt x="15259" y="8100"/>
                    <a:pt x="15259" y="10800"/>
                    <a:pt x="15259" y="10800"/>
                  </a:cubicBezTo>
                  <a:cubicBezTo>
                    <a:pt x="15259" y="10800"/>
                    <a:pt x="15259" y="10800"/>
                    <a:pt x="15358" y="10800"/>
                  </a:cubicBezTo>
                  <a:cubicBezTo>
                    <a:pt x="15358" y="10800"/>
                    <a:pt x="15358" y="10800"/>
                    <a:pt x="15358" y="10800"/>
                  </a:cubicBezTo>
                  <a:cubicBezTo>
                    <a:pt x="15358" y="8100"/>
                    <a:pt x="15358" y="8100"/>
                    <a:pt x="15358" y="8100"/>
                  </a:cubicBezTo>
                  <a:cubicBezTo>
                    <a:pt x="15358" y="8100"/>
                    <a:pt x="15259" y="8100"/>
                    <a:pt x="15259" y="8100"/>
                  </a:cubicBezTo>
                  <a:cubicBezTo>
                    <a:pt x="15259" y="8100"/>
                    <a:pt x="15259" y="8100"/>
                    <a:pt x="15259" y="8100"/>
                  </a:cubicBezTo>
                  <a:close/>
                  <a:moveTo>
                    <a:pt x="11196" y="5400"/>
                  </a:moveTo>
                  <a:cubicBezTo>
                    <a:pt x="11196" y="5400"/>
                    <a:pt x="11196" y="5400"/>
                    <a:pt x="11196" y="5400"/>
                  </a:cubicBezTo>
                  <a:cubicBezTo>
                    <a:pt x="11097" y="8100"/>
                    <a:pt x="11196" y="8100"/>
                    <a:pt x="11196" y="8100"/>
                  </a:cubicBezTo>
                  <a:cubicBezTo>
                    <a:pt x="11196" y="8100"/>
                    <a:pt x="11196" y="8100"/>
                    <a:pt x="11196" y="8100"/>
                  </a:cubicBezTo>
                  <a:cubicBezTo>
                    <a:pt x="11196" y="8100"/>
                    <a:pt x="11196" y="5400"/>
                    <a:pt x="11196" y="5400"/>
                  </a:cubicBezTo>
                  <a:close/>
                  <a:moveTo>
                    <a:pt x="4657" y="16200"/>
                  </a:moveTo>
                  <a:cubicBezTo>
                    <a:pt x="4657" y="16200"/>
                    <a:pt x="4657" y="16200"/>
                    <a:pt x="4657" y="16200"/>
                  </a:cubicBezTo>
                  <a:cubicBezTo>
                    <a:pt x="4657" y="18900"/>
                    <a:pt x="4657" y="16200"/>
                    <a:pt x="4657" y="16200"/>
                  </a:cubicBezTo>
                  <a:cubicBezTo>
                    <a:pt x="4657" y="16200"/>
                    <a:pt x="4657" y="16200"/>
                    <a:pt x="4657" y="16200"/>
                  </a:cubicBezTo>
                  <a:cubicBezTo>
                    <a:pt x="4657" y="16200"/>
                    <a:pt x="4657" y="16200"/>
                    <a:pt x="4657" y="16200"/>
                  </a:cubicBezTo>
                  <a:close/>
                  <a:moveTo>
                    <a:pt x="10899" y="8100"/>
                  </a:moveTo>
                  <a:cubicBezTo>
                    <a:pt x="10899" y="8100"/>
                    <a:pt x="10899" y="8100"/>
                    <a:pt x="10899" y="8100"/>
                  </a:cubicBezTo>
                  <a:cubicBezTo>
                    <a:pt x="10899" y="8100"/>
                    <a:pt x="10899" y="8100"/>
                    <a:pt x="10899" y="8100"/>
                  </a:cubicBezTo>
                  <a:cubicBezTo>
                    <a:pt x="10899" y="8100"/>
                    <a:pt x="10899" y="5400"/>
                    <a:pt x="10899" y="5400"/>
                  </a:cubicBezTo>
                  <a:cubicBezTo>
                    <a:pt x="10899" y="5400"/>
                    <a:pt x="10899" y="5400"/>
                    <a:pt x="10899" y="8100"/>
                  </a:cubicBezTo>
                  <a:close/>
                  <a:moveTo>
                    <a:pt x="3765" y="10800"/>
                  </a:moveTo>
                  <a:cubicBezTo>
                    <a:pt x="3765" y="10800"/>
                    <a:pt x="3765" y="10800"/>
                    <a:pt x="3765" y="10800"/>
                  </a:cubicBezTo>
                  <a:cubicBezTo>
                    <a:pt x="3765" y="10800"/>
                    <a:pt x="3765" y="10800"/>
                    <a:pt x="3765" y="10800"/>
                  </a:cubicBezTo>
                  <a:cubicBezTo>
                    <a:pt x="3765" y="10800"/>
                    <a:pt x="3765" y="10800"/>
                    <a:pt x="3765" y="10800"/>
                  </a:cubicBezTo>
                  <a:cubicBezTo>
                    <a:pt x="3765" y="10800"/>
                    <a:pt x="3765" y="10800"/>
                    <a:pt x="3765" y="10800"/>
                  </a:cubicBezTo>
                  <a:cubicBezTo>
                    <a:pt x="3765" y="10800"/>
                    <a:pt x="3765" y="10800"/>
                    <a:pt x="3765" y="10800"/>
                  </a:cubicBezTo>
                  <a:close/>
                  <a:moveTo>
                    <a:pt x="1585" y="10800"/>
                  </a:moveTo>
                  <a:cubicBezTo>
                    <a:pt x="1585" y="10800"/>
                    <a:pt x="1585" y="10800"/>
                    <a:pt x="1585" y="10800"/>
                  </a:cubicBezTo>
                  <a:cubicBezTo>
                    <a:pt x="1585" y="10800"/>
                    <a:pt x="1585" y="10800"/>
                    <a:pt x="1585" y="10800"/>
                  </a:cubicBezTo>
                  <a:cubicBezTo>
                    <a:pt x="1585" y="10800"/>
                    <a:pt x="1585" y="10800"/>
                    <a:pt x="1585" y="10800"/>
                  </a:cubicBezTo>
                  <a:cubicBezTo>
                    <a:pt x="1585" y="10800"/>
                    <a:pt x="1585" y="10800"/>
                    <a:pt x="1585" y="10800"/>
                  </a:cubicBezTo>
                  <a:cubicBezTo>
                    <a:pt x="1585" y="10800"/>
                    <a:pt x="1585" y="10800"/>
                    <a:pt x="1585" y="10800"/>
                  </a:cubicBezTo>
                  <a:close/>
                  <a:moveTo>
                    <a:pt x="20411" y="8100"/>
                  </a:moveTo>
                  <a:cubicBezTo>
                    <a:pt x="20411" y="8100"/>
                    <a:pt x="20411" y="8100"/>
                    <a:pt x="20411" y="8100"/>
                  </a:cubicBezTo>
                  <a:cubicBezTo>
                    <a:pt x="20411" y="8100"/>
                    <a:pt x="20411" y="8100"/>
                    <a:pt x="20411" y="8100"/>
                  </a:cubicBezTo>
                  <a:cubicBezTo>
                    <a:pt x="20411" y="8100"/>
                    <a:pt x="20411" y="8100"/>
                    <a:pt x="20411" y="8100"/>
                  </a:cubicBezTo>
                  <a:cubicBezTo>
                    <a:pt x="20411" y="8100"/>
                    <a:pt x="20411" y="8100"/>
                    <a:pt x="20411" y="8100"/>
                  </a:cubicBezTo>
                  <a:close/>
                  <a:moveTo>
                    <a:pt x="20312" y="10800"/>
                  </a:moveTo>
                  <a:cubicBezTo>
                    <a:pt x="20312" y="10800"/>
                    <a:pt x="20312" y="10800"/>
                    <a:pt x="20312" y="10800"/>
                  </a:cubicBezTo>
                  <a:cubicBezTo>
                    <a:pt x="20312" y="10800"/>
                    <a:pt x="20312" y="10800"/>
                    <a:pt x="20312" y="10800"/>
                  </a:cubicBezTo>
                  <a:cubicBezTo>
                    <a:pt x="20312" y="10800"/>
                    <a:pt x="20312" y="10800"/>
                    <a:pt x="20312" y="10800"/>
                  </a:cubicBezTo>
                  <a:close/>
                  <a:moveTo>
                    <a:pt x="19916" y="13500"/>
                  </a:moveTo>
                  <a:cubicBezTo>
                    <a:pt x="19916" y="13500"/>
                    <a:pt x="19916" y="13500"/>
                    <a:pt x="19916" y="13500"/>
                  </a:cubicBezTo>
                  <a:cubicBezTo>
                    <a:pt x="19916" y="13500"/>
                    <a:pt x="19916" y="13500"/>
                    <a:pt x="19916" y="13500"/>
                  </a:cubicBezTo>
                  <a:cubicBezTo>
                    <a:pt x="19916" y="13500"/>
                    <a:pt x="19916" y="13500"/>
                    <a:pt x="19916" y="13500"/>
                  </a:cubicBezTo>
                  <a:cubicBezTo>
                    <a:pt x="19916" y="13500"/>
                    <a:pt x="19916" y="13500"/>
                    <a:pt x="19916" y="13500"/>
                  </a:cubicBezTo>
                  <a:close/>
                  <a:moveTo>
                    <a:pt x="19817" y="2700"/>
                  </a:moveTo>
                  <a:cubicBezTo>
                    <a:pt x="19817" y="2700"/>
                    <a:pt x="19817" y="2700"/>
                    <a:pt x="19817" y="2700"/>
                  </a:cubicBezTo>
                  <a:cubicBezTo>
                    <a:pt x="19817" y="2700"/>
                    <a:pt x="19817" y="2700"/>
                    <a:pt x="19817" y="2700"/>
                  </a:cubicBezTo>
                  <a:cubicBezTo>
                    <a:pt x="19817" y="2700"/>
                    <a:pt x="19817" y="2700"/>
                    <a:pt x="19817" y="2700"/>
                  </a:cubicBezTo>
                  <a:close/>
                  <a:moveTo>
                    <a:pt x="18132" y="13500"/>
                  </a:moveTo>
                  <a:cubicBezTo>
                    <a:pt x="18132" y="13500"/>
                    <a:pt x="18132" y="13500"/>
                    <a:pt x="18132" y="13500"/>
                  </a:cubicBezTo>
                  <a:cubicBezTo>
                    <a:pt x="18132" y="13500"/>
                    <a:pt x="18132" y="13500"/>
                    <a:pt x="18132" y="13500"/>
                  </a:cubicBezTo>
                  <a:cubicBezTo>
                    <a:pt x="18132" y="13500"/>
                    <a:pt x="18132" y="13500"/>
                    <a:pt x="18132" y="13500"/>
                  </a:cubicBezTo>
                  <a:cubicBezTo>
                    <a:pt x="18132" y="13500"/>
                    <a:pt x="18033" y="13500"/>
                    <a:pt x="18132" y="13500"/>
                  </a:cubicBezTo>
                  <a:close/>
                  <a:moveTo>
                    <a:pt x="16943" y="8100"/>
                  </a:moveTo>
                  <a:cubicBezTo>
                    <a:pt x="16943" y="5400"/>
                    <a:pt x="16943" y="5400"/>
                    <a:pt x="16943" y="8100"/>
                  </a:cubicBezTo>
                  <a:cubicBezTo>
                    <a:pt x="16943" y="8100"/>
                    <a:pt x="16943" y="8100"/>
                    <a:pt x="16943" y="8100"/>
                  </a:cubicBezTo>
                  <a:cubicBezTo>
                    <a:pt x="16943" y="8100"/>
                    <a:pt x="16943" y="8100"/>
                    <a:pt x="16943" y="8100"/>
                  </a:cubicBezTo>
                  <a:cubicBezTo>
                    <a:pt x="16943" y="8100"/>
                    <a:pt x="16943" y="8100"/>
                    <a:pt x="16943" y="8100"/>
                  </a:cubicBezTo>
                  <a:close/>
                  <a:moveTo>
                    <a:pt x="15556" y="13500"/>
                  </a:moveTo>
                  <a:cubicBezTo>
                    <a:pt x="15556" y="13500"/>
                    <a:pt x="15556" y="13500"/>
                    <a:pt x="15556" y="13500"/>
                  </a:cubicBezTo>
                  <a:cubicBezTo>
                    <a:pt x="15556" y="13500"/>
                    <a:pt x="15556" y="13500"/>
                    <a:pt x="15556" y="13500"/>
                  </a:cubicBezTo>
                  <a:cubicBezTo>
                    <a:pt x="15556" y="13500"/>
                    <a:pt x="15556" y="13500"/>
                    <a:pt x="15556" y="13500"/>
                  </a:cubicBezTo>
                  <a:cubicBezTo>
                    <a:pt x="15556" y="13500"/>
                    <a:pt x="15556" y="13500"/>
                    <a:pt x="15556" y="13500"/>
                  </a:cubicBezTo>
                  <a:cubicBezTo>
                    <a:pt x="15556" y="13500"/>
                    <a:pt x="15556" y="13500"/>
                    <a:pt x="15556" y="13500"/>
                  </a:cubicBezTo>
                  <a:close/>
                  <a:moveTo>
                    <a:pt x="14763" y="8100"/>
                  </a:moveTo>
                  <a:cubicBezTo>
                    <a:pt x="14763" y="8100"/>
                    <a:pt x="14862" y="8100"/>
                    <a:pt x="14862" y="8100"/>
                  </a:cubicBezTo>
                  <a:cubicBezTo>
                    <a:pt x="14862" y="8100"/>
                    <a:pt x="14862" y="8100"/>
                    <a:pt x="14862" y="8100"/>
                  </a:cubicBezTo>
                  <a:cubicBezTo>
                    <a:pt x="14862" y="8100"/>
                    <a:pt x="14862" y="8100"/>
                    <a:pt x="14763" y="8100"/>
                  </a:cubicBezTo>
                  <a:cubicBezTo>
                    <a:pt x="14763" y="8100"/>
                    <a:pt x="14763" y="8100"/>
                    <a:pt x="14763" y="8100"/>
                  </a:cubicBezTo>
                  <a:close/>
                  <a:moveTo>
                    <a:pt x="14664" y="13500"/>
                  </a:moveTo>
                  <a:cubicBezTo>
                    <a:pt x="14664" y="13500"/>
                    <a:pt x="14664" y="13500"/>
                    <a:pt x="14664" y="13500"/>
                  </a:cubicBezTo>
                  <a:cubicBezTo>
                    <a:pt x="14664" y="13500"/>
                    <a:pt x="14664" y="13500"/>
                    <a:pt x="14664" y="13500"/>
                  </a:cubicBezTo>
                  <a:cubicBezTo>
                    <a:pt x="14664" y="13500"/>
                    <a:pt x="14664" y="13500"/>
                    <a:pt x="14664" y="10800"/>
                  </a:cubicBezTo>
                  <a:cubicBezTo>
                    <a:pt x="14664" y="10800"/>
                    <a:pt x="14664" y="10800"/>
                    <a:pt x="14664" y="13500"/>
                  </a:cubicBezTo>
                  <a:close/>
                  <a:moveTo>
                    <a:pt x="13673" y="13500"/>
                  </a:moveTo>
                  <a:cubicBezTo>
                    <a:pt x="13673" y="13500"/>
                    <a:pt x="13673" y="13500"/>
                    <a:pt x="13673" y="13500"/>
                  </a:cubicBezTo>
                  <a:cubicBezTo>
                    <a:pt x="13673" y="13500"/>
                    <a:pt x="13673" y="13500"/>
                    <a:pt x="13673" y="13500"/>
                  </a:cubicBezTo>
                  <a:cubicBezTo>
                    <a:pt x="13673" y="13500"/>
                    <a:pt x="13673" y="13500"/>
                    <a:pt x="13673" y="13500"/>
                  </a:cubicBezTo>
                  <a:cubicBezTo>
                    <a:pt x="13673" y="13500"/>
                    <a:pt x="13673" y="13500"/>
                    <a:pt x="13673" y="13500"/>
                  </a:cubicBezTo>
                  <a:close/>
                  <a:moveTo>
                    <a:pt x="13376" y="16200"/>
                  </a:moveTo>
                  <a:cubicBezTo>
                    <a:pt x="13376" y="16200"/>
                    <a:pt x="13376" y="16200"/>
                    <a:pt x="13376" y="16200"/>
                  </a:cubicBezTo>
                  <a:cubicBezTo>
                    <a:pt x="13376" y="13500"/>
                    <a:pt x="13376" y="13500"/>
                    <a:pt x="13376" y="13500"/>
                  </a:cubicBezTo>
                  <a:cubicBezTo>
                    <a:pt x="13376" y="16200"/>
                    <a:pt x="13376" y="16200"/>
                    <a:pt x="13376" y="16200"/>
                  </a:cubicBezTo>
                  <a:cubicBezTo>
                    <a:pt x="13376" y="16200"/>
                    <a:pt x="13376" y="16200"/>
                    <a:pt x="13376" y="16200"/>
                  </a:cubicBezTo>
                  <a:close/>
                  <a:moveTo>
                    <a:pt x="12683" y="8100"/>
                  </a:moveTo>
                  <a:cubicBezTo>
                    <a:pt x="12683" y="10800"/>
                    <a:pt x="12683" y="10800"/>
                    <a:pt x="12683" y="10800"/>
                  </a:cubicBezTo>
                  <a:cubicBezTo>
                    <a:pt x="12683" y="10800"/>
                    <a:pt x="12683" y="10800"/>
                    <a:pt x="12683" y="10800"/>
                  </a:cubicBezTo>
                  <a:lnTo>
                    <a:pt x="12683" y="8100"/>
                  </a:lnTo>
                  <a:close/>
                  <a:moveTo>
                    <a:pt x="12385" y="8100"/>
                  </a:moveTo>
                  <a:cubicBezTo>
                    <a:pt x="12385" y="8100"/>
                    <a:pt x="12385" y="8100"/>
                    <a:pt x="12385" y="8100"/>
                  </a:cubicBezTo>
                  <a:cubicBezTo>
                    <a:pt x="12385" y="8100"/>
                    <a:pt x="12385" y="8100"/>
                    <a:pt x="12385" y="8100"/>
                  </a:cubicBezTo>
                  <a:cubicBezTo>
                    <a:pt x="12385" y="8100"/>
                    <a:pt x="12385" y="8100"/>
                    <a:pt x="12385" y="8100"/>
                  </a:cubicBezTo>
                  <a:cubicBezTo>
                    <a:pt x="12385" y="8100"/>
                    <a:pt x="12385" y="8100"/>
                    <a:pt x="12385" y="8100"/>
                  </a:cubicBezTo>
                  <a:close/>
                  <a:moveTo>
                    <a:pt x="11989" y="10800"/>
                  </a:moveTo>
                  <a:cubicBezTo>
                    <a:pt x="11989" y="10800"/>
                    <a:pt x="11989" y="10800"/>
                    <a:pt x="11989" y="10800"/>
                  </a:cubicBezTo>
                  <a:cubicBezTo>
                    <a:pt x="11989" y="10800"/>
                    <a:pt x="11989" y="10800"/>
                    <a:pt x="11989" y="10800"/>
                  </a:cubicBezTo>
                  <a:cubicBezTo>
                    <a:pt x="11989" y="10800"/>
                    <a:pt x="11989" y="10800"/>
                    <a:pt x="11989" y="10800"/>
                  </a:cubicBezTo>
                  <a:cubicBezTo>
                    <a:pt x="11989" y="10800"/>
                    <a:pt x="11989" y="10800"/>
                    <a:pt x="11989" y="10800"/>
                  </a:cubicBezTo>
                  <a:close/>
                  <a:moveTo>
                    <a:pt x="9809" y="8100"/>
                  </a:moveTo>
                  <a:cubicBezTo>
                    <a:pt x="9809" y="8100"/>
                    <a:pt x="9809" y="8100"/>
                    <a:pt x="9809" y="8100"/>
                  </a:cubicBezTo>
                  <a:cubicBezTo>
                    <a:pt x="9809" y="8100"/>
                    <a:pt x="9809" y="8100"/>
                    <a:pt x="9908" y="8100"/>
                  </a:cubicBezTo>
                  <a:cubicBezTo>
                    <a:pt x="9908" y="8100"/>
                    <a:pt x="9809" y="8100"/>
                    <a:pt x="9809" y="8100"/>
                  </a:cubicBezTo>
                  <a:cubicBezTo>
                    <a:pt x="9809" y="8100"/>
                    <a:pt x="9809" y="8100"/>
                    <a:pt x="9809" y="8100"/>
                  </a:cubicBezTo>
                  <a:close/>
                  <a:moveTo>
                    <a:pt x="9017" y="16200"/>
                  </a:moveTo>
                  <a:cubicBezTo>
                    <a:pt x="9017" y="16200"/>
                    <a:pt x="9017" y="16200"/>
                    <a:pt x="9017" y="16200"/>
                  </a:cubicBezTo>
                  <a:cubicBezTo>
                    <a:pt x="9017" y="16200"/>
                    <a:pt x="9017" y="16200"/>
                    <a:pt x="9017" y="16200"/>
                  </a:cubicBezTo>
                  <a:cubicBezTo>
                    <a:pt x="9017" y="16200"/>
                    <a:pt x="9017" y="16200"/>
                    <a:pt x="9017" y="16200"/>
                  </a:cubicBezTo>
                  <a:cubicBezTo>
                    <a:pt x="9017" y="16200"/>
                    <a:pt x="9017" y="16200"/>
                    <a:pt x="9017" y="16200"/>
                  </a:cubicBezTo>
                  <a:close/>
                  <a:moveTo>
                    <a:pt x="9017" y="13500"/>
                  </a:moveTo>
                  <a:cubicBezTo>
                    <a:pt x="9017" y="13500"/>
                    <a:pt x="9017" y="13500"/>
                    <a:pt x="9017" y="13500"/>
                  </a:cubicBezTo>
                  <a:cubicBezTo>
                    <a:pt x="9017" y="13500"/>
                    <a:pt x="9017" y="13500"/>
                    <a:pt x="9017" y="13500"/>
                  </a:cubicBezTo>
                  <a:cubicBezTo>
                    <a:pt x="9017" y="13500"/>
                    <a:pt x="9017" y="13500"/>
                    <a:pt x="9017" y="13500"/>
                  </a:cubicBezTo>
                  <a:cubicBezTo>
                    <a:pt x="9017" y="13500"/>
                    <a:pt x="9017" y="13500"/>
                    <a:pt x="9017" y="13500"/>
                  </a:cubicBezTo>
                  <a:close/>
                  <a:moveTo>
                    <a:pt x="7134" y="10800"/>
                  </a:moveTo>
                  <a:cubicBezTo>
                    <a:pt x="7134" y="10800"/>
                    <a:pt x="7134" y="10800"/>
                    <a:pt x="7134" y="10800"/>
                  </a:cubicBezTo>
                  <a:cubicBezTo>
                    <a:pt x="7134" y="10800"/>
                    <a:pt x="7134" y="10800"/>
                    <a:pt x="7134" y="13500"/>
                  </a:cubicBezTo>
                  <a:cubicBezTo>
                    <a:pt x="7134" y="10800"/>
                    <a:pt x="7134" y="10800"/>
                    <a:pt x="7134" y="10800"/>
                  </a:cubicBezTo>
                  <a:cubicBezTo>
                    <a:pt x="7134" y="10800"/>
                    <a:pt x="7134" y="10800"/>
                    <a:pt x="7134" y="10800"/>
                  </a:cubicBezTo>
                  <a:close/>
                  <a:moveTo>
                    <a:pt x="20807" y="16200"/>
                  </a:moveTo>
                  <a:cubicBezTo>
                    <a:pt x="20807" y="16200"/>
                    <a:pt x="20807" y="16200"/>
                    <a:pt x="20807" y="16200"/>
                  </a:cubicBezTo>
                  <a:cubicBezTo>
                    <a:pt x="20807" y="13500"/>
                    <a:pt x="20807" y="13500"/>
                    <a:pt x="20807" y="13500"/>
                  </a:cubicBezTo>
                  <a:lnTo>
                    <a:pt x="20807" y="16200"/>
                  </a:lnTo>
                  <a:close/>
                  <a:moveTo>
                    <a:pt x="20906" y="13500"/>
                  </a:moveTo>
                  <a:cubicBezTo>
                    <a:pt x="20906" y="13500"/>
                    <a:pt x="20906" y="13500"/>
                    <a:pt x="20906" y="13500"/>
                  </a:cubicBezTo>
                  <a:cubicBezTo>
                    <a:pt x="20906" y="13500"/>
                    <a:pt x="20906" y="13500"/>
                    <a:pt x="20906" y="13500"/>
                  </a:cubicBezTo>
                  <a:close/>
                  <a:moveTo>
                    <a:pt x="21006" y="10800"/>
                  </a:moveTo>
                  <a:cubicBezTo>
                    <a:pt x="21006" y="10800"/>
                    <a:pt x="21006" y="10800"/>
                    <a:pt x="21006" y="10800"/>
                  </a:cubicBezTo>
                  <a:cubicBezTo>
                    <a:pt x="21006" y="10800"/>
                    <a:pt x="21006" y="10800"/>
                    <a:pt x="21006" y="10800"/>
                  </a:cubicBezTo>
                  <a:close/>
                  <a:moveTo>
                    <a:pt x="21204" y="13500"/>
                  </a:moveTo>
                  <a:cubicBezTo>
                    <a:pt x="21204" y="13500"/>
                    <a:pt x="21204" y="13500"/>
                    <a:pt x="21204" y="13500"/>
                  </a:cubicBezTo>
                  <a:cubicBezTo>
                    <a:pt x="21204" y="13500"/>
                    <a:pt x="21204" y="13500"/>
                    <a:pt x="21204" y="13500"/>
                  </a:cubicBezTo>
                  <a:close/>
                  <a:moveTo>
                    <a:pt x="19817" y="8100"/>
                  </a:moveTo>
                  <a:cubicBezTo>
                    <a:pt x="19817" y="8100"/>
                    <a:pt x="19817" y="8100"/>
                    <a:pt x="19817" y="8100"/>
                  </a:cubicBezTo>
                  <a:cubicBezTo>
                    <a:pt x="19717" y="8100"/>
                    <a:pt x="19717" y="8100"/>
                    <a:pt x="19717" y="8100"/>
                  </a:cubicBezTo>
                  <a:lnTo>
                    <a:pt x="19817" y="8100"/>
                  </a:lnTo>
                  <a:close/>
                  <a:moveTo>
                    <a:pt x="10602" y="5400"/>
                  </a:moveTo>
                  <a:cubicBezTo>
                    <a:pt x="10602" y="5400"/>
                    <a:pt x="10602" y="5400"/>
                    <a:pt x="10602" y="5400"/>
                  </a:cubicBezTo>
                  <a:cubicBezTo>
                    <a:pt x="10701" y="5400"/>
                    <a:pt x="10701" y="5400"/>
                    <a:pt x="10701" y="5400"/>
                  </a:cubicBezTo>
                  <a:lnTo>
                    <a:pt x="10602" y="5400"/>
                  </a:lnTo>
                  <a:close/>
                  <a:moveTo>
                    <a:pt x="9314" y="10800"/>
                  </a:moveTo>
                  <a:cubicBezTo>
                    <a:pt x="9314" y="10800"/>
                    <a:pt x="9314" y="10800"/>
                    <a:pt x="9314" y="10800"/>
                  </a:cubicBezTo>
                  <a:cubicBezTo>
                    <a:pt x="9314" y="10800"/>
                    <a:pt x="9314" y="10800"/>
                    <a:pt x="9314" y="10800"/>
                  </a:cubicBezTo>
                  <a:close/>
                  <a:moveTo>
                    <a:pt x="9215" y="5400"/>
                  </a:moveTo>
                  <a:cubicBezTo>
                    <a:pt x="9215" y="5400"/>
                    <a:pt x="9215" y="5400"/>
                    <a:pt x="9215" y="5400"/>
                  </a:cubicBezTo>
                  <a:cubicBezTo>
                    <a:pt x="9215" y="5400"/>
                    <a:pt x="9215" y="5400"/>
                    <a:pt x="9215" y="5400"/>
                  </a:cubicBezTo>
                  <a:close/>
                  <a:moveTo>
                    <a:pt x="8125" y="8100"/>
                  </a:moveTo>
                  <a:cubicBezTo>
                    <a:pt x="8026" y="8100"/>
                    <a:pt x="8026" y="8100"/>
                    <a:pt x="8026" y="8100"/>
                  </a:cubicBezTo>
                  <a:cubicBezTo>
                    <a:pt x="8125" y="8100"/>
                    <a:pt x="8125" y="8100"/>
                    <a:pt x="8125" y="8100"/>
                  </a:cubicBezTo>
                  <a:close/>
                  <a:moveTo>
                    <a:pt x="18033" y="8100"/>
                  </a:moveTo>
                  <a:cubicBezTo>
                    <a:pt x="18033" y="8100"/>
                    <a:pt x="18033" y="8100"/>
                    <a:pt x="18033" y="8100"/>
                  </a:cubicBezTo>
                  <a:cubicBezTo>
                    <a:pt x="18033" y="8100"/>
                    <a:pt x="18033" y="8100"/>
                    <a:pt x="18033" y="8100"/>
                  </a:cubicBezTo>
                  <a:cubicBezTo>
                    <a:pt x="18033" y="8100"/>
                    <a:pt x="18033" y="8100"/>
                    <a:pt x="18033" y="8100"/>
                  </a:cubicBezTo>
                  <a:cubicBezTo>
                    <a:pt x="18033" y="8100"/>
                    <a:pt x="18033" y="8100"/>
                    <a:pt x="18033" y="8100"/>
                  </a:cubicBezTo>
                  <a:close/>
                  <a:moveTo>
                    <a:pt x="5945" y="8100"/>
                  </a:moveTo>
                  <a:cubicBezTo>
                    <a:pt x="5945" y="8100"/>
                    <a:pt x="5945" y="8100"/>
                    <a:pt x="5945" y="8100"/>
                  </a:cubicBezTo>
                  <a:cubicBezTo>
                    <a:pt x="5945" y="8100"/>
                    <a:pt x="5945" y="8100"/>
                    <a:pt x="5945" y="8100"/>
                  </a:cubicBezTo>
                  <a:close/>
                  <a:moveTo>
                    <a:pt x="5747" y="13500"/>
                  </a:moveTo>
                  <a:cubicBezTo>
                    <a:pt x="5747" y="10800"/>
                    <a:pt x="5747" y="10800"/>
                    <a:pt x="5747" y="10800"/>
                  </a:cubicBezTo>
                  <a:cubicBezTo>
                    <a:pt x="5747" y="10800"/>
                    <a:pt x="5747" y="10800"/>
                    <a:pt x="5747" y="10800"/>
                  </a:cubicBezTo>
                  <a:cubicBezTo>
                    <a:pt x="5747" y="10800"/>
                    <a:pt x="5747" y="10800"/>
                    <a:pt x="5747" y="10800"/>
                  </a:cubicBezTo>
                  <a:cubicBezTo>
                    <a:pt x="5747" y="10800"/>
                    <a:pt x="5747" y="10800"/>
                    <a:pt x="5747" y="13500"/>
                  </a:cubicBezTo>
                  <a:close/>
                  <a:moveTo>
                    <a:pt x="5450" y="13500"/>
                  </a:moveTo>
                  <a:cubicBezTo>
                    <a:pt x="5450" y="13500"/>
                    <a:pt x="5450" y="13500"/>
                    <a:pt x="5450" y="13500"/>
                  </a:cubicBezTo>
                  <a:cubicBezTo>
                    <a:pt x="5450" y="13500"/>
                    <a:pt x="5450" y="13500"/>
                    <a:pt x="5450" y="13500"/>
                  </a:cubicBezTo>
                  <a:cubicBezTo>
                    <a:pt x="5450" y="13500"/>
                    <a:pt x="5450" y="13500"/>
                    <a:pt x="5450" y="13500"/>
                  </a:cubicBezTo>
                  <a:close/>
                  <a:moveTo>
                    <a:pt x="4756" y="10800"/>
                  </a:moveTo>
                  <a:cubicBezTo>
                    <a:pt x="4756" y="10800"/>
                    <a:pt x="4756" y="10800"/>
                    <a:pt x="4756" y="10800"/>
                  </a:cubicBezTo>
                  <a:cubicBezTo>
                    <a:pt x="4756" y="10800"/>
                    <a:pt x="4756" y="10800"/>
                    <a:pt x="4756" y="10800"/>
                  </a:cubicBezTo>
                  <a:close/>
                  <a:moveTo>
                    <a:pt x="16745" y="10800"/>
                  </a:moveTo>
                  <a:cubicBezTo>
                    <a:pt x="16745" y="10800"/>
                    <a:pt x="16745" y="10800"/>
                    <a:pt x="16745" y="10800"/>
                  </a:cubicBezTo>
                  <a:cubicBezTo>
                    <a:pt x="16745" y="10800"/>
                    <a:pt x="16745" y="10800"/>
                    <a:pt x="16745" y="10800"/>
                  </a:cubicBezTo>
                  <a:close/>
                  <a:moveTo>
                    <a:pt x="16150" y="2700"/>
                  </a:moveTo>
                  <a:cubicBezTo>
                    <a:pt x="16150" y="5400"/>
                    <a:pt x="16150" y="5400"/>
                    <a:pt x="16150" y="5400"/>
                  </a:cubicBezTo>
                  <a:cubicBezTo>
                    <a:pt x="16150" y="2700"/>
                    <a:pt x="16150" y="2700"/>
                    <a:pt x="16150" y="27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84" name="Shape 784"/>
            <p:cNvSpPr/>
            <p:nvPr/>
          </p:nvSpPr>
          <p:spPr>
            <a:xfrm>
              <a:off x="5752331" y="13245"/>
              <a:ext cx="2717094" cy="102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412" y="9257"/>
                  </a:moveTo>
                  <a:cubicBezTo>
                    <a:pt x="7412" y="9257"/>
                    <a:pt x="7412" y="9257"/>
                    <a:pt x="7412" y="6171"/>
                  </a:cubicBezTo>
                  <a:cubicBezTo>
                    <a:pt x="7412" y="6171"/>
                    <a:pt x="7412" y="9257"/>
                    <a:pt x="7412" y="9257"/>
                  </a:cubicBezTo>
                  <a:cubicBezTo>
                    <a:pt x="7412" y="9257"/>
                    <a:pt x="7412" y="6171"/>
                    <a:pt x="7412" y="6171"/>
                  </a:cubicBezTo>
                  <a:cubicBezTo>
                    <a:pt x="7412" y="6171"/>
                    <a:pt x="7412" y="6171"/>
                    <a:pt x="7412" y="6171"/>
                  </a:cubicBezTo>
                  <a:cubicBezTo>
                    <a:pt x="7412" y="9257"/>
                    <a:pt x="7412" y="9257"/>
                    <a:pt x="7412" y="9257"/>
                  </a:cubicBezTo>
                  <a:cubicBezTo>
                    <a:pt x="7412" y="9257"/>
                    <a:pt x="7412" y="9257"/>
                    <a:pt x="7200" y="9257"/>
                  </a:cubicBezTo>
                  <a:cubicBezTo>
                    <a:pt x="7200" y="9257"/>
                    <a:pt x="7200" y="9257"/>
                    <a:pt x="7200" y="9257"/>
                  </a:cubicBezTo>
                  <a:cubicBezTo>
                    <a:pt x="7200" y="12343"/>
                    <a:pt x="7200" y="12343"/>
                    <a:pt x="6988" y="12343"/>
                  </a:cubicBezTo>
                  <a:cubicBezTo>
                    <a:pt x="6988" y="15429"/>
                    <a:pt x="6988" y="15429"/>
                    <a:pt x="6988" y="18514"/>
                  </a:cubicBezTo>
                  <a:cubicBezTo>
                    <a:pt x="6988" y="18514"/>
                    <a:pt x="6988" y="21600"/>
                    <a:pt x="6988" y="21600"/>
                  </a:cubicBezTo>
                  <a:cubicBezTo>
                    <a:pt x="6776" y="21600"/>
                    <a:pt x="6565" y="21600"/>
                    <a:pt x="6353" y="21600"/>
                  </a:cubicBezTo>
                  <a:cubicBezTo>
                    <a:pt x="6353" y="21600"/>
                    <a:pt x="6141" y="21600"/>
                    <a:pt x="6141" y="21600"/>
                  </a:cubicBezTo>
                  <a:cubicBezTo>
                    <a:pt x="6141" y="18514"/>
                    <a:pt x="6141" y="18514"/>
                    <a:pt x="6141" y="18514"/>
                  </a:cubicBezTo>
                  <a:cubicBezTo>
                    <a:pt x="6141" y="18514"/>
                    <a:pt x="6141" y="18514"/>
                    <a:pt x="5929" y="18514"/>
                  </a:cubicBezTo>
                  <a:cubicBezTo>
                    <a:pt x="5929" y="18514"/>
                    <a:pt x="5929" y="18514"/>
                    <a:pt x="5929" y="18514"/>
                  </a:cubicBezTo>
                  <a:cubicBezTo>
                    <a:pt x="5929" y="18514"/>
                    <a:pt x="5929" y="18514"/>
                    <a:pt x="5929" y="18514"/>
                  </a:cubicBezTo>
                  <a:cubicBezTo>
                    <a:pt x="5929" y="18514"/>
                    <a:pt x="5718" y="18514"/>
                    <a:pt x="5718" y="18514"/>
                  </a:cubicBezTo>
                  <a:cubicBezTo>
                    <a:pt x="5718" y="18514"/>
                    <a:pt x="5718" y="18514"/>
                    <a:pt x="5506" y="18514"/>
                  </a:cubicBezTo>
                  <a:cubicBezTo>
                    <a:pt x="5506" y="18514"/>
                    <a:pt x="5506" y="18514"/>
                    <a:pt x="5506" y="18514"/>
                  </a:cubicBezTo>
                  <a:cubicBezTo>
                    <a:pt x="5506" y="18514"/>
                    <a:pt x="5506" y="18514"/>
                    <a:pt x="5506" y="18514"/>
                  </a:cubicBezTo>
                  <a:cubicBezTo>
                    <a:pt x="5294" y="18514"/>
                    <a:pt x="5294" y="18514"/>
                    <a:pt x="5294" y="18514"/>
                  </a:cubicBezTo>
                  <a:cubicBezTo>
                    <a:pt x="5294" y="18514"/>
                    <a:pt x="5294" y="21600"/>
                    <a:pt x="5294" y="21600"/>
                  </a:cubicBezTo>
                  <a:cubicBezTo>
                    <a:pt x="5294" y="21600"/>
                    <a:pt x="5082" y="21600"/>
                    <a:pt x="5082" y="21600"/>
                  </a:cubicBezTo>
                  <a:cubicBezTo>
                    <a:pt x="5082" y="21600"/>
                    <a:pt x="4871" y="21600"/>
                    <a:pt x="4871" y="18514"/>
                  </a:cubicBezTo>
                  <a:cubicBezTo>
                    <a:pt x="4871" y="18514"/>
                    <a:pt x="4871" y="18514"/>
                    <a:pt x="4871" y="18514"/>
                  </a:cubicBezTo>
                  <a:cubicBezTo>
                    <a:pt x="4871" y="18514"/>
                    <a:pt x="4871" y="18514"/>
                    <a:pt x="4871" y="18514"/>
                  </a:cubicBezTo>
                  <a:cubicBezTo>
                    <a:pt x="4871" y="18514"/>
                    <a:pt x="4871" y="18514"/>
                    <a:pt x="4871" y="18514"/>
                  </a:cubicBezTo>
                  <a:cubicBezTo>
                    <a:pt x="4871" y="21600"/>
                    <a:pt x="4659" y="21600"/>
                    <a:pt x="4659" y="21600"/>
                  </a:cubicBezTo>
                  <a:cubicBezTo>
                    <a:pt x="4659" y="21600"/>
                    <a:pt x="4659" y="21600"/>
                    <a:pt x="4447" y="21600"/>
                  </a:cubicBezTo>
                  <a:cubicBezTo>
                    <a:pt x="4447" y="21600"/>
                    <a:pt x="4447" y="21600"/>
                    <a:pt x="4447" y="21600"/>
                  </a:cubicBezTo>
                  <a:cubicBezTo>
                    <a:pt x="4447" y="18514"/>
                    <a:pt x="4235" y="18514"/>
                    <a:pt x="4235" y="18514"/>
                  </a:cubicBezTo>
                  <a:cubicBezTo>
                    <a:pt x="4235" y="18514"/>
                    <a:pt x="4235" y="15429"/>
                    <a:pt x="4447" y="15429"/>
                  </a:cubicBezTo>
                  <a:cubicBezTo>
                    <a:pt x="4447" y="15429"/>
                    <a:pt x="4447" y="15429"/>
                    <a:pt x="4659" y="15429"/>
                  </a:cubicBezTo>
                  <a:cubicBezTo>
                    <a:pt x="4447" y="15429"/>
                    <a:pt x="4447" y="15429"/>
                    <a:pt x="4447" y="15429"/>
                  </a:cubicBezTo>
                  <a:cubicBezTo>
                    <a:pt x="4447" y="15429"/>
                    <a:pt x="4447" y="15429"/>
                    <a:pt x="4447" y="15429"/>
                  </a:cubicBezTo>
                  <a:cubicBezTo>
                    <a:pt x="4447" y="12343"/>
                    <a:pt x="4235" y="12343"/>
                    <a:pt x="4024" y="12343"/>
                  </a:cubicBezTo>
                  <a:cubicBezTo>
                    <a:pt x="3812" y="12343"/>
                    <a:pt x="3812" y="15429"/>
                    <a:pt x="3812" y="15429"/>
                  </a:cubicBezTo>
                  <a:cubicBezTo>
                    <a:pt x="3812" y="15429"/>
                    <a:pt x="3812" y="15429"/>
                    <a:pt x="3812" y="15429"/>
                  </a:cubicBezTo>
                  <a:cubicBezTo>
                    <a:pt x="3812" y="15429"/>
                    <a:pt x="3812" y="18514"/>
                    <a:pt x="3812" y="18514"/>
                  </a:cubicBezTo>
                  <a:cubicBezTo>
                    <a:pt x="3812" y="18514"/>
                    <a:pt x="3812" y="18514"/>
                    <a:pt x="3812" y="18514"/>
                  </a:cubicBezTo>
                  <a:cubicBezTo>
                    <a:pt x="3812" y="18514"/>
                    <a:pt x="3812" y="18514"/>
                    <a:pt x="3812" y="18514"/>
                  </a:cubicBezTo>
                  <a:cubicBezTo>
                    <a:pt x="3812" y="21600"/>
                    <a:pt x="3812" y="21600"/>
                    <a:pt x="3812" y="21600"/>
                  </a:cubicBezTo>
                  <a:cubicBezTo>
                    <a:pt x="3600" y="21600"/>
                    <a:pt x="3600" y="21600"/>
                    <a:pt x="3600" y="18514"/>
                  </a:cubicBezTo>
                  <a:cubicBezTo>
                    <a:pt x="3388" y="18514"/>
                    <a:pt x="3388" y="18514"/>
                    <a:pt x="3388" y="18514"/>
                  </a:cubicBezTo>
                  <a:cubicBezTo>
                    <a:pt x="3388" y="21600"/>
                    <a:pt x="3388" y="21600"/>
                    <a:pt x="3388" y="21600"/>
                  </a:cubicBezTo>
                  <a:cubicBezTo>
                    <a:pt x="3176" y="21600"/>
                    <a:pt x="3176" y="21600"/>
                    <a:pt x="3176" y="18514"/>
                  </a:cubicBezTo>
                  <a:cubicBezTo>
                    <a:pt x="2965" y="18514"/>
                    <a:pt x="2965" y="18514"/>
                    <a:pt x="2965" y="18514"/>
                  </a:cubicBezTo>
                  <a:cubicBezTo>
                    <a:pt x="2753" y="18514"/>
                    <a:pt x="2753" y="18514"/>
                    <a:pt x="2753" y="18514"/>
                  </a:cubicBezTo>
                  <a:cubicBezTo>
                    <a:pt x="2753" y="18514"/>
                    <a:pt x="2541" y="18514"/>
                    <a:pt x="2541" y="18514"/>
                  </a:cubicBezTo>
                  <a:cubicBezTo>
                    <a:pt x="2541" y="15429"/>
                    <a:pt x="2329" y="15429"/>
                    <a:pt x="2329" y="12343"/>
                  </a:cubicBezTo>
                  <a:cubicBezTo>
                    <a:pt x="2329" y="12343"/>
                    <a:pt x="2329" y="12343"/>
                    <a:pt x="2329" y="12343"/>
                  </a:cubicBezTo>
                  <a:cubicBezTo>
                    <a:pt x="2118" y="15429"/>
                    <a:pt x="2118" y="15429"/>
                    <a:pt x="2118" y="15429"/>
                  </a:cubicBezTo>
                  <a:cubicBezTo>
                    <a:pt x="2118" y="15429"/>
                    <a:pt x="2118" y="18514"/>
                    <a:pt x="2118" y="18514"/>
                  </a:cubicBezTo>
                  <a:cubicBezTo>
                    <a:pt x="2118" y="18514"/>
                    <a:pt x="2118" y="18514"/>
                    <a:pt x="2118" y="18514"/>
                  </a:cubicBezTo>
                  <a:cubicBezTo>
                    <a:pt x="2118" y="18514"/>
                    <a:pt x="2329" y="18514"/>
                    <a:pt x="2329" y="18514"/>
                  </a:cubicBezTo>
                  <a:cubicBezTo>
                    <a:pt x="2329" y="18514"/>
                    <a:pt x="2329" y="18514"/>
                    <a:pt x="2329" y="18514"/>
                  </a:cubicBezTo>
                  <a:cubicBezTo>
                    <a:pt x="2329" y="18514"/>
                    <a:pt x="2118" y="21600"/>
                    <a:pt x="2118" y="18514"/>
                  </a:cubicBezTo>
                  <a:cubicBezTo>
                    <a:pt x="1906" y="18514"/>
                    <a:pt x="1906" y="18514"/>
                    <a:pt x="1694" y="18514"/>
                  </a:cubicBezTo>
                  <a:cubicBezTo>
                    <a:pt x="1694" y="18514"/>
                    <a:pt x="1694" y="18514"/>
                    <a:pt x="1694" y="18514"/>
                  </a:cubicBezTo>
                  <a:cubicBezTo>
                    <a:pt x="1482" y="18514"/>
                    <a:pt x="1482" y="18514"/>
                    <a:pt x="1482" y="18514"/>
                  </a:cubicBezTo>
                  <a:cubicBezTo>
                    <a:pt x="1482" y="18514"/>
                    <a:pt x="1482" y="18514"/>
                    <a:pt x="1482" y="18514"/>
                  </a:cubicBezTo>
                  <a:cubicBezTo>
                    <a:pt x="1482" y="21600"/>
                    <a:pt x="1271" y="21600"/>
                    <a:pt x="1271" y="21600"/>
                  </a:cubicBezTo>
                  <a:cubicBezTo>
                    <a:pt x="1271" y="21600"/>
                    <a:pt x="1271" y="21600"/>
                    <a:pt x="1271" y="21600"/>
                  </a:cubicBezTo>
                  <a:cubicBezTo>
                    <a:pt x="1059" y="21600"/>
                    <a:pt x="1059" y="21600"/>
                    <a:pt x="847" y="21600"/>
                  </a:cubicBezTo>
                  <a:cubicBezTo>
                    <a:pt x="847" y="18514"/>
                    <a:pt x="847" y="18514"/>
                    <a:pt x="847" y="18514"/>
                  </a:cubicBezTo>
                  <a:cubicBezTo>
                    <a:pt x="1059" y="18514"/>
                    <a:pt x="847" y="15429"/>
                    <a:pt x="847" y="15429"/>
                  </a:cubicBezTo>
                  <a:cubicBezTo>
                    <a:pt x="847" y="15429"/>
                    <a:pt x="635" y="15429"/>
                    <a:pt x="635" y="15429"/>
                  </a:cubicBezTo>
                  <a:cubicBezTo>
                    <a:pt x="635" y="15429"/>
                    <a:pt x="635" y="15429"/>
                    <a:pt x="635" y="15429"/>
                  </a:cubicBezTo>
                  <a:cubicBezTo>
                    <a:pt x="635" y="18514"/>
                    <a:pt x="424" y="18514"/>
                    <a:pt x="424" y="18514"/>
                  </a:cubicBezTo>
                  <a:cubicBezTo>
                    <a:pt x="424" y="18514"/>
                    <a:pt x="424" y="15429"/>
                    <a:pt x="424" y="15429"/>
                  </a:cubicBezTo>
                  <a:cubicBezTo>
                    <a:pt x="424" y="15429"/>
                    <a:pt x="424" y="15429"/>
                    <a:pt x="424" y="12343"/>
                  </a:cubicBezTo>
                  <a:cubicBezTo>
                    <a:pt x="424" y="15429"/>
                    <a:pt x="424" y="15429"/>
                    <a:pt x="424" y="15429"/>
                  </a:cubicBezTo>
                  <a:cubicBezTo>
                    <a:pt x="424" y="12343"/>
                    <a:pt x="424" y="12343"/>
                    <a:pt x="424" y="12343"/>
                  </a:cubicBezTo>
                  <a:cubicBezTo>
                    <a:pt x="635" y="12343"/>
                    <a:pt x="635" y="12343"/>
                    <a:pt x="635" y="12343"/>
                  </a:cubicBezTo>
                  <a:cubicBezTo>
                    <a:pt x="635" y="9257"/>
                    <a:pt x="424" y="9257"/>
                    <a:pt x="424" y="9257"/>
                  </a:cubicBezTo>
                  <a:cubicBezTo>
                    <a:pt x="212" y="9257"/>
                    <a:pt x="212" y="9257"/>
                    <a:pt x="212" y="9257"/>
                  </a:cubicBezTo>
                  <a:cubicBezTo>
                    <a:pt x="212" y="9257"/>
                    <a:pt x="212" y="9257"/>
                    <a:pt x="212" y="9257"/>
                  </a:cubicBezTo>
                  <a:cubicBezTo>
                    <a:pt x="212" y="6171"/>
                    <a:pt x="212" y="6171"/>
                    <a:pt x="0" y="6171"/>
                  </a:cubicBezTo>
                  <a:cubicBezTo>
                    <a:pt x="0" y="6171"/>
                    <a:pt x="0" y="6171"/>
                    <a:pt x="0" y="3086"/>
                  </a:cubicBezTo>
                  <a:cubicBezTo>
                    <a:pt x="0" y="6171"/>
                    <a:pt x="0" y="6171"/>
                    <a:pt x="0" y="6171"/>
                  </a:cubicBezTo>
                  <a:cubicBezTo>
                    <a:pt x="0" y="3086"/>
                    <a:pt x="0" y="3086"/>
                    <a:pt x="0" y="3086"/>
                  </a:cubicBezTo>
                  <a:cubicBezTo>
                    <a:pt x="0" y="3086"/>
                    <a:pt x="212" y="3086"/>
                    <a:pt x="212" y="3086"/>
                  </a:cubicBezTo>
                  <a:cubicBezTo>
                    <a:pt x="212" y="3086"/>
                    <a:pt x="212" y="3086"/>
                    <a:pt x="212" y="3086"/>
                  </a:cubicBezTo>
                  <a:cubicBezTo>
                    <a:pt x="212" y="6171"/>
                    <a:pt x="212" y="6171"/>
                    <a:pt x="424" y="3086"/>
                  </a:cubicBezTo>
                  <a:cubicBezTo>
                    <a:pt x="424" y="3086"/>
                    <a:pt x="424" y="3086"/>
                    <a:pt x="424" y="3086"/>
                  </a:cubicBezTo>
                  <a:cubicBezTo>
                    <a:pt x="424" y="6171"/>
                    <a:pt x="424" y="6171"/>
                    <a:pt x="635" y="6171"/>
                  </a:cubicBezTo>
                  <a:cubicBezTo>
                    <a:pt x="635" y="6171"/>
                    <a:pt x="635" y="6171"/>
                    <a:pt x="635" y="9257"/>
                  </a:cubicBezTo>
                  <a:cubicBezTo>
                    <a:pt x="847" y="9257"/>
                    <a:pt x="847" y="9257"/>
                    <a:pt x="847" y="9257"/>
                  </a:cubicBezTo>
                  <a:cubicBezTo>
                    <a:pt x="847" y="9257"/>
                    <a:pt x="847" y="9257"/>
                    <a:pt x="847" y="9257"/>
                  </a:cubicBezTo>
                  <a:cubicBezTo>
                    <a:pt x="1059" y="9257"/>
                    <a:pt x="1059" y="9257"/>
                    <a:pt x="1059" y="9257"/>
                  </a:cubicBezTo>
                  <a:cubicBezTo>
                    <a:pt x="1059" y="9257"/>
                    <a:pt x="1059" y="6171"/>
                    <a:pt x="1059" y="6171"/>
                  </a:cubicBezTo>
                  <a:cubicBezTo>
                    <a:pt x="1059" y="6171"/>
                    <a:pt x="1271" y="6171"/>
                    <a:pt x="1271" y="6171"/>
                  </a:cubicBezTo>
                  <a:cubicBezTo>
                    <a:pt x="1271" y="6171"/>
                    <a:pt x="1271" y="3086"/>
                    <a:pt x="1271" y="3086"/>
                  </a:cubicBezTo>
                  <a:cubicBezTo>
                    <a:pt x="1271" y="3086"/>
                    <a:pt x="1271" y="3086"/>
                    <a:pt x="1271" y="3086"/>
                  </a:cubicBezTo>
                  <a:cubicBezTo>
                    <a:pt x="1271" y="3086"/>
                    <a:pt x="1271" y="3086"/>
                    <a:pt x="1271" y="3086"/>
                  </a:cubicBezTo>
                  <a:cubicBezTo>
                    <a:pt x="1482" y="3086"/>
                    <a:pt x="1482" y="3086"/>
                    <a:pt x="1482" y="0"/>
                  </a:cubicBezTo>
                  <a:cubicBezTo>
                    <a:pt x="1482" y="0"/>
                    <a:pt x="1694" y="0"/>
                    <a:pt x="1694" y="0"/>
                  </a:cubicBezTo>
                  <a:cubicBezTo>
                    <a:pt x="1694" y="0"/>
                    <a:pt x="1694" y="0"/>
                    <a:pt x="1694" y="0"/>
                  </a:cubicBezTo>
                  <a:cubicBezTo>
                    <a:pt x="1694" y="0"/>
                    <a:pt x="1906" y="0"/>
                    <a:pt x="1906" y="0"/>
                  </a:cubicBezTo>
                  <a:cubicBezTo>
                    <a:pt x="1906" y="0"/>
                    <a:pt x="1906" y="0"/>
                    <a:pt x="1906" y="3086"/>
                  </a:cubicBezTo>
                  <a:cubicBezTo>
                    <a:pt x="1906" y="3086"/>
                    <a:pt x="1906" y="3086"/>
                    <a:pt x="2118" y="3086"/>
                  </a:cubicBezTo>
                  <a:cubicBezTo>
                    <a:pt x="2118" y="3086"/>
                    <a:pt x="2118" y="0"/>
                    <a:pt x="2329" y="0"/>
                  </a:cubicBezTo>
                  <a:cubicBezTo>
                    <a:pt x="2329" y="0"/>
                    <a:pt x="2329" y="0"/>
                    <a:pt x="2329" y="0"/>
                  </a:cubicBezTo>
                  <a:cubicBezTo>
                    <a:pt x="2329" y="0"/>
                    <a:pt x="2329" y="3086"/>
                    <a:pt x="2541" y="0"/>
                  </a:cubicBezTo>
                  <a:cubicBezTo>
                    <a:pt x="2541" y="0"/>
                    <a:pt x="2753" y="0"/>
                    <a:pt x="2753" y="0"/>
                  </a:cubicBezTo>
                  <a:cubicBezTo>
                    <a:pt x="2753" y="0"/>
                    <a:pt x="2753" y="3086"/>
                    <a:pt x="2753" y="3086"/>
                  </a:cubicBezTo>
                  <a:cubicBezTo>
                    <a:pt x="2753" y="3086"/>
                    <a:pt x="2753" y="3086"/>
                    <a:pt x="2753" y="3086"/>
                  </a:cubicBezTo>
                  <a:cubicBezTo>
                    <a:pt x="2753" y="6171"/>
                    <a:pt x="2753" y="6171"/>
                    <a:pt x="2753" y="6171"/>
                  </a:cubicBezTo>
                  <a:cubicBezTo>
                    <a:pt x="2753" y="6171"/>
                    <a:pt x="2541" y="6171"/>
                    <a:pt x="2541" y="6171"/>
                  </a:cubicBezTo>
                  <a:cubicBezTo>
                    <a:pt x="2541" y="6171"/>
                    <a:pt x="2541" y="6171"/>
                    <a:pt x="2541" y="6171"/>
                  </a:cubicBezTo>
                  <a:cubicBezTo>
                    <a:pt x="2541" y="6171"/>
                    <a:pt x="2329" y="6171"/>
                    <a:pt x="2329" y="6171"/>
                  </a:cubicBezTo>
                  <a:cubicBezTo>
                    <a:pt x="2329" y="9257"/>
                    <a:pt x="2329" y="9257"/>
                    <a:pt x="2329" y="9257"/>
                  </a:cubicBezTo>
                  <a:cubicBezTo>
                    <a:pt x="2541" y="12343"/>
                    <a:pt x="2541" y="12343"/>
                    <a:pt x="2541" y="12343"/>
                  </a:cubicBezTo>
                  <a:cubicBezTo>
                    <a:pt x="2541" y="15429"/>
                    <a:pt x="2541" y="15429"/>
                    <a:pt x="2753" y="15429"/>
                  </a:cubicBezTo>
                  <a:cubicBezTo>
                    <a:pt x="2753" y="15429"/>
                    <a:pt x="2753" y="15429"/>
                    <a:pt x="2753" y="15429"/>
                  </a:cubicBezTo>
                  <a:cubicBezTo>
                    <a:pt x="2965" y="15429"/>
                    <a:pt x="2965" y="15429"/>
                    <a:pt x="2965" y="15429"/>
                  </a:cubicBezTo>
                  <a:cubicBezTo>
                    <a:pt x="2965" y="15429"/>
                    <a:pt x="2965" y="15429"/>
                    <a:pt x="2965" y="15429"/>
                  </a:cubicBezTo>
                  <a:cubicBezTo>
                    <a:pt x="3176" y="15429"/>
                    <a:pt x="3176" y="15429"/>
                    <a:pt x="3176" y="15429"/>
                  </a:cubicBezTo>
                  <a:cubicBezTo>
                    <a:pt x="3176" y="15429"/>
                    <a:pt x="2965" y="15429"/>
                    <a:pt x="2965" y="15429"/>
                  </a:cubicBezTo>
                  <a:cubicBezTo>
                    <a:pt x="2965" y="15429"/>
                    <a:pt x="2965" y="12343"/>
                    <a:pt x="2753" y="12343"/>
                  </a:cubicBezTo>
                  <a:cubicBezTo>
                    <a:pt x="2753" y="12343"/>
                    <a:pt x="2753" y="12343"/>
                    <a:pt x="2753" y="9257"/>
                  </a:cubicBezTo>
                  <a:cubicBezTo>
                    <a:pt x="2753" y="9257"/>
                    <a:pt x="2965" y="9257"/>
                    <a:pt x="2753" y="6171"/>
                  </a:cubicBezTo>
                  <a:cubicBezTo>
                    <a:pt x="2753" y="6171"/>
                    <a:pt x="2753" y="6171"/>
                    <a:pt x="2753" y="6171"/>
                  </a:cubicBezTo>
                  <a:cubicBezTo>
                    <a:pt x="2753" y="6171"/>
                    <a:pt x="2965" y="6171"/>
                    <a:pt x="2965" y="6171"/>
                  </a:cubicBezTo>
                  <a:cubicBezTo>
                    <a:pt x="2965" y="3086"/>
                    <a:pt x="3176" y="3086"/>
                    <a:pt x="3176" y="6171"/>
                  </a:cubicBezTo>
                  <a:cubicBezTo>
                    <a:pt x="3176" y="6171"/>
                    <a:pt x="3388" y="6171"/>
                    <a:pt x="3388" y="9257"/>
                  </a:cubicBezTo>
                  <a:cubicBezTo>
                    <a:pt x="3600" y="9257"/>
                    <a:pt x="3600" y="9257"/>
                    <a:pt x="3600" y="9257"/>
                  </a:cubicBezTo>
                  <a:cubicBezTo>
                    <a:pt x="3600" y="9257"/>
                    <a:pt x="3600" y="9257"/>
                    <a:pt x="3600" y="9257"/>
                  </a:cubicBezTo>
                  <a:cubicBezTo>
                    <a:pt x="3600" y="9257"/>
                    <a:pt x="3600" y="9257"/>
                    <a:pt x="3600" y="9257"/>
                  </a:cubicBezTo>
                  <a:cubicBezTo>
                    <a:pt x="3600" y="9257"/>
                    <a:pt x="3600" y="9257"/>
                    <a:pt x="3600" y="9257"/>
                  </a:cubicBezTo>
                  <a:cubicBezTo>
                    <a:pt x="3600" y="6171"/>
                    <a:pt x="3600" y="3086"/>
                    <a:pt x="3812" y="3086"/>
                  </a:cubicBezTo>
                  <a:cubicBezTo>
                    <a:pt x="3812" y="3086"/>
                    <a:pt x="3812" y="3086"/>
                    <a:pt x="3812" y="3086"/>
                  </a:cubicBezTo>
                  <a:cubicBezTo>
                    <a:pt x="3812" y="3086"/>
                    <a:pt x="4024" y="3086"/>
                    <a:pt x="4024" y="0"/>
                  </a:cubicBezTo>
                  <a:cubicBezTo>
                    <a:pt x="4024" y="0"/>
                    <a:pt x="4024" y="0"/>
                    <a:pt x="4024" y="0"/>
                  </a:cubicBezTo>
                  <a:cubicBezTo>
                    <a:pt x="4024" y="3086"/>
                    <a:pt x="4024" y="3086"/>
                    <a:pt x="4024" y="3086"/>
                  </a:cubicBezTo>
                  <a:cubicBezTo>
                    <a:pt x="4024" y="3086"/>
                    <a:pt x="4024" y="3086"/>
                    <a:pt x="4024" y="6171"/>
                  </a:cubicBezTo>
                  <a:cubicBezTo>
                    <a:pt x="4024" y="6171"/>
                    <a:pt x="4024" y="6171"/>
                    <a:pt x="4024" y="6171"/>
                  </a:cubicBezTo>
                  <a:cubicBezTo>
                    <a:pt x="4024" y="6171"/>
                    <a:pt x="4024" y="6171"/>
                    <a:pt x="4235" y="6171"/>
                  </a:cubicBezTo>
                  <a:cubicBezTo>
                    <a:pt x="4235" y="6171"/>
                    <a:pt x="4235" y="6171"/>
                    <a:pt x="4235" y="6171"/>
                  </a:cubicBezTo>
                  <a:cubicBezTo>
                    <a:pt x="4235" y="3086"/>
                    <a:pt x="4235" y="3086"/>
                    <a:pt x="4447" y="3086"/>
                  </a:cubicBezTo>
                  <a:cubicBezTo>
                    <a:pt x="4447" y="3086"/>
                    <a:pt x="4659" y="0"/>
                    <a:pt x="4659" y="0"/>
                  </a:cubicBezTo>
                  <a:cubicBezTo>
                    <a:pt x="4659" y="0"/>
                    <a:pt x="4871" y="0"/>
                    <a:pt x="4871" y="0"/>
                  </a:cubicBezTo>
                  <a:cubicBezTo>
                    <a:pt x="4871" y="0"/>
                    <a:pt x="4871" y="0"/>
                    <a:pt x="4871" y="0"/>
                  </a:cubicBezTo>
                  <a:cubicBezTo>
                    <a:pt x="4871" y="0"/>
                    <a:pt x="4871" y="3086"/>
                    <a:pt x="4871" y="3086"/>
                  </a:cubicBezTo>
                  <a:cubicBezTo>
                    <a:pt x="4871" y="3086"/>
                    <a:pt x="4871" y="3086"/>
                    <a:pt x="4871" y="3086"/>
                  </a:cubicBezTo>
                  <a:cubicBezTo>
                    <a:pt x="4871" y="3086"/>
                    <a:pt x="4871" y="6171"/>
                    <a:pt x="5082" y="6171"/>
                  </a:cubicBezTo>
                  <a:cubicBezTo>
                    <a:pt x="5082" y="6171"/>
                    <a:pt x="5294" y="6171"/>
                    <a:pt x="5294" y="6171"/>
                  </a:cubicBezTo>
                  <a:cubicBezTo>
                    <a:pt x="5294" y="6171"/>
                    <a:pt x="5506" y="9257"/>
                    <a:pt x="5506" y="12343"/>
                  </a:cubicBezTo>
                  <a:cubicBezTo>
                    <a:pt x="5506" y="12343"/>
                    <a:pt x="5506" y="12343"/>
                    <a:pt x="5506" y="12343"/>
                  </a:cubicBezTo>
                  <a:cubicBezTo>
                    <a:pt x="5718" y="12343"/>
                    <a:pt x="5929" y="12343"/>
                    <a:pt x="6141" y="12343"/>
                  </a:cubicBezTo>
                  <a:cubicBezTo>
                    <a:pt x="6353" y="9257"/>
                    <a:pt x="6353" y="12343"/>
                    <a:pt x="6565" y="9257"/>
                  </a:cubicBezTo>
                  <a:cubicBezTo>
                    <a:pt x="6565" y="9257"/>
                    <a:pt x="6565" y="9257"/>
                    <a:pt x="6776" y="12343"/>
                  </a:cubicBezTo>
                  <a:cubicBezTo>
                    <a:pt x="6776" y="12343"/>
                    <a:pt x="6776" y="12343"/>
                    <a:pt x="6776" y="9257"/>
                  </a:cubicBezTo>
                  <a:cubicBezTo>
                    <a:pt x="6776" y="9257"/>
                    <a:pt x="6776" y="9257"/>
                    <a:pt x="6776" y="9257"/>
                  </a:cubicBezTo>
                  <a:cubicBezTo>
                    <a:pt x="6988" y="6171"/>
                    <a:pt x="6988" y="6171"/>
                    <a:pt x="6988" y="6171"/>
                  </a:cubicBezTo>
                  <a:cubicBezTo>
                    <a:pt x="6776" y="3086"/>
                    <a:pt x="6776" y="3086"/>
                    <a:pt x="6776" y="3086"/>
                  </a:cubicBezTo>
                  <a:cubicBezTo>
                    <a:pt x="6776" y="3086"/>
                    <a:pt x="6776" y="3086"/>
                    <a:pt x="6776" y="3086"/>
                  </a:cubicBezTo>
                  <a:cubicBezTo>
                    <a:pt x="6776" y="3086"/>
                    <a:pt x="6776" y="0"/>
                    <a:pt x="6776" y="0"/>
                  </a:cubicBezTo>
                  <a:cubicBezTo>
                    <a:pt x="6776" y="0"/>
                    <a:pt x="6988" y="0"/>
                    <a:pt x="6988" y="3086"/>
                  </a:cubicBezTo>
                  <a:cubicBezTo>
                    <a:pt x="6988" y="3086"/>
                    <a:pt x="6988" y="3086"/>
                    <a:pt x="6988" y="3086"/>
                  </a:cubicBezTo>
                  <a:cubicBezTo>
                    <a:pt x="7200" y="3086"/>
                    <a:pt x="7200" y="3086"/>
                    <a:pt x="7200" y="3086"/>
                  </a:cubicBezTo>
                  <a:cubicBezTo>
                    <a:pt x="7200" y="3086"/>
                    <a:pt x="7412" y="0"/>
                    <a:pt x="7412" y="0"/>
                  </a:cubicBezTo>
                  <a:cubicBezTo>
                    <a:pt x="7412" y="0"/>
                    <a:pt x="7412" y="0"/>
                    <a:pt x="7624" y="0"/>
                  </a:cubicBezTo>
                  <a:cubicBezTo>
                    <a:pt x="7624" y="0"/>
                    <a:pt x="7624" y="0"/>
                    <a:pt x="7624" y="3086"/>
                  </a:cubicBezTo>
                  <a:cubicBezTo>
                    <a:pt x="7624" y="3086"/>
                    <a:pt x="7624" y="3086"/>
                    <a:pt x="7624" y="3086"/>
                  </a:cubicBezTo>
                  <a:cubicBezTo>
                    <a:pt x="7412" y="3086"/>
                    <a:pt x="7412" y="3086"/>
                    <a:pt x="7412" y="3086"/>
                  </a:cubicBezTo>
                  <a:cubicBezTo>
                    <a:pt x="7412" y="3086"/>
                    <a:pt x="7200" y="3086"/>
                    <a:pt x="7200" y="3086"/>
                  </a:cubicBezTo>
                  <a:cubicBezTo>
                    <a:pt x="7412" y="3086"/>
                    <a:pt x="7412" y="3086"/>
                    <a:pt x="7412" y="3086"/>
                  </a:cubicBezTo>
                  <a:cubicBezTo>
                    <a:pt x="7412" y="3086"/>
                    <a:pt x="7412" y="6171"/>
                    <a:pt x="7412" y="3086"/>
                  </a:cubicBezTo>
                  <a:cubicBezTo>
                    <a:pt x="7624" y="3086"/>
                    <a:pt x="7835" y="3086"/>
                    <a:pt x="7835" y="3086"/>
                  </a:cubicBezTo>
                  <a:cubicBezTo>
                    <a:pt x="7835" y="3086"/>
                    <a:pt x="8047" y="3086"/>
                    <a:pt x="8047" y="3086"/>
                  </a:cubicBezTo>
                  <a:cubicBezTo>
                    <a:pt x="8047" y="3086"/>
                    <a:pt x="7835" y="3086"/>
                    <a:pt x="7835" y="3086"/>
                  </a:cubicBezTo>
                  <a:cubicBezTo>
                    <a:pt x="7835" y="6171"/>
                    <a:pt x="7835" y="6171"/>
                    <a:pt x="7835" y="6171"/>
                  </a:cubicBezTo>
                  <a:cubicBezTo>
                    <a:pt x="7835" y="6171"/>
                    <a:pt x="7835" y="6171"/>
                    <a:pt x="7835" y="9257"/>
                  </a:cubicBezTo>
                  <a:cubicBezTo>
                    <a:pt x="7835" y="9257"/>
                    <a:pt x="7624" y="9257"/>
                    <a:pt x="7624" y="12343"/>
                  </a:cubicBezTo>
                  <a:cubicBezTo>
                    <a:pt x="7624" y="12343"/>
                    <a:pt x="7624" y="12343"/>
                    <a:pt x="7624" y="12343"/>
                  </a:cubicBezTo>
                  <a:cubicBezTo>
                    <a:pt x="7835" y="12343"/>
                    <a:pt x="7835" y="12343"/>
                    <a:pt x="7835" y="12343"/>
                  </a:cubicBezTo>
                  <a:cubicBezTo>
                    <a:pt x="7835" y="9257"/>
                    <a:pt x="7835" y="9257"/>
                    <a:pt x="8047" y="9257"/>
                  </a:cubicBezTo>
                  <a:cubicBezTo>
                    <a:pt x="8047" y="9257"/>
                    <a:pt x="8047" y="9257"/>
                    <a:pt x="8047" y="9257"/>
                  </a:cubicBezTo>
                  <a:cubicBezTo>
                    <a:pt x="8259" y="9257"/>
                    <a:pt x="8259" y="9257"/>
                    <a:pt x="8259" y="6171"/>
                  </a:cubicBezTo>
                  <a:cubicBezTo>
                    <a:pt x="8259" y="6171"/>
                    <a:pt x="8259" y="6171"/>
                    <a:pt x="8471" y="6171"/>
                  </a:cubicBezTo>
                  <a:cubicBezTo>
                    <a:pt x="8471" y="6171"/>
                    <a:pt x="8471" y="6171"/>
                    <a:pt x="8471" y="9257"/>
                  </a:cubicBezTo>
                  <a:cubicBezTo>
                    <a:pt x="8471" y="9257"/>
                    <a:pt x="8682" y="9257"/>
                    <a:pt x="8682" y="6171"/>
                  </a:cubicBezTo>
                  <a:cubicBezTo>
                    <a:pt x="8894" y="6171"/>
                    <a:pt x="8894" y="6171"/>
                    <a:pt x="8894" y="3086"/>
                  </a:cubicBezTo>
                  <a:cubicBezTo>
                    <a:pt x="8894" y="3086"/>
                    <a:pt x="8894" y="3086"/>
                    <a:pt x="8894" y="0"/>
                  </a:cubicBezTo>
                  <a:cubicBezTo>
                    <a:pt x="8894" y="0"/>
                    <a:pt x="8894" y="0"/>
                    <a:pt x="8894" y="0"/>
                  </a:cubicBezTo>
                  <a:cubicBezTo>
                    <a:pt x="8894" y="3086"/>
                    <a:pt x="8894" y="3086"/>
                    <a:pt x="8894" y="3086"/>
                  </a:cubicBezTo>
                  <a:cubicBezTo>
                    <a:pt x="9106" y="3086"/>
                    <a:pt x="9106" y="3086"/>
                    <a:pt x="9106" y="3086"/>
                  </a:cubicBezTo>
                  <a:cubicBezTo>
                    <a:pt x="9106" y="6171"/>
                    <a:pt x="9106" y="6171"/>
                    <a:pt x="9106" y="6171"/>
                  </a:cubicBezTo>
                  <a:cubicBezTo>
                    <a:pt x="9106" y="6171"/>
                    <a:pt x="9106" y="9257"/>
                    <a:pt x="9106" y="9257"/>
                  </a:cubicBezTo>
                  <a:cubicBezTo>
                    <a:pt x="9106" y="9257"/>
                    <a:pt x="9106" y="12343"/>
                    <a:pt x="9106" y="12343"/>
                  </a:cubicBezTo>
                  <a:cubicBezTo>
                    <a:pt x="9318" y="12343"/>
                    <a:pt x="9318" y="12343"/>
                    <a:pt x="9529" y="9257"/>
                  </a:cubicBezTo>
                  <a:cubicBezTo>
                    <a:pt x="9529" y="9257"/>
                    <a:pt x="9529" y="9257"/>
                    <a:pt x="9529" y="9257"/>
                  </a:cubicBezTo>
                  <a:cubicBezTo>
                    <a:pt x="9529" y="9257"/>
                    <a:pt x="9529" y="6171"/>
                    <a:pt x="9529" y="6171"/>
                  </a:cubicBezTo>
                  <a:cubicBezTo>
                    <a:pt x="9529" y="3086"/>
                    <a:pt x="9741" y="3086"/>
                    <a:pt x="9741" y="0"/>
                  </a:cubicBezTo>
                  <a:cubicBezTo>
                    <a:pt x="9741" y="0"/>
                    <a:pt x="9953" y="0"/>
                    <a:pt x="9953" y="0"/>
                  </a:cubicBezTo>
                  <a:cubicBezTo>
                    <a:pt x="9953" y="0"/>
                    <a:pt x="9953" y="0"/>
                    <a:pt x="9953" y="0"/>
                  </a:cubicBezTo>
                  <a:cubicBezTo>
                    <a:pt x="9953" y="3086"/>
                    <a:pt x="9953" y="3086"/>
                    <a:pt x="9953" y="3086"/>
                  </a:cubicBezTo>
                  <a:cubicBezTo>
                    <a:pt x="9953" y="3086"/>
                    <a:pt x="9953" y="3086"/>
                    <a:pt x="9953" y="3086"/>
                  </a:cubicBezTo>
                  <a:cubicBezTo>
                    <a:pt x="9953" y="3086"/>
                    <a:pt x="9953" y="6171"/>
                    <a:pt x="9953" y="6171"/>
                  </a:cubicBezTo>
                  <a:cubicBezTo>
                    <a:pt x="9953" y="6171"/>
                    <a:pt x="9953" y="6171"/>
                    <a:pt x="9953" y="6171"/>
                  </a:cubicBezTo>
                  <a:cubicBezTo>
                    <a:pt x="9953" y="6171"/>
                    <a:pt x="10165" y="6171"/>
                    <a:pt x="10165" y="6171"/>
                  </a:cubicBezTo>
                  <a:cubicBezTo>
                    <a:pt x="10165" y="6171"/>
                    <a:pt x="10165" y="6171"/>
                    <a:pt x="10165" y="3086"/>
                  </a:cubicBezTo>
                  <a:cubicBezTo>
                    <a:pt x="10165" y="3086"/>
                    <a:pt x="10376" y="3086"/>
                    <a:pt x="10376" y="3086"/>
                  </a:cubicBezTo>
                  <a:cubicBezTo>
                    <a:pt x="10376" y="3086"/>
                    <a:pt x="10376" y="3086"/>
                    <a:pt x="10376" y="3086"/>
                  </a:cubicBezTo>
                  <a:cubicBezTo>
                    <a:pt x="10376" y="3086"/>
                    <a:pt x="10376" y="6171"/>
                    <a:pt x="10376" y="6171"/>
                  </a:cubicBezTo>
                  <a:cubicBezTo>
                    <a:pt x="10376" y="9257"/>
                    <a:pt x="10376" y="9257"/>
                    <a:pt x="10165" y="9257"/>
                  </a:cubicBezTo>
                  <a:cubicBezTo>
                    <a:pt x="10165" y="9257"/>
                    <a:pt x="10165" y="9257"/>
                    <a:pt x="10165" y="9257"/>
                  </a:cubicBezTo>
                  <a:cubicBezTo>
                    <a:pt x="9953" y="9257"/>
                    <a:pt x="9953" y="9257"/>
                    <a:pt x="9953" y="9257"/>
                  </a:cubicBezTo>
                  <a:cubicBezTo>
                    <a:pt x="9953" y="12343"/>
                    <a:pt x="9953" y="12343"/>
                    <a:pt x="9953" y="12343"/>
                  </a:cubicBezTo>
                  <a:cubicBezTo>
                    <a:pt x="9953" y="12343"/>
                    <a:pt x="9953" y="12343"/>
                    <a:pt x="9953" y="12343"/>
                  </a:cubicBezTo>
                  <a:cubicBezTo>
                    <a:pt x="9953" y="12343"/>
                    <a:pt x="10165" y="12343"/>
                    <a:pt x="10165" y="9257"/>
                  </a:cubicBezTo>
                  <a:cubicBezTo>
                    <a:pt x="10165" y="12343"/>
                    <a:pt x="10165" y="12343"/>
                    <a:pt x="10165" y="12343"/>
                  </a:cubicBezTo>
                  <a:cubicBezTo>
                    <a:pt x="10376" y="12343"/>
                    <a:pt x="10376" y="12343"/>
                    <a:pt x="10376" y="12343"/>
                  </a:cubicBezTo>
                  <a:cubicBezTo>
                    <a:pt x="10376" y="12343"/>
                    <a:pt x="10376" y="12343"/>
                    <a:pt x="10376" y="12343"/>
                  </a:cubicBezTo>
                  <a:cubicBezTo>
                    <a:pt x="10588" y="9257"/>
                    <a:pt x="10588" y="9257"/>
                    <a:pt x="10588" y="6171"/>
                  </a:cubicBezTo>
                  <a:cubicBezTo>
                    <a:pt x="10588" y="3086"/>
                    <a:pt x="10588" y="3086"/>
                    <a:pt x="10588" y="0"/>
                  </a:cubicBezTo>
                  <a:cubicBezTo>
                    <a:pt x="10800" y="0"/>
                    <a:pt x="10800" y="0"/>
                    <a:pt x="11012" y="0"/>
                  </a:cubicBezTo>
                  <a:cubicBezTo>
                    <a:pt x="11012" y="0"/>
                    <a:pt x="11224" y="0"/>
                    <a:pt x="11224" y="0"/>
                  </a:cubicBezTo>
                  <a:cubicBezTo>
                    <a:pt x="11224" y="0"/>
                    <a:pt x="11435" y="0"/>
                    <a:pt x="11647" y="0"/>
                  </a:cubicBezTo>
                  <a:cubicBezTo>
                    <a:pt x="11647" y="0"/>
                    <a:pt x="11647" y="0"/>
                    <a:pt x="11859" y="0"/>
                  </a:cubicBezTo>
                  <a:cubicBezTo>
                    <a:pt x="11859" y="0"/>
                    <a:pt x="11859" y="0"/>
                    <a:pt x="11859" y="0"/>
                  </a:cubicBezTo>
                  <a:cubicBezTo>
                    <a:pt x="12071" y="3086"/>
                    <a:pt x="11859" y="3086"/>
                    <a:pt x="11859" y="3086"/>
                  </a:cubicBezTo>
                  <a:cubicBezTo>
                    <a:pt x="11859" y="3086"/>
                    <a:pt x="11859" y="3086"/>
                    <a:pt x="11859" y="3086"/>
                  </a:cubicBezTo>
                  <a:cubicBezTo>
                    <a:pt x="11859" y="3086"/>
                    <a:pt x="11859" y="3086"/>
                    <a:pt x="11859" y="3086"/>
                  </a:cubicBezTo>
                  <a:cubicBezTo>
                    <a:pt x="11859" y="3086"/>
                    <a:pt x="12071" y="3086"/>
                    <a:pt x="12071" y="3086"/>
                  </a:cubicBezTo>
                  <a:cubicBezTo>
                    <a:pt x="12071" y="3086"/>
                    <a:pt x="12071" y="3086"/>
                    <a:pt x="12071" y="3086"/>
                  </a:cubicBezTo>
                  <a:cubicBezTo>
                    <a:pt x="12071" y="3086"/>
                    <a:pt x="12071" y="6171"/>
                    <a:pt x="12071" y="6171"/>
                  </a:cubicBezTo>
                  <a:cubicBezTo>
                    <a:pt x="12071" y="6171"/>
                    <a:pt x="12282" y="6171"/>
                    <a:pt x="12282" y="6171"/>
                  </a:cubicBezTo>
                  <a:cubicBezTo>
                    <a:pt x="12282" y="9257"/>
                    <a:pt x="12282" y="9257"/>
                    <a:pt x="12282" y="9257"/>
                  </a:cubicBezTo>
                  <a:cubicBezTo>
                    <a:pt x="12071" y="9257"/>
                    <a:pt x="12071" y="9257"/>
                    <a:pt x="12071" y="9257"/>
                  </a:cubicBezTo>
                  <a:cubicBezTo>
                    <a:pt x="12071" y="9257"/>
                    <a:pt x="11859" y="9257"/>
                    <a:pt x="11859" y="9257"/>
                  </a:cubicBezTo>
                  <a:cubicBezTo>
                    <a:pt x="11859" y="12343"/>
                    <a:pt x="11859" y="12343"/>
                    <a:pt x="11647" y="12343"/>
                  </a:cubicBezTo>
                  <a:cubicBezTo>
                    <a:pt x="11647" y="12343"/>
                    <a:pt x="11647" y="12343"/>
                    <a:pt x="11435" y="12343"/>
                  </a:cubicBezTo>
                  <a:cubicBezTo>
                    <a:pt x="11435" y="12343"/>
                    <a:pt x="11435" y="12343"/>
                    <a:pt x="11435" y="12343"/>
                  </a:cubicBezTo>
                  <a:cubicBezTo>
                    <a:pt x="11435" y="15429"/>
                    <a:pt x="11435" y="15429"/>
                    <a:pt x="11435" y="15429"/>
                  </a:cubicBezTo>
                  <a:cubicBezTo>
                    <a:pt x="11435" y="15429"/>
                    <a:pt x="11647" y="15429"/>
                    <a:pt x="11647" y="15429"/>
                  </a:cubicBezTo>
                  <a:cubicBezTo>
                    <a:pt x="11647" y="15429"/>
                    <a:pt x="11859" y="15429"/>
                    <a:pt x="11859" y="15429"/>
                  </a:cubicBezTo>
                  <a:cubicBezTo>
                    <a:pt x="12071" y="15429"/>
                    <a:pt x="12071" y="12343"/>
                    <a:pt x="12071" y="12343"/>
                  </a:cubicBezTo>
                  <a:cubicBezTo>
                    <a:pt x="12071" y="12343"/>
                    <a:pt x="12071" y="12343"/>
                    <a:pt x="12282" y="12343"/>
                  </a:cubicBezTo>
                  <a:cubicBezTo>
                    <a:pt x="12282" y="12343"/>
                    <a:pt x="12282" y="15429"/>
                    <a:pt x="12282" y="15429"/>
                  </a:cubicBezTo>
                  <a:cubicBezTo>
                    <a:pt x="12282" y="15429"/>
                    <a:pt x="12282" y="15429"/>
                    <a:pt x="12282" y="15429"/>
                  </a:cubicBezTo>
                  <a:cubicBezTo>
                    <a:pt x="12282" y="15429"/>
                    <a:pt x="12282" y="15429"/>
                    <a:pt x="12282" y="15429"/>
                  </a:cubicBezTo>
                  <a:cubicBezTo>
                    <a:pt x="12494" y="15429"/>
                    <a:pt x="12494" y="15429"/>
                    <a:pt x="12494" y="18514"/>
                  </a:cubicBezTo>
                  <a:cubicBezTo>
                    <a:pt x="12494" y="18514"/>
                    <a:pt x="12706" y="18514"/>
                    <a:pt x="12706" y="18514"/>
                  </a:cubicBezTo>
                  <a:cubicBezTo>
                    <a:pt x="12706" y="15429"/>
                    <a:pt x="12706" y="15429"/>
                    <a:pt x="12706" y="15429"/>
                  </a:cubicBezTo>
                  <a:cubicBezTo>
                    <a:pt x="12706" y="15429"/>
                    <a:pt x="12494" y="15429"/>
                    <a:pt x="12494" y="15429"/>
                  </a:cubicBezTo>
                  <a:cubicBezTo>
                    <a:pt x="12494" y="15429"/>
                    <a:pt x="12494" y="15429"/>
                    <a:pt x="12494" y="15429"/>
                  </a:cubicBezTo>
                  <a:cubicBezTo>
                    <a:pt x="12282" y="15429"/>
                    <a:pt x="12282" y="12343"/>
                    <a:pt x="12282" y="12343"/>
                  </a:cubicBezTo>
                  <a:cubicBezTo>
                    <a:pt x="12282" y="12343"/>
                    <a:pt x="12282" y="12343"/>
                    <a:pt x="12282" y="12343"/>
                  </a:cubicBezTo>
                  <a:cubicBezTo>
                    <a:pt x="12494" y="9257"/>
                    <a:pt x="12494" y="9257"/>
                    <a:pt x="12282" y="6171"/>
                  </a:cubicBezTo>
                  <a:cubicBezTo>
                    <a:pt x="12282" y="6171"/>
                    <a:pt x="12494" y="6171"/>
                    <a:pt x="12494" y="6171"/>
                  </a:cubicBezTo>
                  <a:cubicBezTo>
                    <a:pt x="12494" y="9257"/>
                    <a:pt x="12494" y="9257"/>
                    <a:pt x="12706" y="6171"/>
                  </a:cubicBezTo>
                  <a:cubicBezTo>
                    <a:pt x="12706" y="6171"/>
                    <a:pt x="12706" y="6171"/>
                    <a:pt x="12706" y="6171"/>
                  </a:cubicBezTo>
                  <a:cubicBezTo>
                    <a:pt x="12706" y="6171"/>
                    <a:pt x="12918" y="6171"/>
                    <a:pt x="12918" y="9257"/>
                  </a:cubicBezTo>
                  <a:cubicBezTo>
                    <a:pt x="12918" y="9257"/>
                    <a:pt x="12706" y="9257"/>
                    <a:pt x="12706" y="9257"/>
                  </a:cubicBezTo>
                  <a:cubicBezTo>
                    <a:pt x="12706" y="12343"/>
                    <a:pt x="12706" y="12343"/>
                    <a:pt x="12706" y="12343"/>
                  </a:cubicBezTo>
                  <a:cubicBezTo>
                    <a:pt x="12706" y="12343"/>
                    <a:pt x="12918" y="12343"/>
                    <a:pt x="12918" y="9257"/>
                  </a:cubicBezTo>
                  <a:cubicBezTo>
                    <a:pt x="12918" y="9257"/>
                    <a:pt x="12918" y="9257"/>
                    <a:pt x="12918" y="9257"/>
                  </a:cubicBezTo>
                  <a:cubicBezTo>
                    <a:pt x="12918" y="9257"/>
                    <a:pt x="12918" y="9257"/>
                    <a:pt x="12918" y="9257"/>
                  </a:cubicBezTo>
                  <a:cubicBezTo>
                    <a:pt x="13129" y="9257"/>
                    <a:pt x="13129" y="9257"/>
                    <a:pt x="13129" y="9257"/>
                  </a:cubicBezTo>
                  <a:cubicBezTo>
                    <a:pt x="13129" y="6171"/>
                    <a:pt x="13129" y="6171"/>
                    <a:pt x="13129" y="6171"/>
                  </a:cubicBezTo>
                  <a:cubicBezTo>
                    <a:pt x="13129" y="6171"/>
                    <a:pt x="13129" y="6171"/>
                    <a:pt x="13129" y="6171"/>
                  </a:cubicBezTo>
                  <a:cubicBezTo>
                    <a:pt x="13129" y="6171"/>
                    <a:pt x="13341" y="6171"/>
                    <a:pt x="13341" y="3086"/>
                  </a:cubicBezTo>
                  <a:cubicBezTo>
                    <a:pt x="13553" y="3086"/>
                    <a:pt x="13553" y="3086"/>
                    <a:pt x="13553" y="3086"/>
                  </a:cubicBezTo>
                  <a:cubicBezTo>
                    <a:pt x="13765" y="3086"/>
                    <a:pt x="13765" y="3086"/>
                    <a:pt x="13765" y="3086"/>
                  </a:cubicBezTo>
                  <a:cubicBezTo>
                    <a:pt x="13765" y="3086"/>
                    <a:pt x="13765" y="3086"/>
                    <a:pt x="13765" y="3086"/>
                  </a:cubicBezTo>
                  <a:cubicBezTo>
                    <a:pt x="13765" y="0"/>
                    <a:pt x="13976" y="0"/>
                    <a:pt x="13976" y="3086"/>
                  </a:cubicBezTo>
                  <a:cubicBezTo>
                    <a:pt x="13976" y="3086"/>
                    <a:pt x="13976" y="3086"/>
                    <a:pt x="14188" y="3086"/>
                  </a:cubicBezTo>
                  <a:cubicBezTo>
                    <a:pt x="14188" y="3086"/>
                    <a:pt x="14400" y="0"/>
                    <a:pt x="14400" y="3086"/>
                  </a:cubicBezTo>
                  <a:cubicBezTo>
                    <a:pt x="14612" y="3086"/>
                    <a:pt x="14612" y="3086"/>
                    <a:pt x="14612" y="3086"/>
                  </a:cubicBezTo>
                  <a:cubicBezTo>
                    <a:pt x="14612" y="0"/>
                    <a:pt x="14612" y="3086"/>
                    <a:pt x="14612" y="3086"/>
                  </a:cubicBezTo>
                  <a:cubicBezTo>
                    <a:pt x="14824" y="3086"/>
                    <a:pt x="14824" y="3086"/>
                    <a:pt x="14824" y="6171"/>
                  </a:cubicBezTo>
                  <a:cubicBezTo>
                    <a:pt x="14824" y="6171"/>
                    <a:pt x="14824" y="6171"/>
                    <a:pt x="14824" y="6171"/>
                  </a:cubicBezTo>
                  <a:cubicBezTo>
                    <a:pt x="14824" y="6171"/>
                    <a:pt x="15035" y="6171"/>
                    <a:pt x="15035" y="6171"/>
                  </a:cubicBezTo>
                  <a:cubicBezTo>
                    <a:pt x="15035" y="6171"/>
                    <a:pt x="15035" y="6171"/>
                    <a:pt x="15035" y="9257"/>
                  </a:cubicBezTo>
                  <a:cubicBezTo>
                    <a:pt x="15247" y="9257"/>
                    <a:pt x="15247" y="6171"/>
                    <a:pt x="15459" y="6171"/>
                  </a:cubicBezTo>
                  <a:cubicBezTo>
                    <a:pt x="15247" y="6171"/>
                    <a:pt x="15247" y="6171"/>
                    <a:pt x="15247" y="6171"/>
                  </a:cubicBezTo>
                  <a:cubicBezTo>
                    <a:pt x="15247" y="3086"/>
                    <a:pt x="15247" y="3086"/>
                    <a:pt x="15247" y="3086"/>
                  </a:cubicBezTo>
                  <a:cubicBezTo>
                    <a:pt x="15247" y="3086"/>
                    <a:pt x="15247" y="3086"/>
                    <a:pt x="15459" y="3086"/>
                  </a:cubicBezTo>
                  <a:cubicBezTo>
                    <a:pt x="15459" y="3086"/>
                    <a:pt x="15459" y="3086"/>
                    <a:pt x="15459" y="3086"/>
                  </a:cubicBezTo>
                  <a:cubicBezTo>
                    <a:pt x="15459" y="3086"/>
                    <a:pt x="15459" y="3086"/>
                    <a:pt x="15671" y="3086"/>
                  </a:cubicBezTo>
                  <a:cubicBezTo>
                    <a:pt x="15671" y="3086"/>
                    <a:pt x="15671" y="3086"/>
                    <a:pt x="15459" y="0"/>
                  </a:cubicBezTo>
                  <a:cubicBezTo>
                    <a:pt x="15459" y="0"/>
                    <a:pt x="15459" y="0"/>
                    <a:pt x="15459" y="0"/>
                  </a:cubicBezTo>
                  <a:cubicBezTo>
                    <a:pt x="15671" y="0"/>
                    <a:pt x="15671" y="0"/>
                    <a:pt x="15882" y="3086"/>
                  </a:cubicBezTo>
                  <a:cubicBezTo>
                    <a:pt x="15882" y="3086"/>
                    <a:pt x="15882" y="3086"/>
                    <a:pt x="15882" y="3086"/>
                  </a:cubicBezTo>
                  <a:cubicBezTo>
                    <a:pt x="16094" y="3086"/>
                    <a:pt x="16094" y="6171"/>
                    <a:pt x="16094" y="6171"/>
                  </a:cubicBezTo>
                  <a:cubicBezTo>
                    <a:pt x="15882" y="6171"/>
                    <a:pt x="15882" y="9257"/>
                    <a:pt x="15882" y="9257"/>
                  </a:cubicBezTo>
                  <a:cubicBezTo>
                    <a:pt x="15671" y="9257"/>
                    <a:pt x="15882" y="9257"/>
                    <a:pt x="15882" y="9257"/>
                  </a:cubicBezTo>
                  <a:cubicBezTo>
                    <a:pt x="15882" y="9257"/>
                    <a:pt x="15882" y="12343"/>
                    <a:pt x="15882" y="12343"/>
                  </a:cubicBezTo>
                  <a:cubicBezTo>
                    <a:pt x="16094" y="12343"/>
                    <a:pt x="16306" y="12343"/>
                    <a:pt x="16306" y="15429"/>
                  </a:cubicBezTo>
                  <a:cubicBezTo>
                    <a:pt x="16306" y="15429"/>
                    <a:pt x="16306" y="15429"/>
                    <a:pt x="16306" y="15429"/>
                  </a:cubicBezTo>
                  <a:cubicBezTo>
                    <a:pt x="16518" y="15429"/>
                    <a:pt x="16518" y="15429"/>
                    <a:pt x="16518" y="15429"/>
                  </a:cubicBezTo>
                  <a:cubicBezTo>
                    <a:pt x="16729" y="15429"/>
                    <a:pt x="16941" y="12343"/>
                    <a:pt x="16941" y="9257"/>
                  </a:cubicBezTo>
                  <a:cubicBezTo>
                    <a:pt x="16941" y="9257"/>
                    <a:pt x="16941" y="9257"/>
                    <a:pt x="16941" y="9257"/>
                  </a:cubicBezTo>
                  <a:cubicBezTo>
                    <a:pt x="16941" y="9257"/>
                    <a:pt x="16941" y="9257"/>
                    <a:pt x="17153" y="6171"/>
                  </a:cubicBezTo>
                  <a:cubicBezTo>
                    <a:pt x="17153" y="6171"/>
                    <a:pt x="17153" y="6171"/>
                    <a:pt x="17153" y="6171"/>
                  </a:cubicBezTo>
                  <a:cubicBezTo>
                    <a:pt x="16941" y="9257"/>
                    <a:pt x="16941" y="9257"/>
                    <a:pt x="17153" y="6171"/>
                  </a:cubicBezTo>
                  <a:cubicBezTo>
                    <a:pt x="16941" y="9257"/>
                    <a:pt x="16941" y="9257"/>
                    <a:pt x="16941" y="9257"/>
                  </a:cubicBezTo>
                  <a:cubicBezTo>
                    <a:pt x="16729" y="9257"/>
                    <a:pt x="16729" y="6171"/>
                    <a:pt x="16941" y="6171"/>
                  </a:cubicBezTo>
                  <a:cubicBezTo>
                    <a:pt x="16941" y="6171"/>
                    <a:pt x="16941" y="3086"/>
                    <a:pt x="16941" y="3086"/>
                  </a:cubicBezTo>
                  <a:cubicBezTo>
                    <a:pt x="16729" y="3086"/>
                    <a:pt x="16518" y="3086"/>
                    <a:pt x="16306" y="3086"/>
                  </a:cubicBezTo>
                  <a:cubicBezTo>
                    <a:pt x="16306" y="3086"/>
                    <a:pt x="16306" y="3086"/>
                    <a:pt x="16306" y="3086"/>
                  </a:cubicBezTo>
                  <a:cubicBezTo>
                    <a:pt x="16306" y="3086"/>
                    <a:pt x="16306" y="0"/>
                    <a:pt x="16306" y="0"/>
                  </a:cubicBezTo>
                  <a:cubicBezTo>
                    <a:pt x="16306" y="0"/>
                    <a:pt x="16306" y="0"/>
                    <a:pt x="16306" y="0"/>
                  </a:cubicBezTo>
                  <a:cubicBezTo>
                    <a:pt x="16518" y="3086"/>
                    <a:pt x="16518" y="3086"/>
                    <a:pt x="16518" y="0"/>
                  </a:cubicBezTo>
                  <a:cubicBezTo>
                    <a:pt x="16518" y="0"/>
                    <a:pt x="16729" y="0"/>
                    <a:pt x="16729" y="0"/>
                  </a:cubicBezTo>
                  <a:cubicBezTo>
                    <a:pt x="16729" y="0"/>
                    <a:pt x="16941" y="0"/>
                    <a:pt x="16941" y="0"/>
                  </a:cubicBezTo>
                  <a:cubicBezTo>
                    <a:pt x="16941" y="0"/>
                    <a:pt x="17153" y="0"/>
                    <a:pt x="17153" y="0"/>
                  </a:cubicBezTo>
                  <a:cubicBezTo>
                    <a:pt x="17153" y="0"/>
                    <a:pt x="17153" y="0"/>
                    <a:pt x="17153" y="0"/>
                  </a:cubicBezTo>
                  <a:cubicBezTo>
                    <a:pt x="17365" y="0"/>
                    <a:pt x="17576" y="0"/>
                    <a:pt x="17576" y="0"/>
                  </a:cubicBezTo>
                  <a:cubicBezTo>
                    <a:pt x="17788" y="3086"/>
                    <a:pt x="17788" y="3086"/>
                    <a:pt x="18000" y="3086"/>
                  </a:cubicBezTo>
                  <a:cubicBezTo>
                    <a:pt x="18000" y="0"/>
                    <a:pt x="18000" y="3086"/>
                    <a:pt x="18212" y="3086"/>
                  </a:cubicBezTo>
                  <a:cubicBezTo>
                    <a:pt x="18212" y="3086"/>
                    <a:pt x="18212" y="3086"/>
                    <a:pt x="18212" y="3086"/>
                  </a:cubicBezTo>
                  <a:cubicBezTo>
                    <a:pt x="18000" y="3086"/>
                    <a:pt x="18000" y="3086"/>
                    <a:pt x="18000" y="3086"/>
                  </a:cubicBezTo>
                  <a:cubicBezTo>
                    <a:pt x="18000" y="3086"/>
                    <a:pt x="18000" y="3086"/>
                    <a:pt x="18000" y="3086"/>
                  </a:cubicBezTo>
                  <a:cubicBezTo>
                    <a:pt x="18000" y="3086"/>
                    <a:pt x="18000" y="3086"/>
                    <a:pt x="18000" y="3086"/>
                  </a:cubicBezTo>
                  <a:cubicBezTo>
                    <a:pt x="18000" y="3086"/>
                    <a:pt x="18000" y="6171"/>
                    <a:pt x="18000" y="6171"/>
                  </a:cubicBezTo>
                  <a:cubicBezTo>
                    <a:pt x="18212" y="6171"/>
                    <a:pt x="18212" y="6171"/>
                    <a:pt x="18212" y="6171"/>
                  </a:cubicBezTo>
                  <a:cubicBezTo>
                    <a:pt x="18424" y="6171"/>
                    <a:pt x="18424" y="6171"/>
                    <a:pt x="18424" y="6171"/>
                  </a:cubicBezTo>
                  <a:cubicBezTo>
                    <a:pt x="18424" y="9257"/>
                    <a:pt x="18424" y="9257"/>
                    <a:pt x="18424" y="9257"/>
                  </a:cubicBezTo>
                  <a:cubicBezTo>
                    <a:pt x="18424" y="9257"/>
                    <a:pt x="18424" y="9257"/>
                    <a:pt x="18212" y="9257"/>
                  </a:cubicBezTo>
                  <a:cubicBezTo>
                    <a:pt x="18212" y="9257"/>
                    <a:pt x="18212" y="9257"/>
                    <a:pt x="18000" y="9257"/>
                  </a:cubicBezTo>
                  <a:cubicBezTo>
                    <a:pt x="18000" y="9257"/>
                    <a:pt x="17788" y="9257"/>
                    <a:pt x="17788" y="9257"/>
                  </a:cubicBezTo>
                  <a:cubicBezTo>
                    <a:pt x="17788" y="9257"/>
                    <a:pt x="17788" y="9257"/>
                    <a:pt x="17788" y="9257"/>
                  </a:cubicBezTo>
                  <a:cubicBezTo>
                    <a:pt x="17788" y="9257"/>
                    <a:pt x="17788" y="9257"/>
                    <a:pt x="17788" y="9257"/>
                  </a:cubicBezTo>
                  <a:cubicBezTo>
                    <a:pt x="17788" y="12343"/>
                    <a:pt x="18000" y="9257"/>
                    <a:pt x="18000" y="12343"/>
                  </a:cubicBezTo>
                  <a:cubicBezTo>
                    <a:pt x="18000" y="12343"/>
                    <a:pt x="18212" y="12343"/>
                    <a:pt x="18212" y="12343"/>
                  </a:cubicBezTo>
                  <a:cubicBezTo>
                    <a:pt x="18212" y="12343"/>
                    <a:pt x="18424" y="12343"/>
                    <a:pt x="18424" y="15429"/>
                  </a:cubicBezTo>
                  <a:cubicBezTo>
                    <a:pt x="18424" y="15429"/>
                    <a:pt x="18424" y="15429"/>
                    <a:pt x="18424" y="15429"/>
                  </a:cubicBezTo>
                  <a:cubicBezTo>
                    <a:pt x="18635" y="15429"/>
                    <a:pt x="18635" y="15429"/>
                    <a:pt x="18635" y="15429"/>
                  </a:cubicBezTo>
                  <a:cubicBezTo>
                    <a:pt x="18847" y="15429"/>
                    <a:pt x="18847" y="12343"/>
                    <a:pt x="19059" y="12343"/>
                  </a:cubicBezTo>
                  <a:cubicBezTo>
                    <a:pt x="19059" y="12343"/>
                    <a:pt x="19059" y="9257"/>
                    <a:pt x="19059" y="9257"/>
                  </a:cubicBezTo>
                  <a:cubicBezTo>
                    <a:pt x="19059" y="9257"/>
                    <a:pt x="18847" y="9257"/>
                    <a:pt x="18847" y="9257"/>
                  </a:cubicBezTo>
                  <a:cubicBezTo>
                    <a:pt x="18847" y="9257"/>
                    <a:pt x="18847" y="9257"/>
                    <a:pt x="18847" y="9257"/>
                  </a:cubicBezTo>
                  <a:cubicBezTo>
                    <a:pt x="18847" y="9257"/>
                    <a:pt x="18847" y="6171"/>
                    <a:pt x="18847" y="6171"/>
                  </a:cubicBezTo>
                  <a:cubicBezTo>
                    <a:pt x="18847" y="6171"/>
                    <a:pt x="19059" y="6171"/>
                    <a:pt x="19059" y="3086"/>
                  </a:cubicBezTo>
                  <a:cubicBezTo>
                    <a:pt x="19059" y="3086"/>
                    <a:pt x="19059" y="3086"/>
                    <a:pt x="19271" y="3086"/>
                  </a:cubicBezTo>
                  <a:cubicBezTo>
                    <a:pt x="19271" y="3086"/>
                    <a:pt x="19271" y="3086"/>
                    <a:pt x="19482" y="3086"/>
                  </a:cubicBezTo>
                  <a:cubicBezTo>
                    <a:pt x="19482" y="3086"/>
                    <a:pt x="19482" y="3086"/>
                    <a:pt x="19694" y="3086"/>
                  </a:cubicBezTo>
                  <a:cubicBezTo>
                    <a:pt x="19694" y="3086"/>
                    <a:pt x="19694" y="3086"/>
                    <a:pt x="19694" y="3086"/>
                  </a:cubicBezTo>
                  <a:cubicBezTo>
                    <a:pt x="19906" y="3086"/>
                    <a:pt x="19906" y="3086"/>
                    <a:pt x="19906" y="3086"/>
                  </a:cubicBezTo>
                  <a:cubicBezTo>
                    <a:pt x="19906" y="3086"/>
                    <a:pt x="20118" y="3086"/>
                    <a:pt x="20118" y="3086"/>
                  </a:cubicBezTo>
                  <a:cubicBezTo>
                    <a:pt x="20118" y="0"/>
                    <a:pt x="20118" y="0"/>
                    <a:pt x="20329" y="0"/>
                  </a:cubicBezTo>
                  <a:cubicBezTo>
                    <a:pt x="20329" y="0"/>
                    <a:pt x="20329" y="0"/>
                    <a:pt x="20541" y="0"/>
                  </a:cubicBezTo>
                  <a:cubicBezTo>
                    <a:pt x="20541" y="0"/>
                    <a:pt x="20541" y="0"/>
                    <a:pt x="20541" y="0"/>
                  </a:cubicBezTo>
                  <a:cubicBezTo>
                    <a:pt x="20753" y="0"/>
                    <a:pt x="20753" y="0"/>
                    <a:pt x="20753" y="3086"/>
                  </a:cubicBezTo>
                  <a:cubicBezTo>
                    <a:pt x="20753" y="3086"/>
                    <a:pt x="20753" y="3086"/>
                    <a:pt x="20965" y="3086"/>
                  </a:cubicBezTo>
                  <a:cubicBezTo>
                    <a:pt x="20965" y="6171"/>
                    <a:pt x="20965" y="6171"/>
                    <a:pt x="20965" y="6171"/>
                  </a:cubicBezTo>
                  <a:cubicBezTo>
                    <a:pt x="20965" y="6171"/>
                    <a:pt x="20965" y="6171"/>
                    <a:pt x="21176" y="6171"/>
                  </a:cubicBezTo>
                  <a:cubicBezTo>
                    <a:pt x="21176" y="6171"/>
                    <a:pt x="20965" y="3086"/>
                    <a:pt x="20965" y="3086"/>
                  </a:cubicBezTo>
                  <a:cubicBezTo>
                    <a:pt x="20965" y="3086"/>
                    <a:pt x="20965" y="3086"/>
                    <a:pt x="20753" y="3086"/>
                  </a:cubicBezTo>
                  <a:cubicBezTo>
                    <a:pt x="20965" y="3086"/>
                    <a:pt x="20965" y="3086"/>
                    <a:pt x="20965" y="3086"/>
                  </a:cubicBezTo>
                  <a:cubicBezTo>
                    <a:pt x="20965" y="3086"/>
                    <a:pt x="20965" y="3086"/>
                    <a:pt x="20965" y="3086"/>
                  </a:cubicBezTo>
                  <a:cubicBezTo>
                    <a:pt x="20965" y="0"/>
                    <a:pt x="20965" y="0"/>
                    <a:pt x="20965" y="0"/>
                  </a:cubicBezTo>
                  <a:cubicBezTo>
                    <a:pt x="21176" y="0"/>
                    <a:pt x="21176" y="0"/>
                    <a:pt x="21176" y="0"/>
                  </a:cubicBezTo>
                  <a:cubicBezTo>
                    <a:pt x="21388" y="0"/>
                    <a:pt x="21388" y="0"/>
                    <a:pt x="21388" y="0"/>
                  </a:cubicBezTo>
                  <a:cubicBezTo>
                    <a:pt x="21388" y="0"/>
                    <a:pt x="21600" y="0"/>
                    <a:pt x="21600" y="0"/>
                  </a:cubicBezTo>
                  <a:cubicBezTo>
                    <a:pt x="21600" y="3086"/>
                    <a:pt x="21600" y="3086"/>
                    <a:pt x="21600" y="3086"/>
                  </a:cubicBezTo>
                  <a:cubicBezTo>
                    <a:pt x="21600" y="6171"/>
                    <a:pt x="21600" y="6171"/>
                    <a:pt x="21600" y="6171"/>
                  </a:cubicBezTo>
                  <a:cubicBezTo>
                    <a:pt x="21600" y="9257"/>
                    <a:pt x="21600" y="9257"/>
                    <a:pt x="21388" y="9257"/>
                  </a:cubicBezTo>
                  <a:cubicBezTo>
                    <a:pt x="21388" y="9257"/>
                    <a:pt x="21388" y="6171"/>
                    <a:pt x="21388" y="6171"/>
                  </a:cubicBezTo>
                  <a:cubicBezTo>
                    <a:pt x="21388" y="6171"/>
                    <a:pt x="21388" y="9257"/>
                    <a:pt x="21176" y="9257"/>
                  </a:cubicBezTo>
                  <a:cubicBezTo>
                    <a:pt x="21176" y="9257"/>
                    <a:pt x="21176" y="9257"/>
                    <a:pt x="21176" y="9257"/>
                  </a:cubicBezTo>
                  <a:cubicBezTo>
                    <a:pt x="21388" y="9257"/>
                    <a:pt x="21388" y="9257"/>
                    <a:pt x="21388" y="9257"/>
                  </a:cubicBezTo>
                  <a:cubicBezTo>
                    <a:pt x="21388" y="12343"/>
                    <a:pt x="21388" y="12343"/>
                    <a:pt x="21388" y="12343"/>
                  </a:cubicBezTo>
                  <a:cubicBezTo>
                    <a:pt x="21388" y="12343"/>
                    <a:pt x="21388" y="12343"/>
                    <a:pt x="21388" y="12343"/>
                  </a:cubicBezTo>
                  <a:cubicBezTo>
                    <a:pt x="21388" y="12343"/>
                    <a:pt x="21388" y="12343"/>
                    <a:pt x="21388" y="12343"/>
                  </a:cubicBezTo>
                  <a:cubicBezTo>
                    <a:pt x="21388" y="12343"/>
                    <a:pt x="21388" y="12343"/>
                    <a:pt x="21176" y="12343"/>
                  </a:cubicBezTo>
                  <a:cubicBezTo>
                    <a:pt x="21176" y="12343"/>
                    <a:pt x="21176" y="12343"/>
                    <a:pt x="21176" y="12343"/>
                  </a:cubicBezTo>
                  <a:cubicBezTo>
                    <a:pt x="21176" y="15429"/>
                    <a:pt x="21388" y="15429"/>
                    <a:pt x="21388" y="15429"/>
                  </a:cubicBezTo>
                  <a:cubicBezTo>
                    <a:pt x="21388" y="15429"/>
                    <a:pt x="21388" y="15429"/>
                    <a:pt x="21388" y="15429"/>
                  </a:cubicBezTo>
                  <a:cubicBezTo>
                    <a:pt x="21388" y="15429"/>
                    <a:pt x="21388" y="15429"/>
                    <a:pt x="21388" y="18514"/>
                  </a:cubicBezTo>
                  <a:cubicBezTo>
                    <a:pt x="21388" y="18514"/>
                    <a:pt x="21388" y="18514"/>
                    <a:pt x="21388" y="18514"/>
                  </a:cubicBezTo>
                  <a:cubicBezTo>
                    <a:pt x="21176" y="18514"/>
                    <a:pt x="21176" y="18514"/>
                    <a:pt x="21176" y="18514"/>
                  </a:cubicBezTo>
                  <a:cubicBezTo>
                    <a:pt x="20965" y="18514"/>
                    <a:pt x="20753" y="18514"/>
                    <a:pt x="20753" y="18514"/>
                  </a:cubicBezTo>
                  <a:cubicBezTo>
                    <a:pt x="20753" y="18514"/>
                    <a:pt x="20753" y="18514"/>
                    <a:pt x="20753" y="18514"/>
                  </a:cubicBezTo>
                  <a:cubicBezTo>
                    <a:pt x="20753" y="15429"/>
                    <a:pt x="20753" y="15429"/>
                    <a:pt x="20753" y="15429"/>
                  </a:cubicBezTo>
                  <a:cubicBezTo>
                    <a:pt x="20753" y="15429"/>
                    <a:pt x="20753" y="15429"/>
                    <a:pt x="20753" y="12343"/>
                  </a:cubicBezTo>
                  <a:cubicBezTo>
                    <a:pt x="20753" y="12343"/>
                    <a:pt x="20541" y="12343"/>
                    <a:pt x="20541" y="12343"/>
                  </a:cubicBezTo>
                  <a:cubicBezTo>
                    <a:pt x="20329" y="12343"/>
                    <a:pt x="20329" y="12343"/>
                    <a:pt x="20329" y="12343"/>
                  </a:cubicBezTo>
                  <a:cubicBezTo>
                    <a:pt x="20329" y="12343"/>
                    <a:pt x="20329" y="12343"/>
                    <a:pt x="20329" y="12343"/>
                  </a:cubicBezTo>
                  <a:cubicBezTo>
                    <a:pt x="20329" y="12343"/>
                    <a:pt x="20329" y="12343"/>
                    <a:pt x="20329" y="12343"/>
                  </a:cubicBezTo>
                  <a:cubicBezTo>
                    <a:pt x="20329" y="12343"/>
                    <a:pt x="20329" y="12343"/>
                    <a:pt x="20329" y="12343"/>
                  </a:cubicBezTo>
                  <a:cubicBezTo>
                    <a:pt x="20329" y="12343"/>
                    <a:pt x="20329" y="15429"/>
                    <a:pt x="20118" y="15429"/>
                  </a:cubicBezTo>
                  <a:cubicBezTo>
                    <a:pt x="20118" y="18514"/>
                    <a:pt x="20118" y="18514"/>
                    <a:pt x="20118" y="21600"/>
                  </a:cubicBezTo>
                  <a:cubicBezTo>
                    <a:pt x="19906" y="21600"/>
                    <a:pt x="19906" y="21600"/>
                    <a:pt x="19694" y="21600"/>
                  </a:cubicBezTo>
                  <a:cubicBezTo>
                    <a:pt x="19694" y="21600"/>
                    <a:pt x="19482" y="18514"/>
                    <a:pt x="19482" y="18514"/>
                  </a:cubicBezTo>
                  <a:cubicBezTo>
                    <a:pt x="19482" y="18514"/>
                    <a:pt x="19271" y="18514"/>
                    <a:pt x="19271" y="18514"/>
                  </a:cubicBezTo>
                  <a:cubicBezTo>
                    <a:pt x="19271" y="21600"/>
                    <a:pt x="19271" y="21600"/>
                    <a:pt x="19271" y="21600"/>
                  </a:cubicBezTo>
                  <a:cubicBezTo>
                    <a:pt x="19059" y="21600"/>
                    <a:pt x="19059" y="21600"/>
                    <a:pt x="19059" y="21600"/>
                  </a:cubicBezTo>
                  <a:cubicBezTo>
                    <a:pt x="18847" y="21600"/>
                    <a:pt x="18635" y="21600"/>
                    <a:pt x="18424" y="21600"/>
                  </a:cubicBezTo>
                  <a:cubicBezTo>
                    <a:pt x="18424" y="21600"/>
                    <a:pt x="18424" y="21600"/>
                    <a:pt x="18424" y="18514"/>
                  </a:cubicBezTo>
                  <a:cubicBezTo>
                    <a:pt x="18424" y="18514"/>
                    <a:pt x="18212" y="18514"/>
                    <a:pt x="18212" y="18514"/>
                  </a:cubicBezTo>
                  <a:cubicBezTo>
                    <a:pt x="18212" y="18514"/>
                    <a:pt x="18212" y="18514"/>
                    <a:pt x="18212" y="18514"/>
                  </a:cubicBezTo>
                  <a:cubicBezTo>
                    <a:pt x="18212" y="18514"/>
                    <a:pt x="18212" y="18514"/>
                    <a:pt x="18212" y="18514"/>
                  </a:cubicBezTo>
                  <a:cubicBezTo>
                    <a:pt x="18212" y="15429"/>
                    <a:pt x="18212" y="15429"/>
                    <a:pt x="18212" y="15429"/>
                  </a:cubicBezTo>
                  <a:cubicBezTo>
                    <a:pt x="18000" y="18514"/>
                    <a:pt x="18000" y="18514"/>
                    <a:pt x="17788" y="18514"/>
                  </a:cubicBezTo>
                  <a:cubicBezTo>
                    <a:pt x="17576" y="18514"/>
                    <a:pt x="17576" y="18514"/>
                    <a:pt x="17365" y="18514"/>
                  </a:cubicBezTo>
                  <a:cubicBezTo>
                    <a:pt x="17365" y="18514"/>
                    <a:pt x="17365" y="18514"/>
                    <a:pt x="17365" y="18514"/>
                  </a:cubicBezTo>
                  <a:cubicBezTo>
                    <a:pt x="17365" y="18514"/>
                    <a:pt x="17365" y="18514"/>
                    <a:pt x="17365" y="18514"/>
                  </a:cubicBezTo>
                  <a:cubicBezTo>
                    <a:pt x="17365" y="15429"/>
                    <a:pt x="17365" y="15429"/>
                    <a:pt x="17365" y="15429"/>
                  </a:cubicBezTo>
                  <a:cubicBezTo>
                    <a:pt x="17365" y="18514"/>
                    <a:pt x="17365" y="18514"/>
                    <a:pt x="17365" y="18514"/>
                  </a:cubicBezTo>
                  <a:cubicBezTo>
                    <a:pt x="17365" y="18514"/>
                    <a:pt x="17365" y="18514"/>
                    <a:pt x="17365" y="18514"/>
                  </a:cubicBezTo>
                  <a:cubicBezTo>
                    <a:pt x="17365" y="18514"/>
                    <a:pt x="17153" y="18514"/>
                    <a:pt x="17153" y="21600"/>
                  </a:cubicBezTo>
                  <a:cubicBezTo>
                    <a:pt x="17153" y="21600"/>
                    <a:pt x="16941" y="21600"/>
                    <a:pt x="16941" y="21600"/>
                  </a:cubicBezTo>
                  <a:cubicBezTo>
                    <a:pt x="16941" y="21600"/>
                    <a:pt x="16941" y="21600"/>
                    <a:pt x="16729" y="21600"/>
                  </a:cubicBezTo>
                  <a:cubicBezTo>
                    <a:pt x="16729" y="21600"/>
                    <a:pt x="16729" y="18514"/>
                    <a:pt x="16729" y="18514"/>
                  </a:cubicBezTo>
                  <a:cubicBezTo>
                    <a:pt x="16518" y="18514"/>
                    <a:pt x="16518" y="18514"/>
                    <a:pt x="16518" y="18514"/>
                  </a:cubicBezTo>
                  <a:cubicBezTo>
                    <a:pt x="16518" y="18514"/>
                    <a:pt x="16518" y="15429"/>
                    <a:pt x="16518" y="15429"/>
                  </a:cubicBezTo>
                  <a:cubicBezTo>
                    <a:pt x="16306" y="15429"/>
                    <a:pt x="16306" y="18514"/>
                    <a:pt x="16306" y="18514"/>
                  </a:cubicBezTo>
                  <a:cubicBezTo>
                    <a:pt x="16306" y="18514"/>
                    <a:pt x="16306" y="18514"/>
                    <a:pt x="16306" y="18514"/>
                  </a:cubicBezTo>
                  <a:cubicBezTo>
                    <a:pt x="16306" y="21600"/>
                    <a:pt x="16306" y="21600"/>
                    <a:pt x="16094" y="21600"/>
                  </a:cubicBezTo>
                  <a:cubicBezTo>
                    <a:pt x="16094" y="21600"/>
                    <a:pt x="16094" y="21600"/>
                    <a:pt x="16094" y="18514"/>
                  </a:cubicBezTo>
                  <a:cubicBezTo>
                    <a:pt x="16094" y="18514"/>
                    <a:pt x="16094" y="18514"/>
                    <a:pt x="16094" y="18514"/>
                  </a:cubicBezTo>
                  <a:cubicBezTo>
                    <a:pt x="16094" y="18514"/>
                    <a:pt x="16094" y="18514"/>
                    <a:pt x="16094" y="18514"/>
                  </a:cubicBezTo>
                  <a:cubicBezTo>
                    <a:pt x="16094" y="18514"/>
                    <a:pt x="16094" y="18514"/>
                    <a:pt x="16094" y="18514"/>
                  </a:cubicBezTo>
                  <a:cubicBezTo>
                    <a:pt x="16094" y="18514"/>
                    <a:pt x="16094" y="18514"/>
                    <a:pt x="16094" y="18514"/>
                  </a:cubicBezTo>
                  <a:cubicBezTo>
                    <a:pt x="15882" y="21600"/>
                    <a:pt x="15882" y="21600"/>
                    <a:pt x="15671" y="18514"/>
                  </a:cubicBezTo>
                  <a:cubicBezTo>
                    <a:pt x="15671" y="18514"/>
                    <a:pt x="15671" y="18514"/>
                    <a:pt x="15671" y="18514"/>
                  </a:cubicBezTo>
                  <a:cubicBezTo>
                    <a:pt x="15671" y="18514"/>
                    <a:pt x="15459" y="18514"/>
                    <a:pt x="15459" y="18514"/>
                  </a:cubicBezTo>
                  <a:cubicBezTo>
                    <a:pt x="15459" y="18514"/>
                    <a:pt x="15459" y="18514"/>
                    <a:pt x="15459" y="21600"/>
                  </a:cubicBezTo>
                  <a:cubicBezTo>
                    <a:pt x="15459" y="21600"/>
                    <a:pt x="15459" y="21600"/>
                    <a:pt x="15459" y="21600"/>
                  </a:cubicBezTo>
                  <a:cubicBezTo>
                    <a:pt x="15247" y="21600"/>
                    <a:pt x="15247" y="21600"/>
                    <a:pt x="15247" y="18514"/>
                  </a:cubicBezTo>
                  <a:cubicBezTo>
                    <a:pt x="15247" y="18514"/>
                    <a:pt x="15247" y="18514"/>
                    <a:pt x="15247" y="18514"/>
                  </a:cubicBezTo>
                  <a:cubicBezTo>
                    <a:pt x="15247" y="18514"/>
                    <a:pt x="15247" y="18514"/>
                    <a:pt x="15247" y="18514"/>
                  </a:cubicBezTo>
                  <a:cubicBezTo>
                    <a:pt x="15459" y="15429"/>
                    <a:pt x="15247" y="15429"/>
                    <a:pt x="15247" y="15429"/>
                  </a:cubicBezTo>
                  <a:cubicBezTo>
                    <a:pt x="15247" y="15429"/>
                    <a:pt x="15247" y="15429"/>
                    <a:pt x="15247" y="15429"/>
                  </a:cubicBezTo>
                  <a:cubicBezTo>
                    <a:pt x="15035" y="15429"/>
                    <a:pt x="15035" y="15429"/>
                    <a:pt x="15035" y="15429"/>
                  </a:cubicBezTo>
                  <a:cubicBezTo>
                    <a:pt x="14824" y="18514"/>
                    <a:pt x="14824" y="15429"/>
                    <a:pt x="14824" y="15429"/>
                  </a:cubicBezTo>
                  <a:cubicBezTo>
                    <a:pt x="14612" y="15429"/>
                    <a:pt x="14612" y="15429"/>
                    <a:pt x="14612" y="15429"/>
                  </a:cubicBezTo>
                  <a:cubicBezTo>
                    <a:pt x="14824" y="15429"/>
                    <a:pt x="14612" y="15429"/>
                    <a:pt x="14612" y="12343"/>
                  </a:cubicBezTo>
                  <a:cubicBezTo>
                    <a:pt x="14612" y="12343"/>
                    <a:pt x="14612" y="12343"/>
                    <a:pt x="14612" y="12343"/>
                  </a:cubicBezTo>
                  <a:cubicBezTo>
                    <a:pt x="14400" y="12343"/>
                    <a:pt x="14400" y="15429"/>
                    <a:pt x="14612" y="15429"/>
                  </a:cubicBezTo>
                  <a:cubicBezTo>
                    <a:pt x="14612" y="15429"/>
                    <a:pt x="14612" y="15429"/>
                    <a:pt x="14612" y="15429"/>
                  </a:cubicBezTo>
                  <a:cubicBezTo>
                    <a:pt x="14612" y="18514"/>
                    <a:pt x="14824" y="18514"/>
                    <a:pt x="14824" y="18514"/>
                  </a:cubicBezTo>
                  <a:cubicBezTo>
                    <a:pt x="14612" y="18514"/>
                    <a:pt x="14612" y="18514"/>
                    <a:pt x="14400" y="18514"/>
                  </a:cubicBezTo>
                  <a:cubicBezTo>
                    <a:pt x="14400" y="18514"/>
                    <a:pt x="14400" y="18514"/>
                    <a:pt x="14400" y="18514"/>
                  </a:cubicBezTo>
                  <a:cubicBezTo>
                    <a:pt x="14400" y="18514"/>
                    <a:pt x="14400" y="18514"/>
                    <a:pt x="14400" y="18514"/>
                  </a:cubicBezTo>
                  <a:cubicBezTo>
                    <a:pt x="14400" y="18514"/>
                    <a:pt x="14188" y="18514"/>
                    <a:pt x="14188" y="21600"/>
                  </a:cubicBezTo>
                  <a:cubicBezTo>
                    <a:pt x="14188" y="21600"/>
                    <a:pt x="14188" y="21600"/>
                    <a:pt x="14188" y="21600"/>
                  </a:cubicBezTo>
                  <a:cubicBezTo>
                    <a:pt x="13976" y="21600"/>
                    <a:pt x="13976" y="18514"/>
                    <a:pt x="13976" y="18514"/>
                  </a:cubicBezTo>
                  <a:cubicBezTo>
                    <a:pt x="13765" y="18514"/>
                    <a:pt x="13765" y="21600"/>
                    <a:pt x="13765" y="21600"/>
                  </a:cubicBezTo>
                  <a:cubicBezTo>
                    <a:pt x="13553" y="21600"/>
                    <a:pt x="13553" y="21600"/>
                    <a:pt x="13553" y="21600"/>
                  </a:cubicBezTo>
                  <a:cubicBezTo>
                    <a:pt x="13553" y="21600"/>
                    <a:pt x="13553" y="21600"/>
                    <a:pt x="13553" y="21600"/>
                  </a:cubicBezTo>
                  <a:cubicBezTo>
                    <a:pt x="13553" y="21600"/>
                    <a:pt x="13553" y="21600"/>
                    <a:pt x="13341" y="21600"/>
                  </a:cubicBezTo>
                  <a:cubicBezTo>
                    <a:pt x="13341" y="21600"/>
                    <a:pt x="13341" y="21600"/>
                    <a:pt x="13129" y="21600"/>
                  </a:cubicBezTo>
                  <a:cubicBezTo>
                    <a:pt x="13129" y="21600"/>
                    <a:pt x="13129" y="21600"/>
                    <a:pt x="12918" y="21600"/>
                  </a:cubicBezTo>
                  <a:cubicBezTo>
                    <a:pt x="12918" y="21600"/>
                    <a:pt x="12918" y="21600"/>
                    <a:pt x="12918" y="21600"/>
                  </a:cubicBezTo>
                  <a:cubicBezTo>
                    <a:pt x="12706" y="21600"/>
                    <a:pt x="12494" y="21600"/>
                    <a:pt x="12494" y="21600"/>
                  </a:cubicBezTo>
                  <a:cubicBezTo>
                    <a:pt x="12494" y="21600"/>
                    <a:pt x="12494" y="21600"/>
                    <a:pt x="12282" y="21600"/>
                  </a:cubicBezTo>
                  <a:cubicBezTo>
                    <a:pt x="12282" y="21600"/>
                    <a:pt x="12282" y="21600"/>
                    <a:pt x="12282" y="21600"/>
                  </a:cubicBezTo>
                  <a:cubicBezTo>
                    <a:pt x="12282" y="21600"/>
                    <a:pt x="12282" y="18514"/>
                    <a:pt x="12282" y="18514"/>
                  </a:cubicBezTo>
                  <a:cubicBezTo>
                    <a:pt x="12071" y="18514"/>
                    <a:pt x="12071" y="18514"/>
                    <a:pt x="12071" y="18514"/>
                  </a:cubicBezTo>
                  <a:cubicBezTo>
                    <a:pt x="12071" y="18514"/>
                    <a:pt x="12071" y="21600"/>
                    <a:pt x="11859" y="21600"/>
                  </a:cubicBezTo>
                  <a:cubicBezTo>
                    <a:pt x="11859" y="21600"/>
                    <a:pt x="11859" y="21600"/>
                    <a:pt x="11859" y="21600"/>
                  </a:cubicBezTo>
                  <a:cubicBezTo>
                    <a:pt x="11859" y="21600"/>
                    <a:pt x="11859" y="21600"/>
                    <a:pt x="11859" y="18514"/>
                  </a:cubicBezTo>
                  <a:cubicBezTo>
                    <a:pt x="11647" y="18514"/>
                    <a:pt x="11647" y="18514"/>
                    <a:pt x="11435" y="18514"/>
                  </a:cubicBezTo>
                  <a:cubicBezTo>
                    <a:pt x="11435" y="18514"/>
                    <a:pt x="11435" y="18514"/>
                    <a:pt x="11435" y="18514"/>
                  </a:cubicBezTo>
                  <a:cubicBezTo>
                    <a:pt x="11224" y="18514"/>
                    <a:pt x="11224" y="18514"/>
                    <a:pt x="11224" y="18514"/>
                  </a:cubicBezTo>
                  <a:cubicBezTo>
                    <a:pt x="11224" y="18514"/>
                    <a:pt x="11224" y="15429"/>
                    <a:pt x="11224" y="15429"/>
                  </a:cubicBezTo>
                  <a:cubicBezTo>
                    <a:pt x="11012" y="15429"/>
                    <a:pt x="11224" y="15429"/>
                    <a:pt x="11224" y="15429"/>
                  </a:cubicBezTo>
                  <a:cubicBezTo>
                    <a:pt x="11224" y="15429"/>
                    <a:pt x="11224" y="12343"/>
                    <a:pt x="11012" y="12343"/>
                  </a:cubicBezTo>
                  <a:cubicBezTo>
                    <a:pt x="11012" y="12343"/>
                    <a:pt x="11012" y="12343"/>
                    <a:pt x="11012" y="12343"/>
                  </a:cubicBezTo>
                  <a:cubicBezTo>
                    <a:pt x="11012" y="12343"/>
                    <a:pt x="10800" y="12343"/>
                    <a:pt x="10800" y="12343"/>
                  </a:cubicBezTo>
                  <a:cubicBezTo>
                    <a:pt x="10800" y="12343"/>
                    <a:pt x="10800" y="12343"/>
                    <a:pt x="10800" y="12343"/>
                  </a:cubicBezTo>
                  <a:cubicBezTo>
                    <a:pt x="10800" y="12343"/>
                    <a:pt x="10800" y="12343"/>
                    <a:pt x="10800" y="12343"/>
                  </a:cubicBezTo>
                  <a:cubicBezTo>
                    <a:pt x="10800" y="12343"/>
                    <a:pt x="10800" y="12343"/>
                    <a:pt x="10800" y="12343"/>
                  </a:cubicBezTo>
                  <a:cubicBezTo>
                    <a:pt x="10800" y="12343"/>
                    <a:pt x="11012" y="12343"/>
                    <a:pt x="11012" y="12343"/>
                  </a:cubicBezTo>
                  <a:cubicBezTo>
                    <a:pt x="11012" y="15429"/>
                    <a:pt x="10800" y="15429"/>
                    <a:pt x="10800" y="18514"/>
                  </a:cubicBezTo>
                  <a:cubicBezTo>
                    <a:pt x="10800" y="18514"/>
                    <a:pt x="10800" y="18514"/>
                    <a:pt x="10800" y="18514"/>
                  </a:cubicBezTo>
                  <a:cubicBezTo>
                    <a:pt x="10800" y="18514"/>
                    <a:pt x="11012" y="18514"/>
                    <a:pt x="11012" y="18514"/>
                  </a:cubicBezTo>
                  <a:cubicBezTo>
                    <a:pt x="11012" y="18514"/>
                    <a:pt x="11012" y="18514"/>
                    <a:pt x="11012" y="21600"/>
                  </a:cubicBezTo>
                  <a:cubicBezTo>
                    <a:pt x="11012" y="21600"/>
                    <a:pt x="11012" y="21600"/>
                    <a:pt x="11012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0800" y="18514"/>
                    <a:pt x="10588" y="18514"/>
                    <a:pt x="10588" y="18514"/>
                  </a:cubicBezTo>
                  <a:cubicBezTo>
                    <a:pt x="10376" y="21600"/>
                    <a:pt x="10376" y="21600"/>
                    <a:pt x="10165" y="21600"/>
                  </a:cubicBezTo>
                  <a:cubicBezTo>
                    <a:pt x="10165" y="18514"/>
                    <a:pt x="9953" y="18514"/>
                    <a:pt x="9953" y="18514"/>
                  </a:cubicBezTo>
                  <a:cubicBezTo>
                    <a:pt x="9953" y="18514"/>
                    <a:pt x="9741" y="18514"/>
                    <a:pt x="9741" y="18514"/>
                  </a:cubicBezTo>
                  <a:cubicBezTo>
                    <a:pt x="9741" y="18514"/>
                    <a:pt x="9741" y="18514"/>
                    <a:pt x="9529" y="18514"/>
                  </a:cubicBezTo>
                  <a:cubicBezTo>
                    <a:pt x="9529" y="18514"/>
                    <a:pt x="9529" y="18514"/>
                    <a:pt x="9529" y="18514"/>
                  </a:cubicBezTo>
                  <a:cubicBezTo>
                    <a:pt x="9529" y="18514"/>
                    <a:pt x="9529" y="18514"/>
                    <a:pt x="9529" y="18514"/>
                  </a:cubicBezTo>
                  <a:cubicBezTo>
                    <a:pt x="9318" y="21600"/>
                    <a:pt x="9318" y="21600"/>
                    <a:pt x="9318" y="21600"/>
                  </a:cubicBezTo>
                  <a:cubicBezTo>
                    <a:pt x="9106" y="21600"/>
                    <a:pt x="8894" y="21600"/>
                    <a:pt x="8894" y="18514"/>
                  </a:cubicBezTo>
                  <a:cubicBezTo>
                    <a:pt x="8682" y="18514"/>
                    <a:pt x="8682" y="18514"/>
                    <a:pt x="8682" y="18514"/>
                  </a:cubicBezTo>
                  <a:cubicBezTo>
                    <a:pt x="8682" y="21600"/>
                    <a:pt x="8682" y="21600"/>
                    <a:pt x="8682" y="21600"/>
                  </a:cubicBezTo>
                  <a:cubicBezTo>
                    <a:pt x="8471" y="21600"/>
                    <a:pt x="8259" y="21600"/>
                    <a:pt x="8259" y="18514"/>
                  </a:cubicBezTo>
                  <a:cubicBezTo>
                    <a:pt x="8259" y="18514"/>
                    <a:pt x="8047" y="18514"/>
                    <a:pt x="8047" y="18514"/>
                  </a:cubicBezTo>
                  <a:cubicBezTo>
                    <a:pt x="8047" y="18514"/>
                    <a:pt x="8047" y="21600"/>
                    <a:pt x="8047" y="21600"/>
                  </a:cubicBezTo>
                  <a:cubicBezTo>
                    <a:pt x="7835" y="21600"/>
                    <a:pt x="7624" y="21600"/>
                    <a:pt x="7412" y="21600"/>
                  </a:cubicBezTo>
                  <a:cubicBezTo>
                    <a:pt x="7412" y="21600"/>
                    <a:pt x="7412" y="21600"/>
                    <a:pt x="7412" y="21600"/>
                  </a:cubicBezTo>
                  <a:cubicBezTo>
                    <a:pt x="7200" y="21600"/>
                    <a:pt x="7200" y="21600"/>
                    <a:pt x="7200" y="18514"/>
                  </a:cubicBezTo>
                  <a:cubicBezTo>
                    <a:pt x="7200" y="18514"/>
                    <a:pt x="7200" y="18514"/>
                    <a:pt x="7200" y="15429"/>
                  </a:cubicBezTo>
                  <a:cubicBezTo>
                    <a:pt x="7200" y="15429"/>
                    <a:pt x="7200" y="15429"/>
                    <a:pt x="7200" y="15429"/>
                  </a:cubicBezTo>
                  <a:cubicBezTo>
                    <a:pt x="7200" y="15429"/>
                    <a:pt x="7412" y="12343"/>
                    <a:pt x="7412" y="12343"/>
                  </a:cubicBezTo>
                  <a:cubicBezTo>
                    <a:pt x="7412" y="9257"/>
                    <a:pt x="7412" y="9257"/>
                    <a:pt x="7412" y="9257"/>
                  </a:cubicBezTo>
                  <a:cubicBezTo>
                    <a:pt x="7412" y="9257"/>
                    <a:pt x="7412" y="9257"/>
                    <a:pt x="7412" y="9257"/>
                  </a:cubicBezTo>
                  <a:close/>
                  <a:moveTo>
                    <a:pt x="20541" y="6171"/>
                  </a:moveTo>
                  <a:cubicBezTo>
                    <a:pt x="20541" y="6171"/>
                    <a:pt x="20541" y="6171"/>
                    <a:pt x="20541" y="6171"/>
                  </a:cubicBezTo>
                  <a:cubicBezTo>
                    <a:pt x="20541" y="6171"/>
                    <a:pt x="20541" y="6171"/>
                    <a:pt x="20541" y="6171"/>
                  </a:cubicBezTo>
                  <a:cubicBezTo>
                    <a:pt x="20541" y="6171"/>
                    <a:pt x="20541" y="6171"/>
                    <a:pt x="20541" y="6171"/>
                  </a:cubicBezTo>
                  <a:cubicBezTo>
                    <a:pt x="20541" y="6171"/>
                    <a:pt x="20541" y="6171"/>
                    <a:pt x="20541" y="6171"/>
                  </a:cubicBezTo>
                  <a:cubicBezTo>
                    <a:pt x="20541" y="6171"/>
                    <a:pt x="20541" y="6171"/>
                    <a:pt x="20541" y="6171"/>
                  </a:cubicBezTo>
                  <a:cubicBezTo>
                    <a:pt x="20541" y="6171"/>
                    <a:pt x="20541" y="6171"/>
                    <a:pt x="20541" y="6171"/>
                  </a:cubicBezTo>
                  <a:close/>
                  <a:moveTo>
                    <a:pt x="13553" y="9257"/>
                  </a:moveTo>
                  <a:cubicBezTo>
                    <a:pt x="13553" y="6171"/>
                    <a:pt x="13341" y="6171"/>
                    <a:pt x="13341" y="6171"/>
                  </a:cubicBezTo>
                  <a:cubicBezTo>
                    <a:pt x="13341" y="6171"/>
                    <a:pt x="13341" y="9257"/>
                    <a:pt x="13341" y="9257"/>
                  </a:cubicBezTo>
                  <a:cubicBezTo>
                    <a:pt x="13341" y="9257"/>
                    <a:pt x="13341" y="9257"/>
                    <a:pt x="13553" y="9257"/>
                  </a:cubicBezTo>
                  <a:cubicBezTo>
                    <a:pt x="13553" y="9257"/>
                    <a:pt x="13553" y="9257"/>
                    <a:pt x="13553" y="9257"/>
                  </a:cubicBezTo>
                  <a:cubicBezTo>
                    <a:pt x="13553" y="9257"/>
                    <a:pt x="13553" y="12343"/>
                    <a:pt x="13553" y="12343"/>
                  </a:cubicBezTo>
                  <a:cubicBezTo>
                    <a:pt x="13553" y="12343"/>
                    <a:pt x="13553" y="12343"/>
                    <a:pt x="13553" y="12343"/>
                  </a:cubicBezTo>
                  <a:cubicBezTo>
                    <a:pt x="13553" y="12343"/>
                    <a:pt x="13765" y="12343"/>
                    <a:pt x="13765" y="12343"/>
                  </a:cubicBezTo>
                  <a:cubicBezTo>
                    <a:pt x="13765" y="12343"/>
                    <a:pt x="13765" y="9257"/>
                    <a:pt x="13765" y="9257"/>
                  </a:cubicBezTo>
                  <a:cubicBezTo>
                    <a:pt x="13553" y="9257"/>
                    <a:pt x="13553" y="9257"/>
                    <a:pt x="13553" y="9257"/>
                  </a:cubicBezTo>
                  <a:cubicBezTo>
                    <a:pt x="13553" y="9257"/>
                    <a:pt x="13553" y="9257"/>
                    <a:pt x="13553" y="9257"/>
                  </a:cubicBezTo>
                  <a:close/>
                  <a:moveTo>
                    <a:pt x="2118" y="9257"/>
                  </a:moveTo>
                  <a:cubicBezTo>
                    <a:pt x="2118" y="9257"/>
                    <a:pt x="2118" y="9257"/>
                    <a:pt x="2118" y="9257"/>
                  </a:cubicBezTo>
                  <a:cubicBezTo>
                    <a:pt x="2118" y="9257"/>
                    <a:pt x="2118" y="9257"/>
                    <a:pt x="1906" y="9257"/>
                  </a:cubicBezTo>
                  <a:cubicBezTo>
                    <a:pt x="1906" y="9257"/>
                    <a:pt x="1906" y="9257"/>
                    <a:pt x="1906" y="9257"/>
                  </a:cubicBezTo>
                  <a:cubicBezTo>
                    <a:pt x="1906" y="9257"/>
                    <a:pt x="1906" y="9257"/>
                    <a:pt x="1906" y="9257"/>
                  </a:cubicBezTo>
                  <a:cubicBezTo>
                    <a:pt x="1906" y="12343"/>
                    <a:pt x="1906" y="12343"/>
                    <a:pt x="1906" y="12343"/>
                  </a:cubicBezTo>
                  <a:cubicBezTo>
                    <a:pt x="1694" y="12343"/>
                    <a:pt x="1694" y="12343"/>
                    <a:pt x="1694" y="15429"/>
                  </a:cubicBezTo>
                  <a:cubicBezTo>
                    <a:pt x="1694" y="15429"/>
                    <a:pt x="1906" y="15429"/>
                    <a:pt x="1906" y="15429"/>
                  </a:cubicBezTo>
                  <a:cubicBezTo>
                    <a:pt x="1906" y="15429"/>
                    <a:pt x="1906" y="15429"/>
                    <a:pt x="1906" y="15429"/>
                  </a:cubicBezTo>
                  <a:cubicBezTo>
                    <a:pt x="1906" y="12343"/>
                    <a:pt x="2118" y="12343"/>
                    <a:pt x="2118" y="12343"/>
                  </a:cubicBezTo>
                  <a:cubicBezTo>
                    <a:pt x="2118" y="12343"/>
                    <a:pt x="2118" y="12343"/>
                    <a:pt x="2118" y="12343"/>
                  </a:cubicBezTo>
                  <a:cubicBezTo>
                    <a:pt x="2118" y="12343"/>
                    <a:pt x="2118" y="12343"/>
                    <a:pt x="2118" y="12343"/>
                  </a:cubicBezTo>
                  <a:cubicBezTo>
                    <a:pt x="2118" y="12343"/>
                    <a:pt x="2118" y="12343"/>
                    <a:pt x="2118" y="12343"/>
                  </a:cubicBezTo>
                  <a:cubicBezTo>
                    <a:pt x="1906" y="12343"/>
                    <a:pt x="1906" y="12343"/>
                    <a:pt x="1906" y="9257"/>
                  </a:cubicBezTo>
                  <a:cubicBezTo>
                    <a:pt x="1906" y="9257"/>
                    <a:pt x="1906" y="9257"/>
                    <a:pt x="1906" y="9257"/>
                  </a:cubicBezTo>
                  <a:cubicBezTo>
                    <a:pt x="1906" y="9257"/>
                    <a:pt x="1906" y="9257"/>
                    <a:pt x="2118" y="9257"/>
                  </a:cubicBezTo>
                  <a:close/>
                  <a:moveTo>
                    <a:pt x="13129" y="18514"/>
                  </a:moveTo>
                  <a:cubicBezTo>
                    <a:pt x="12918" y="18514"/>
                    <a:pt x="13129" y="18514"/>
                    <a:pt x="13129" y="21600"/>
                  </a:cubicBezTo>
                  <a:cubicBezTo>
                    <a:pt x="13129" y="21600"/>
                    <a:pt x="13129" y="21600"/>
                    <a:pt x="13129" y="21600"/>
                  </a:cubicBezTo>
                  <a:cubicBezTo>
                    <a:pt x="13341" y="18514"/>
                    <a:pt x="13341" y="18514"/>
                    <a:pt x="13341" y="18514"/>
                  </a:cubicBezTo>
                  <a:cubicBezTo>
                    <a:pt x="13341" y="18514"/>
                    <a:pt x="13341" y="18514"/>
                    <a:pt x="13341" y="18514"/>
                  </a:cubicBezTo>
                  <a:cubicBezTo>
                    <a:pt x="13341" y="15429"/>
                    <a:pt x="13129" y="15429"/>
                    <a:pt x="13129" y="15429"/>
                  </a:cubicBezTo>
                  <a:cubicBezTo>
                    <a:pt x="13129" y="15429"/>
                    <a:pt x="13129" y="15429"/>
                    <a:pt x="13129" y="18514"/>
                  </a:cubicBezTo>
                  <a:close/>
                  <a:moveTo>
                    <a:pt x="4447" y="12343"/>
                  </a:moveTo>
                  <a:cubicBezTo>
                    <a:pt x="4447" y="9257"/>
                    <a:pt x="4235" y="9257"/>
                    <a:pt x="4235" y="9257"/>
                  </a:cubicBezTo>
                  <a:cubicBezTo>
                    <a:pt x="4235" y="9257"/>
                    <a:pt x="4235" y="9257"/>
                    <a:pt x="4235" y="9257"/>
                  </a:cubicBezTo>
                  <a:cubicBezTo>
                    <a:pt x="4235" y="9257"/>
                    <a:pt x="4235" y="9257"/>
                    <a:pt x="4235" y="9257"/>
                  </a:cubicBezTo>
                  <a:cubicBezTo>
                    <a:pt x="4235" y="12343"/>
                    <a:pt x="4235" y="12343"/>
                    <a:pt x="4447" y="12343"/>
                  </a:cubicBezTo>
                  <a:cubicBezTo>
                    <a:pt x="4447" y="12343"/>
                    <a:pt x="4447" y="12343"/>
                    <a:pt x="4447" y="12343"/>
                  </a:cubicBezTo>
                  <a:cubicBezTo>
                    <a:pt x="4447" y="12343"/>
                    <a:pt x="4447" y="12343"/>
                    <a:pt x="4447" y="12343"/>
                  </a:cubicBezTo>
                  <a:close/>
                  <a:moveTo>
                    <a:pt x="19906" y="12343"/>
                  </a:moveTo>
                  <a:cubicBezTo>
                    <a:pt x="19906" y="12343"/>
                    <a:pt x="19906" y="12343"/>
                    <a:pt x="19906" y="12343"/>
                  </a:cubicBezTo>
                  <a:cubicBezTo>
                    <a:pt x="19906" y="15429"/>
                    <a:pt x="19906" y="15429"/>
                    <a:pt x="19906" y="15429"/>
                  </a:cubicBezTo>
                  <a:cubicBezTo>
                    <a:pt x="19906" y="15429"/>
                    <a:pt x="20118" y="15429"/>
                    <a:pt x="20118" y="12343"/>
                  </a:cubicBezTo>
                  <a:cubicBezTo>
                    <a:pt x="20118" y="12343"/>
                    <a:pt x="20118" y="12343"/>
                    <a:pt x="20118" y="12343"/>
                  </a:cubicBezTo>
                  <a:cubicBezTo>
                    <a:pt x="19906" y="12343"/>
                    <a:pt x="19906" y="12343"/>
                    <a:pt x="19906" y="12343"/>
                  </a:cubicBezTo>
                  <a:cubicBezTo>
                    <a:pt x="19906" y="12343"/>
                    <a:pt x="19906" y="12343"/>
                    <a:pt x="19906" y="12343"/>
                  </a:cubicBezTo>
                  <a:close/>
                  <a:moveTo>
                    <a:pt x="17576" y="6171"/>
                  </a:moveTo>
                  <a:cubicBezTo>
                    <a:pt x="17576" y="6171"/>
                    <a:pt x="17576" y="6171"/>
                    <a:pt x="17576" y="6171"/>
                  </a:cubicBezTo>
                  <a:cubicBezTo>
                    <a:pt x="17576" y="6171"/>
                    <a:pt x="17576" y="6171"/>
                    <a:pt x="17576" y="6171"/>
                  </a:cubicBezTo>
                  <a:cubicBezTo>
                    <a:pt x="17576" y="3086"/>
                    <a:pt x="17365" y="6171"/>
                    <a:pt x="17365" y="6171"/>
                  </a:cubicBezTo>
                  <a:cubicBezTo>
                    <a:pt x="17365" y="6171"/>
                    <a:pt x="17365" y="6171"/>
                    <a:pt x="17365" y="6171"/>
                  </a:cubicBezTo>
                  <a:cubicBezTo>
                    <a:pt x="17365" y="6171"/>
                    <a:pt x="17365" y="6171"/>
                    <a:pt x="17365" y="6171"/>
                  </a:cubicBezTo>
                  <a:cubicBezTo>
                    <a:pt x="17365" y="6171"/>
                    <a:pt x="17365" y="6171"/>
                    <a:pt x="17576" y="6171"/>
                  </a:cubicBezTo>
                  <a:cubicBezTo>
                    <a:pt x="17576" y="6171"/>
                    <a:pt x="17576" y="6171"/>
                    <a:pt x="17576" y="6171"/>
                  </a:cubicBezTo>
                  <a:close/>
                  <a:moveTo>
                    <a:pt x="8471" y="12343"/>
                  </a:moveTo>
                  <a:cubicBezTo>
                    <a:pt x="8471" y="12343"/>
                    <a:pt x="8471" y="12343"/>
                    <a:pt x="8471" y="12343"/>
                  </a:cubicBezTo>
                  <a:cubicBezTo>
                    <a:pt x="8471" y="12343"/>
                    <a:pt x="8471" y="9257"/>
                    <a:pt x="8259" y="9257"/>
                  </a:cubicBezTo>
                  <a:cubicBezTo>
                    <a:pt x="8259" y="12343"/>
                    <a:pt x="8259" y="12343"/>
                    <a:pt x="8259" y="12343"/>
                  </a:cubicBezTo>
                  <a:cubicBezTo>
                    <a:pt x="8259" y="12343"/>
                    <a:pt x="8471" y="12343"/>
                    <a:pt x="8471" y="12343"/>
                  </a:cubicBezTo>
                  <a:close/>
                  <a:moveTo>
                    <a:pt x="9106" y="18514"/>
                  </a:moveTo>
                  <a:cubicBezTo>
                    <a:pt x="9318" y="18514"/>
                    <a:pt x="9318" y="18514"/>
                    <a:pt x="9318" y="18514"/>
                  </a:cubicBezTo>
                  <a:cubicBezTo>
                    <a:pt x="9318" y="18514"/>
                    <a:pt x="9318" y="18514"/>
                    <a:pt x="9318" y="18514"/>
                  </a:cubicBezTo>
                  <a:cubicBezTo>
                    <a:pt x="9318" y="18514"/>
                    <a:pt x="9318" y="18514"/>
                    <a:pt x="9318" y="18514"/>
                  </a:cubicBezTo>
                  <a:cubicBezTo>
                    <a:pt x="9106" y="18514"/>
                    <a:pt x="9106" y="18514"/>
                    <a:pt x="9106" y="18514"/>
                  </a:cubicBezTo>
                  <a:cubicBezTo>
                    <a:pt x="9106" y="18514"/>
                    <a:pt x="9106" y="18514"/>
                    <a:pt x="9106" y="18514"/>
                  </a:cubicBezTo>
                  <a:close/>
                  <a:moveTo>
                    <a:pt x="19059" y="18514"/>
                  </a:moveTo>
                  <a:cubicBezTo>
                    <a:pt x="19059" y="18514"/>
                    <a:pt x="19271" y="18514"/>
                    <a:pt x="19271" y="18514"/>
                  </a:cubicBezTo>
                  <a:cubicBezTo>
                    <a:pt x="19271" y="18514"/>
                    <a:pt x="19271" y="15429"/>
                    <a:pt x="19271" y="15429"/>
                  </a:cubicBezTo>
                  <a:cubicBezTo>
                    <a:pt x="19271" y="15429"/>
                    <a:pt x="19271" y="15429"/>
                    <a:pt x="19271" y="15429"/>
                  </a:cubicBezTo>
                  <a:cubicBezTo>
                    <a:pt x="19271" y="15429"/>
                    <a:pt x="19059" y="15429"/>
                    <a:pt x="19059" y="18514"/>
                  </a:cubicBezTo>
                  <a:cubicBezTo>
                    <a:pt x="19059" y="18514"/>
                    <a:pt x="19059" y="18514"/>
                    <a:pt x="19059" y="18514"/>
                  </a:cubicBezTo>
                  <a:close/>
                  <a:moveTo>
                    <a:pt x="17576" y="15429"/>
                  </a:moveTo>
                  <a:cubicBezTo>
                    <a:pt x="17576" y="15429"/>
                    <a:pt x="17788" y="15429"/>
                    <a:pt x="17788" y="15429"/>
                  </a:cubicBezTo>
                  <a:cubicBezTo>
                    <a:pt x="17788" y="15429"/>
                    <a:pt x="17788" y="15429"/>
                    <a:pt x="17788" y="12343"/>
                  </a:cubicBezTo>
                  <a:cubicBezTo>
                    <a:pt x="17788" y="12343"/>
                    <a:pt x="17788" y="12343"/>
                    <a:pt x="17788" y="12343"/>
                  </a:cubicBezTo>
                  <a:cubicBezTo>
                    <a:pt x="17788" y="12343"/>
                    <a:pt x="17576" y="12343"/>
                    <a:pt x="17576" y="15429"/>
                  </a:cubicBezTo>
                  <a:cubicBezTo>
                    <a:pt x="17576" y="15429"/>
                    <a:pt x="17576" y="15429"/>
                    <a:pt x="17576" y="15429"/>
                  </a:cubicBezTo>
                  <a:close/>
                  <a:moveTo>
                    <a:pt x="5506" y="15429"/>
                  </a:moveTo>
                  <a:cubicBezTo>
                    <a:pt x="5506" y="15429"/>
                    <a:pt x="5294" y="15429"/>
                    <a:pt x="5294" y="15429"/>
                  </a:cubicBezTo>
                  <a:cubicBezTo>
                    <a:pt x="5294" y="15429"/>
                    <a:pt x="5294" y="15429"/>
                    <a:pt x="5294" y="15429"/>
                  </a:cubicBezTo>
                  <a:cubicBezTo>
                    <a:pt x="5506" y="15429"/>
                    <a:pt x="5506" y="15429"/>
                    <a:pt x="5506" y="15429"/>
                  </a:cubicBezTo>
                  <a:cubicBezTo>
                    <a:pt x="5506" y="15429"/>
                    <a:pt x="5506" y="15429"/>
                    <a:pt x="5506" y="15429"/>
                  </a:cubicBezTo>
                  <a:cubicBezTo>
                    <a:pt x="5506" y="15429"/>
                    <a:pt x="5506" y="15429"/>
                    <a:pt x="5506" y="15429"/>
                  </a:cubicBezTo>
                  <a:cubicBezTo>
                    <a:pt x="5506" y="15429"/>
                    <a:pt x="5506" y="15429"/>
                    <a:pt x="5506" y="15429"/>
                  </a:cubicBezTo>
                  <a:close/>
                  <a:moveTo>
                    <a:pt x="15671" y="15429"/>
                  </a:moveTo>
                  <a:cubicBezTo>
                    <a:pt x="15671" y="15429"/>
                    <a:pt x="15671" y="15429"/>
                    <a:pt x="15671" y="15429"/>
                  </a:cubicBezTo>
                  <a:cubicBezTo>
                    <a:pt x="15671" y="15429"/>
                    <a:pt x="15671" y="15429"/>
                    <a:pt x="15671" y="15429"/>
                  </a:cubicBezTo>
                  <a:cubicBezTo>
                    <a:pt x="15671" y="15429"/>
                    <a:pt x="15882" y="12343"/>
                    <a:pt x="15882" y="12343"/>
                  </a:cubicBezTo>
                  <a:cubicBezTo>
                    <a:pt x="15882" y="12343"/>
                    <a:pt x="15671" y="12343"/>
                    <a:pt x="15671" y="12343"/>
                  </a:cubicBezTo>
                  <a:cubicBezTo>
                    <a:pt x="15671" y="12343"/>
                    <a:pt x="15671" y="12343"/>
                    <a:pt x="15671" y="12343"/>
                  </a:cubicBezTo>
                  <a:cubicBezTo>
                    <a:pt x="15671" y="12343"/>
                    <a:pt x="15671" y="12343"/>
                    <a:pt x="15671" y="15429"/>
                  </a:cubicBezTo>
                  <a:close/>
                  <a:moveTo>
                    <a:pt x="3388" y="9257"/>
                  </a:moveTo>
                  <a:cubicBezTo>
                    <a:pt x="3176" y="9257"/>
                    <a:pt x="3176" y="9257"/>
                    <a:pt x="3176" y="9257"/>
                  </a:cubicBezTo>
                  <a:cubicBezTo>
                    <a:pt x="3176" y="9257"/>
                    <a:pt x="3176" y="9257"/>
                    <a:pt x="3176" y="9257"/>
                  </a:cubicBezTo>
                  <a:cubicBezTo>
                    <a:pt x="3176" y="9257"/>
                    <a:pt x="3176" y="9257"/>
                    <a:pt x="3388" y="9257"/>
                  </a:cubicBezTo>
                  <a:cubicBezTo>
                    <a:pt x="3388" y="9257"/>
                    <a:pt x="3388" y="9257"/>
                    <a:pt x="3388" y="9257"/>
                  </a:cubicBezTo>
                  <a:cubicBezTo>
                    <a:pt x="3388" y="9257"/>
                    <a:pt x="3388" y="9257"/>
                    <a:pt x="3388" y="9257"/>
                  </a:cubicBezTo>
                  <a:close/>
                  <a:moveTo>
                    <a:pt x="13553" y="15429"/>
                  </a:moveTo>
                  <a:cubicBezTo>
                    <a:pt x="13553" y="15429"/>
                    <a:pt x="13553" y="15429"/>
                    <a:pt x="13553" y="15429"/>
                  </a:cubicBezTo>
                  <a:cubicBezTo>
                    <a:pt x="13553" y="18514"/>
                    <a:pt x="13553" y="18514"/>
                    <a:pt x="13553" y="15429"/>
                  </a:cubicBezTo>
                  <a:cubicBezTo>
                    <a:pt x="13553" y="15429"/>
                    <a:pt x="13553" y="15429"/>
                    <a:pt x="13553" y="15429"/>
                  </a:cubicBezTo>
                  <a:cubicBezTo>
                    <a:pt x="13553" y="15429"/>
                    <a:pt x="13553" y="15429"/>
                    <a:pt x="13553" y="15429"/>
                  </a:cubicBezTo>
                  <a:cubicBezTo>
                    <a:pt x="13553" y="15429"/>
                    <a:pt x="13553" y="15429"/>
                    <a:pt x="13553" y="15429"/>
                  </a:cubicBezTo>
                  <a:close/>
                  <a:moveTo>
                    <a:pt x="13976" y="12343"/>
                  </a:moveTo>
                  <a:cubicBezTo>
                    <a:pt x="13976" y="12343"/>
                    <a:pt x="13976" y="12343"/>
                    <a:pt x="13976" y="12343"/>
                  </a:cubicBezTo>
                  <a:cubicBezTo>
                    <a:pt x="13976" y="12343"/>
                    <a:pt x="13976" y="12343"/>
                    <a:pt x="13976" y="12343"/>
                  </a:cubicBezTo>
                  <a:cubicBezTo>
                    <a:pt x="13976" y="12343"/>
                    <a:pt x="13976" y="12343"/>
                    <a:pt x="13976" y="12343"/>
                  </a:cubicBezTo>
                  <a:cubicBezTo>
                    <a:pt x="13976" y="12343"/>
                    <a:pt x="13765" y="12343"/>
                    <a:pt x="13976" y="12343"/>
                  </a:cubicBezTo>
                  <a:close/>
                  <a:moveTo>
                    <a:pt x="20118" y="3086"/>
                  </a:moveTo>
                  <a:cubicBezTo>
                    <a:pt x="20118" y="3086"/>
                    <a:pt x="20118" y="3086"/>
                    <a:pt x="20118" y="3086"/>
                  </a:cubicBezTo>
                  <a:cubicBezTo>
                    <a:pt x="20118" y="3086"/>
                    <a:pt x="20329" y="3086"/>
                    <a:pt x="20329" y="3086"/>
                  </a:cubicBezTo>
                  <a:cubicBezTo>
                    <a:pt x="20329" y="3086"/>
                    <a:pt x="20329" y="3086"/>
                    <a:pt x="20329" y="3086"/>
                  </a:cubicBezTo>
                  <a:cubicBezTo>
                    <a:pt x="20329" y="3086"/>
                    <a:pt x="20329" y="3086"/>
                    <a:pt x="20329" y="3086"/>
                  </a:cubicBezTo>
                  <a:cubicBezTo>
                    <a:pt x="20329" y="3086"/>
                    <a:pt x="20329" y="3086"/>
                    <a:pt x="20118" y="3086"/>
                  </a:cubicBezTo>
                  <a:close/>
                  <a:moveTo>
                    <a:pt x="20965" y="12343"/>
                  </a:moveTo>
                  <a:cubicBezTo>
                    <a:pt x="20965" y="12343"/>
                    <a:pt x="21176" y="9257"/>
                    <a:pt x="21176" y="9257"/>
                  </a:cubicBezTo>
                  <a:cubicBezTo>
                    <a:pt x="21176" y="9257"/>
                    <a:pt x="21176" y="9257"/>
                    <a:pt x="20965" y="9257"/>
                  </a:cubicBezTo>
                  <a:cubicBezTo>
                    <a:pt x="20965" y="9257"/>
                    <a:pt x="20965" y="9257"/>
                    <a:pt x="20965" y="9257"/>
                  </a:cubicBezTo>
                  <a:cubicBezTo>
                    <a:pt x="20965" y="9257"/>
                    <a:pt x="20965" y="9257"/>
                    <a:pt x="20965" y="12343"/>
                  </a:cubicBezTo>
                  <a:close/>
                  <a:moveTo>
                    <a:pt x="6776" y="18514"/>
                  </a:moveTo>
                  <a:cubicBezTo>
                    <a:pt x="6776" y="18514"/>
                    <a:pt x="6776" y="18514"/>
                    <a:pt x="6776" y="18514"/>
                  </a:cubicBezTo>
                  <a:cubicBezTo>
                    <a:pt x="6776" y="18514"/>
                    <a:pt x="6776" y="18514"/>
                    <a:pt x="6776" y="18514"/>
                  </a:cubicBezTo>
                  <a:cubicBezTo>
                    <a:pt x="6776" y="18514"/>
                    <a:pt x="6776" y="18514"/>
                    <a:pt x="6776" y="18514"/>
                  </a:cubicBezTo>
                  <a:cubicBezTo>
                    <a:pt x="6776" y="18514"/>
                    <a:pt x="6776" y="18514"/>
                    <a:pt x="6776" y="18514"/>
                  </a:cubicBezTo>
                  <a:close/>
                  <a:moveTo>
                    <a:pt x="6141" y="15429"/>
                  </a:moveTo>
                  <a:cubicBezTo>
                    <a:pt x="6141" y="15429"/>
                    <a:pt x="6141" y="15429"/>
                    <a:pt x="6141" y="15429"/>
                  </a:cubicBezTo>
                  <a:cubicBezTo>
                    <a:pt x="6141" y="15429"/>
                    <a:pt x="6141" y="15429"/>
                    <a:pt x="6141" y="15429"/>
                  </a:cubicBezTo>
                  <a:close/>
                  <a:moveTo>
                    <a:pt x="1906" y="6171"/>
                  </a:moveTo>
                  <a:cubicBezTo>
                    <a:pt x="1906" y="6171"/>
                    <a:pt x="1906" y="6171"/>
                    <a:pt x="1906" y="6171"/>
                  </a:cubicBezTo>
                  <a:cubicBezTo>
                    <a:pt x="1906" y="6171"/>
                    <a:pt x="1906" y="6171"/>
                    <a:pt x="1906" y="6171"/>
                  </a:cubicBezTo>
                  <a:cubicBezTo>
                    <a:pt x="1906" y="6171"/>
                    <a:pt x="1906" y="6171"/>
                    <a:pt x="1906" y="6171"/>
                  </a:cubicBezTo>
                  <a:close/>
                  <a:moveTo>
                    <a:pt x="18000" y="15429"/>
                  </a:moveTo>
                  <a:cubicBezTo>
                    <a:pt x="18000" y="15429"/>
                    <a:pt x="18000" y="15429"/>
                    <a:pt x="18000" y="15429"/>
                  </a:cubicBezTo>
                  <a:cubicBezTo>
                    <a:pt x="18000" y="15429"/>
                    <a:pt x="18000" y="15429"/>
                    <a:pt x="18000" y="15429"/>
                  </a:cubicBezTo>
                  <a:cubicBezTo>
                    <a:pt x="18000" y="15429"/>
                    <a:pt x="18000" y="15429"/>
                    <a:pt x="18000" y="15429"/>
                  </a:cubicBezTo>
                  <a:cubicBezTo>
                    <a:pt x="18000" y="15429"/>
                    <a:pt x="18000" y="15429"/>
                    <a:pt x="18000" y="15429"/>
                  </a:cubicBezTo>
                  <a:close/>
                  <a:moveTo>
                    <a:pt x="17576" y="9257"/>
                  </a:moveTo>
                  <a:cubicBezTo>
                    <a:pt x="17576" y="9257"/>
                    <a:pt x="17576" y="12343"/>
                    <a:pt x="17576" y="12343"/>
                  </a:cubicBezTo>
                  <a:cubicBezTo>
                    <a:pt x="17576" y="12343"/>
                    <a:pt x="17576" y="12343"/>
                    <a:pt x="17576" y="12343"/>
                  </a:cubicBezTo>
                  <a:cubicBezTo>
                    <a:pt x="17576" y="12343"/>
                    <a:pt x="17576" y="12343"/>
                    <a:pt x="17576" y="12343"/>
                  </a:cubicBezTo>
                  <a:cubicBezTo>
                    <a:pt x="17576" y="9257"/>
                    <a:pt x="17576" y="9257"/>
                    <a:pt x="17576" y="9257"/>
                  </a:cubicBezTo>
                  <a:cubicBezTo>
                    <a:pt x="17576" y="9257"/>
                    <a:pt x="17576" y="9257"/>
                    <a:pt x="17576" y="9257"/>
                  </a:cubicBezTo>
                  <a:close/>
                  <a:moveTo>
                    <a:pt x="10165" y="12343"/>
                  </a:moveTo>
                  <a:cubicBezTo>
                    <a:pt x="10165" y="12343"/>
                    <a:pt x="10165" y="12343"/>
                    <a:pt x="10165" y="12343"/>
                  </a:cubicBezTo>
                  <a:cubicBezTo>
                    <a:pt x="9953" y="12343"/>
                    <a:pt x="9953" y="12343"/>
                    <a:pt x="10165" y="12343"/>
                  </a:cubicBezTo>
                  <a:cubicBezTo>
                    <a:pt x="10165" y="12343"/>
                    <a:pt x="10165" y="12343"/>
                    <a:pt x="10165" y="12343"/>
                  </a:cubicBezTo>
                  <a:cubicBezTo>
                    <a:pt x="10165" y="12343"/>
                    <a:pt x="10165" y="12343"/>
                    <a:pt x="10165" y="12343"/>
                  </a:cubicBezTo>
                  <a:close/>
                  <a:moveTo>
                    <a:pt x="10800" y="6171"/>
                  </a:moveTo>
                  <a:cubicBezTo>
                    <a:pt x="10800" y="6171"/>
                    <a:pt x="10800" y="6171"/>
                    <a:pt x="10800" y="6171"/>
                  </a:cubicBezTo>
                  <a:cubicBezTo>
                    <a:pt x="10800" y="6171"/>
                    <a:pt x="10800" y="6171"/>
                    <a:pt x="10800" y="6171"/>
                  </a:cubicBezTo>
                  <a:cubicBezTo>
                    <a:pt x="10800" y="6171"/>
                    <a:pt x="10800" y="6171"/>
                    <a:pt x="10800" y="6171"/>
                  </a:cubicBezTo>
                  <a:close/>
                  <a:moveTo>
                    <a:pt x="11224" y="15429"/>
                  </a:moveTo>
                  <a:cubicBezTo>
                    <a:pt x="11224" y="15429"/>
                    <a:pt x="11224" y="15429"/>
                    <a:pt x="11224" y="15429"/>
                  </a:cubicBezTo>
                  <a:cubicBezTo>
                    <a:pt x="11224" y="15429"/>
                    <a:pt x="11224" y="15429"/>
                    <a:pt x="11224" y="15429"/>
                  </a:cubicBezTo>
                  <a:close/>
                  <a:moveTo>
                    <a:pt x="16941" y="15429"/>
                  </a:moveTo>
                  <a:cubicBezTo>
                    <a:pt x="16941" y="15429"/>
                    <a:pt x="16941" y="15429"/>
                    <a:pt x="16941" y="15429"/>
                  </a:cubicBezTo>
                  <a:cubicBezTo>
                    <a:pt x="16941" y="15429"/>
                    <a:pt x="16941" y="15429"/>
                    <a:pt x="16941" y="15429"/>
                  </a:cubicBezTo>
                  <a:close/>
                  <a:moveTo>
                    <a:pt x="635" y="6171"/>
                  </a:moveTo>
                  <a:cubicBezTo>
                    <a:pt x="635" y="9257"/>
                    <a:pt x="635" y="9257"/>
                    <a:pt x="635" y="9257"/>
                  </a:cubicBezTo>
                  <a:cubicBezTo>
                    <a:pt x="635" y="9257"/>
                    <a:pt x="635" y="9257"/>
                    <a:pt x="635" y="9257"/>
                  </a:cubicBezTo>
                  <a:lnTo>
                    <a:pt x="635" y="6171"/>
                  </a:lnTo>
                  <a:close/>
                  <a:moveTo>
                    <a:pt x="2329" y="3086"/>
                  </a:moveTo>
                  <a:cubicBezTo>
                    <a:pt x="2329" y="3086"/>
                    <a:pt x="2329" y="3086"/>
                    <a:pt x="2329" y="3086"/>
                  </a:cubicBezTo>
                  <a:cubicBezTo>
                    <a:pt x="2329" y="3086"/>
                    <a:pt x="2329" y="3086"/>
                    <a:pt x="2329" y="308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85" name="Shape 785"/>
            <p:cNvSpPr/>
            <p:nvPr/>
          </p:nvSpPr>
          <p:spPr>
            <a:xfrm>
              <a:off x="8497089" y="13245"/>
              <a:ext cx="505874" cy="102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274" y="9257"/>
                  </a:moveTo>
                  <a:cubicBezTo>
                    <a:pt x="2274" y="9257"/>
                    <a:pt x="2274" y="9257"/>
                    <a:pt x="3411" y="9257"/>
                  </a:cubicBezTo>
                  <a:cubicBezTo>
                    <a:pt x="3411" y="9257"/>
                    <a:pt x="3411" y="9257"/>
                    <a:pt x="3411" y="6171"/>
                  </a:cubicBezTo>
                  <a:cubicBezTo>
                    <a:pt x="3411" y="6171"/>
                    <a:pt x="3411" y="6171"/>
                    <a:pt x="3411" y="6171"/>
                  </a:cubicBezTo>
                  <a:cubicBezTo>
                    <a:pt x="3411" y="6171"/>
                    <a:pt x="3411" y="6171"/>
                    <a:pt x="3411" y="6171"/>
                  </a:cubicBezTo>
                  <a:cubicBezTo>
                    <a:pt x="2274" y="6171"/>
                    <a:pt x="2274" y="6171"/>
                    <a:pt x="1137" y="6171"/>
                  </a:cubicBezTo>
                  <a:cubicBezTo>
                    <a:pt x="1137" y="6171"/>
                    <a:pt x="1137" y="6171"/>
                    <a:pt x="1137" y="6171"/>
                  </a:cubicBezTo>
                  <a:cubicBezTo>
                    <a:pt x="1137" y="9257"/>
                    <a:pt x="1137" y="9257"/>
                    <a:pt x="1137" y="9257"/>
                  </a:cubicBezTo>
                  <a:cubicBezTo>
                    <a:pt x="1137" y="9257"/>
                    <a:pt x="1137" y="9257"/>
                    <a:pt x="1137" y="9257"/>
                  </a:cubicBezTo>
                  <a:cubicBezTo>
                    <a:pt x="1137" y="9257"/>
                    <a:pt x="1137" y="9257"/>
                    <a:pt x="1137" y="9257"/>
                  </a:cubicBezTo>
                  <a:cubicBezTo>
                    <a:pt x="1137" y="9257"/>
                    <a:pt x="0" y="9257"/>
                    <a:pt x="0" y="9257"/>
                  </a:cubicBezTo>
                  <a:cubicBezTo>
                    <a:pt x="0" y="9257"/>
                    <a:pt x="0" y="9257"/>
                    <a:pt x="0" y="6171"/>
                  </a:cubicBezTo>
                  <a:cubicBezTo>
                    <a:pt x="0" y="6171"/>
                    <a:pt x="0" y="3086"/>
                    <a:pt x="0" y="0"/>
                  </a:cubicBezTo>
                  <a:cubicBezTo>
                    <a:pt x="1137" y="3086"/>
                    <a:pt x="1137" y="3086"/>
                    <a:pt x="2274" y="3086"/>
                  </a:cubicBezTo>
                  <a:cubicBezTo>
                    <a:pt x="3411" y="3086"/>
                    <a:pt x="3411" y="3086"/>
                    <a:pt x="4547" y="0"/>
                  </a:cubicBezTo>
                  <a:cubicBezTo>
                    <a:pt x="4547" y="0"/>
                    <a:pt x="4547" y="0"/>
                    <a:pt x="4547" y="0"/>
                  </a:cubicBezTo>
                  <a:cubicBezTo>
                    <a:pt x="5684" y="0"/>
                    <a:pt x="5684" y="0"/>
                    <a:pt x="5684" y="0"/>
                  </a:cubicBezTo>
                  <a:cubicBezTo>
                    <a:pt x="6821" y="3086"/>
                    <a:pt x="6821" y="3086"/>
                    <a:pt x="7958" y="3086"/>
                  </a:cubicBezTo>
                  <a:cubicBezTo>
                    <a:pt x="7958" y="3086"/>
                    <a:pt x="7958" y="3086"/>
                    <a:pt x="7958" y="6171"/>
                  </a:cubicBezTo>
                  <a:cubicBezTo>
                    <a:pt x="7958" y="6171"/>
                    <a:pt x="7958" y="6171"/>
                    <a:pt x="7958" y="6171"/>
                  </a:cubicBezTo>
                  <a:cubicBezTo>
                    <a:pt x="7958" y="6171"/>
                    <a:pt x="7958" y="6171"/>
                    <a:pt x="7958" y="6171"/>
                  </a:cubicBezTo>
                  <a:cubicBezTo>
                    <a:pt x="7958" y="6171"/>
                    <a:pt x="9095" y="6171"/>
                    <a:pt x="9095" y="6171"/>
                  </a:cubicBezTo>
                  <a:cubicBezTo>
                    <a:pt x="9095" y="6171"/>
                    <a:pt x="9095" y="3086"/>
                    <a:pt x="9095" y="3086"/>
                  </a:cubicBezTo>
                  <a:cubicBezTo>
                    <a:pt x="9095" y="3086"/>
                    <a:pt x="9095" y="3086"/>
                    <a:pt x="9095" y="3086"/>
                  </a:cubicBezTo>
                  <a:cubicBezTo>
                    <a:pt x="9095" y="0"/>
                    <a:pt x="9095" y="0"/>
                    <a:pt x="7958" y="0"/>
                  </a:cubicBezTo>
                  <a:cubicBezTo>
                    <a:pt x="7958" y="0"/>
                    <a:pt x="7958" y="0"/>
                    <a:pt x="7958" y="0"/>
                  </a:cubicBezTo>
                  <a:cubicBezTo>
                    <a:pt x="7958" y="0"/>
                    <a:pt x="7958" y="0"/>
                    <a:pt x="7958" y="0"/>
                  </a:cubicBezTo>
                  <a:cubicBezTo>
                    <a:pt x="7958" y="0"/>
                    <a:pt x="7958" y="0"/>
                    <a:pt x="7958" y="0"/>
                  </a:cubicBezTo>
                  <a:cubicBezTo>
                    <a:pt x="7958" y="0"/>
                    <a:pt x="9095" y="0"/>
                    <a:pt x="9095" y="0"/>
                  </a:cubicBezTo>
                  <a:cubicBezTo>
                    <a:pt x="10232" y="0"/>
                    <a:pt x="10232" y="0"/>
                    <a:pt x="10232" y="0"/>
                  </a:cubicBezTo>
                  <a:cubicBezTo>
                    <a:pt x="11368" y="0"/>
                    <a:pt x="12505" y="0"/>
                    <a:pt x="12505" y="0"/>
                  </a:cubicBezTo>
                  <a:cubicBezTo>
                    <a:pt x="13642" y="0"/>
                    <a:pt x="13642" y="0"/>
                    <a:pt x="14779" y="0"/>
                  </a:cubicBezTo>
                  <a:cubicBezTo>
                    <a:pt x="14779" y="0"/>
                    <a:pt x="15916" y="0"/>
                    <a:pt x="15916" y="0"/>
                  </a:cubicBezTo>
                  <a:cubicBezTo>
                    <a:pt x="15916" y="0"/>
                    <a:pt x="17053" y="0"/>
                    <a:pt x="17053" y="0"/>
                  </a:cubicBezTo>
                  <a:cubicBezTo>
                    <a:pt x="17053" y="0"/>
                    <a:pt x="18189" y="0"/>
                    <a:pt x="19326" y="0"/>
                  </a:cubicBezTo>
                  <a:cubicBezTo>
                    <a:pt x="19326" y="0"/>
                    <a:pt x="19326" y="0"/>
                    <a:pt x="20463" y="0"/>
                  </a:cubicBezTo>
                  <a:cubicBezTo>
                    <a:pt x="20463" y="0"/>
                    <a:pt x="20463" y="0"/>
                    <a:pt x="20463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0"/>
                    <a:pt x="21600" y="3086"/>
                    <a:pt x="20463" y="3086"/>
                  </a:cubicBezTo>
                  <a:cubicBezTo>
                    <a:pt x="20463" y="3086"/>
                    <a:pt x="20463" y="3086"/>
                    <a:pt x="20463" y="3086"/>
                  </a:cubicBezTo>
                  <a:cubicBezTo>
                    <a:pt x="19326" y="3086"/>
                    <a:pt x="19326" y="6171"/>
                    <a:pt x="20463" y="6171"/>
                  </a:cubicBezTo>
                  <a:cubicBezTo>
                    <a:pt x="20463" y="6171"/>
                    <a:pt x="21600" y="6171"/>
                    <a:pt x="21600" y="9257"/>
                  </a:cubicBezTo>
                  <a:cubicBezTo>
                    <a:pt x="21600" y="9257"/>
                    <a:pt x="21600" y="9257"/>
                    <a:pt x="21600" y="9257"/>
                  </a:cubicBezTo>
                  <a:cubicBezTo>
                    <a:pt x="20463" y="9257"/>
                    <a:pt x="20463" y="9257"/>
                    <a:pt x="20463" y="9257"/>
                  </a:cubicBezTo>
                  <a:cubicBezTo>
                    <a:pt x="19326" y="9257"/>
                    <a:pt x="19326" y="12343"/>
                    <a:pt x="19326" y="12343"/>
                  </a:cubicBezTo>
                  <a:cubicBezTo>
                    <a:pt x="20463" y="12343"/>
                    <a:pt x="20463" y="12343"/>
                    <a:pt x="20463" y="12343"/>
                  </a:cubicBezTo>
                  <a:cubicBezTo>
                    <a:pt x="20463" y="12343"/>
                    <a:pt x="20463" y="12343"/>
                    <a:pt x="20463" y="15429"/>
                  </a:cubicBezTo>
                  <a:cubicBezTo>
                    <a:pt x="20463" y="15429"/>
                    <a:pt x="19326" y="15429"/>
                    <a:pt x="19326" y="12343"/>
                  </a:cubicBezTo>
                  <a:cubicBezTo>
                    <a:pt x="19326" y="12343"/>
                    <a:pt x="19326" y="12343"/>
                    <a:pt x="18189" y="15429"/>
                  </a:cubicBezTo>
                  <a:cubicBezTo>
                    <a:pt x="18189" y="15429"/>
                    <a:pt x="18189" y="15429"/>
                    <a:pt x="18189" y="15429"/>
                  </a:cubicBezTo>
                  <a:cubicBezTo>
                    <a:pt x="17053" y="15429"/>
                    <a:pt x="17053" y="12343"/>
                    <a:pt x="15916" y="12343"/>
                  </a:cubicBezTo>
                  <a:cubicBezTo>
                    <a:pt x="15916" y="15429"/>
                    <a:pt x="14779" y="15429"/>
                    <a:pt x="14779" y="15429"/>
                  </a:cubicBezTo>
                  <a:cubicBezTo>
                    <a:pt x="14779" y="15429"/>
                    <a:pt x="14779" y="15429"/>
                    <a:pt x="14779" y="15429"/>
                  </a:cubicBezTo>
                  <a:cubicBezTo>
                    <a:pt x="14779" y="15429"/>
                    <a:pt x="14779" y="15429"/>
                    <a:pt x="14779" y="15429"/>
                  </a:cubicBezTo>
                  <a:cubicBezTo>
                    <a:pt x="13642" y="15429"/>
                    <a:pt x="13642" y="15429"/>
                    <a:pt x="13642" y="15429"/>
                  </a:cubicBezTo>
                  <a:cubicBezTo>
                    <a:pt x="12505" y="12343"/>
                    <a:pt x="11368" y="12343"/>
                    <a:pt x="10232" y="12343"/>
                  </a:cubicBezTo>
                  <a:cubicBezTo>
                    <a:pt x="10232" y="12343"/>
                    <a:pt x="10232" y="12343"/>
                    <a:pt x="10232" y="12343"/>
                  </a:cubicBezTo>
                  <a:cubicBezTo>
                    <a:pt x="10232" y="12343"/>
                    <a:pt x="10232" y="12343"/>
                    <a:pt x="10232" y="12343"/>
                  </a:cubicBezTo>
                  <a:cubicBezTo>
                    <a:pt x="10232" y="12343"/>
                    <a:pt x="11368" y="15429"/>
                    <a:pt x="11368" y="15429"/>
                  </a:cubicBezTo>
                  <a:cubicBezTo>
                    <a:pt x="11368" y="15429"/>
                    <a:pt x="12505" y="15429"/>
                    <a:pt x="11368" y="15429"/>
                  </a:cubicBezTo>
                  <a:cubicBezTo>
                    <a:pt x="11368" y="18514"/>
                    <a:pt x="11368" y="18514"/>
                    <a:pt x="11368" y="18514"/>
                  </a:cubicBezTo>
                  <a:cubicBezTo>
                    <a:pt x="12505" y="18514"/>
                    <a:pt x="12505" y="21600"/>
                    <a:pt x="12505" y="21600"/>
                  </a:cubicBezTo>
                  <a:cubicBezTo>
                    <a:pt x="12505" y="21600"/>
                    <a:pt x="12505" y="21600"/>
                    <a:pt x="12505" y="21600"/>
                  </a:cubicBezTo>
                  <a:cubicBezTo>
                    <a:pt x="12505" y="21600"/>
                    <a:pt x="12505" y="21600"/>
                    <a:pt x="12505" y="21600"/>
                  </a:cubicBezTo>
                  <a:cubicBezTo>
                    <a:pt x="12505" y="21600"/>
                    <a:pt x="11368" y="21600"/>
                    <a:pt x="11368" y="21600"/>
                  </a:cubicBezTo>
                  <a:cubicBezTo>
                    <a:pt x="11368" y="21600"/>
                    <a:pt x="11368" y="18514"/>
                    <a:pt x="10232" y="18514"/>
                  </a:cubicBezTo>
                  <a:cubicBezTo>
                    <a:pt x="10232" y="21600"/>
                    <a:pt x="10232" y="18514"/>
                    <a:pt x="10232" y="18514"/>
                  </a:cubicBezTo>
                  <a:cubicBezTo>
                    <a:pt x="10232" y="18514"/>
                    <a:pt x="10232" y="18514"/>
                    <a:pt x="10232" y="18514"/>
                  </a:cubicBezTo>
                  <a:cubicBezTo>
                    <a:pt x="10232" y="18514"/>
                    <a:pt x="10232" y="18514"/>
                    <a:pt x="10232" y="18514"/>
                  </a:cubicBezTo>
                  <a:cubicBezTo>
                    <a:pt x="10232" y="18514"/>
                    <a:pt x="10232" y="18514"/>
                    <a:pt x="10232" y="18514"/>
                  </a:cubicBezTo>
                  <a:cubicBezTo>
                    <a:pt x="10232" y="18514"/>
                    <a:pt x="9095" y="18514"/>
                    <a:pt x="9095" y="18514"/>
                  </a:cubicBezTo>
                  <a:cubicBezTo>
                    <a:pt x="9095" y="18514"/>
                    <a:pt x="9095" y="18514"/>
                    <a:pt x="9095" y="18514"/>
                  </a:cubicBezTo>
                  <a:cubicBezTo>
                    <a:pt x="9095" y="18514"/>
                    <a:pt x="9095" y="21600"/>
                    <a:pt x="9095" y="21600"/>
                  </a:cubicBezTo>
                  <a:cubicBezTo>
                    <a:pt x="7958" y="21600"/>
                    <a:pt x="7958" y="21600"/>
                    <a:pt x="7958" y="18514"/>
                  </a:cubicBezTo>
                  <a:cubicBezTo>
                    <a:pt x="7958" y="18514"/>
                    <a:pt x="7958" y="18514"/>
                    <a:pt x="6821" y="18514"/>
                  </a:cubicBezTo>
                  <a:cubicBezTo>
                    <a:pt x="6821" y="18514"/>
                    <a:pt x="5684" y="18514"/>
                    <a:pt x="5684" y="21600"/>
                  </a:cubicBezTo>
                  <a:cubicBezTo>
                    <a:pt x="4547" y="21600"/>
                    <a:pt x="4547" y="21600"/>
                    <a:pt x="4547" y="21600"/>
                  </a:cubicBezTo>
                  <a:cubicBezTo>
                    <a:pt x="3411" y="21600"/>
                    <a:pt x="2274" y="21600"/>
                    <a:pt x="1137" y="18514"/>
                  </a:cubicBezTo>
                  <a:cubicBezTo>
                    <a:pt x="1137" y="18514"/>
                    <a:pt x="1137" y="18514"/>
                    <a:pt x="1137" y="18514"/>
                  </a:cubicBezTo>
                  <a:cubicBezTo>
                    <a:pt x="2274" y="18514"/>
                    <a:pt x="1137" y="15429"/>
                    <a:pt x="1137" y="15429"/>
                  </a:cubicBezTo>
                  <a:cubicBezTo>
                    <a:pt x="1137" y="15429"/>
                    <a:pt x="1137" y="12343"/>
                    <a:pt x="0" y="12343"/>
                  </a:cubicBezTo>
                  <a:cubicBezTo>
                    <a:pt x="0" y="12343"/>
                    <a:pt x="0" y="12343"/>
                    <a:pt x="0" y="12343"/>
                  </a:cubicBezTo>
                  <a:cubicBezTo>
                    <a:pt x="0" y="12343"/>
                    <a:pt x="0" y="12343"/>
                    <a:pt x="0" y="12343"/>
                  </a:cubicBezTo>
                  <a:cubicBezTo>
                    <a:pt x="0" y="12343"/>
                    <a:pt x="0" y="12343"/>
                    <a:pt x="0" y="12343"/>
                  </a:cubicBezTo>
                  <a:cubicBezTo>
                    <a:pt x="0" y="9257"/>
                    <a:pt x="1137" y="9257"/>
                    <a:pt x="1137" y="9257"/>
                  </a:cubicBezTo>
                  <a:cubicBezTo>
                    <a:pt x="1137" y="9257"/>
                    <a:pt x="1137" y="9257"/>
                    <a:pt x="2274" y="9257"/>
                  </a:cubicBezTo>
                  <a:close/>
                  <a:moveTo>
                    <a:pt x="4547" y="12343"/>
                  </a:moveTo>
                  <a:cubicBezTo>
                    <a:pt x="4547" y="12343"/>
                    <a:pt x="4547" y="12343"/>
                    <a:pt x="4547" y="12343"/>
                  </a:cubicBezTo>
                  <a:cubicBezTo>
                    <a:pt x="5684" y="12343"/>
                    <a:pt x="5684" y="12343"/>
                    <a:pt x="6821" y="12343"/>
                  </a:cubicBezTo>
                  <a:cubicBezTo>
                    <a:pt x="6821" y="9257"/>
                    <a:pt x="6821" y="9257"/>
                    <a:pt x="6821" y="9257"/>
                  </a:cubicBezTo>
                  <a:cubicBezTo>
                    <a:pt x="6821" y="9257"/>
                    <a:pt x="5684" y="9257"/>
                    <a:pt x="5684" y="9257"/>
                  </a:cubicBezTo>
                  <a:cubicBezTo>
                    <a:pt x="5684" y="9257"/>
                    <a:pt x="5684" y="9257"/>
                    <a:pt x="5684" y="9257"/>
                  </a:cubicBezTo>
                  <a:cubicBezTo>
                    <a:pt x="4547" y="9257"/>
                    <a:pt x="4547" y="9257"/>
                    <a:pt x="4547" y="9257"/>
                  </a:cubicBezTo>
                  <a:cubicBezTo>
                    <a:pt x="4547" y="9257"/>
                    <a:pt x="4547" y="12343"/>
                    <a:pt x="4547" y="12343"/>
                  </a:cubicBezTo>
                  <a:close/>
                  <a:moveTo>
                    <a:pt x="13642" y="3086"/>
                  </a:moveTo>
                  <a:cubicBezTo>
                    <a:pt x="13642" y="6171"/>
                    <a:pt x="13642" y="6171"/>
                    <a:pt x="13642" y="6171"/>
                  </a:cubicBezTo>
                  <a:cubicBezTo>
                    <a:pt x="13642" y="6171"/>
                    <a:pt x="13642" y="6171"/>
                    <a:pt x="13642" y="6171"/>
                  </a:cubicBezTo>
                  <a:cubicBezTo>
                    <a:pt x="13642" y="6171"/>
                    <a:pt x="14779" y="9257"/>
                    <a:pt x="15916" y="9257"/>
                  </a:cubicBezTo>
                  <a:cubicBezTo>
                    <a:pt x="15916" y="9257"/>
                    <a:pt x="15916" y="6171"/>
                    <a:pt x="15916" y="6171"/>
                  </a:cubicBezTo>
                  <a:cubicBezTo>
                    <a:pt x="17053" y="6171"/>
                    <a:pt x="17053" y="6171"/>
                    <a:pt x="15916" y="6171"/>
                  </a:cubicBezTo>
                  <a:cubicBezTo>
                    <a:pt x="15916" y="6171"/>
                    <a:pt x="15916" y="6171"/>
                    <a:pt x="15916" y="6171"/>
                  </a:cubicBezTo>
                  <a:cubicBezTo>
                    <a:pt x="14779" y="6171"/>
                    <a:pt x="14779" y="6171"/>
                    <a:pt x="14779" y="6171"/>
                  </a:cubicBezTo>
                  <a:cubicBezTo>
                    <a:pt x="14779" y="6171"/>
                    <a:pt x="14779" y="6171"/>
                    <a:pt x="14779" y="6171"/>
                  </a:cubicBezTo>
                  <a:cubicBezTo>
                    <a:pt x="13642" y="6171"/>
                    <a:pt x="13642" y="3086"/>
                    <a:pt x="13642" y="3086"/>
                  </a:cubicBezTo>
                  <a:close/>
                  <a:moveTo>
                    <a:pt x="18189" y="3086"/>
                  </a:moveTo>
                  <a:cubicBezTo>
                    <a:pt x="18189" y="3086"/>
                    <a:pt x="18189" y="3086"/>
                    <a:pt x="18189" y="3086"/>
                  </a:cubicBezTo>
                  <a:cubicBezTo>
                    <a:pt x="18189" y="3086"/>
                    <a:pt x="18189" y="3086"/>
                    <a:pt x="18189" y="3086"/>
                  </a:cubicBezTo>
                  <a:cubicBezTo>
                    <a:pt x="17053" y="3086"/>
                    <a:pt x="17053" y="3086"/>
                    <a:pt x="17053" y="6171"/>
                  </a:cubicBezTo>
                  <a:cubicBezTo>
                    <a:pt x="17053" y="6171"/>
                    <a:pt x="17053" y="6171"/>
                    <a:pt x="17053" y="6171"/>
                  </a:cubicBezTo>
                  <a:cubicBezTo>
                    <a:pt x="17053" y="6171"/>
                    <a:pt x="18189" y="9257"/>
                    <a:pt x="18189" y="9257"/>
                  </a:cubicBezTo>
                  <a:cubicBezTo>
                    <a:pt x="18189" y="9257"/>
                    <a:pt x="19326" y="9257"/>
                    <a:pt x="19326" y="9257"/>
                  </a:cubicBezTo>
                  <a:cubicBezTo>
                    <a:pt x="19326" y="9257"/>
                    <a:pt x="19326" y="9257"/>
                    <a:pt x="19326" y="9257"/>
                  </a:cubicBezTo>
                  <a:cubicBezTo>
                    <a:pt x="19326" y="9257"/>
                    <a:pt x="19326" y="6171"/>
                    <a:pt x="19326" y="6171"/>
                  </a:cubicBezTo>
                  <a:cubicBezTo>
                    <a:pt x="19326" y="6171"/>
                    <a:pt x="19326" y="6171"/>
                    <a:pt x="19326" y="6171"/>
                  </a:cubicBezTo>
                  <a:cubicBezTo>
                    <a:pt x="18189" y="6171"/>
                    <a:pt x="18189" y="6171"/>
                    <a:pt x="18189" y="6171"/>
                  </a:cubicBezTo>
                  <a:cubicBezTo>
                    <a:pt x="18189" y="6171"/>
                    <a:pt x="18189" y="3086"/>
                    <a:pt x="18189" y="3086"/>
                  </a:cubicBezTo>
                  <a:close/>
                  <a:moveTo>
                    <a:pt x="3411" y="18514"/>
                  </a:moveTo>
                  <a:cubicBezTo>
                    <a:pt x="3411" y="21600"/>
                    <a:pt x="3411" y="21600"/>
                    <a:pt x="4547" y="18514"/>
                  </a:cubicBezTo>
                  <a:cubicBezTo>
                    <a:pt x="4547" y="18514"/>
                    <a:pt x="4547" y="18514"/>
                    <a:pt x="4547" y="15429"/>
                  </a:cubicBezTo>
                  <a:cubicBezTo>
                    <a:pt x="4547" y="15429"/>
                    <a:pt x="4547" y="15429"/>
                    <a:pt x="4547" y="15429"/>
                  </a:cubicBezTo>
                  <a:cubicBezTo>
                    <a:pt x="3411" y="15429"/>
                    <a:pt x="3411" y="15429"/>
                    <a:pt x="3411" y="15429"/>
                  </a:cubicBezTo>
                  <a:cubicBezTo>
                    <a:pt x="3411" y="15429"/>
                    <a:pt x="3411" y="18514"/>
                    <a:pt x="2274" y="18514"/>
                  </a:cubicBezTo>
                  <a:cubicBezTo>
                    <a:pt x="3411" y="18514"/>
                    <a:pt x="3411" y="18514"/>
                    <a:pt x="3411" y="18514"/>
                  </a:cubicBezTo>
                  <a:close/>
                  <a:moveTo>
                    <a:pt x="14779" y="12343"/>
                  </a:moveTo>
                  <a:cubicBezTo>
                    <a:pt x="14779" y="12343"/>
                    <a:pt x="14779" y="12343"/>
                    <a:pt x="14779" y="12343"/>
                  </a:cubicBezTo>
                  <a:cubicBezTo>
                    <a:pt x="14779" y="12343"/>
                    <a:pt x="14779" y="12343"/>
                    <a:pt x="14779" y="12343"/>
                  </a:cubicBezTo>
                  <a:cubicBezTo>
                    <a:pt x="14779" y="9257"/>
                    <a:pt x="13642" y="9257"/>
                    <a:pt x="13642" y="9257"/>
                  </a:cubicBezTo>
                  <a:cubicBezTo>
                    <a:pt x="13642" y="9257"/>
                    <a:pt x="13642" y="9257"/>
                    <a:pt x="13642" y="9257"/>
                  </a:cubicBezTo>
                  <a:cubicBezTo>
                    <a:pt x="13642" y="12343"/>
                    <a:pt x="13642" y="12343"/>
                    <a:pt x="14779" y="12343"/>
                  </a:cubicBezTo>
                  <a:close/>
                  <a:moveTo>
                    <a:pt x="13642" y="3086"/>
                  </a:moveTo>
                  <a:cubicBezTo>
                    <a:pt x="13642" y="3086"/>
                    <a:pt x="13642" y="3086"/>
                    <a:pt x="14779" y="3086"/>
                  </a:cubicBezTo>
                  <a:cubicBezTo>
                    <a:pt x="14779" y="3086"/>
                    <a:pt x="14779" y="3086"/>
                    <a:pt x="14779" y="3086"/>
                  </a:cubicBezTo>
                  <a:cubicBezTo>
                    <a:pt x="14779" y="3086"/>
                    <a:pt x="14779" y="3086"/>
                    <a:pt x="14779" y="3086"/>
                  </a:cubicBezTo>
                  <a:cubicBezTo>
                    <a:pt x="14779" y="3086"/>
                    <a:pt x="13642" y="3086"/>
                    <a:pt x="13642" y="3086"/>
                  </a:cubicBezTo>
                  <a:close/>
                  <a:moveTo>
                    <a:pt x="7958" y="15429"/>
                  </a:moveTo>
                  <a:cubicBezTo>
                    <a:pt x="7958" y="15429"/>
                    <a:pt x="6821" y="15429"/>
                    <a:pt x="6821" y="15429"/>
                  </a:cubicBezTo>
                  <a:cubicBezTo>
                    <a:pt x="6821" y="15429"/>
                    <a:pt x="6821" y="15429"/>
                    <a:pt x="7958" y="15429"/>
                  </a:cubicBezTo>
                  <a:cubicBezTo>
                    <a:pt x="7958" y="15429"/>
                    <a:pt x="7958" y="15429"/>
                    <a:pt x="7958" y="15429"/>
                  </a:cubicBezTo>
                  <a:cubicBezTo>
                    <a:pt x="7958" y="15429"/>
                    <a:pt x="7958" y="15429"/>
                    <a:pt x="7958" y="15429"/>
                  </a:cubicBezTo>
                  <a:close/>
                  <a:moveTo>
                    <a:pt x="15916" y="12343"/>
                  </a:moveTo>
                  <a:cubicBezTo>
                    <a:pt x="15916" y="9257"/>
                    <a:pt x="15916" y="9257"/>
                    <a:pt x="15916" y="9257"/>
                  </a:cubicBezTo>
                  <a:cubicBezTo>
                    <a:pt x="15916" y="12343"/>
                    <a:pt x="15916" y="12343"/>
                    <a:pt x="15916" y="1234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86" name="Shape 786"/>
            <p:cNvSpPr/>
            <p:nvPr/>
          </p:nvSpPr>
          <p:spPr>
            <a:xfrm>
              <a:off x="9002961" y="13245"/>
              <a:ext cx="424856" cy="93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886" fill="norm" stroke="1" extrusionOk="0">
                  <a:moveTo>
                    <a:pt x="1350" y="9257"/>
                  </a:moveTo>
                  <a:cubicBezTo>
                    <a:pt x="1350" y="9257"/>
                    <a:pt x="1350" y="9257"/>
                    <a:pt x="2700" y="6171"/>
                  </a:cubicBezTo>
                  <a:cubicBezTo>
                    <a:pt x="2700" y="6171"/>
                    <a:pt x="2700" y="6171"/>
                    <a:pt x="2700" y="6171"/>
                  </a:cubicBezTo>
                  <a:cubicBezTo>
                    <a:pt x="1350" y="6171"/>
                    <a:pt x="2700" y="3086"/>
                    <a:pt x="2700" y="3086"/>
                  </a:cubicBezTo>
                  <a:cubicBezTo>
                    <a:pt x="2700" y="3086"/>
                    <a:pt x="2700" y="3086"/>
                    <a:pt x="2700" y="3086"/>
                  </a:cubicBezTo>
                  <a:cubicBezTo>
                    <a:pt x="4050" y="6171"/>
                    <a:pt x="4050" y="6171"/>
                    <a:pt x="4050" y="6171"/>
                  </a:cubicBezTo>
                  <a:cubicBezTo>
                    <a:pt x="4050" y="3086"/>
                    <a:pt x="5400" y="6171"/>
                    <a:pt x="5400" y="6171"/>
                  </a:cubicBezTo>
                  <a:cubicBezTo>
                    <a:pt x="5400" y="6171"/>
                    <a:pt x="6750" y="6171"/>
                    <a:pt x="6750" y="6171"/>
                  </a:cubicBezTo>
                  <a:cubicBezTo>
                    <a:pt x="6750" y="3086"/>
                    <a:pt x="6750" y="3086"/>
                    <a:pt x="6750" y="3086"/>
                  </a:cubicBezTo>
                  <a:cubicBezTo>
                    <a:pt x="6750" y="3086"/>
                    <a:pt x="6750" y="3086"/>
                    <a:pt x="6750" y="3086"/>
                  </a:cubicBezTo>
                  <a:cubicBezTo>
                    <a:pt x="6750" y="3086"/>
                    <a:pt x="6750" y="0"/>
                    <a:pt x="6750" y="3086"/>
                  </a:cubicBezTo>
                  <a:cubicBezTo>
                    <a:pt x="8100" y="3086"/>
                    <a:pt x="8100" y="3086"/>
                    <a:pt x="9450" y="0"/>
                  </a:cubicBezTo>
                  <a:cubicBezTo>
                    <a:pt x="9450" y="0"/>
                    <a:pt x="9450" y="0"/>
                    <a:pt x="9450" y="0"/>
                  </a:cubicBezTo>
                  <a:cubicBezTo>
                    <a:pt x="10800" y="0"/>
                    <a:pt x="10800" y="0"/>
                    <a:pt x="10800" y="0"/>
                  </a:cubicBezTo>
                  <a:cubicBezTo>
                    <a:pt x="12150" y="3086"/>
                    <a:pt x="12150" y="3086"/>
                    <a:pt x="13500" y="3086"/>
                  </a:cubicBezTo>
                  <a:cubicBezTo>
                    <a:pt x="13500" y="0"/>
                    <a:pt x="13500" y="3086"/>
                    <a:pt x="13500" y="3086"/>
                  </a:cubicBezTo>
                  <a:cubicBezTo>
                    <a:pt x="13500" y="3086"/>
                    <a:pt x="14850" y="3086"/>
                    <a:pt x="14850" y="3086"/>
                  </a:cubicBezTo>
                  <a:cubicBezTo>
                    <a:pt x="14850" y="3086"/>
                    <a:pt x="14850" y="3086"/>
                    <a:pt x="14850" y="3086"/>
                  </a:cubicBezTo>
                  <a:cubicBezTo>
                    <a:pt x="14850" y="3086"/>
                    <a:pt x="14850" y="6171"/>
                    <a:pt x="13500" y="6171"/>
                  </a:cubicBezTo>
                  <a:cubicBezTo>
                    <a:pt x="13500" y="6171"/>
                    <a:pt x="13500" y="6171"/>
                    <a:pt x="13500" y="6171"/>
                  </a:cubicBezTo>
                  <a:cubicBezTo>
                    <a:pt x="12150" y="6171"/>
                    <a:pt x="12150" y="6171"/>
                    <a:pt x="12150" y="6171"/>
                  </a:cubicBezTo>
                  <a:cubicBezTo>
                    <a:pt x="12150" y="6171"/>
                    <a:pt x="12150" y="6171"/>
                    <a:pt x="12150" y="6171"/>
                  </a:cubicBezTo>
                  <a:cubicBezTo>
                    <a:pt x="13500" y="9257"/>
                    <a:pt x="13500" y="9257"/>
                    <a:pt x="14850" y="9257"/>
                  </a:cubicBezTo>
                  <a:cubicBezTo>
                    <a:pt x="14850" y="9257"/>
                    <a:pt x="14850" y="9257"/>
                    <a:pt x="14850" y="9257"/>
                  </a:cubicBezTo>
                  <a:cubicBezTo>
                    <a:pt x="14850" y="9257"/>
                    <a:pt x="14850" y="6171"/>
                    <a:pt x="14850" y="6171"/>
                  </a:cubicBezTo>
                  <a:cubicBezTo>
                    <a:pt x="14850" y="6171"/>
                    <a:pt x="16200" y="6171"/>
                    <a:pt x="16200" y="6171"/>
                  </a:cubicBezTo>
                  <a:cubicBezTo>
                    <a:pt x="16200" y="9257"/>
                    <a:pt x="16200" y="9257"/>
                    <a:pt x="16200" y="9257"/>
                  </a:cubicBezTo>
                  <a:cubicBezTo>
                    <a:pt x="17550" y="12343"/>
                    <a:pt x="17550" y="12343"/>
                    <a:pt x="17550" y="9257"/>
                  </a:cubicBezTo>
                  <a:cubicBezTo>
                    <a:pt x="18900" y="9257"/>
                    <a:pt x="18900" y="9257"/>
                    <a:pt x="20250" y="6171"/>
                  </a:cubicBezTo>
                  <a:cubicBezTo>
                    <a:pt x="20250" y="6171"/>
                    <a:pt x="21600" y="9257"/>
                    <a:pt x="21600" y="9257"/>
                  </a:cubicBezTo>
                  <a:cubicBezTo>
                    <a:pt x="21600" y="9257"/>
                    <a:pt x="21600" y="9257"/>
                    <a:pt x="21600" y="9257"/>
                  </a:cubicBezTo>
                  <a:cubicBezTo>
                    <a:pt x="20250" y="9257"/>
                    <a:pt x="20250" y="9257"/>
                    <a:pt x="20250" y="9257"/>
                  </a:cubicBezTo>
                  <a:cubicBezTo>
                    <a:pt x="18900" y="9257"/>
                    <a:pt x="18900" y="12343"/>
                    <a:pt x="18900" y="12343"/>
                  </a:cubicBezTo>
                  <a:cubicBezTo>
                    <a:pt x="18900" y="12343"/>
                    <a:pt x="17550" y="12343"/>
                    <a:pt x="17550" y="15429"/>
                  </a:cubicBezTo>
                  <a:cubicBezTo>
                    <a:pt x="17550" y="15429"/>
                    <a:pt x="17550" y="15429"/>
                    <a:pt x="17550" y="15429"/>
                  </a:cubicBezTo>
                  <a:cubicBezTo>
                    <a:pt x="17550" y="12343"/>
                    <a:pt x="17550" y="12343"/>
                    <a:pt x="16200" y="15429"/>
                  </a:cubicBezTo>
                  <a:cubicBezTo>
                    <a:pt x="16200" y="15429"/>
                    <a:pt x="16200" y="15429"/>
                    <a:pt x="14850" y="15429"/>
                  </a:cubicBezTo>
                  <a:cubicBezTo>
                    <a:pt x="14850" y="12343"/>
                    <a:pt x="14850" y="12343"/>
                    <a:pt x="13500" y="12343"/>
                  </a:cubicBezTo>
                  <a:cubicBezTo>
                    <a:pt x="13500" y="12343"/>
                    <a:pt x="13500" y="9257"/>
                    <a:pt x="12150" y="9257"/>
                  </a:cubicBezTo>
                  <a:cubicBezTo>
                    <a:pt x="12150" y="9257"/>
                    <a:pt x="12150" y="9257"/>
                    <a:pt x="12150" y="9257"/>
                  </a:cubicBezTo>
                  <a:cubicBezTo>
                    <a:pt x="10800" y="9257"/>
                    <a:pt x="10800" y="9257"/>
                    <a:pt x="10800" y="9257"/>
                  </a:cubicBezTo>
                  <a:cubicBezTo>
                    <a:pt x="10800" y="9257"/>
                    <a:pt x="10800" y="9257"/>
                    <a:pt x="10800" y="9257"/>
                  </a:cubicBezTo>
                  <a:cubicBezTo>
                    <a:pt x="10800" y="6171"/>
                    <a:pt x="10800" y="6171"/>
                    <a:pt x="9450" y="6171"/>
                  </a:cubicBezTo>
                  <a:cubicBezTo>
                    <a:pt x="9450" y="9257"/>
                    <a:pt x="9450" y="9257"/>
                    <a:pt x="8100" y="9257"/>
                  </a:cubicBezTo>
                  <a:cubicBezTo>
                    <a:pt x="8100" y="9257"/>
                    <a:pt x="8100" y="9257"/>
                    <a:pt x="8100" y="9257"/>
                  </a:cubicBezTo>
                  <a:cubicBezTo>
                    <a:pt x="6750" y="9257"/>
                    <a:pt x="6750" y="9257"/>
                    <a:pt x="6750" y="9257"/>
                  </a:cubicBezTo>
                  <a:cubicBezTo>
                    <a:pt x="5400" y="9257"/>
                    <a:pt x="5400" y="9257"/>
                    <a:pt x="5400" y="9257"/>
                  </a:cubicBezTo>
                  <a:cubicBezTo>
                    <a:pt x="5400" y="9257"/>
                    <a:pt x="6750" y="9257"/>
                    <a:pt x="6750" y="9257"/>
                  </a:cubicBezTo>
                  <a:cubicBezTo>
                    <a:pt x="6750" y="9257"/>
                    <a:pt x="8100" y="12343"/>
                    <a:pt x="8100" y="9257"/>
                  </a:cubicBezTo>
                  <a:cubicBezTo>
                    <a:pt x="9450" y="9257"/>
                    <a:pt x="9450" y="9257"/>
                    <a:pt x="9450" y="12343"/>
                  </a:cubicBezTo>
                  <a:cubicBezTo>
                    <a:pt x="9450" y="12343"/>
                    <a:pt x="10800" y="12343"/>
                    <a:pt x="10800" y="12343"/>
                  </a:cubicBezTo>
                  <a:cubicBezTo>
                    <a:pt x="10800" y="12343"/>
                    <a:pt x="10800" y="15429"/>
                    <a:pt x="10800" y="15429"/>
                  </a:cubicBezTo>
                  <a:cubicBezTo>
                    <a:pt x="9450" y="15429"/>
                    <a:pt x="9450" y="15429"/>
                    <a:pt x="9450" y="15429"/>
                  </a:cubicBezTo>
                  <a:cubicBezTo>
                    <a:pt x="9450" y="15429"/>
                    <a:pt x="8100" y="15429"/>
                    <a:pt x="8100" y="18514"/>
                  </a:cubicBezTo>
                  <a:cubicBezTo>
                    <a:pt x="8100" y="18514"/>
                    <a:pt x="8100" y="18514"/>
                    <a:pt x="6750" y="18514"/>
                  </a:cubicBezTo>
                  <a:cubicBezTo>
                    <a:pt x="6750" y="18514"/>
                    <a:pt x="5400" y="18514"/>
                    <a:pt x="4050" y="18514"/>
                  </a:cubicBezTo>
                  <a:cubicBezTo>
                    <a:pt x="4050" y="18514"/>
                    <a:pt x="4050" y="18514"/>
                    <a:pt x="4050" y="18514"/>
                  </a:cubicBezTo>
                  <a:cubicBezTo>
                    <a:pt x="4050" y="18514"/>
                    <a:pt x="4050" y="18514"/>
                    <a:pt x="4050" y="18514"/>
                  </a:cubicBezTo>
                  <a:cubicBezTo>
                    <a:pt x="4050" y="18514"/>
                    <a:pt x="4050" y="21600"/>
                    <a:pt x="2700" y="18514"/>
                  </a:cubicBezTo>
                  <a:cubicBezTo>
                    <a:pt x="2700" y="18514"/>
                    <a:pt x="1350" y="18514"/>
                    <a:pt x="1350" y="18514"/>
                  </a:cubicBezTo>
                  <a:cubicBezTo>
                    <a:pt x="1350" y="15429"/>
                    <a:pt x="1350" y="18514"/>
                    <a:pt x="0" y="18514"/>
                  </a:cubicBezTo>
                  <a:cubicBezTo>
                    <a:pt x="0" y="18514"/>
                    <a:pt x="0" y="15429"/>
                    <a:pt x="0" y="15429"/>
                  </a:cubicBezTo>
                  <a:cubicBezTo>
                    <a:pt x="0" y="15429"/>
                    <a:pt x="0" y="15429"/>
                    <a:pt x="0" y="15429"/>
                  </a:cubicBezTo>
                  <a:cubicBezTo>
                    <a:pt x="1350" y="15429"/>
                    <a:pt x="1350" y="15429"/>
                    <a:pt x="1350" y="15429"/>
                  </a:cubicBezTo>
                  <a:cubicBezTo>
                    <a:pt x="2700" y="15429"/>
                    <a:pt x="2700" y="15429"/>
                    <a:pt x="2700" y="12343"/>
                  </a:cubicBezTo>
                  <a:cubicBezTo>
                    <a:pt x="2700" y="12343"/>
                    <a:pt x="2700" y="12343"/>
                    <a:pt x="2700" y="9257"/>
                  </a:cubicBezTo>
                  <a:cubicBezTo>
                    <a:pt x="2700" y="9257"/>
                    <a:pt x="2700" y="9257"/>
                    <a:pt x="2700" y="9257"/>
                  </a:cubicBezTo>
                  <a:cubicBezTo>
                    <a:pt x="1350" y="9257"/>
                    <a:pt x="1350" y="9257"/>
                    <a:pt x="1350" y="9257"/>
                  </a:cubicBezTo>
                  <a:close/>
                  <a:moveTo>
                    <a:pt x="6750" y="12343"/>
                  </a:moveTo>
                  <a:cubicBezTo>
                    <a:pt x="6750" y="12343"/>
                    <a:pt x="6750" y="12343"/>
                    <a:pt x="6750" y="12343"/>
                  </a:cubicBezTo>
                  <a:cubicBezTo>
                    <a:pt x="6750" y="15429"/>
                    <a:pt x="6750" y="15429"/>
                    <a:pt x="6750" y="15429"/>
                  </a:cubicBezTo>
                  <a:cubicBezTo>
                    <a:pt x="6750" y="15429"/>
                    <a:pt x="6750" y="15429"/>
                    <a:pt x="6750" y="12343"/>
                  </a:cubicBezTo>
                  <a:cubicBezTo>
                    <a:pt x="6750" y="12343"/>
                    <a:pt x="6750" y="12343"/>
                    <a:pt x="6750" y="12343"/>
                  </a:cubicBezTo>
                  <a:close/>
                  <a:moveTo>
                    <a:pt x="8100" y="12343"/>
                  </a:moveTo>
                  <a:cubicBezTo>
                    <a:pt x="8100" y="12343"/>
                    <a:pt x="8100" y="12343"/>
                    <a:pt x="8100" y="12343"/>
                  </a:cubicBezTo>
                  <a:cubicBezTo>
                    <a:pt x="8100" y="15429"/>
                    <a:pt x="8100" y="15429"/>
                    <a:pt x="9450" y="15429"/>
                  </a:cubicBezTo>
                  <a:cubicBezTo>
                    <a:pt x="9450" y="15429"/>
                    <a:pt x="9450" y="12343"/>
                    <a:pt x="9450" y="12343"/>
                  </a:cubicBezTo>
                  <a:cubicBezTo>
                    <a:pt x="9450" y="12343"/>
                    <a:pt x="9450" y="12343"/>
                    <a:pt x="8100" y="12343"/>
                  </a:cubicBezTo>
                  <a:close/>
                  <a:moveTo>
                    <a:pt x="8100" y="6171"/>
                  </a:moveTo>
                  <a:cubicBezTo>
                    <a:pt x="8100" y="6171"/>
                    <a:pt x="8100" y="6171"/>
                    <a:pt x="9450" y="6171"/>
                  </a:cubicBezTo>
                  <a:cubicBezTo>
                    <a:pt x="9450" y="6171"/>
                    <a:pt x="9450" y="6171"/>
                    <a:pt x="9450" y="6171"/>
                  </a:cubicBezTo>
                  <a:cubicBezTo>
                    <a:pt x="9450" y="6171"/>
                    <a:pt x="9450" y="6171"/>
                    <a:pt x="9450" y="6171"/>
                  </a:cubicBezTo>
                  <a:cubicBezTo>
                    <a:pt x="8100" y="6171"/>
                    <a:pt x="8100" y="6171"/>
                    <a:pt x="8100" y="6171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87" name="Shape 787"/>
            <p:cNvSpPr/>
            <p:nvPr/>
          </p:nvSpPr>
          <p:spPr>
            <a:xfrm>
              <a:off x="9455481" y="27934"/>
              <a:ext cx="185752" cy="72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2960"/>
                  </a:moveTo>
                  <a:cubicBezTo>
                    <a:pt x="21600" y="17280"/>
                    <a:pt x="21600" y="17280"/>
                    <a:pt x="21600" y="1728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18514" y="21600"/>
                    <a:pt x="18514" y="17280"/>
                  </a:cubicBezTo>
                  <a:cubicBezTo>
                    <a:pt x="15429" y="17280"/>
                    <a:pt x="15429" y="17280"/>
                    <a:pt x="15429" y="17280"/>
                  </a:cubicBezTo>
                  <a:cubicBezTo>
                    <a:pt x="12343" y="17280"/>
                    <a:pt x="12343" y="17280"/>
                    <a:pt x="9257" y="17280"/>
                  </a:cubicBezTo>
                  <a:cubicBezTo>
                    <a:pt x="9257" y="17280"/>
                    <a:pt x="9257" y="17280"/>
                    <a:pt x="9257" y="17280"/>
                  </a:cubicBezTo>
                  <a:cubicBezTo>
                    <a:pt x="9257" y="17280"/>
                    <a:pt x="9257" y="17280"/>
                    <a:pt x="9257" y="12960"/>
                  </a:cubicBezTo>
                  <a:cubicBezTo>
                    <a:pt x="9257" y="12960"/>
                    <a:pt x="9257" y="12960"/>
                    <a:pt x="9257" y="12960"/>
                  </a:cubicBezTo>
                  <a:cubicBezTo>
                    <a:pt x="6171" y="12960"/>
                    <a:pt x="6171" y="12960"/>
                    <a:pt x="6171" y="12960"/>
                  </a:cubicBezTo>
                  <a:cubicBezTo>
                    <a:pt x="6171" y="12960"/>
                    <a:pt x="6171" y="12960"/>
                    <a:pt x="6171" y="12960"/>
                  </a:cubicBezTo>
                  <a:cubicBezTo>
                    <a:pt x="6171" y="12960"/>
                    <a:pt x="6171" y="12960"/>
                    <a:pt x="6171" y="12960"/>
                  </a:cubicBezTo>
                  <a:cubicBezTo>
                    <a:pt x="3086" y="12960"/>
                    <a:pt x="3086" y="12960"/>
                    <a:pt x="3086" y="8640"/>
                  </a:cubicBezTo>
                  <a:cubicBezTo>
                    <a:pt x="3086" y="8640"/>
                    <a:pt x="3086" y="8640"/>
                    <a:pt x="3086" y="8640"/>
                  </a:cubicBezTo>
                  <a:cubicBezTo>
                    <a:pt x="0" y="8640"/>
                    <a:pt x="0" y="8640"/>
                    <a:pt x="0" y="8640"/>
                  </a:cubicBezTo>
                  <a:cubicBezTo>
                    <a:pt x="0" y="8640"/>
                    <a:pt x="0" y="4320"/>
                    <a:pt x="0" y="4320"/>
                  </a:cubicBezTo>
                  <a:cubicBezTo>
                    <a:pt x="0" y="4320"/>
                    <a:pt x="0" y="4320"/>
                    <a:pt x="0" y="0"/>
                  </a:cubicBezTo>
                  <a:cubicBezTo>
                    <a:pt x="3086" y="0"/>
                    <a:pt x="3086" y="0"/>
                    <a:pt x="6171" y="0"/>
                  </a:cubicBezTo>
                  <a:cubicBezTo>
                    <a:pt x="6171" y="0"/>
                    <a:pt x="6171" y="0"/>
                    <a:pt x="6171" y="0"/>
                  </a:cubicBezTo>
                  <a:cubicBezTo>
                    <a:pt x="9257" y="0"/>
                    <a:pt x="9257" y="4320"/>
                    <a:pt x="9257" y="4320"/>
                  </a:cubicBezTo>
                  <a:cubicBezTo>
                    <a:pt x="9257" y="4320"/>
                    <a:pt x="12343" y="4320"/>
                    <a:pt x="12343" y="4320"/>
                  </a:cubicBezTo>
                  <a:cubicBezTo>
                    <a:pt x="12343" y="4320"/>
                    <a:pt x="15429" y="4320"/>
                    <a:pt x="15429" y="4320"/>
                  </a:cubicBezTo>
                  <a:cubicBezTo>
                    <a:pt x="15429" y="4320"/>
                    <a:pt x="15429" y="4320"/>
                    <a:pt x="15429" y="4320"/>
                  </a:cubicBezTo>
                  <a:cubicBezTo>
                    <a:pt x="15429" y="8640"/>
                    <a:pt x="18514" y="8640"/>
                    <a:pt x="18514" y="8640"/>
                  </a:cubicBezTo>
                  <a:cubicBezTo>
                    <a:pt x="18514" y="8640"/>
                    <a:pt x="18514" y="8640"/>
                    <a:pt x="18514" y="8640"/>
                  </a:cubicBezTo>
                  <a:cubicBezTo>
                    <a:pt x="18514" y="8640"/>
                    <a:pt x="18514" y="8640"/>
                    <a:pt x="18514" y="12960"/>
                  </a:cubicBezTo>
                  <a:cubicBezTo>
                    <a:pt x="18514" y="12960"/>
                    <a:pt x="21600" y="12960"/>
                    <a:pt x="21600" y="12960"/>
                  </a:cubicBezTo>
                  <a:close/>
                  <a:moveTo>
                    <a:pt x="3086" y="4320"/>
                  </a:moveTo>
                  <a:cubicBezTo>
                    <a:pt x="3086" y="4320"/>
                    <a:pt x="3086" y="8640"/>
                    <a:pt x="3086" y="8640"/>
                  </a:cubicBezTo>
                  <a:cubicBezTo>
                    <a:pt x="3086" y="8640"/>
                    <a:pt x="3086" y="8640"/>
                    <a:pt x="3086" y="4320"/>
                  </a:cubicBezTo>
                  <a:cubicBezTo>
                    <a:pt x="3086" y="4320"/>
                    <a:pt x="3086" y="4320"/>
                    <a:pt x="3086" y="4320"/>
                  </a:cubicBezTo>
                  <a:cubicBezTo>
                    <a:pt x="3086" y="4320"/>
                    <a:pt x="3086" y="4320"/>
                    <a:pt x="3086" y="4320"/>
                  </a:cubicBezTo>
                  <a:close/>
                  <a:moveTo>
                    <a:pt x="15429" y="12960"/>
                  </a:moveTo>
                  <a:cubicBezTo>
                    <a:pt x="15429" y="12960"/>
                    <a:pt x="15429" y="12960"/>
                    <a:pt x="15429" y="12960"/>
                  </a:cubicBezTo>
                  <a:cubicBezTo>
                    <a:pt x="15429" y="12960"/>
                    <a:pt x="15429" y="12960"/>
                    <a:pt x="15429" y="12960"/>
                  </a:cubicBezTo>
                  <a:cubicBezTo>
                    <a:pt x="15429" y="12960"/>
                    <a:pt x="15429" y="12960"/>
                    <a:pt x="15429" y="12960"/>
                  </a:cubicBezTo>
                  <a:cubicBezTo>
                    <a:pt x="15429" y="12960"/>
                    <a:pt x="15429" y="12960"/>
                    <a:pt x="15429" y="1296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88" name="Shape 788"/>
            <p:cNvSpPr/>
            <p:nvPr/>
          </p:nvSpPr>
          <p:spPr>
            <a:xfrm>
              <a:off x="9722251" y="16849"/>
              <a:ext cx="132397" cy="396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800" fill="norm" stroke="1" extrusionOk="0">
                  <a:moveTo>
                    <a:pt x="12960" y="12600"/>
                  </a:moveTo>
                  <a:cubicBezTo>
                    <a:pt x="12960" y="12600"/>
                    <a:pt x="12960" y="12600"/>
                    <a:pt x="12960" y="12600"/>
                  </a:cubicBezTo>
                  <a:cubicBezTo>
                    <a:pt x="12960" y="12600"/>
                    <a:pt x="12960" y="12600"/>
                    <a:pt x="12960" y="12600"/>
                  </a:cubicBezTo>
                  <a:cubicBezTo>
                    <a:pt x="12960" y="12600"/>
                    <a:pt x="12960" y="12600"/>
                    <a:pt x="12960" y="12600"/>
                  </a:cubicBezTo>
                  <a:cubicBezTo>
                    <a:pt x="12960" y="12600"/>
                    <a:pt x="8640" y="12600"/>
                    <a:pt x="8640" y="12600"/>
                  </a:cubicBezTo>
                  <a:cubicBezTo>
                    <a:pt x="8640" y="12600"/>
                    <a:pt x="8640" y="5400"/>
                    <a:pt x="8640" y="5400"/>
                  </a:cubicBezTo>
                  <a:cubicBezTo>
                    <a:pt x="8640" y="5400"/>
                    <a:pt x="8640" y="5400"/>
                    <a:pt x="8640" y="5400"/>
                  </a:cubicBezTo>
                  <a:cubicBezTo>
                    <a:pt x="4320" y="12600"/>
                    <a:pt x="4320" y="12600"/>
                    <a:pt x="4320" y="12600"/>
                  </a:cubicBezTo>
                  <a:cubicBezTo>
                    <a:pt x="0" y="12600"/>
                    <a:pt x="0" y="12600"/>
                    <a:pt x="0" y="5400"/>
                  </a:cubicBezTo>
                  <a:cubicBezTo>
                    <a:pt x="0" y="5400"/>
                    <a:pt x="4320" y="5400"/>
                    <a:pt x="4320" y="5400"/>
                  </a:cubicBezTo>
                  <a:cubicBezTo>
                    <a:pt x="4320" y="5400"/>
                    <a:pt x="8640" y="5400"/>
                    <a:pt x="8640" y="5400"/>
                  </a:cubicBezTo>
                  <a:cubicBezTo>
                    <a:pt x="8640" y="-1800"/>
                    <a:pt x="12960" y="-1800"/>
                    <a:pt x="12960" y="5400"/>
                  </a:cubicBezTo>
                  <a:cubicBezTo>
                    <a:pt x="12960" y="5400"/>
                    <a:pt x="12960" y="5400"/>
                    <a:pt x="17280" y="5400"/>
                  </a:cubicBezTo>
                  <a:cubicBezTo>
                    <a:pt x="17280" y="5400"/>
                    <a:pt x="17280" y="5400"/>
                    <a:pt x="17280" y="5400"/>
                  </a:cubicBezTo>
                  <a:cubicBezTo>
                    <a:pt x="17280" y="5400"/>
                    <a:pt x="21600" y="5400"/>
                    <a:pt x="21600" y="5400"/>
                  </a:cubicBezTo>
                  <a:cubicBezTo>
                    <a:pt x="21600" y="5400"/>
                    <a:pt x="21600" y="12600"/>
                    <a:pt x="21600" y="12600"/>
                  </a:cubicBezTo>
                  <a:cubicBezTo>
                    <a:pt x="21600" y="12600"/>
                    <a:pt x="21600" y="12600"/>
                    <a:pt x="21600" y="19800"/>
                  </a:cubicBezTo>
                  <a:cubicBezTo>
                    <a:pt x="21600" y="12600"/>
                    <a:pt x="21600" y="12600"/>
                    <a:pt x="21600" y="12600"/>
                  </a:cubicBezTo>
                  <a:cubicBezTo>
                    <a:pt x="21600" y="19800"/>
                    <a:pt x="17280" y="12600"/>
                    <a:pt x="17280" y="19800"/>
                  </a:cubicBezTo>
                  <a:cubicBezTo>
                    <a:pt x="12960" y="19800"/>
                    <a:pt x="12960" y="12600"/>
                    <a:pt x="8640" y="12600"/>
                  </a:cubicBezTo>
                  <a:cubicBezTo>
                    <a:pt x="12960" y="12600"/>
                    <a:pt x="12960" y="12600"/>
                    <a:pt x="12960" y="12600"/>
                  </a:cubicBezTo>
                  <a:close/>
                  <a:moveTo>
                    <a:pt x="17280" y="12600"/>
                  </a:moveTo>
                  <a:cubicBezTo>
                    <a:pt x="17280" y="12600"/>
                    <a:pt x="17280" y="12600"/>
                    <a:pt x="17280" y="12600"/>
                  </a:cubicBezTo>
                  <a:cubicBezTo>
                    <a:pt x="17280" y="12600"/>
                    <a:pt x="17280" y="12600"/>
                    <a:pt x="17280" y="12600"/>
                  </a:cubicBezTo>
                  <a:cubicBezTo>
                    <a:pt x="17280" y="12600"/>
                    <a:pt x="17280" y="12600"/>
                    <a:pt x="17280" y="12600"/>
                  </a:cubicBezTo>
                  <a:cubicBezTo>
                    <a:pt x="17280" y="12600"/>
                    <a:pt x="17280" y="12600"/>
                    <a:pt x="17280" y="126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89" name="Shape 789"/>
            <p:cNvSpPr/>
            <p:nvPr/>
          </p:nvSpPr>
          <p:spPr>
            <a:xfrm>
              <a:off x="9747940" y="71185"/>
              <a:ext cx="53354" cy="29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21600" y="21600"/>
                    <a:pt x="21600" y="21600"/>
                    <a:pt x="21600" y="10800"/>
                  </a:cubicBezTo>
                  <a:cubicBezTo>
                    <a:pt x="21600" y="10800"/>
                    <a:pt x="21600" y="0"/>
                    <a:pt x="21600" y="0"/>
                  </a:cubicBezTo>
                  <a:cubicBezTo>
                    <a:pt x="21600" y="0"/>
                    <a:pt x="21600" y="0"/>
                    <a:pt x="10800" y="0"/>
                  </a:cubicBezTo>
                  <a:cubicBezTo>
                    <a:pt x="10800" y="0"/>
                    <a:pt x="10800" y="0"/>
                    <a:pt x="10800" y="0"/>
                  </a:cubicBezTo>
                  <a:cubicBezTo>
                    <a:pt x="10800" y="0"/>
                    <a:pt x="10800" y="10800"/>
                    <a:pt x="10800" y="10800"/>
                  </a:cubicBezTo>
                  <a:cubicBezTo>
                    <a:pt x="0" y="10800"/>
                    <a:pt x="0" y="10800"/>
                    <a:pt x="0" y="21600"/>
                  </a:cubicBezTo>
                  <a:cubicBezTo>
                    <a:pt x="0" y="21600"/>
                    <a:pt x="10800" y="21600"/>
                    <a:pt x="10800" y="21600"/>
                  </a:cubicBezTo>
                  <a:cubicBezTo>
                    <a:pt x="10800" y="21600"/>
                    <a:pt x="10800" y="21600"/>
                    <a:pt x="21600" y="216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90" name="Shape 790"/>
            <p:cNvSpPr/>
            <p:nvPr/>
          </p:nvSpPr>
          <p:spPr>
            <a:xfrm>
              <a:off x="9321109" y="13245"/>
              <a:ext cx="81019" cy="43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0"/>
                    <a:pt x="14400" y="0"/>
                    <a:pt x="14400" y="7200"/>
                  </a:cubicBezTo>
                  <a:cubicBezTo>
                    <a:pt x="14400" y="7200"/>
                    <a:pt x="7200" y="7200"/>
                    <a:pt x="7200" y="7200"/>
                  </a:cubicBezTo>
                  <a:cubicBezTo>
                    <a:pt x="7200" y="7200"/>
                    <a:pt x="7200" y="7200"/>
                    <a:pt x="7200" y="7200"/>
                  </a:cubicBezTo>
                  <a:cubicBezTo>
                    <a:pt x="7200" y="7200"/>
                    <a:pt x="0" y="7200"/>
                    <a:pt x="0" y="7200"/>
                  </a:cubicBezTo>
                  <a:cubicBezTo>
                    <a:pt x="0" y="7200"/>
                    <a:pt x="0" y="7200"/>
                    <a:pt x="720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7200"/>
                  </a:cubicBezTo>
                  <a:cubicBezTo>
                    <a:pt x="0" y="7200"/>
                    <a:pt x="0" y="14400"/>
                    <a:pt x="7200" y="21600"/>
                  </a:cubicBezTo>
                  <a:cubicBezTo>
                    <a:pt x="7200" y="21600"/>
                    <a:pt x="7200" y="21600"/>
                    <a:pt x="7200" y="21600"/>
                  </a:cubicBezTo>
                  <a:cubicBezTo>
                    <a:pt x="7200" y="21600"/>
                    <a:pt x="7200" y="21600"/>
                    <a:pt x="7200" y="21600"/>
                  </a:cubicBezTo>
                  <a:cubicBezTo>
                    <a:pt x="7200" y="14400"/>
                    <a:pt x="7200" y="14400"/>
                    <a:pt x="7200" y="14400"/>
                  </a:cubicBezTo>
                  <a:cubicBezTo>
                    <a:pt x="7200" y="14400"/>
                    <a:pt x="7200" y="14400"/>
                    <a:pt x="7200" y="14400"/>
                  </a:cubicBezTo>
                  <a:cubicBezTo>
                    <a:pt x="14400" y="14400"/>
                    <a:pt x="14400" y="7200"/>
                    <a:pt x="21600" y="7200"/>
                  </a:cubicBezTo>
                  <a:cubicBezTo>
                    <a:pt x="21600" y="720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91" name="Shape 791"/>
            <p:cNvSpPr/>
            <p:nvPr/>
          </p:nvSpPr>
          <p:spPr>
            <a:xfrm>
              <a:off x="5698978" y="13245"/>
              <a:ext cx="53354" cy="29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0800" y="10800"/>
                    <a:pt x="10800" y="10800"/>
                    <a:pt x="10800" y="10800"/>
                  </a:cubicBezTo>
                  <a:cubicBezTo>
                    <a:pt x="21600" y="10800"/>
                    <a:pt x="21600" y="0"/>
                    <a:pt x="21600" y="0"/>
                  </a:cubicBezTo>
                  <a:cubicBezTo>
                    <a:pt x="21600" y="0"/>
                    <a:pt x="21600" y="0"/>
                    <a:pt x="10800" y="0"/>
                  </a:cubicBezTo>
                  <a:cubicBezTo>
                    <a:pt x="10800" y="0"/>
                    <a:pt x="10800" y="0"/>
                    <a:pt x="10800" y="0"/>
                  </a:cubicBezTo>
                  <a:cubicBezTo>
                    <a:pt x="10800" y="10800"/>
                    <a:pt x="10800" y="10800"/>
                    <a:pt x="0" y="10800"/>
                  </a:cubicBezTo>
                  <a:cubicBezTo>
                    <a:pt x="0" y="10800"/>
                    <a:pt x="0" y="21600"/>
                    <a:pt x="0" y="21600"/>
                  </a:cubicBezTo>
                  <a:cubicBezTo>
                    <a:pt x="0" y="21600"/>
                    <a:pt x="10800" y="21600"/>
                    <a:pt x="10800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080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10800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92" name="Shape 792"/>
            <p:cNvSpPr/>
            <p:nvPr/>
          </p:nvSpPr>
          <p:spPr>
            <a:xfrm>
              <a:off x="9641232" y="39284"/>
              <a:ext cx="53354" cy="27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5600" fill="norm" stroke="1" extrusionOk="0">
                  <a:moveTo>
                    <a:pt x="0" y="10800"/>
                  </a:moveTo>
                  <a:cubicBezTo>
                    <a:pt x="10800" y="10800"/>
                    <a:pt x="10800" y="10800"/>
                    <a:pt x="10800" y="10800"/>
                  </a:cubicBezTo>
                  <a:cubicBezTo>
                    <a:pt x="10800" y="10800"/>
                    <a:pt x="21600" y="10800"/>
                    <a:pt x="21600" y="10800"/>
                  </a:cubicBezTo>
                  <a:cubicBezTo>
                    <a:pt x="21600" y="21600"/>
                    <a:pt x="21600" y="10800"/>
                    <a:pt x="21600" y="10800"/>
                  </a:cubicBezTo>
                  <a:cubicBezTo>
                    <a:pt x="21600" y="10800"/>
                    <a:pt x="21600" y="10800"/>
                    <a:pt x="21600" y="10800"/>
                  </a:cubicBezTo>
                  <a:cubicBezTo>
                    <a:pt x="21600" y="10800"/>
                    <a:pt x="10800" y="10800"/>
                    <a:pt x="10800" y="10800"/>
                  </a:cubicBezTo>
                  <a:cubicBezTo>
                    <a:pt x="10800" y="10800"/>
                    <a:pt x="10800" y="10800"/>
                    <a:pt x="10800" y="0"/>
                  </a:cubicBezTo>
                  <a:cubicBezTo>
                    <a:pt x="10800" y="0"/>
                    <a:pt x="10800" y="0"/>
                    <a:pt x="10800" y="0"/>
                  </a:cubicBezTo>
                  <a:cubicBezTo>
                    <a:pt x="10800" y="0"/>
                    <a:pt x="10800" y="0"/>
                    <a:pt x="10800" y="0"/>
                  </a:cubicBezTo>
                  <a:cubicBezTo>
                    <a:pt x="10800" y="0"/>
                    <a:pt x="1080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800"/>
                    <a:pt x="0" y="10800"/>
                    <a:pt x="10800" y="10800"/>
                  </a:cubicBezTo>
                  <a:lnTo>
                    <a:pt x="0" y="108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93" name="Shape 793"/>
            <p:cNvSpPr/>
            <p:nvPr/>
          </p:nvSpPr>
          <p:spPr>
            <a:xfrm>
              <a:off x="8443735" y="71185"/>
              <a:ext cx="53354" cy="29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10800"/>
                    <a:pt x="0" y="10800"/>
                    <a:pt x="10800" y="10800"/>
                  </a:cubicBezTo>
                  <a:cubicBezTo>
                    <a:pt x="10800" y="10800"/>
                    <a:pt x="10800" y="10800"/>
                    <a:pt x="10800" y="108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0800" y="21600"/>
                    <a:pt x="108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10800"/>
                    <a:pt x="10800" y="10800"/>
                    <a:pt x="10800" y="10800"/>
                  </a:cubicBezTo>
                  <a:cubicBezTo>
                    <a:pt x="1080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94" name="Shape 794"/>
            <p:cNvSpPr/>
            <p:nvPr/>
          </p:nvSpPr>
          <p:spPr>
            <a:xfrm>
              <a:off x="6151497" y="6936"/>
              <a:ext cx="66016" cy="27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600" h="21600" fill="norm" stroke="1" extrusionOk="0">
                  <a:moveTo>
                    <a:pt x="0" y="2160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7200" y="21600"/>
                    <a:pt x="7200" y="21600"/>
                    <a:pt x="7200" y="21600"/>
                  </a:cubicBezTo>
                  <a:cubicBezTo>
                    <a:pt x="7200" y="21600"/>
                    <a:pt x="7200" y="21600"/>
                    <a:pt x="14400" y="21600"/>
                  </a:cubicBezTo>
                  <a:cubicBezTo>
                    <a:pt x="14400" y="21600"/>
                    <a:pt x="14400" y="21600"/>
                    <a:pt x="14400" y="21600"/>
                  </a:cubicBezTo>
                  <a:cubicBezTo>
                    <a:pt x="14400" y="21600"/>
                    <a:pt x="14400" y="21600"/>
                    <a:pt x="14400" y="21600"/>
                  </a:cubicBezTo>
                  <a:cubicBezTo>
                    <a:pt x="21600" y="0"/>
                    <a:pt x="14400" y="0"/>
                    <a:pt x="14400" y="0"/>
                  </a:cubicBezTo>
                  <a:cubicBezTo>
                    <a:pt x="14400" y="0"/>
                    <a:pt x="7200" y="0"/>
                    <a:pt x="7200" y="0"/>
                  </a:cubicBez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95" name="Shape 795"/>
            <p:cNvSpPr/>
            <p:nvPr/>
          </p:nvSpPr>
          <p:spPr>
            <a:xfrm>
              <a:off x="9402128" y="79565"/>
              <a:ext cx="53355" cy="27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21600" y="21600"/>
                    <a:pt x="21600" y="21600"/>
                    <a:pt x="21600" y="0"/>
                  </a:cubicBezTo>
                  <a:cubicBezTo>
                    <a:pt x="10800" y="0"/>
                    <a:pt x="10800" y="0"/>
                    <a:pt x="10800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1600"/>
                    <a:pt x="10800" y="21600"/>
                    <a:pt x="10800" y="21600"/>
                  </a:cubicBezTo>
                  <a:cubicBezTo>
                    <a:pt x="10800" y="21600"/>
                    <a:pt x="10800" y="21600"/>
                    <a:pt x="21600" y="216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96" name="Shape 796"/>
            <p:cNvSpPr/>
            <p:nvPr/>
          </p:nvSpPr>
          <p:spPr>
            <a:xfrm>
              <a:off x="9826982" y="85874"/>
              <a:ext cx="27666" cy="29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800"/>
                    <a:pt x="0" y="10800"/>
                    <a:pt x="0" y="108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10800"/>
                    <a:pt x="21600" y="1080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97" name="Shape 797"/>
            <p:cNvSpPr/>
            <p:nvPr/>
          </p:nvSpPr>
          <p:spPr>
            <a:xfrm>
              <a:off x="6524974" y="6936"/>
              <a:ext cx="27666" cy="27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21600"/>
                    <a:pt x="0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0"/>
                    <a:pt x="2160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98" name="Shape 798"/>
            <p:cNvSpPr/>
            <p:nvPr/>
          </p:nvSpPr>
          <p:spPr>
            <a:xfrm>
              <a:off x="9214401" y="64876"/>
              <a:ext cx="27666" cy="27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0"/>
                    <a:pt x="21600" y="0"/>
                    <a:pt x="0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99" name="Shape 799"/>
            <p:cNvSpPr/>
            <p:nvPr/>
          </p:nvSpPr>
          <p:spPr>
            <a:xfrm>
              <a:off x="6231706" y="79565"/>
              <a:ext cx="27309" cy="27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0"/>
                    <a:pt x="21600" y="0"/>
                    <a:pt x="0" y="0"/>
                  </a:cubicBezTo>
                  <a:cubicBezTo>
                    <a:pt x="0" y="0"/>
                    <a:pt x="0" y="21600"/>
                    <a:pt x="0" y="21600"/>
                  </a:cubicBezTo>
                  <a:cubicBezTo>
                    <a:pt x="0" y="2160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00" name="Shape 800"/>
            <p:cNvSpPr/>
            <p:nvPr/>
          </p:nvSpPr>
          <p:spPr>
            <a:xfrm>
              <a:off x="8815235" y="79565"/>
              <a:ext cx="27666" cy="27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0"/>
                    <a:pt x="2160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1600" y="21600"/>
                    <a:pt x="21600" y="2160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01" name="Shape 801"/>
            <p:cNvSpPr/>
            <p:nvPr/>
          </p:nvSpPr>
          <p:spPr>
            <a:xfrm>
              <a:off x="6924139" y="6936"/>
              <a:ext cx="27666" cy="27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0"/>
                    <a:pt x="0" y="0"/>
                    <a:pt x="0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1600"/>
                    <a:pt x="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02" name="Shape 802"/>
            <p:cNvSpPr/>
            <p:nvPr/>
          </p:nvSpPr>
          <p:spPr>
            <a:xfrm>
              <a:off x="9641232" y="79565"/>
              <a:ext cx="27666" cy="27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0"/>
                    <a:pt x="0" y="0"/>
                    <a:pt x="0" y="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0"/>
                    <a:pt x="0" y="0"/>
                    <a:pt x="0" y="21600"/>
                  </a:cubicBezTo>
                  <a:cubicBezTo>
                    <a:pt x="0" y="2160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03" name="Shape 803"/>
            <p:cNvSpPr/>
            <p:nvPr/>
          </p:nvSpPr>
          <p:spPr>
            <a:xfrm>
              <a:off x="8941663" y="79565"/>
              <a:ext cx="27308" cy="27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9600" h="21600" fill="norm" stroke="1" extrusionOk="0">
                  <a:moveTo>
                    <a:pt x="0" y="2160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21600" y="2160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160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04" name="Shape 804"/>
            <p:cNvSpPr/>
            <p:nvPr/>
          </p:nvSpPr>
          <p:spPr>
            <a:xfrm>
              <a:off x="4899837" y="94254"/>
              <a:ext cx="27308" cy="27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05" name="Shape 805"/>
            <p:cNvSpPr/>
            <p:nvPr/>
          </p:nvSpPr>
          <p:spPr>
            <a:xfrm>
              <a:off x="7376658" y="2856"/>
              <a:ext cx="27666" cy="27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600" fill="norm" stroke="1" extrusionOk="0">
                  <a:moveTo>
                    <a:pt x="0" y="0"/>
                  </a:moveTo>
                  <a:cubicBezTo>
                    <a:pt x="21600" y="0"/>
                    <a:pt x="21600" y="21600"/>
                    <a:pt x="21600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0"/>
                    <a:pt x="2160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06" name="Shape 806"/>
            <p:cNvSpPr/>
            <p:nvPr/>
          </p:nvSpPr>
          <p:spPr>
            <a:xfrm>
              <a:off x="7271118" y="27934"/>
              <a:ext cx="27308" cy="2732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07" name="Shape 807"/>
            <p:cNvSpPr/>
            <p:nvPr/>
          </p:nvSpPr>
          <p:spPr>
            <a:xfrm>
              <a:off x="8042593" y="94254"/>
              <a:ext cx="2732" cy="27308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08" name="Shape 808"/>
            <p:cNvSpPr/>
            <p:nvPr/>
          </p:nvSpPr>
          <p:spPr>
            <a:xfrm>
              <a:off x="8309362" y="64876"/>
              <a:ext cx="27666" cy="27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21600"/>
                    <a:pt x="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0" y="2160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09" name="Shape 809"/>
            <p:cNvSpPr/>
            <p:nvPr/>
          </p:nvSpPr>
          <p:spPr>
            <a:xfrm>
              <a:off x="7776991" y="42623"/>
              <a:ext cx="27309" cy="2732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10" name="Shape 810"/>
            <p:cNvSpPr/>
            <p:nvPr/>
          </p:nvSpPr>
          <p:spPr>
            <a:xfrm>
              <a:off x="7818490" y="43251"/>
              <a:ext cx="27308" cy="27308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11" name="Shape 811"/>
            <p:cNvSpPr/>
            <p:nvPr/>
          </p:nvSpPr>
          <p:spPr>
            <a:xfrm>
              <a:off x="3156947" y="79566"/>
              <a:ext cx="27308" cy="27308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12" name="Shape 812"/>
            <p:cNvSpPr/>
            <p:nvPr/>
          </p:nvSpPr>
          <p:spPr>
            <a:xfrm>
              <a:off x="8176157" y="13245"/>
              <a:ext cx="27308" cy="2732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13" name="Shape 813"/>
            <p:cNvSpPr/>
            <p:nvPr/>
          </p:nvSpPr>
          <p:spPr>
            <a:xfrm>
              <a:off x="5193104" y="79565"/>
              <a:ext cx="2732" cy="27308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14" name="Shape 814"/>
            <p:cNvSpPr/>
            <p:nvPr/>
          </p:nvSpPr>
          <p:spPr>
            <a:xfrm>
              <a:off x="9641232" y="71185"/>
              <a:ext cx="27666" cy="2732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15" name="Shape 815"/>
            <p:cNvSpPr/>
            <p:nvPr/>
          </p:nvSpPr>
          <p:spPr>
            <a:xfrm>
              <a:off x="9694585" y="100563"/>
              <a:ext cx="27666" cy="2732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16" name="Shape 816"/>
            <p:cNvSpPr/>
            <p:nvPr/>
          </p:nvSpPr>
          <p:spPr>
            <a:xfrm>
              <a:off x="6512309" y="21626"/>
              <a:ext cx="27308" cy="27308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17" name="Shape 817"/>
            <p:cNvSpPr/>
            <p:nvPr/>
          </p:nvSpPr>
          <p:spPr>
            <a:xfrm>
              <a:off x="5874039" y="6936"/>
              <a:ext cx="27309" cy="27309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18" name="Shape 818"/>
            <p:cNvSpPr/>
            <p:nvPr/>
          </p:nvSpPr>
          <p:spPr>
            <a:xfrm>
              <a:off x="3462069" y="35906"/>
              <a:ext cx="27666" cy="27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21600"/>
                    <a:pt x="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0" y="21600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19" name="Shape 819"/>
            <p:cNvSpPr/>
            <p:nvPr/>
          </p:nvSpPr>
          <p:spPr>
            <a:xfrm>
              <a:off x="3062904" y="94254"/>
              <a:ext cx="2732" cy="27308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20" name="Shape 820"/>
            <p:cNvSpPr/>
            <p:nvPr/>
          </p:nvSpPr>
          <p:spPr>
            <a:xfrm>
              <a:off x="9908000" y="35906"/>
              <a:ext cx="2732" cy="27308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21" name="Shape 821"/>
            <p:cNvSpPr/>
            <p:nvPr/>
          </p:nvSpPr>
          <p:spPr>
            <a:xfrm>
              <a:off x="9681920" y="14689"/>
              <a:ext cx="27308" cy="2730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22" name="Shape 822"/>
            <p:cNvSpPr/>
            <p:nvPr/>
          </p:nvSpPr>
          <p:spPr>
            <a:xfrm>
              <a:off x="9656232" y="14689"/>
              <a:ext cx="27308" cy="27308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23" name="Shape 823"/>
            <p:cNvSpPr/>
            <p:nvPr/>
          </p:nvSpPr>
          <p:spPr>
            <a:xfrm>
              <a:off x="9575214" y="14689"/>
              <a:ext cx="27308" cy="27308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24" name="Shape 824"/>
            <p:cNvSpPr/>
            <p:nvPr/>
          </p:nvSpPr>
          <p:spPr>
            <a:xfrm>
              <a:off x="9108860" y="115252"/>
              <a:ext cx="27308" cy="2732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25" name="Shape 825"/>
            <p:cNvSpPr/>
            <p:nvPr/>
          </p:nvSpPr>
          <p:spPr>
            <a:xfrm>
              <a:off x="8296697" y="87318"/>
              <a:ext cx="27309" cy="27309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26" name="Shape 826"/>
            <p:cNvSpPr/>
            <p:nvPr/>
          </p:nvSpPr>
          <p:spPr>
            <a:xfrm>
              <a:off x="8136636" y="6936"/>
              <a:ext cx="27308" cy="27309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27" name="Shape 827"/>
            <p:cNvSpPr/>
            <p:nvPr/>
          </p:nvSpPr>
          <p:spPr>
            <a:xfrm>
              <a:off x="7050567" y="6936"/>
              <a:ext cx="27308" cy="27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9600" h="21600" fill="norm" stroke="1" extrusionOk="0">
                  <a:moveTo>
                    <a:pt x="0" y="21600"/>
                  </a:moveTo>
                  <a:cubicBezTo>
                    <a:pt x="0" y="21600"/>
                    <a:pt x="21600" y="21600"/>
                    <a:pt x="0" y="216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60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28" name="Shape 828"/>
            <p:cNvSpPr/>
            <p:nvPr/>
          </p:nvSpPr>
          <p:spPr>
            <a:xfrm>
              <a:off x="7018181" y="0"/>
              <a:ext cx="27308" cy="2730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29" name="Shape 829"/>
            <p:cNvSpPr/>
            <p:nvPr/>
          </p:nvSpPr>
          <p:spPr>
            <a:xfrm>
              <a:off x="4128004" y="56496"/>
              <a:ext cx="27666" cy="2732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30" name="Shape 830"/>
            <p:cNvSpPr/>
            <p:nvPr/>
          </p:nvSpPr>
          <p:spPr>
            <a:xfrm>
              <a:off x="4061986" y="14689"/>
              <a:ext cx="27308" cy="27308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31" name="Shape 831"/>
            <p:cNvSpPr/>
            <p:nvPr/>
          </p:nvSpPr>
          <p:spPr>
            <a:xfrm>
              <a:off x="7376658" y="13245"/>
              <a:ext cx="27666" cy="2732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32" name="Shape 832"/>
            <p:cNvSpPr/>
            <p:nvPr/>
          </p:nvSpPr>
          <p:spPr>
            <a:xfrm>
              <a:off x="5101397" y="14689"/>
              <a:ext cx="27308" cy="27308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33" name="Shape 833"/>
            <p:cNvSpPr/>
            <p:nvPr/>
          </p:nvSpPr>
          <p:spPr>
            <a:xfrm>
              <a:off x="3248654" y="21625"/>
              <a:ext cx="2732" cy="27308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34" name="Shape 834"/>
            <p:cNvSpPr/>
            <p:nvPr/>
          </p:nvSpPr>
          <p:spPr>
            <a:xfrm>
              <a:off x="8217654" y="102007"/>
              <a:ext cx="27308" cy="2730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35" name="Shape 835"/>
            <p:cNvSpPr/>
            <p:nvPr/>
          </p:nvSpPr>
          <p:spPr>
            <a:xfrm>
              <a:off x="8271008" y="102007"/>
              <a:ext cx="27308" cy="2730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36" name="Shape 836"/>
            <p:cNvSpPr/>
            <p:nvPr/>
          </p:nvSpPr>
          <p:spPr>
            <a:xfrm>
              <a:off x="8736193" y="94254"/>
              <a:ext cx="2732" cy="27308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37" name="Shape 837"/>
            <p:cNvSpPr/>
            <p:nvPr/>
          </p:nvSpPr>
          <p:spPr>
            <a:xfrm>
              <a:off x="9015985" y="43251"/>
              <a:ext cx="27308" cy="2730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38" name="Shape 838"/>
            <p:cNvSpPr/>
            <p:nvPr/>
          </p:nvSpPr>
          <p:spPr>
            <a:xfrm>
              <a:off x="9508835" y="64876"/>
              <a:ext cx="2732" cy="27308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39" name="Shape 839"/>
            <p:cNvSpPr/>
            <p:nvPr/>
          </p:nvSpPr>
          <p:spPr>
            <a:xfrm>
              <a:off x="9641232" y="56496"/>
              <a:ext cx="27666" cy="2732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40" name="Shape 840"/>
            <p:cNvSpPr/>
            <p:nvPr/>
          </p:nvSpPr>
          <p:spPr>
            <a:xfrm>
              <a:off x="9656231" y="102007"/>
              <a:ext cx="27308" cy="2730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41" name="Shape 841"/>
            <p:cNvSpPr/>
            <p:nvPr/>
          </p:nvSpPr>
          <p:spPr>
            <a:xfrm>
              <a:off x="9854647" y="35906"/>
              <a:ext cx="2731" cy="27308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42" name="Shape 842"/>
            <p:cNvSpPr/>
            <p:nvPr/>
          </p:nvSpPr>
          <p:spPr>
            <a:xfrm>
              <a:off x="4714087" y="94254"/>
              <a:ext cx="27308" cy="27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0"/>
                    <a:pt x="0" y="0"/>
                    <a:pt x="0" y="21600"/>
                  </a:cubicBezTo>
                  <a:cubicBezTo>
                    <a:pt x="0" y="21600"/>
                    <a:pt x="0" y="21600"/>
                    <a:pt x="0" y="0"/>
                  </a:cubicBezTo>
                  <a:cubicBezTo>
                    <a:pt x="0" y="0"/>
                    <a:pt x="21600" y="0"/>
                    <a:pt x="21600" y="0"/>
                  </a:cubicBezTo>
                  <a:cubicBezTo>
                    <a:pt x="2160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43" name="Shape 843"/>
            <p:cNvSpPr/>
            <p:nvPr/>
          </p:nvSpPr>
          <p:spPr>
            <a:xfrm>
              <a:off x="1278515" y="50187"/>
              <a:ext cx="2732" cy="27308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44" name="Shape 844"/>
            <p:cNvSpPr/>
            <p:nvPr/>
          </p:nvSpPr>
          <p:spPr>
            <a:xfrm>
              <a:off x="6471620" y="35906"/>
              <a:ext cx="2731" cy="27308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45" name="Shape 845"/>
            <p:cNvSpPr/>
            <p:nvPr/>
          </p:nvSpPr>
          <p:spPr>
            <a:xfrm>
              <a:off x="6870785" y="6936"/>
              <a:ext cx="2732" cy="27308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3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917" name="Group 917"/>
          <p:cNvGrpSpPr/>
          <p:nvPr/>
        </p:nvGrpSpPr>
        <p:grpSpPr>
          <a:xfrm>
            <a:off x="10356742" y="2463076"/>
            <a:ext cx="683752" cy="668384"/>
            <a:chOff x="0" y="0"/>
            <a:chExt cx="683750" cy="668382"/>
          </a:xfrm>
        </p:grpSpPr>
        <p:sp>
          <p:nvSpPr>
            <p:cNvPr id="847" name="Shape 847"/>
            <p:cNvSpPr/>
            <p:nvPr/>
          </p:nvSpPr>
          <p:spPr>
            <a:xfrm>
              <a:off x="218930" y="37877"/>
              <a:ext cx="13548" cy="13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1600" y="0"/>
                    <a:pt x="2160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FEFE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48" name="Shape 848"/>
            <p:cNvSpPr/>
            <p:nvPr/>
          </p:nvSpPr>
          <p:spPr>
            <a:xfrm>
              <a:off x="11496" y="339290"/>
              <a:ext cx="1356" cy="13548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49" name="Shape 849"/>
            <p:cNvSpPr/>
            <p:nvPr/>
          </p:nvSpPr>
          <p:spPr>
            <a:xfrm>
              <a:off x="257030" y="82750"/>
              <a:ext cx="1356" cy="13548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50" name="Shape 850"/>
            <p:cNvSpPr/>
            <p:nvPr/>
          </p:nvSpPr>
          <p:spPr>
            <a:xfrm>
              <a:off x="279890" y="148790"/>
              <a:ext cx="13548" cy="1356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51" name="Shape 851"/>
            <p:cNvSpPr/>
            <p:nvPr/>
          </p:nvSpPr>
          <p:spPr>
            <a:xfrm>
              <a:off x="284123" y="139477"/>
              <a:ext cx="1" cy="13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52" name="Shape 852"/>
            <p:cNvSpPr/>
            <p:nvPr/>
          </p:nvSpPr>
          <p:spPr>
            <a:xfrm>
              <a:off x="284123" y="208904"/>
              <a:ext cx="1" cy="13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53" name="Shape 853"/>
            <p:cNvSpPr/>
            <p:nvPr/>
          </p:nvSpPr>
          <p:spPr>
            <a:xfrm>
              <a:off x="289203" y="208904"/>
              <a:ext cx="1" cy="13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54" name="Shape 854"/>
            <p:cNvSpPr/>
            <p:nvPr/>
          </p:nvSpPr>
          <p:spPr>
            <a:xfrm>
              <a:off x="205383" y="41094"/>
              <a:ext cx="13548" cy="1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3824" fill="norm" stroke="1" extrusionOk="0">
                  <a:moveTo>
                    <a:pt x="21600" y="13824"/>
                  </a:moveTo>
                  <a:cubicBezTo>
                    <a:pt x="10800" y="13824"/>
                    <a:pt x="0" y="-7776"/>
                    <a:pt x="0" y="3024"/>
                  </a:cubicBezTo>
                  <a:cubicBezTo>
                    <a:pt x="10800" y="3024"/>
                    <a:pt x="21600" y="13824"/>
                    <a:pt x="21600" y="13824"/>
                  </a:cubicBezTo>
                  <a:close/>
                </a:path>
              </a:pathLst>
            </a:custGeom>
            <a:solidFill>
              <a:srgbClr val="EFEFE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55" name="Shape 855"/>
            <p:cNvSpPr/>
            <p:nvPr/>
          </p:nvSpPr>
          <p:spPr>
            <a:xfrm>
              <a:off x="283276" y="207210"/>
              <a:ext cx="13548" cy="13548"/>
            </a:xfrm>
            <a:prstGeom prst="rect">
              <a:avLst/>
            </a:prstGeom>
            <a:solidFill>
              <a:srgbClr val="EFEFE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56" name="Shape 856"/>
            <p:cNvSpPr/>
            <p:nvPr/>
          </p:nvSpPr>
          <p:spPr>
            <a:xfrm>
              <a:off x="633797" y="273250"/>
              <a:ext cx="13547" cy="13548"/>
            </a:xfrm>
            <a:prstGeom prst="rect">
              <a:avLst/>
            </a:prstGeom>
            <a:solidFill>
              <a:srgbClr val="EFEFE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57" name="Shape 857"/>
            <p:cNvSpPr/>
            <p:nvPr/>
          </p:nvSpPr>
          <p:spPr>
            <a:xfrm>
              <a:off x="642264" y="258010"/>
              <a:ext cx="13547" cy="1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0" y="0"/>
                    <a:pt x="0" y="0"/>
                    <a:pt x="21600" y="0"/>
                  </a:cubicBezTo>
                  <a:close/>
                </a:path>
              </a:pathLst>
            </a:custGeom>
            <a:solidFill>
              <a:srgbClr val="EFEFE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58" name="Shape 858"/>
            <p:cNvSpPr/>
            <p:nvPr/>
          </p:nvSpPr>
          <p:spPr>
            <a:xfrm>
              <a:off x="279890" y="216524"/>
              <a:ext cx="13548" cy="13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EFE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59" name="Shape 859"/>
            <p:cNvSpPr/>
            <p:nvPr/>
          </p:nvSpPr>
          <p:spPr>
            <a:xfrm>
              <a:off x="660044" y="42110"/>
              <a:ext cx="1" cy="1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60" name="Shape 860"/>
            <p:cNvSpPr/>
            <p:nvPr/>
          </p:nvSpPr>
          <p:spPr>
            <a:xfrm>
              <a:off x="3030" y="323204"/>
              <a:ext cx="13547" cy="13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21600" y="21600"/>
                  </a:cubicBezTo>
                  <a:close/>
                </a:path>
              </a:pathLst>
            </a:custGeom>
            <a:solidFill>
              <a:srgbClr val="EFEFE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61" name="Shape 861"/>
            <p:cNvSpPr/>
            <p:nvPr/>
          </p:nvSpPr>
          <p:spPr>
            <a:xfrm>
              <a:off x="63143" y="459517"/>
              <a:ext cx="13547" cy="13547"/>
            </a:xfrm>
            <a:prstGeom prst="rect">
              <a:avLst/>
            </a:prstGeom>
            <a:solidFill>
              <a:srgbClr val="EFEFE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62" name="Shape 862"/>
            <p:cNvSpPr/>
            <p:nvPr/>
          </p:nvSpPr>
          <p:spPr>
            <a:xfrm>
              <a:off x="60603" y="455284"/>
              <a:ext cx="13548" cy="13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10800"/>
                    <a:pt x="0" y="10800"/>
                    <a:pt x="2160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FEFE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63" name="Shape 863"/>
            <p:cNvSpPr/>
            <p:nvPr/>
          </p:nvSpPr>
          <p:spPr>
            <a:xfrm>
              <a:off x="72456" y="473910"/>
              <a:ext cx="1" cy="1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0" h="21600" fill="norm" stroke="1" extrusionOk="0">
                  <a:moveTo>
                    <a:pt x="0" y="21600"/>
                  </a:move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64" name="Shape 864"/>
            <p:cNvSpPr/>
            <p:nvPr/>
          </p:nvSpPr>
          <p:spPr>
            <a:xfrm>
              <a:off x="22503" y="325743"/>
              <a:ext cx="13547" cy="13548"/>
            </a:xfrm>
            <a:prstGeom prst="rect">
              <a:avLst/>
            </a:prstGeom>
            <a:solidFill>
              <a:srgbClr val="EFEFE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65" name="Shape 865"/>
            <p:cNvSpPr/>
            <p:nvPr/>
          </p:nvSpPr>
          <p:spPr>
            <a:xfrm>
              <a:off x="103783" y="542490"/>
              <a:ext cx="13548" cy="13548"/>
            </a:xfrm>
            <a:prstGeom prst="rect">
              <a:avLst/>
            </a:prstGeom>
            <a:solidFill>
              <a:srgbClr val="EFEFE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66" name="Shape 866"/>
            <p:cNvSpPr/>
            <p:nvPr/>
          </p:nvSpPr>
          <p:spPr>
            <a:xfrm>
              <a:off x="1905" y="-1"/>
              <a:ext cx="681846" cy="668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9" h="20744" fill="norm" stroke="1" extrusionOk="0">
                  <a:moveTo>
                    <a:pt x="9186" y="17121"/>
                  </a:moveTo>
                  <a:cubicBezTo>
                    <a:pt x="8415" y="17626"/>
                    <a:pt x="7515" y="18257"/>
                    <a:pt x="6743" y="18889"/>
                  </a:cubicBezTo>
                  <a:cubicBezTo>
                    <a:pt x="6615" y="19015"/>
                    <a:pt x="6358" y="19142"/>
                    <a:pt x="6100" y="19268"/>
                  </a:cubicBezTo>
                  <a:cubicBezTo>
                    <a:pt x="6100" y="19268"/>
                    <a:pt x="6100" y="19268"/>
                    <a:pt x="6100" y="19268"/>
                  </a:cubicBezTo>
                  <a:cubicBezTo>
                    <a:pt x="5843" y="19521"/>
                    <a:pt x="5843" y="19521"/>
                    <a:pt x="5843" y="19521"/>
                  </a:cubicBezTo>
                  <a:cubicBezTo>
                    <a:pt x="5715" y="19521"/>
                    <a:pt x="5972" y="19394"/>
                    <a:pt x="5843" y="19394"/>
                  </a:cubicBezTo>
                  <a:cubicBezTo>
                    <a:pt x="5843" y="19521"/>
                    <a:pt x="5843" y="19521"/>
                    <a:pt x="5843" y="19521"/>
                  </a:cubicBezTo>
                  <a:cubicBezTo>
                    <a:pt x="5715" y="19521"/>
                    <a:pt x="5329" y="19899"/>
                    <a:pt x="5586" y="19647"/>
                  </a:cubicBezTo>
                  <a:cubicBezTo>
                    <a:pt x="5586" y="19773"/>
                    <a:pt x="4429" y="20026"/>
                    <a:pt x="5458" y="20278"/>
                  </a:cubicBezTo>
                  <a:cubicBezTo>
                    <a:pt x="5329" y="20026"/>
                    <a:pt x="5329" y="20152"/>
                    <a:pt x="5200" y="19899"/>
                  </a:cubicBezTo>
                  <a:cubicBezTo>
                    <a:pt x="5200" y="19899"/>
                    <a:pt x="5329" y="20026"/>
                    <a:pt x="5329" y="20026"/>
                  </a:cubicBezTo>
                  <a:cubicBezTo>
                    <a:pt x="4943" y="19394"/>
                    <a:pt x="4815" y="19394"/>
                    <a:pt x="4429" y="18889"/>
                  </a:cubicBezTo>
                  <a:cubicBezTo>
                    <a:pt x="4558" y="18889"/>
                    <a:pt x="4558" y="18889"/>
                    <a:pt x="4558" y="18889"/>
                  </a:cubicBezTo>
                  <a:cubicBezTo>
                    <a:pt x="4429" y="18763"/>
                    <a:pt x="4300" y="18636"/>
                    <a:pt x="4300" y="18636"/>
                  </a:cubicBezTo>
                  <a:cubicBezTo>
                    <a:pt x="4300" y="18763"/>
                    <a:pt x="4429" y="18636"/>
                    <a:pt x="4429" y="18889"/>
                  </a:cubicBezTo>
                  <a:cubicBezTo>
                    <a:pt x="4429" y="18889"/>
                    <a:pt x="4300" y="18636"/>
                    <a:pt x="4300" y="18763"/>
                  </a:cubicBezTo>
                  <a:cubicBezTo>
                    <a:pt x="4300" y="18636"/>
                    <a:pt x="4172" y="18510"/>
                    <a:pt x="4043" y="18384"/>
                  </a:cubicBezTo>
                  <a:cubicBezTo>
                    <a:pt x="4043" y="18131"/>
                    <a:pt x="3786" y="17878"/>
                    <a:pt x="3786" y="17752"/>
                  </a:cubicBezTo>
                  <a:cubicBezTo>
                    <a:pt x="3658" y="17626"/>
                    <a:pt x="3658" y="17626"/>
                    <a:pt x="3529" y="17373"/>
                  </a:cubicBezTo>
                  <a:cubicBezTo>
                    <a:pt x="3529" y="17247"/>
                    <a:pt x="3529" y="17373"/>
                    <a:pt x="3529" y="17247"/>
                  </a:cubicBezTo>
                  <a:cubicBezTo>
                    <a:pt x="3400" y="17121"/>
                    <a:pt x="3400" y="17121"/>
                    <a:pt x="3400" y="17121"/>
                  </a:cubicBezTo>
                  <a:cubicBezTo>
                    <a:pt x="3400" y="16994"/>
                    <a:pt x="3400" y="16994"/>
                    <a:pt x="3400" y="16994"/>
                  </a:cubicBezTo>
                  <a:cubicBezTo>
                    <a:pt x="3272" y="16868"/>
                    <a:pt x="3272" y="16868"/>
                    <a:pt x="3143" y="16742"/>
                  </a:cubicBezTo>
                  <a:cubicBezTo>
                    <a:pt x="3272" y="16742"/>
                    <a:pt x="3272" y="16742"/>
                    <a:pt x="3272" y="16742"/>
                  </a:cubicBezTo>
                  <a:cubicBezTo>
                    <a:pt x="3143" y="16615"/>
                    <a:pt x="3143" y="16615"/>
                    <a:pt x="3015" y="16363"/>
                  </a:cubicBezTo>
                  <a:cubicBezTo>
                    <a:pt x="3015" y="16363"/>
                    <a:pt x="3015" y="16363"/>
                    <a:pt x="3143" y="16489"/>
                  </a:cubicBezTo>
                  <a:cubicBezTo>
                    <a:pt x="3015" y="16363"/>
                    <a:pt x="3015" y="16236"/>
                    <a:pt x="3015" y="16236"/>
                  </a:cubicBezTo>
                  <a:cubicBezTo>
                    <a:pt x="3015" y="16236"/>
                    <a:pt x="3015" y="16363"/>
                    <a:pt x="3015" y="16363"/>
                  </a:cubicBezTo>
                  <a:cubicBezTo>
                    <a:pt x="2886" y="16236"/>
                    <a:pt x="2758" y="16110"/>
                    <a:pt x="2758" y="15984"/>
                  </a:cubicBezTo>
                  <a:cubicBezTo>
                    <a:pt x="2886" y="16110"/>
                    <a:pt x="2886" y="16110"/>
                    <a:pt x="2886" y="16110"/>
                  </a:cubicBezTo>
                  <a:cubicBezTo>
                    <a:pt x="2758" y="15857"/>
                    <a:pt x="2758" y="15984"/>
                    <a:pt x="2629" y="15731"/>
                  </a:cubicBezTo>
                  <a:cubicBezTo>
                    <a:pt x="2629" y="15731"/>
                    <a:pt x="2629" y="15731"/>
                    <a:pt x="2629" y="15731"/>
                  </a:cubicBezTo>
                  <a:cubicBezTo>
                    <a:pt x="2500" y="15605"/>
                    <a:pt x="2500" y="15352"/>
                    <a:pt x="2372" y="15099"/>
                  </a:cubicBezTo>
                  <a:cubicBezTo>
                    <a:pt x="2372" y="15099"/>
                    <a:pt x="2372" y="15099"/>
                    <a:pt x="2372" y="15099"/>
                  </a:cubicBezTo>
                  <a:cubicBezTo>
                    <a:pt x="2372" y="14973"/>
                    <a:pt x="2243" y="14973"/>
                    <a:pt x="2243" y="14973"/>
                  </a:cubicBezTo>
                  <a:cubicBezTo>
                    <a:pt x="2372" y="15099"/>
                    <a:pt x="2372" y="14973"/>
                    <a:pt x="2243" y="15099"/>
                  </a:cubicBezTo>
                  <a:cubicBezTo>
                    <a:pt x="2243" y="14847"/>
                    <a:pt x="2115" y="14721"/>
                    <a:pt x="1986" y="14468"/>
                  </a:cubicBezTo>
                  <a:cubicBezTo>
                    <a:pt x="1986" y="14468"/>
                    <a:pt x="2115" y="14468"/>
                    <a:pt x="2115" y="14594"/>
                  </a:cubicBezTo>
                  <a:cubicBezTo>
                    <a:pt x="2115" y="14721"/>
                    <a:pt x="2243" y="14721"/>
                    <a:pt x="2372" y="14847"/>
                  </a:cubicBezTo>
                  <a:cubicBezTo>
                    <a:pt x="2243" y="14721"/>
                    <a:pt x="2243" y="14594"/>
                    <a:pt x="2243" y="14594"/>
                  </a:cubicBezTo>
                  <a:cubicBezTo>
                    <a:pt x="2115" y="14594"/>
                    <a:pt x="2115" y="14594"/>
                    <a:pt x="2115" y="14594"/>
                  </a:cubicBezTo>
                  <a:cubicBezTo>
                    <a:pt x="2115" y="14468"/>
                    <a:pt x="2115" y="14468"/>
                    <a:pt x="2115" y="14468"/>
                  </a:cubicBezTo>
                  <a:cubicBezTo>
                    <a:pt x="1986" y="14468"/>
                    <a:pt x="2115" y="14594"/>
                    <a:pt x="1986" y="14468"/>
                  </a:cubicBezTo>
                  <a:cubicBezTo>
                    <a:pt x="1986" y="14215"/>
                    <a:pt x="1986" y="14342"/>
                    <a:pt x="1986" y="14342"/>
                  </a:cubicBezTo>
                  <a:cubicBezTo>
                    <a:pt x="1858" y="14089"/>
                    <a:pt x="1858" y="14215"/>
                    <a:pt x="1858" y="13963"/>
                  </a:cubicBezTo>
                  <a:cubicBezTo>
                    <a:pt x="1858" y="14089"/>
                    <a:pt x="1858" y="14089"/>
                    <a:pt x="1858" y="14089"/>
                  </a:cubicBezTo>
                  <a:cubicBezTo>
                    <a:pt x="1858" y="13836"/>
                    <a:pt x="1729" y="13584"/>
                    <a:pt x="1729" y="13457"/>
                  </a:cubicBezTo>
                  <a:cubicBezTo>
                    <a:pt x="1729" y="13584"/>
                    <a:pt x="1729" y="13584"/>
                    <a:pt x="1729" y="13584"/>
                  </a:cubicBezTo>
                  <a:cubicBezTo>
                    <a:pt x="1729" y="13584"/>
                    <a:pt x="1729" y="13584"/>
                    <a:pt x="1729" y="13584"/>
                  </a:cubicBezTo>
                  <a:cubicBezTo>
                    <a:pt x="1858" y="13836"/>
                    <a:pt x="1729" y="13457"/>
                    <a:pt x="1729" y="13457"/>
                  </a:cubicBezTo>
                  <a:cubicBezTo>
                    <a:pt x="1729" y="13457"/>
                    <a:pt x="1600" y="13205"/>
                    <a:pt x="1600" y="13078"/>
                  </a:cubicBezTo>
                  <a:cubicBezTo>
                    <a:pt x="1600" y="13205"/>
                    <a:pt x="1600" y="13205"/>
                    <a:pt x="1600" y="13205"/>
                  </a:cubicBezTo>
                  <a:cubicBezTo>
                    <a:pt x="1343" y="12826"/>
                    <a:pt x="1600" y="13205"/>
                    <a:pt x="1472" y="12826"/>
                  </a:cubicBezTo>
                  <a:cubicBezTo>
                    <a:pt x="1343" y="12573"/>
                    <a:pt x="1472" y="12826"/>
                    <a:pt x="1472" y="12699"/>
                  </a:cubicBezTo>
                  <a:cubicBezTo>
                    <a:pt x="1343" y="12573"/>
                    <a:pt x="1343" y="12447"/>
                    <a:pt x="1343" y="12194"/>
                  </a:cubicBezTo>
                  <a:cubicBezTo>
                    <a:pt x="1343" y="12194"/>
                    <a:pt x="1215" y="12068"/>
                    <a:pt x="1343" y="11942"/>
                  </a:cubicBezTo>
                  <a:cubicBezTo>
                    <a:pt x="1215" y="11815"/>
                    <a:pt x="1215" y="11563"/>
                    <a:pt x="1086" y="11436"/>
                  </a:cubicBezTo>
                  <a:cubicBezTo>
                    <a:pt x="1215" y="11689"/>
                    <a:pt x="1215" y="11689"/>
                    <a:pt x="1215" y="12068"/>
                  </a:cubicBezTo>
                  <a:cubicBezTo>
                    <a:pt x="1215" y="11942"/>
                    <a:pt x="1215" y="11942"/>
                    <a:pt x="1215" y="11942"/>
                  </a:cubicBezTo>
                  <a:cubicBezTo>
                    <a:pt x="1215" y="11689"/>
                    <a:pt x="1086" y="11436"/>
                    <a:pt x="1086" y="11310"/>
                  </a:cubicBezTo>
                  <a:cubicBezTo>
                    <a:pt x="1086" y="11310"/>
                    <a:pt x="1086" y="11310"/>
                    <a:pt x="1086" y="11310"/>
                  </a:cubicBezTo>
                  <a:cubicBezTo>
                    <a:pt x="958" y="11057"/>
                    <a:pt x="829" y="10931"/>
                    <a:pt x="829" y="10678"/>
                  </a:cubicBezTo>
                  <a:cubicBezTo>
                    <a:pt x="829" y="10678"/>
                    <a:pt x="829" y="10805"/>
                    <a:pt x="958" y="10931"/>
                  </a:cubicBezTo>
                  <a:cubicBezTo>
                    <a:pt x="958" y="10678"/>
                    <a:pt x="829" y="10678"/>
                    <a:pt x="829" y="10426"/>
                  </a:cubicBezTo>
                  <a:cubicBezTo>
                    <a:pt x="829" y="10426"/>
                    <a:pt x="829" y="10678"/>
                    <a:pt x="958" y="10678"/>
                  </a:cubicBezTo>
                  <a:cubicBezTo>
                    <a:pt x="829" y="10299"/>
                    <a:pt x="829" y="10299"/>
                    <a:pt x="829" y="10299"/>
                  </a:cubicBezTo>
                  <a:cubicBezTo>
                    <a:pt x="829" y="10299"/>
                    <a:pt x="829" y="10299"/>
                    <a:pt x="829" y="10299"/>
                  </a:cubicBezTo>
                  <a:cubicBezTo>
                    <a:pt x="829" y="10299"/>
                    <a:pt x="829" y="10047"/>
                    <a:pt x="700" y="9921"/>
                  </a:cubicBezTo>
                  <a:cubicBezTo>
                    <a:pt x="700" y="9415"/>
                    <a:pt x="572" y="9289"/>
                    <a:pt x="572" y="9036"/>
                  </a:cubicBezTo>
                  <a:cubicBezTo>
                    <a:pt x="572" y="9036"/>
                    <a:pt x="572" y="8910"/>
                    <a:pt x="572" y="9036"/>
                  </a:cubicBezTo>
                  <a:cubicBezTo>
                    <a:pt x="572" y="9163"/>
                    <a:pt x="572" y="9036"/>
                    <a:pt x="572" y="9163"/>
                  </a:cubicBezTo>
                  <a:cubicBezTo>
                    <a:pt x="572" y="9036"/>
                    <a:pt x="572" y="8784"/>
                    <a:pt x="572" y="8910"/>
                  </a:cubicBezTo>
                  <a:cubicBezTo>
                    <a:pt x="572" y="8657"/>
                    <a:pt x="572" y="8910"/>
                    <a:pt x="572" y="8784"/>
                  </a:cubicBezTo>
                  <a:cubicBezTo>
                    <a:pt x="572" y="8405"/>
                    <a:pt x="572" y="8405"/>
                    <a:pt x="572" y="8405"/>
                  </a:cubicBezTo>
                  <a:cubicBezTo>
                    <a:pt x="572" y="8531"/>
                    <a:pt x="572" y="8657"/>
                    <a:pt x="443" y="8405"/>
                  </a:cubicBezTo>
                  <a:cubicBezTo>
                    <a:pt x="443" y="8278"/>
                    <a:pt x="443" y="8152"/>
                    <a:pt x="443" y="8026"/>
                  </a:cubicBezTo>
                  <a:cubicBezTo>
                    <a:pt x="443" y="8026"/>
                    <a:pt x="443" y="7899"/>
                    <a:pt x="443" y="8026"/>
                  </a:cubicBezTo>
                  <a:cubicBezTo>
                    <a:pt x="572" y="8026"/>
                    <a:pt x="443" y="7899"/>
                    <a:pt x="443" y="7773"/>
                  </a:cubicBezTo>
                  <a:cubicBezTo>
                    <a:pt x="443" y="8026"/>
                    <a:pt x="443" y="7394"/>
                    <a:pt x="443" y="7521"/>
                  </a:cubicBezTo>
                  <a:cubicBezTo>
                    <a:pt x="443" y="7394"/>
                    <a:pt x="443" y="7394"/>
                    <a:pt x="443" y="7394"/>
                  </a:cubicBezTo>
                  <a:cubicBezTo>
                    <a:pt x="443" y="7394"/>
                    <a:pt x="443" y="7394"/>
                    <a:pt x="443" y="7521"/>
                  </a:cubicBezTo>
                  <a:cubicBezTo>
                    <a:pt x="443" y="7394"/>
                    <a:pt x="443" y="7268"/>
                    <a:pt x="443" y="7268"/>
                  </a:cubicBezTo>
                  <a:cubicBezTo>
                    <a:pt x="443" y="7142"/>
                    <a:pt x="443" y="6889"/>
                    <a:pt x="443" y="6889"/>
                  </a:cubicBezTo>
                  <a:cubicBezTo>
                    <a:pt x="443" y="6889"/>
                    <a:pt x="572" y="6636"/>
                    <a:pt x="572" y="6636"/>
                  </a:cubicBezTo>
                  <a:cubicBezTo>
                    <a:pt x="572" y="6510"/>
                    <a:pt x="572" y="6636"/>
                    <a:pt x="443" y="6636"/>
                  </a:cubicBezTo>
                  <a:cubicBezTo>
                    <a:pt x="572" y="6257"/>
                    <a:pt x="572" y="6257"/>
                    <a:pt x="572" y="6257"/>
                  </a:cubicBezTo>
                  <a:cubicBezTo>
                    <a:pt x="572" y="6257"/>
                    <a:pt x="700" y="6257"/>
                    <a:pt x="700" y="6257"/>
                  </a:cubicBezTo>
                  <a:cubicBezTo>
                    <a:pt x="700" y="6131"/>
                    <a:pt x="572" y="6257"/>
                    <a:pt x="572" y="6005"/>
                  </a:cubicBezTo>
                  <a:cubicBezTo>
                    <a:pt x="700" y="6131"/>
                    <a:pt x="700" y="5752"/>
                    <a:pt x="700" y="6005"/>
                  </a:cubicBezTo>
                  <a:cubicBezTo>
                    <a:pt x="829" y="5878"/>
                    <a:pt x="829" y="5499"/>
                    <a:pt x="829" y="5373"/>
                  </a:cubicBezTo>
                  <a:cubicBezTo>
                    <a:pt x="829" y="5247"/>
                    <a:pt x="829" y="5499"/>
                    <a:pt x="829" y="5499"/>
                  </a:cubicBezTo>
                  <a:cubicBezTo>
                    <a:pt x="958" y="4994"/>
                    <a:pt x="829" y="4994"/>
                    <a:pt x="958" y="4615"/>
                  </a:cubicBezTo>
                  <a:cubicBezTo>
                    <a:pt x="958" y="4742"/>
                    <a:pt x="958" y="4742"/>
                    <a:pt x="958" y="4742"/>
                  </a:cubicBezTo>
                  <a:cubicBezTo>
                    <a:pt x="958" y="4489"/>
                    <a:pt x="958" y="4489"/>
                    <a:pt x="1086" y="4363"/>
                  </a:cubicBezTo>
                  <a:cubicBezTo>
                    <a:pt x="1086" y="4489"/>
                    <a:pt x="1215" y="4236"/>
                    <a:pt x="1472" y="3857"/>
                  </a:cubicBezTo>
                  <a:cubicBezTo>
                    <a:pt x="1472" y="3731"/>
                    <a:pt x="1343" y="3984"/>
                    <a:pt x="1343" y="3984"/>
                  </a:cubicBezTo>
                  <a:cubicBezTo>
                    <a:pt x="1343" y="3731"/>
                    <a:pt x="1343" y="3731"/>
                    <a:pt x="1343" y="3731"/>
                  </a:cubicBezTo>
                  <a:cubicBezTo>
                    <a:pt x="1343" y="3731"/>
                    <a:pt x="1343" y="3731"/>
                    <a:pt x="1343" y="3731"/>
                  </a:cubicBezTo>
                  <a:cubicBezTo>
                    <a:pt x="1472" y="3478"/>
                    <a:pt x="1600" y="3352"/>
                    <a:pt x="1600" y="3352"/>
                  </a:cubicBezTo>
                  <a:cubicBezTo>
                    <a:pt x="1858" y="3226"/>
                    <a:pt x="1858" y="3226"/>
                    <a:pt x="1858" y="3226"/>
                  </a:cubicBezTo>
                  <a:cubicBezTo>
                    <a:pt x="1729" y="3226"/>
                    <a:pt x="1729" y="3226"/>
                    <a:pt x="1729" y="3226"/>
                  </a:cubicBezTo>
                  <a:cubicBezTo>
                    <a:pt x="1729" y="3226"/>
                    <a:pt x="1858" y="2973"/>
                    <a:pt x="1986" y="2973"/>
                  </a:cubicBezTo>
                  <a:cubicBezTo>
                    <a:pt x="1986" y="2721"/>
                    <a:pt x="2115" y="2594"/>
                    <a:pt x="2243" y="2594"/>
                  </a:cubicBezTo>
                  <a:cubicBezTo>
                    <a:pt x="2243" y="2594"/>
                    <a:pt x="2115" y="2594"/>
                    <a:pt x="2243" y="2468"/>
                  </a:cubicBezTo>
                  <a:cubicBezTo>
                    <a:pt x="2243" y="2468"/>
                    <a:pt x="2500" y="2215"/>
                    <a:pt x="2500" y="2215"/>
                  </a:cubicBezTo>
                  <a:cubicBezTo>
                    <a:pt x="2629" y="2089"/>
                    <a:pt x="2758" y="1963"/>
                    <a:pt x="2758" y="1963"/>
                  </a:cubicBezTo>
                  <a:cubicBezTo>
                    <a:pt x="2758" y="2089"/>
                    <a:pt x="2758" y="2089"/>
                    <a:pt x="2758" y="2089"/>
                  </a:cubicBezTo>
                  <a:cubicBezTo>
                    <a:pt x="2758" y="1963"/>
                    <a:pt x="2886" y="1836"/>
                    <a:pt x="3143" y="1584"/>
                  </a:cubicBezTo>
                  <a:cubicBezTo>
                    <a:pt x="3143" y="1710"/>
                    <a:pt x="3272" y="1457"/>
                    <a:pt x="3400" y="1457"/>
                  </a:cubicBezTo>
                  <a:cubicBezTo>
                    <a:pt x="3400" y="1457"/>
                    <a:pt x="3786" y="1331"/>
                    <a:pt x="3786" y="1205"/>
                  </a:cubicBezTo>
                  <a:cubicBezTo>
                    <a:pt x="3915" y="1205"/>
                    <a:pt x="3915" y="1205"/>
                    <a:pt x="4043" y="1205"/>
                  </a:cubicBezTo>
                  <a:cubicBezTo>
                    <a:pt x="4043" y="1078"/>
                    <a:pt x="4043" y="1078"/>
                    <a:pt x="4043" y="1078"/>
                  </a:cubicBezTo>
                  <a:cubicBezTo>
                    <a:pt x="4172" y="1078"/>
                    <a:pt x="4429" y="1078"/>
                    <a:pt x="4686" y="1078"/>
                  </a:cubicBezTo>
                  <a:cubicBezTo>
                    <a:pt x="4815" y="952"/>
                    <a:pt x="4815" y="952"/>
                    <a:pt x="4815" y="952"/>
                  </a:cubicBezTo>
                  <a:cubicBezTo>
                    <a:pt x="4943" y="952"/>
                    <a:pt x="4943" y="952"/>
                    <a:pt x="4943" y="952"/>
                  </a:cubicBezTo>
                  <a:cubicBezTo>
                    <a:pt x="4943" y="952"/>
                    <a:pt x="5072" y="952"/>
                    <a:pt x="4943" y="952"/>
                  </a:cubicBezTo>
                  <a:cubicBezTo>
                    <a:pt x="5072" y="952"/>
                    <a:pt x="5072" y="952"/>
                    <a:pt x="5072" y="952"/>
                  </a:cubicBezTo>
                  <a:cubicBezTo>
                    <a:pt x="5072" y="952"/>
                    <a:pt x="5200" y="952"/>
                    <a:pt x="5458" y="952"/>
                  </a:cubicBezTo>
                  <a:cubicBezTo>
                    <a:pt x="5458" y="952"/>
                    <a:pt x="5458" y="952"/>
                    <a:pt x="5458" y="952"/>
                  </a:cubicBezTo>
                  <a:cubicBezTo>
                    <a:pt x="5458" y="952"/>
                    <a:pt x="5458" y="952"/>
                    <a:pt x="5586" y="1078"/>
                  </a:cubicBezTo>
                  <a:cubicBezTo>
                    <a:pt x="5458" y="952"/>
                    <a:pt x="5843" y="1078"/>
                    <a:pt x="5586" y="952"/>
                  </a:cubicBezTo>
                  <a:cubicBezTo>
                    <a:pt x="5586" y="952"/>
                    <a:pt x="5715" y="952"/>
                    <a:pt x="5843" y="952"/>
                  </a:cubicBezTo>
                  <a:cubicBezTo>
                    <a:pt x="5972" y="1078"/>
                    <a:pt x="5972" y="1078"/>
                    <a:pt x="5972" y="1078"/>
                  </a:cubicBezTo>
                  <a:cubicBezTo>
                    <a:pt x="6100" y="1078"/>
                    <a:pt x="6100" y="1078"/>
                    <a:pt x="6100" y="1078"/>
                  </a:cubicBezTo>
                  <a:cubicBezTo>
                    <a:pt x="6229" y="1078"/>
                    <a:pt x="6229" y="1205"/>
                    <a:pt x="6358" y="1205"/>
                  </a:cubicBezTo>
                  <a:cubicBezTo>
                    <a:pt x="6229" y="1205"/>
                    <a:pt x="6100" y="1205"/>
                    <a:pt x="6358" y="1331"/>
                  </a:cubicBezTo>
                  <a:cubicBezTo>
                    <a:pt x="6229" y="1205"/>
                    <a:pt x="6100" y="1205"/>
                    <a:pt x="5972" y="1205"/>
                  </a:cubicBezTo>
                  <a:cubicBezTo>
                    <a:pt x="6100" y="1205"/>
                    <a:pt x="6100" y="1205"/>
                    <a:pt x="5972" y="1205"/>
                  </a:cubicBezTo>
                  <a:cubicBezTo>
                    <a:pt x="6229" y="1331"/>
                    <a:pt x="6100" y="1205"/>
                    <a:pt x="6358" y="1331"/>
                  </a:cubicBezTo>
                  <a:cubicBezTo>
                    <a:pt x="6358" y="1331"/>
                    <a:pt x="6358" y="1331"/>
                    <a:pt x="6486" y="1457"/>
                  </a:cubicBezTo>
                  <a:cubicBezTo>
                    <a:pt x="6358" y="1331"/>
                    <a:pt x="6358" y="1331"/>
                    <a:pt x="6358" y="1331"/>
                  </a:cubicBezTo>
                  <a:cubicBezTo>
                    <a:pt x="6486" y="1457"/>
                    <a:pt x="6486" y="1457"/>
                    <a:pt x="6486" y="1457"/>
                  </a:cubicBezTo>
                  <a:cubicBezTo>
                    <a:pt x="6358" y="1331"/>
                    <a:pt x="6358" y="1331"/>
                    <a:pt x="6358" y="1331"/>
                  </a:cubicBezTo>
                  <a:cubicBezTo>
                    <a:pt x="6358" y="1331"/>
                    <a:pt x="6615" y="1457"/>
                    <a:pt x="6615" y="1457"/>
                  </a:cubicBezTo>
                  <a:cubicBezTo>
                    <a:pt x="6486" y="1331"/>
                    <a:pt x="7000" y="1710"/>
                    <a:pt x="7000" y="1584"/>
                  </a:cubicBezTo>
                  <a:cubicBezTo>
                    <a:pt x="7000" y="1584"/>
                    <a:pt x="7129" y="1710"/>
                    <a:pt x="7129" y="1710"/>
                  </a:cubicBezTo>
                  <a:cubicBezTo>
                    <a:pt x="7000" y="1584"/>
                    <a:pt x="7258" y="1836"/>
                    <a:pt x="7129" y="1836"/>
                  </a:cubicBezTo>
                  <a:cubicBezTo>
                    <a:pt x="7258" y="1963"/>
                    <a:pt x="7129" y="1710"/>
                    <a:pt x="7129" y="1836"/>
                  </a:cubicBezTo>
                  <a:cubicBezTo>
                    <a:pt x="7258" y="1836"/>
                    <a:pt x="7258" y="1963"/>
                    <a:pt x="7386" y="1963"/>
                  </a:cubicBezTo>
                  <a:cubicBezTo>
                    <a:pt x="7258" y="1963"/>
                    <a:pt x="7258" y="1963"/>
                    <a:pt x="7258" y="1963"/>
                  </a:cubicBezTo>
                  <a:cubicBezTo>
                    <a:pt x="7386" y="2089"/>
                    <a:pt x="7386" y="2089"/>
                    <a:pt x="7386" y="2089"/>
                  </a:cubicBezTo>
                  <a:cubicBezTo>
                    <a:pt x="7515" y="2089"/>
                    <a:pt x="7258" y="1963"/>
                    <a:pt x="7515" y="2089"/>
                  </a:cubicBezTo>
                  <a:cubicBezTo>
                    <a:pt x="7515" y="2089"/>
                    <a:pt x="7643" y="2215"/>
                    <a:pt x="7643" y="2215"/>
                  </a:cubicBezTo>
                  <a:cubicBezTo>
                    <a:pt x="7515" y="2215"/>
                    <a:pt x="7515" y="2342"/>
                    <a:pt x="7386" y="2215"/>
                  </a:cubicBezTo>
                  <a:cubicBezTo>
                    <a:pt x="7515" y="2215"/>
                    <a:pt x="7772" y="2594"/>
                    <a:pt x="7643" y="2468"/>
                  </a:cubicBezTo>
                  <a:cubicBezTo>
                    <a:pt x="7772" y="2594"/>
                    <a:pt x="7772" y="2594"/>
                    <a:pt x="7772" y="2594"/>
                  </a:cubicBezTo>
                  <a:cubicBezTo>
                    <a:pt x="7772" y="2468"/>
                    <a:pt x="7643" y="2215"/>
                    <a:pt x="7772" y="2468"/>
                  </a:cubicBezTo>
                  <a:cubicBezTo>
                    <a:pt x="7772" y="2468"/>
                    <a:pt x="7772" y="2468"/>
                    <a:pt x="7772" y="2468"/>
                  </a:cubicBezTo>
                  <a:cubicBezTo>
                    <a:pt x="7900" y="2594"/>
                    <a:pt x="7900" y="2594"/>
                    <a:pt x="7900" y="2594"/>
                  </a:cubicBezTo>
                  <a:cubicBezTo>
                    <a:pt x="8029" y="2721"/>
                    <a:pt x="8029" y="2721"/>
                    <a:pt x="8029" y="2721"/>
                  </a:cubicBezTo>
                  <a:cubicBezTo>
                    <a:pt x="8029" y="2721"/>
                    <a:pt x="8029" y="2721"/>
                    <a:pt x="8029" y="2847"/>
                  </a:cubicBezTo>
                  <a:cubicBezTo>
                    <a:pt x="8029" y="2847"/>
                    <a:pt x="8158" y="2847"/>
                    <a:pt x="8029" y="2847"/>
                  </a:cubicBezTo>
                  <a:cubicBezTo>
                    <a:pt x="8158" y="3099"/>
                    <a:pt x="8158" y="3099"/>
                    <a:pt x="8286" y="3099"/>
                  </a:cubicBezTo>
                  <a:cubicBezTo>
                    <a:pt x="8286" y="3226"/>
                    <a:pt x="8286" y="3226"/>
                    <a:pt x="8286" y="3226"/>
                  </a:cubicBezTo>
                  <a:cubicBezTo>
                    <a:pt x="8286" y="3352"/>
                    <a:pt x="8543" y="3605"/>
                    <a:pt x="8543" y="3731"/>
                  </a:cubicBezTo>
                  <a:cubicBezTo>
                    <a:pt x="8543" y="3984"/>
                    <a:pt x="8543" y="3731"/>
                    <a:pt x="8543" y="3857"/>
                  </a:cubicBezTo>
                  <a:cubicBezTo>
                    <a:pt x="8543" y="3984"/>
                    <a:pt x="8800" y="4489"/>
                    <a:pt x="8929" y="4868"/>
                  </a:cubicBezTo>
                  <a:cubicBezTo>
                    <a:pt x="8929" y="4868"/>
                    <a:pt x="8929" y="4994"/>
                    <a:pt x="9058" y="5121"/>
                  </a:cubicBezTo>
                  <a:cubicBezTo>
                    <a:pt x="8929" y="4994"/>
                    <a:pt x="9058" y="5499"/>
                    <a:pt x="8929" y="5121"/>
                  </a:cubicBezTo>
                  <a:cubicBezTo>
                    <a:pt x="9058" y="5373"/>
                    <a:pt x="9058" y="5373"/>
                    <a:pt x="9058" y="5373"/>
                  </a:cubicBezTo>
                  <a:cubicBezTo>
                    <a:pt x="9058" y="5499"/>
                    <a:pt x="8929" y="4994"/>
                    <a:pt x="8929" y="5247"/>
                  </a:cubicBezTo>
                  <a:cubicBezTo>
                    <a:pt x="8929" y="5373"/>
                    <a:pt x="9058" y="5626"/>
                    <a:pt x="9058" y="5878"/>
                  </a:cubicBezTo>
                  <a:cubicBezTo>
                    <a:pt x="8929" y="5752"/>
                    <a:pt x="9058" y="6005"/>
                    <a:pt x="9058" y="6005"/>
                  </a:cubicBezTo>
                  <a:cubicBezTo>
                    <a:pt x="8929" y="5752"/>
                    <a:pt x="8929" y="5752"/>
                    <a:pt x="8929" y="5752"/>
                  </a:cubicBezTo>
                  <a:cubicBezTo>
                    <a:pt x="8929" y="5878"/>
                    <a:pt x="8929" y="5878"/>
                    <a:pt x="8929" y="5878"/>
                  </a:cubicBezTo>
                  <a:cubicBezTo>
                    <a:pt x="9058" y="6384"/>
                    <a:pt x="9058" y="6005"/>
                    <a:pt x="9058" y="6257"/>
                  </a:cubicBezTo>
                  <a:cubicBezTo>
                    <a:pt x="9058" y="6510"/>
                    <a:pt x="9058" y="6510"/>
                    <a:pt x="9058" y="6510"/>
                  </a:cubicBezTo>
                  <a:cubicBezTo>
                    <a:pt x="9058" y="6510"/>
                    <a:pt x="9058" y="6636"/>
                    <a:pt x="9058" y="6763"/>
                  </a:cubicBezTo>
                  <a:cubicBezTo>
                    <a:pt x="9058" y="6636"/>
                    <a:pt x="9058" y="6384"/>
                    <a:pt x="9058" y="6510"/>
                  </a:cubicBezTo>
                  <a:cubicBezTo>
                    <a:pt x="9058" y="6636"/>
                    <a:pt x="9058" y="7015"/>
                    <a:pt x="9058" y="7015"/>
                  </a:cubicBezTo>
                  <a:cubicBezTo>
                    <a:pt x="9186" y="6636"/>
                    <a:pt x="9058" y="6763"/>
                    <a:pt x="9186" y="6384"/>
                  </a:cubicBezTo>
                  <a:cubicBezTo>
                    <a:pt x="9186" y="6257"/>
                    <a:pt x="9186" y="6257"/>
                    <a:pt x="9186" y="6005"/>
                  </a:cubicBezTo>
                  <a:cubicBezTo>
                    <a:pt x="9186" y="6257"/>
                    <a:pt x="9186" y="6005"/>
                    <a:pt x="9186" y="6005"/>
                  </a:cubicBezTo>
                  <a:cubicBezTo>
                    <a:pt x="9186" y="6005"/>
                    <a:pt x="9058" y="5752"/>
                    <a:pt x="9058" y="5752"/>
                  </a:cubicBezTo>
                  <a:cubicBezTo>
                    <a:pt x="9058" y="5626"/>
                    <a:pt x="9186" y="5878"/>
                    <a:pt x="9186" y="5626"/>
                  </a:cubicBezTo>
                  <a:cubicBezTo>
                    <a:pt x="9058" y="5626"/>
                    <a:pt x="9058" y="5626"/>
                    <a:pt x="9058" y="5626"/>
                  </a:cubicBezTo>
                  <a:cubicBezTo>
                    <a:pt x="9058" y="5499"/>
                    <a:pt x="9186" y="5626"/>
                    <a:pt x="9058" y="5373"/>
                  </a:cubicBezTo>
                  <a:cubicBezTo>
                    <a:pt x="9186" y="5499"/>
                    <a:pt x="9186" y="5373"/>
                    <a:pt x="9186" y="5626"/>
                  </a:cubicBezTo>
                  <a:cubicBezTo>
                    <a:pt x="9186" y="5373"/>
                    <a:pt x="9058" y="5121"/>
                    <a:pt x="9058" y="4868"/>
                  </a:cubicBezTo>
                  <a:cubicBezTo>
                    <a:pt x="9058" y="4994"/>
                    <a:pt x="9058" y="4994"/>
                    <a:pt x="9058" y="4994"/>
                  </a:cubicBezTo>
                  <a:cubicBezTo>
                    <a:pt x="9058" y="4868"/>
                    <a:pt x="8929" y="4742"/>
                    <a:pt x="8929" y="4742"/>
                  </a:cubicBezTo>
                  <a:cubicBezTo>
                    <a:pt x="8929" y="4489"/>
                    <a:pt x="9058" y="4868"/>
                    <a:pt x="9058" y="4742"/>
                  </a:cubicBezTo>
                  <a:cubicBezTo>
                    <a:pt x="8929" y="4489"/>
                    <a:pt x="8929" y="4489"/>
                    <a:pt x="8929" y="4489"/>
                  </a:cubicBezTo>
                  <a:cubicBezTo>
                    <a:pt x="8929" y="4489"/>
                    <a:pt x="8929" y="4489"/>
                    <a:pt x="8929" y="4489"/>
                  </a:cubicBezTo>
                  <a:cubicBezTo>
                    <a:pt x="8929" y="4489"/>
                    <a:pt x="8929" y="4363"/>
                    <a:pt x="8929" y="4363"/>
                  </a:cubicBezTo>
                  <a:cubicBezTo>
                    <a:pt x="8929" y="4363"/>
                    <a:pt x="8929" y="4489"/>
                    <a:pt x="9058" y="4489"/>
                  </a:cubicBezTo>
                  <a:cubicBezTo>
                    <a:pt x="8929" y="4236"/>
                    <a:pt x="8929" y="4236"/>
                    <a:pt x="8929" y="4236"/>
                  </a:cubicBezTo>
                  <a:cubicBezTo>
                    <a:pt x="8929" y="4236"/>
                    <a:pt x="8800" y="3984"/>
                    <a:pt x="8929" y="4236"/>
                  </a:cubicBezTo>
                  <a:cubicBezTo>
                    <a:pt x="8672" y="3731"/>
                    <a:pt x="8672" y="3731"/>
                    <a:pt x="8672" y="3731"/>
                  </a:cubicBezTo>
                  <a:cubicBezTo>
                    <a:pt x="8800" y="3731"/>
                    <a:pt x="8800" y="3731"/>
                    <a:pt x="8800" y="3731"/>
                  </a:cubicBezTo>
                  <a:cubicBezTo>
                    <a:pt x="8672" y="3605"/>
                    <a:pt x="8672" y="3605"/>
                    <a:pt x="8800" y="3731"/>
                  </a:cubicBezTo>
                  <a:cubicBezTo>
                    <a:pt x="8672" y="3605"/>
                    <a:pt x="8415" y="3099"/>
                    <a:pt x="8543" y="3226"/>
                  </a:cubicBezTo>
                  <a:cubicBezTo>
                    <a:pt x="8286" y="2847"/>
                    <a:pt x="8286" y="2721"/>
                    <a:pt x="8029" y="2468"/>
                  </a:cubicBezTo>
                  <a:cubicBezTo>
                    <a:pt x="8158" y="2721"/>
                    <a:pt x="7772" y="2089"/>
                    <a:pt x="8029" y="2342"/>
                  </a:cubicBezTo>
                  <a:cubicBezTo>
                    <a:pt x="7900" y="2215"/>
                    <a:pt x="7900" y="2215"/>
                    <a:pt x="7772" y="2089"/>
                  </a:cubicBezTo>
                  <a:cubicBezTo>
                    <a:pt x="7643" y="1963"/>
                    <a:pt x="7772" y="1963"/>
                    <a:pt x="7900" y="2089"/>
                  </a:cubicBezTo>
                  <a:cubicBezTo>
                    <a:pt x="7643" y="1963"/>
                    <a:pt x="7643" y="1963"/>
                    <a:pt x="7643" y="1963"/>
                  </a:cubicBezTo>
                  <a:cubicBezTo>
                    <a:pt x="7643" y="1963"/>
                    <a:pt x="7643" y="1963"/>
                    <a:pt x="7643" y="1963"/>
                  </a:cubicBezTo>
                  <a:cubicBezTo>
                    <a:pt x="7515" y="1836"/>
                    <a:pt x="7515" y="1836"/>
                    <a:pt x="7515" y="1836"/>
                  </a:cubicBezTo>
                  <a:cubicBezTo>
                    <a:pt x="7515" y="1710"/>
                    <a:pt x="7515" y="1836"/>
                    <a:pt x="7386" y="1710"/>
                  </a:cubicBezTo>
                  <a:cubicBezTo>
                    <a:pt x="7386" y="1710"/>
                    <a:pt x="7386" y="1710"/>
                    <a:pt x="7386" y="1710"/>
                  </a:cubicBezTo>
                  <a:cubicBezTo>
                    <a:pt x="7258" y="1584"/>
                    <a:pt x="7258" y="1584"/>
                    <a:pt x="7258" y="1584"/>
                  </a:cubicBezTo>
                  <a:cubicBezTo>
                    <a:pt x="7386" y="1584"/>
                    <a:pt x="7258" y="1584"/>
                    <a:pt x="7129" y="1457"/>
                  </a:cubicBezTo>
                  <a:cubicBezTo>
                    <a:pt x="7129" y="1457"/>
                    <a:pt x="7129" y="1457"/>
                    <a:pt x="7129" y="1457"/>
                  </a:cubicBezTo>
                  <a:cubicBezTo>
                    <a:pt x="7000" y="1331"/>
                    <a:pt x="7000" y="1331"/>
                    <a:pt x="7000" y="1331"/>
                  </a:cubicBezTo>
                  <a:cubicBezTo>
                    <a:pt x="7129" y="1457"/>
                    <a:pt x="6872" y="1331"/>
                    <a:pt x="7000" y="1331"/>
                  </a:cubicBezTo>
                  <a:cubicBezTo>
                    <a:pt x="6872" y="1205"/>
                    <a:pt x="6872" y="1205"/>
                    <a:pt x="6615" y="1078"/>
                  </a:cubicBezTo>
                  <a:cubicBezTo>
                    <a:pt x="6615" y="1078"/>
                    <a:pt x="6615" y="1078"/>
                    <a:pt x="6615" y="1078"/>
                  </a:cubicBezTo>
                  <a:cubicBezTo>
                    <a:pt x="6358" y="952"/>
                    <a:pt x="6615" y="1078"/>
                    <a:pt x="6358" y="952"/>
                  </a:cubicBezTo>
                  <a:cubicBezTo>
                    <a:pt x="6358" y="952"/>
                    <a:pt x="6358" y="952"/>
                    <a:pt x="6358" y="952"/>
                  </a:cubicBezTo>
                  <a:cubicBezTo>
                    <a:pt x="6100" y="826"/>
                    <a:pt x="5843" y="826"/>
                    <a:pt x="5458" y="699"/>
                  </a:cubicBezTo>
                  <a:cubicBezTo>
                    <a:pt x="5715" y="699"/>
                    <a:pt x="5586" y="699"/>
                    <a:pt x="5586" y="699"/>
                  </a:cubicBezTo>
                  <a:cubicBezTo>
                    <a:pt x="5458" y="573"/>
                    <a:pt x="4943" y="699"/>
                    <a:pt x="4686" y="699"/>
                  </a:cubicBezTo>
                  <a:cubicBezTo>
                    <a:pt x="4686" y="699"/>
                    <a:pt x="4558" y="699"/>
                    <a:pt x="4300" y="699"/>
                  </a:cubicBezTo>
                  <a:cubicBezTo>
                    <a:pt x="4172" y="699"/>
                    <a:pt x="4172" y="826"/>
                    <a:pt x="4043" y="826"/>
                  </a:cubicBezTo>
                  <a:cubicBezTo>
                    <a:pt x="3915" y="826"/>
                    <a:pt x="3529" y="1078"/>
                    <a:pt x="3529" y="952"/>
                  </a:cubicBezTo>
                  <a:cubicBezTo>
                    <a:pt x="3529" y="1078"/>
                    <a:pt x="3400" y="1078"/>
                    <a:pt x="3272" y="1078"/>
                  </a:cubicBezTo>
                  <a:cubicBezTo>
                    <a:pt x="3272" y="1078"/>
                    <a:pt x="3272" y="1078"/>
                    <a:pt x="3272" y="1078"/>
                  </a:cubicBezTo>
                  <a:cubicBezTo>
                    <a:pt x="3272" y="1205"/>
                    <a:pt x="3272" y="1205"/>
                    <a:pt x="3272" y="1205"/>
                  </a:cubicBezTo>
                  <a:cubicBezTo>
                    <a:pt x="3015" y="1331"/>
                    <a:pt x="2886" y="1457"/>
                    <a:pt x="2629" y="1710"/>
                  </a:cubicBezTo>
                  <a:cubicBezTo>
                    <a:pt x="2629" y="1584"/>
                    <a:pt x="2629" y="1584"/>
                    <a:pt x="2629" y="1584"/>
                  </a:cubicBezTo>
                  <a:cubicBezTo>
                    <a:pt x="2500" y="1710"/>
                    <a:pt x="2500" y="1710"/>
                    <a:pt x="2500" y="1710"/>
                  </a:cubicBezTo>
                  <a:cubicBezTo>
                    <a:pt x="2500" y="1710"/>
                    <a:pt x="2500" y="1710"/>
                    <a:pt x="2500" y="1710"/>
                  </a:cubicBezTo>
                  <a:cubicBezTo>
                    <a:pt x="2115" y="2089"/>
                    <a:pt x="2115" y="2089"/>
                    <a:pt x="2115" y="2089"/>
                  </a:cubicBezTo>
                  <a:cubicBezTo>
                    <a:pt x="2243" y="2089"/>
                    <a:pt x="2243" y="2089"/>
                    <a:pt x="2243" y="2089"/>
                  </a:cubicBezTo>
                  <a:cubicBezTo>
                    <a:pt x="2115" y="2215"/>
                    <a:pt x="2115" y="2215"/>
                    <a:pt x="1986" y="2342"/>
                  </a:cubicBezTo>
                  <a:cubicBezTo>
                    <a:pt x="2115" y="2089"/>
                    <a:pt x="1858" y="2468"/>
                    <a:pt x="1729" y="2468"/>
                  </a:cubicBezTo>
                  <a:cubicBezTo>
                    <a:pt x="1858" y="2468"/>
                    <a:pt x="1858" y="2468"/>
                    <a:pt x="1858" y="2468"/>
                  </a:cubicBezTo>
                  <a:cubicBezTo>
                    <a:pt x="1729" y="2594"/>
                    <a:pt x="1729" y="2594"/>
                    <a:pt x="1729" y="2594"/>
                  </a:cubicBezTo>
                  <a:cubicBezTo>
                    <a:pt x="1600" y="2721"/>
                    <a:pt x="1600" y="2721"/>
                    <a:pt x="1600" y="2847"/>
                  </a:cubicBezTo>
                  <a:cubicBezTo>
                    <a:pt x="1600" y="2721"/>
                    <a:pt x="1600" y="2721"/>
                    <a:pt x="1600" y="2721"/>
                  </a:cubicBezTo>
                  <a:cubicBezTo>
                    <a:pt x="1729" y="2721"/>
                    <a:pt x="1600" y="2847"/>
                    <a:pt x="1600" y="2847"/>
                  </a:cubicBezTo>
                  <a:cubicBezTo>
                    <a:pt x="1600" y="2973"/>
                    <a:pt x="1472" y="2973"/>
                    <a:pt x="1472" y="2973"/>
                  </a:cubicBezTo>
                  <a:cubicBezTo>
                    <a:pt x="1472" y="3099"/>
                    <a:pt x="1215" y="3352"/>
                    <a:pt x="1215" y="3352"/>
                  </a:cubicBezTo>
                  <a:cubicBezTo>
                    <a:pt x="1215" y="3478"/>
                    <a:pt x="1215" y="3478"/>
                    <a:pt x="1215" y="3352"/>
                  </a:cubicBezTo>
                  <a:cubicBezTo>
                    <a:pt x="958" y="3731"/>
                    <a:pt x="1086" y="3478"/>
                    <a:pt x="958" y="3857"/>
                  </a:cubicBezTo>
                  <a:cubicBezTo>
                    <a:pt x="958" y="3857"/>
                    <a:pt x="958" y="3857"/>
                    <a:pt x="958" y="3857"/>
                  </a:cubicBezTo>
                  <a:cubicBezTo>
                    <a:pt x="829" y="3984"/>
                    <a:pt x="829" y="3984"/>
                    <a:pt x="829" y="3984"/>
                  </a:cubicBezTo>
                  <a:cubicBezTo>
                    <a:pt x="700" y="4236"/>
                    <a:pt x="700" y="4236"/>
                    <a:pt x="700" y="4236"/>
                  </a:cubicBezTo>
                  <a:cubicBezTo>
                    <a:pt x="829" y="4110"/>
                    <a:pt x="829" y="4110"/>
                    <a:pt x="829" y="4110"/>
                  </a:cubicBezTo>
                  <a:cubicBezTo>
                    <a:pt x="700" y="4236"/>
                    <a:pt x="700" y="4363"/>
                    <a:pt x="700" y="4489"/>
                  </a:cubicBezTo>
                  <a:cubicBezTo>
                    <a:pt x="700" y="4363"/>
                    <a:pt x="700" y="4363"/>
                    <a:pt x="700" y="4363"/>
                  </a:cubicBezTo>
                  <a:cubicBezTo>
                    <a:pt x="572" y="4742"/>
                    <a:pt x="443" y="4868"/>
                    <a:pt x="443" y="5121"/>
                  </a:cubicBezTo>
                  <a:cubicBezTo>
                    <a:pt x="443" y="5247"/>
                    <a:pt x="443" y="5121"/>
                    <a:pt x="443" y="5121"/>
                  </a:cubicBezTo>
                  <a:cubicBezTo>
                    <a:pt x="315" y="5499"/>
                    <a:pt x="315" y="5373"/>
                    <a:pt x="315" y="5626"/>
                  </a:cubicBezTo>
                  <a:cubicBezTo>
                    <a:pt x="315" y="5626"/>
                    <a:pt x="186" y="5752"/>
                    <a:pt x="186" y="5626"/>
                  </a:cubicBezTo>
                  <a:cubicBezTo>
                    <a:pt x="186" y="5878"/>
                    <a:pt x="186" y="5878"/>
                    <a:pt x="186" y="5878"/>
                  </a:cubicBezTo>
                  <a:cubicBezTo>
                    <a:pt x="186" y="5878"/>
                    <a:pt x="186" y="5878"/>
                    <a:pt x="186" y="5878"/>
                  </a:cubicBezTo>
                  <a:cubicBezTo>
                    <a:pt x="186" y="6005"/>
                    <a:pt x="186" y="6005"/>
                    <a:pt x="186" y="6005"/>
                  </a:cubicBezTo>
                  <a:cubicBezTo>
                    <a:pt x="186" y="6005"/>
                    <a:pt x="186" y="6005"/>
                    <a:pt x="186" y="6005"/>
                  </a:cubicBezTo>
                  <a:cubicBezTo>
                    <a:pt x="186" y="6131"/>
                    <a:pt x="186" y="6131"/>
                    <a:pt x="186" y="6131"/>
                  </a:cubicBezTo>
                  <a:cubicBezTo>
                    <a:pt x="58" y="6257"/>
                    <a:pt x="58" y="6510"/>
                    <a:pt x="58" y="6763"/>
                  </a:cubicBezTo>
                  <a:cubicBezTo>
                    <a:pt x="58" y="6636"/>
                    <a:pt x="58" y="6636"/>
                    <a:pt x="58" y="6636"/>
                  </a:cubicBezTo>
                  <a:cubicBezTo>
                    <a:pt x="58" y="7268"/>
                    <a:pt x="-71" y="7899"/>
                    <a:pt x="58" y="8657"/>
                  </a:cubicBezTo>
                  <a:cubicBezTo>
                    <a:pt x="58" y="8657"/>
                    <a:pt x="58" y="8657"/>
                    <a:pt x="58" y="8657"/>
                  </a:cubicBezTo>
                  <a:cubicBezTo>
                    <a:pt x="58" y="8910"/>
                    <a:pt x="58" y="8910"/>
                    <a:pt x="58" y="8910"/>
                  </a:cubicBezTo>
                  <a:cubicBezTo>
                    <a:pt x="58" y="9036"/>
                    <a:pt x="58" y="8784"/>
                    <a:pt x="58" y="8910"/>
                  </a:cubicBezTo>
                  <a:cubicBezTo>
                    <a:pt x="58" y="9163"/>
                    <a:pt x="58" y="8910"/>
                    <a:pt x="186" y="9289"/>
                  </a:cubicBezTo>
                  <a:cubicBezTo>
                    <a:pt x="186" y="9542"/>
                    <a:pt x="58" y="9289"/>
                    <a:pt x="58" y="9163"/>
                  </a:cubicBezTo>
                  <a:cubicBezTo>
                    <a:pt x="186" y="9542"/>
                    <a:pt x="186" y="9921"/>
                    <a:pt x="186" y="10173"/>
                  </a:cubicBezTo>
                  <a:cubicBezTo>
                    <a:pt x="315" y="10173"/>
                    <a:pt x="315" y="10173"/>
                    <a:pt x="315" y="10173"/>
                  </a:cubicBezTo>
                  <a:cubicBezTo>
                    <a:pt x="315" y="10426"/>
                    <a:pt x="315" y="10678"/>
                    <a:pt x="443" y="10931"/>
                  </a:cubicBezTo>
                  <a:cubicBezTo>
                    <a:pt x="443" y="10931"/>
                    <a:pt x="443" y="10805"/>
                    <a:pt x="315" y="10805"/>
                  </a:cubicBezTo>
                  <a:cubicBezTo>
                    <a:pt x="443" y="10931"/>
                    <a:pt x="443" y="11057"/>
                    <a:pt x="443" y="11057"/>
                  </a:cubicBezTo>
                  <a:cubicBezTo>
                    <a:pt x="443" y="10931"/>
                    <a:pt x="443" y="10931"/>
                    <a:pt x="443" y="10931"/>
                  </a:cubicBezTo>
                  <a:cubicBezTo>
                    <a:pt x="443" y="11184"/>
                    <a:pt x="572" y="11563"/>
                    <a:pt x="572" y="11563"/>
                  </a:cubicBezTo>
                  <a:cubicBezTo>
                    <a:pt x="572" y="11563"/>
                    <a:pt x="572" y="11563"/>
                    <a:pt x="572" y="11689"/>
                  </a:cubicBezTo>
                  <a:cubicBezTo>
                    <a:pt x="572" y="11815"/>
                    <a:pt x="700" y="12068"/>
                    <a:pt x="829" y="12321"/>
                  </a:cubicBezTo>
                  <a:cubicBezTo>
                    <a:pt x="700" y="12321"/>
                    <a:pt x="700" y="12194"/>
                    <a:pt x="700" y="12194"/>
                  </a:cubicBezTo>
                  <a:cubicBezTo>
                    <a:pt x="700" y="12321"/>
                    <a:pt x="829" y="12447"/>
                    <a:pt x="829" y="12573"/>
                  </a:cubicBezTo>
                  <a:cubicBezTo>
                    <a:pt x="829" y="12447"/>
                    <a:pt x="829" y="12447"/>
                    <a:pt x="829" y="12447"/>
                  </a:cubicBezTo>
                  <a:cubicBezTo>
                    <a:pt x="958" y="13078"/>
                    <a:pt x="958" y="13078"/>
                    <a:pt x="958" y="13078"/>
                  </a:cubicBezTo>
                  <a:cubicBezTo>
                    <a:pt x="958" y="13078"/>
                    <a:pt x="1215" y="13584"/>
                    <a:pt x="1215" y="13584"/>
                  </a:cubicBezTo>
                  <a:cubicBezTo>
                    <a:pt x="1215" y="13710"/>
                    <a:pt x="1086" y="13331"/>
                    <a:pt x="1215" y="13584"/>
                  </a:cubicBezTo>
                  <a:cubicBezTo>
                    <a:pt x="1215" y="13710"/>
                    <a:pt x="1343" y="13836"/>
                    <a:pt x="1343" y="13836"/>
                  </a:cubicBezTo>
                  <a:cubicBezTo>
                    <a:pt x="1215" y="13836"/>
                    <a:pt x="1215" y="13836"/>
                    <a:pt x="1215" y="13836"/>
                  </a:cubicBezTo>
                  <a:cubicBezTo>
                    <a:pt x="1343" y="13963"/>
                    <a:pt x="1343" y="13963"/>
                    <a:pt x="1343" y="13963"/>
                  </a:cubicBezTo>
                  <a:cubicBezTo>
                    <a:pt x="1215" y="13836"/>
                    <a:pt x="1215" y="13836"/>
                    <a:pt x="1215" y="13836"/>
                  </a:cubicBezTo>
                  <a:cubicBezTo>
                    <a:pt x="1343" y="13963"/>
                    <a:pt x="1343" y="14089"/>
                    <a:pt x="1472" y="14089"/>
                  </a:cubicBezTo>
                  <a:cubicBezTo>
                    <a:pt x="1472" y="14215"/>
                    <a:pt x="1600" y="14468"/>
                    <a:pt x="1600" y="14594"/>
                  </a:cubicBezTo>
                  <a:cubicBezTo>
                    <a:pt x="1472" y="14468"/>
                    <a:pt x="1472" y="14468"/>
                    <a:pt x="1472" y="14468"/>
                  </a:cubicBezTo>
                  <a:cubicBezTo>
                    <a:pt x="1729" y="14847"/>
                    <a:pt x="1729" y="15226"/>
                    <a:pt x="1858" y="15478"/>
                  </a:cubicBezTo>
                  <a:cubicBezTo>
                    <a:pt x="1986" y="15478"/>
                    <a:pt x="1858" y="15478"/>
                    <a:pt x="1858" y="15478"/>
                  </a:cubicBezTo>
                  <a:cubicBezTo>
                    <a:pt x="1986" y="15731"/>
                    <a:pt x="1986" y="15731"/>
                    <a:pt x="1986" y="15731"/>
                  </a:cubicBezTo>
                  <a:cubicBezTo>
                    <a:pt x="1986" y="15605"/>
                    <a:pt x="1986" y="15605"/>
                    <a:pt x="1986" y="15605"/>
                  </a:cubicBezTo>
                  <a:cubicBezTo>
                    <a:pt x="2115" y="15984"/>
                    <a:pt x="2115" y="15984"/>
                    <a:pt x="2115" y="15984"/>
                  </a:cubicBezTo>
                  <a:cubicBezTo>
                    <a:pt x="2115" y="15984"/>
                    <a:pt x="2115" y="15984"/>
                    <a:pt x="2115" y="15984"/>
                  </a:cubicBezTo>
                  <a:cubicBezTo>
                    <a:pt x="2243" y="16236"/>
                    <a:pt x="2500" y="16615"/>
                    <a:pt x="2629" y="16994"/>
                  </a:cubicBezTo>
                  <a:cubicBezTo>
                    <a:pt x="2629" y="16994"/>
                    <a:pt x="2629" y="16994"/>
                    <a:pt x="2629" y="16994"/>
                  </a:cubicBezTo>
                  <a:cubicBezTo>
                    <a:pt x="2886" y="17247"/>
                    <a:pt x="2758" y="17247"/>
                    <a:pt x="2886" y="17499"/>
                  </a:cubicBezTo>
                  <a:cubicBezTo>
                    <a:pt x="2886" y="17499"/>
                    <a:pt x="2886" y="17499"/>
                    <a:pt x="2886" y="17499"/>
                  </a:cubicBezTo>
                  <a:cubicBezTo>
                    <a:pt x="3015" y="17752"/>
                    <a:pt x="3015" y="17752"/>
                    <a:pt x="3015" y="17752"/>
                  </a:cubicBezTo>
                  <a:cubicBezTo>
                    <a:pt x="3015" y="17752"/>
                    <a:pt x="3015" y="17752"/>
                    <a:pt x="3015" y="17752"/>
                  </a:cubicBezTo>
                  <a:cubicBezTo>
                    <a:pt x="3143" y="17878"/>
                    <a:pt x="3272" y="18257"/>
                    <a:pt x="3272" y="18131"/>
                  </a:cubicBezTo>
                  <a:cubicBezTo>
                    <a:pt x="3272" y="18257"/>
                    <a:pt x="3400" y="18384"/>
                    <a:pt x="3400" y="18384"/>
                  </a:cubicBezTo>
                  <a:cubicBezTo>
                    <a:pt x="3529" y="18636"/>
                    <a:pt x="3400" y="18384"/>
                    <a:pt x="3529" y="18636"/>
                  </a:cubicBezTo>
                  <a:cubicBezTo>
                    <a:pt x="3658" y="18763"/>
                    <a:pt x="3658" y="18763"/>
                    <a:pt x="3786" y="19015"/>
                  </a:cubicBezTo>
                  <a:cubicBezTo>
                    <a:pt x="3786" y="19015"/>
                    <a:pt x="3786" y="19015"/>
                    <a:pt x="3786" y="19015"/>
                  </a:cubicBezTo>
                  <a:cubicBezTo>
                    <a:pt x="3915" y="19142"/>
                    <a:pt x="3915" y="19268"/>
                    <a:pt x="4043" y="19394"/>
                  </a:cubicBezTo>
                  <a:cubicBezTo>
                    <a:pt x="3915" y="19394"/>
                    <a:pt x="3915" y="19394"/>
                    <a:pt x="3915" y="19394"/>
                  </a:cubicBezTo>
                  <a:cubicBezTo>
                    <a:pt x="4172" y="19647"/>
                    <a:pt x="4172" y="19647"/>
                    <a:pt x="4300" y="19899"/>
                  </a:cubicBezTo>
                  <a:cubicBezTo>
                    <a:pt x="4429" y="20026"/>
                    <a:pt x="4558" y="20152"/>
                    <a:pt x="4429" y="20152"/>
                  </a:cubicBezTo>
                  <a:cubicBezTo>
                    <a:pt x="4815" y="20657"/>
                    <a:pt x="4815" y="20657"/>
                    <a:pt x="4815" y="20657"/>
                  </a:cubicBezTo>
                  <a:cubicBezTo>
                    <a:pt x="5843" y="20910"/>
                    <a:pt x="5329" y="20531"/>
                    <a:pt x="5715" y="20531"/>
                  </a:cubicBezTo>
                  <a:cubicBezTo>
                    <a:pt x="5715" y="20531"/>
                    <a:pt x="5715" y="20405"/>
                    <a:pt x="5972" y="20278"/>
                  </a:cubicBezTo>
                  <a:cubicBezTo>
                    <a:pt x="5843" y="20278"/>
                    <a:pt x="5843" y="20278"/>
                    <a:pt x="5843" y="20278"/>
                  </a:cubicBezTo>
                  <a:cubicBezTo>
                    <a:pt x="6229" y="20026"/>
                    <a:pt x="6872" y="19647"/>
                    <a:pt x="7258" y="19394"/>
                  </a:cubicBezTo>
                  <a:cubicBezTo>
                    <a:pt x="7258" y="19394"/>
                    <a:pt x="7258" y="19394"/>
                    <a:pt x="7258" y="19394"/>
                  </a:cubicBezTo>
                  <a:cubicBezTo>
                    <a:pt x="7386" y="19268"/>
                    <a:pt x="7386" y="19268"/>
                    <a:pt x="7386" y="19268"/>
                  </a:cubicBezTo>
                  <a:cubicBezTo>
                    <a:pt x="7900" y="18889"/>
                    <a:pt x="8543" y="18510"/>
                    <a:pt x="9058" y="18131"/>
                  </a:cubicBezTo>
                  <a:cubicBezTo>
                    <a:pt x="9186" y="18131"/>
                    <a:pt x="9315" y="17878"/>
                    <a:pt x="9572" y="17752"/>
                  </a:cubicBezTo>
                  <a:cubicBezTo>
                    <a:pt x="9572" y="17752"/>
                    <a:pt x="9572" y="17752"/>
                    <a:pt x="9572" y="17752"/>
                  </a:cubicBezTo>
                  <a:cubicBezTo>
                    <a:pt x="9829" y="17499"/>
                    <a:pt x="10215" y="17247"/>
                    <a:pt x="10729" y="16994"/>
                  </a:cubicBezTo>
                  <a:cubicBezTo>
                    <a:pt x="10600" y="16994"/>
                    <a:pt x="10729" y="16994"/>
                    <a:pt x="10729" y="16994"/>
                  </a:cubicBezTo>
                  <a:cubicBezTo>
                    <a:pt x="10729" y="16994"/>
                    <a:pt x="10858" y="16868"/>
                    <a:pt x="10986" y="16868"/>
                  </a:cubicBezTo>
                  <a:cubicBezTo>
                    <a:pt x="10858" y="16868"/>
                    <a:pt x="10858" y="16868"/>
                    <a:pt x="10858" y="16868"/>
                  </a:cubicBezTo>
                  <a:cubicBezTo>
                    <a:pt x="10986" y="16742"/>
                    <a:pt x="11115" y="16615"/>
                    <a:pt x="11243" y="16615"/>
                  </a:cubicBezTo>
                  <a:cubicBezTo>
                    <a:pt x="11372" y="16489"/>
                    <a:pt x="11372" y="16489"/>
                    <a:pt x="11372" y="16489"/>
                  </a:cubicBezTo>
                  <a:cubicBezTo>
                    <a:pt x="11372" y="16489"/>
                    <a:pt x="11372" y="16489"/>
                    <a:pt x="11372" y="16489"/>
                  </a:cubicBezTo>
                  <a:cubicBezTo>
                    <a:pt x="11500" y="16489"/>
                    <a:pt x="11500" y="16489"/>
                    <a:pt x="11500" y="16489"/>
                  </a:cubicBezTo>
                  <a:cubicBezTo>
                    <a:pt x="11629" y="16363"/>
                    <a:pt x="11629" y="16363"/>
                    <a:pt x="11629" y="16363"/>
                  </a:cubicBezTo>
                  <a:cubicBezTo>
                    <a:pt x="11629" y="16363"/>
                    <a:pt x="11886" y="16236"/>
                    <a:pt x="11886" y="16110"/>
                  </a:cubicBezTo>
                  <a:cubicBezTo>
                    <a:pt x="11886" y="16110"/>
                    <a:pt x="12143" y="15984"/>
                    <a:pt x="12015" y="16110"/>
                  </a:cubicBezTo>
                  <a:cubicBezTo>
                    <a:pt x="12658" y="15605"/>
                    <a:pt x="12658" y="15605"/>
                    <a:pt x="12658" y="15605"/>
                  </a:cubicBezTo>
                  <a:cubicBezTo>
                    <a:pt x="12529" y="15731"/>
                    <a:pt x="12529" y="15731"/>
                    <a:pt x="12529" y="15731"/>
                  </a:cubicBezTo>
                  <a:cubicBezTo>
                    <a:pt x="12529" y="15731"/>
                    <a:pt x="12658" y="15478"/>
                    <a:pt x="12786" y="15478"/>
                  </a:cubicBezTo>
                  <a:cubicBezTo>
                    <a:pt x="12658" y="15605"/>
                    <a:pt x="12786" y="15478"/>
                    <a:pt x="12915" y="15478"/>
                  </a:cubicBezTo>
                  <a:cubicBezTo>
                    <a:pt x="12915" y="15352"/>
                    <a:pt x="12786" y="15478"/>
                    <a:pt x="12786" y="15478"/>
                  </a:cubicBezTo>
                  <a:cubicBezTo>
                    <a:pt x="12915" y="15352"/>
                    <a:pt x="13172" y="15226"/>
                    <a:pt x="13172" y="15099"/>
                  </a:cubicBezTo>
                  <a:cubicBezTo>
                    <a:pt x="13172" y="15226"/>
                    <a:pt x="13172" y="15226"/>
                    <a:pt x="13172" y="15226"/>
                  </a:cubicBezTo>
                  <a:cubicBezTo>
                    <a:pt x="13300" y="15099"/>
                    <a:pt x="13429" y="15099"/>
                    <a:pt x="13558" y="14973"/>
                  </a:cubicBezTo>
                  <a:cubicBezTo>
                    <a:pt x="13686" y="14847"/>
                    <a:pt x="13815" y="14847"/>
                    <a:pt x="13686" y="14721"/>
                  </a:cubicBezTo>
                  <a:cubicBezTo>
                    <a:pt x="13943" y="14594"/>
                    <a:pt x="13815" y="14721"/>
                    <a:pt x="13943" y="14721"/>
                  </a:cubicBezTo>
                  <a:cubicBezTo>
                    <a:pt x="13943" y="14594"/>
                    <a:pt x="14200" y="14468"/>
                    <a:pt x="14329" y="14468"/>
                  </a:cubicBezTo>
                  <a:cubicBezTo>
                    <a:pt x="14329" y="14215"/>
                    <a:pt x="14843" y="14089"/>
                    <a:pt x="14843" y="13963"/>
                  </a:cubicBezTo>
                  <a:cubicBezTo>
                    <a:pt x="14972" y="13836"/>
                    <a:pt x="14972" y="13836"/>
                    <a:pt x="14972" y="13836"/>
                  </a:cubicBezTo>
                  <a:cubicBezTo>
                    <a:pt x="14972" y="13836"/>
                    <a:pt x="14972" y="13836"/>
                    <a:pt x="15100" y="13710"/>
                  </a:cubicBezTo>
                  <a:cubicBezTo>
                    <a:pt x="15229" y="13584"/>
                    <a:pt x="15229" y="13710"/>
                    <a:pt x="15358" y="13584"/>
                  </a:cubicBezTo>
                  <a:cubicBezTo>
                    <a:pt x="15358" y="13584"/>
                    <a:pt x="15358" y="13584"/>
                    <a:pt x="15358" y="13584"/>
                  </a:cubicBezTo>
                  <a:cubicBezTo>
                    <a:pt x="16129" y="13078"/>
                    <a:pt x="16900" y="12194"/>
                    <a:pt x="17672" y="11563"/>
                  </a:cubicBezTo>
                  <a:cubicBezTo>
                    <a:pt x="17929" y="11310"/>
                    <a:pt x="18315" y="10805"/>
                    <a:pt x="18572" y="10552"/>
                  </a:cubicBezTo>
                  <a:cubicBezTo>
                    <a:pt x="18572" y="10552"/>
                    <a:pt x="18572" y="10552"/>
                    <a:pt x="18572" y="10552"/>
                  </a:cubicBezTo>
                  <a:cubicBezTo>
                    <a:pt x="18958" y="10173"/>
                    <a:pt x="18958" y="10173"/>
                    <a:pt x="18958" y="10173"/>
                  </a:cubicBezTo>
                  <a:cubicBezTo>
                    <a:pt x="18700" y="10426"/>
                    <a:pt x="18700" y="10426"/>
                    <a:pt x="18700" y="10426"/>
                  </a:cubicBezTo>
                  <a:cubicBezTo>
                    <a:pt x="18829" y="10173"/>
                    <a:pt x="18829" y="10173"/>
                    <a:pt x="18829" y="10173"/>
                  </a:cubicBezTo>
                  <a:cubicBezTo>
                    <a:pt x="19215" y="9794"/>
                    <a:pt x="19729" y="9289"/>
                    <a:pt x="20115" y="8657"/>
                  </a:cubicBezTo>
                  <a:cubicBezTo>
                    <a:pt x="20243" y="8278"/>
                    <a:pt x="20243" y="8405"/>
                    <a:pt x="20500" y="8026"/>
                  </a:cubicBezTo>
                  <a:cubicBezTo>
                    <a:pt x="20500" y="8152"/>
                    <a:pt x="20500" y="8152"/>
                    <a:pt x="20500" y="8152"/>
                  </a:cubicBezTo>
                  <a:cubicBezTo>
                    <a:pt x="20629" y="7773"/>
                    <a:pt x="20758" y="7521"/>
                    <a:pt x="20886" y="7015"/>
                  </a:cubicBezTo>
                  <a:cubicBezTo>
                    <a:pt x="20886" y="7142"/>
                    <a:pt x="21015" y="6763"/>
                    <a:pt x="21015" y="6889"/>
                  </a:cubicBezTo>
                  <a:cubicBezTo>
                    <a:pt x="21015" y="6763"/>
                    <a:pt x="21015" y="6763"/>
                    <a:pt x="21015" y="6763"/>
                  </a:cubicBezTo>
                  <a:cubicBezTo>
                    <a:pt x="21143" y="6763"/>
                    <a:pt x="21143" y="6510"/>
                    <a:pt x="21143" y="6510"/>
                  </a:cubicBezTo>
                  <a:cubicBezTo>
                    <a:pt x="21143" y="6257"/>
                    <a:pt x="21143" y="6257"/>
                    <a:pt x="21143" y="6257"/>
                  </a:cubicBezTo>
                  <a:cubicBezTo>
                    <a:pt x="21272" y="6257"/>
                    <a:pt x="21272" y="6257"/>
                    <a:pt x="21272" y="6257"/>
                  </a:cubicBezTo>
                  <a:cubicBezTo>
                    <a:pt x="21272" y="6005"/>
                    <a:pt x="21400" y="5499"/>
                    <a:pt x="21529" y="5373"/>
                  </a:cubicBezTo>
                  <a:cubicBezTo>
                    <a:pt x="21529" y="4615"/>
                    <a:pt x="21529" y="3605"/>
                    <a:pt x="21400" y="2721"/>
                  </a:cubicBezTo>
                  <a:cubicBezTo>
                    <a:pt x="21272" y="2594"/>
                    <a:pt x="21272" y="2468"/>
                    <a:pt x="21143" y="2215"/>
                  </a:cubicBezTo>
                  <a:cubicBezTo>
                    <a:pt x="21015" y="1963"/>
                    <a:pt x="21015" y="1963"/>
                    <a:pt x="21015" y="1963"/>
                  </a:cubicBezTo>
                  <a:cubicBezTo>
                    <a:pt x="20886" y="1836"/>
                    <a:pt x="20758" y="1710"/>
                    <a:pt x="20758" y="1457"/>
                  </a:cubicBezTo>
                  <a:cubicBezTo>
                    <a:pt x="20758" y="1457"/>
                    <a:pt x="20758" y="1457"/>
                    <a:pt x="20758" y="1457"/>
                  </a:cubicBezTo>
                  <a:cubicBezTo>
                    <a:pt x="20629" y="1331"/>
                    <a:pt x="20500" y="1205"/>
                    <a:pt x="20372" y="1078"/>
                  </a:cubicBezTo>
                  <a:cubicBezTo>
                    <a:pt x="20115" y="952"/>
                    <a:pt x="19986" y="699"/>
                    <a:pt x="20115" y="826"/>
                  </a:cubicBezTo>
                  <a:cubicBezTo>
                    <a:pt x="20115" y="699"/>
                    <a:pt x="19729" y="447"/>
                    <a:pt x="19729" y="447"/>
                  </a:cubicBezTo>
                  <a:cubicBezTo>
                    <a:pt x="19729" y="321"/>
                    <a:pt x="16643" y="-690"/>
                    <a:pt x="13815" y="826"/>
                  </a:cubicBezTo>
                  <a:cubicBezTo>
                    <a:pt x="10858" y="1963"/>
                    <a:pt x="8286" y="4868"/>
                    <a:pt x="8929" y="6510"/>
                  </a:cubicBezTo>
                  <a:cubicBezTo>
                    <a:pt x="8929" y="6636"/>
                    <a:pt x="9058" y="6889"/>
                    <a:pt x="9058" y="6763"/>
                  </a:cubicBezTo>
                  <a:cubicBezTo>
                    <a:pt x="9058" y="7015"/>
                    <a:pt x="9058" y="7142"/>
                    <a:pt x="9058" y="7142"/>
                  </a:cubicBezTo>
                  <a:cubicBezTo>
                    <a:pt x="9058" y="6889"/>
                    <a:pt x="9186" y="7142"/>
                    <a:pt x="9186" y="6889"/>
                  </a:cubicBezTo>
                  <a:cubicBezTo>
                    <a:pt x="9186" y="7142"/>
                    <a:pt x="9186" y="7142"/>
                    <a:pt x="9186" y="7142"/>
                  </a:cubicBezTo>
                  <a:cubicBezTo>
                    <a:pt x="9186" y="7142"/>
                    <a:pt x="9058" y="6889"/>
                    <a:pt x="9186" y="6889"/>
                  </a:cubicBezTo>
                  <a:cubicBezTo>
                    <a:pt x="9058" y="6889"/>
                    <a:pt x="9058" y="6889"/>
                    <a:pt x="9058" y="6889"/>
                  </a:cubicBezTo>
                  <a:cubicBezTo>
                    <a:pt x="9058" y="6763"/>
                    <a:pt x="9058" y="6636"/>
                    <a:pt x="9058" y="6636"/>
                  </a:cubicBezTo>
                  <a:cubicBezTo>
                    <a:pt x="9058" y="6510"/>
                    <a:pt x="8929" y="6384"/>
                    <a:pt x="8929" y="6131"/>
                  </a:cubicBezTo>
                  <a:cubicBezTo>
                    <a:pt x="8929" y="6257"/>
                    <a:pt x="8929" y="6257"/>
                    <a:pt x="8929" y="6257"/>
                  </a:cubicBezTo>
                  <a:cubicBezTo>
                    <a:pt x="8929" y="6005"/>
                    <a:pt x="9058" y="6005"/>
                    <a:pt x="9058" y="6005"/>
                  </a:cubicBezTo>
                  <a:cubicBezTo>
                    <a:pt x="9058" y="6005"/>
                    <a:pt x="9058" y="6005"/>
                    <a:pt x="9058" y="6005"/>
                  </a:cubicBezTo>
                  <a:cubicBezTo>
                    <a:pt x="9058" y="5878"/>
                    <a:pt x="9058" y="5878"/>
                    <a:pt x="9058" y="5878"/>
                  </a:cubicBezTo>
                  <a:cubicBezTo>
                    <a:pt x="9058" y="6005"/>
                    <a:pt x="9058" y="6257"/>
                    <a:pt x="9058" y="6131"/>
                  </a:cubicBezTo>
                  <a:cubicBezTo>
                    <a:pt x="9058" y="5878"/>
                    <a:pt x="9058" y="6257"/>
                    <a:pt x="9058" y="6005"/>
                  </a:cubicBezTo>
                  <a:cubicBezTo>
                    <a:pt x="9058" y="5878"/>
                    <a:pt x="9058" y="5878"/>
                    <a:pt x="9058" y="5878"/>
                  </a:cubicBezTo>
                  <a:cubicBezTo>
                    <a:pt x="9186" y="5626"/>
                    <a:pt x="9186" y="5626"/>
                    <a:pt x="9186" y="5626"/>
                  </a:cubicBezTo>
                  <a:cubicBezTo>
                    <a:pt x="9186" y="5626"/>
                    <a:pt x="9058" y="5878"/>
                    <a:pt x="9186" y="5752"/>
                  </a:cubicBezTo>
                  <a:cubicBezTo>
                    <a:pt x="9186" y="5373"/>
                    <a:pt x="9186" y="5373"/>
                    <a:pt x="9186" y="5373"/>
                  </a:cubicBezTo>
                  <a:cubicBezTo>
                    <a:pt x="9315" y="5373"/>
                    <a:pt x="9315" y="5121"/>
                    <a:pt x="9443" y="4994"/>
                  </a:cubicBezTo>
                  <a:cubicBezTo>
                    <a:pt x="9315" y="5247"/>
                    <a:pt x="9443" y="4994"/>
                    <a:pt x="9443" y="4994"/>
                  </a:cubicBezTo>
                  <a:cubicBezTo>
                    <a:pt x="9700" y="4615"/>
                    <a:pt x="9700" y="4615"/>
                    <a:pt x="9700" y="4615"/>
                  </a:cubicBezTo>
                  <a:cubicBezTo>
                    <a:pt x="9700" y="4489"/>
                    <a:pt x="9572" y="4742"/>
                    <a:pt x="9700" y="4615"/>
                  </a:cubicBezTo>
                  <a:cubicBezTo>
                    <a:pt x="9700" y="4615"/>
                    <a:pt x="9700" y="4489"/>
                    <a:pt x="9700" y="4489"/>
                  </a:cubicBezTo>
                  <a:cubicBezTo>
                    <a:pt x="9829" y="4489"/>
                    <a:pt x="9958" y="4110"/>
                    <a:pt x="9958" y="4236"/>
                  </a:cubicBezTo>
                  <a:cubicBezTo>
                    <a:pt x="10215" y="3984"/>
                    <a:pt x="10086" y="3984"/>
                    <a:pt x="10215" y="3731"/>
                  </a:cubicBezTo>
                  <a:cubicBezTo>
                    <a:pt x="10343" y="3731"/>
                    <a:pt x="10086" y="3984"/>
                    <a:pt x="10215" y="3857"/>
                  </a:cubicBezTo>
                  <a:cubicBezTo>
                    <a:pt x="10472" y="3605"/>
                    <a:pt x="10472" y="3605"/>
                    <a:pt x="10472" y="3605"/>
                  </a:cubicBezTo>
                  <a:cubicBezTo>
                    <a:pt x="10472" y="3731"/>
                    <a:pt x="10472" y="3731"/>
                    <a:pt x="10343" y="3857"/>
                  </a:cubicBezTo>
                  <a:cubicBezTo>
                    <a:pt x="10986" y="3099"/>
                    <a:pt x="11500" y="2973"/>
                    <a:pt x="12143" y="2468"/>
                  </a:cubicBezTo>
                  <a:cubicBezTo>
                    <a:pt x="12272" y="2342"/>
                    <a:pt x="12015" y="2468"/>
                    <a:pt x="12015" y="2594"/>
                  </a:cubicBezTo>
                  <a:cubicBezTo>
                    <a:pt x="12529" y="2215"/>
                    <a:pt x="12786" y="2215"/>
                    <a:pt x="13172" y="1836"/>
                  </a:cubicBezTo>
                  <a:cubicBezTo>
                    <a:pt x="13172" y="1836"/>
                    <a:pt x="13172" y="1836"/>
                    <a:pt x="13172" y="1836"/>
                  </a:cubicBezTo>
                  <a:cubicBezTo>
                    <a:pt x="13815" y="1584"/>
                    <a:pt x="14586" y="1205"/>
                    <a:pt x="15358" y="952"/>
                  </a:cubicBezTo>
                  <a:cubicBezTo>
                    <a:pt x="15358" y="952"/>
                    <a:pt x="15358" y="952"/>
                    <a:pt x="15358" y="952"/>
                  </a:cubicBezTo>
                  <a:cubicBezTo>
                    <a:pt x="15358" y="952"/>
                    <a:pt x="15615" y="826"/>
                    <a:pt x="15743" y="826"/>
                  </a:cubicBezTo>
                  <a:cubicBezTo>
                    <a:pt x="15743" y="826"/>
                    <a:pt x="15615" y="952"/>
                    <a:pt x="15872" y="826"/>
                  </a:cubicBezTo>
                  <a:cubicBezTo>
                    <a:pt x="15743" y="826"/>
                    <a:pt x="15743" y="826"/>
                    <a:pt x="15743" y="826"/>
                  </a:cubicBezTo>
                  <a:cubicBezTo>
                    <a:pt x="16386" y="699"/>
                    <a:pt x="17929" y="573"/>
                    <a:pt x="18829" y="952"/>
                  </a:cubicBezTo>
                  <a:cubicBezTo>
                    <a:pt x="20243" y="1457"/>
                    <a:pt x="20886" y="3099"/>
                    <a:pt x="20758" y="4489"/>
                  </a:cubicBezTo>
                  <a:cubicBezTo>
                    <a:pt x="20758" y="4363"/>
                    <a:pt x="20886" y="4363"/>
                    <a:pt x="20758" y="4615"/>
                  </a:cubicBezTo>
                  <a:cubicBezTo>
                    <a:pt x="20758" y="4994"/>
                    <a:pt x="20758" y="5373"/>
                    <a:pt x="20629" y="5752"/>
                  </a:cubicBezTo>
                  <a:cubicBezTo>
                    <a:pt x="20372" y="6636"/>
                    <a:pt x="19986" y="7268"/>
                    <a:pt x="19600" y="8026"/>
                  </a:cubicBezTo>
                  <a:cubicBezTo>
                    <a:pt x="19600" y="8026"/>
                    <a:pt x="19600" y="8026"/>
                    <a:pt x="19600" y="8026"/>
                  </a:cubicBezTo>
                  <a:cubicBezTo>
                    <a:pt x="19472" y="8152"/>
                    <a:pt x="19472" y="8152"/>
                    <a:pt x="19472" y="8278"/>
                  </a:cubicBezTo>
                  <a:cubicBezTo>
                    <a:pt x="19472" y="8278"/>
                    <a:pt x="19472" y="8278"/>
                    <a:pt x="19472" y="8278"/>
                  </a:cubicBezTo>
                  <a:cubicBezTo>
                    <a:pt x="19215" y="8531"/>
                    <a:pt x="19086" y="8784"/>
                    <a:pt x="18958" y="8910"/>
                  </a:cubicBezTo>
                  <a:cubicBezTo>
                    <a:pt x="18958" y="8910"/>
                    <a:pt x="18958" y="8910"/>
                    <a:pt x="18958" y="8910"/>
                  </a:cubicBezTo>
                  <a:cubicBezTo>
                    <a:pt x="18829" y="9036"/>
                    <a:pt x="18958" y="9036"/>
                    <a:pt x="18829" y="9163"/>
                  </a:cubicBezTo>
                  <a:cubicBezTo>
                    <a:pt x="18829" y="9163"/>
                    <a:pt x="18829" y="9163"/>
                    <a:pt x="18829" y="9163"/>
                  </a:cubicBezTo>
                  <a:cubicBezTo>
                    <a:pt x="18700" y="9289"/>
                    <a:pt x="18700" y="9289"/>
                    <a:pt x="18700" y="9289"/>
                  </a:cubicBezTo>
                  <a:cubicBezTo>
                    <a:pt x="18700" y="9289"/>
                    <a:pt x="18315" y="9794"/>
                    <a:pt x="18315" y="9794"/>
                  </a:cubicBezTo>
                  <a:cubicBezTo>
                    <a:pt x="18058" y="10047"/>
                    <a:pt x="17800" y="10299"/>
                    <a:pt x="17543" y="10552"/>
                  </a:cubicBezTo>
                  <a:cubicBezTo>
                    <a:pt x="17543" y="10678"/>
                    <a:pt x="17158" y="10931"/>
                    <a:pt x="17029" y="11184"/>
                  </a:cubicBezTo>
                  <a:cubicBezTo>
                    <a:pt x="16643" y="11563"/>
                    <a:pt x="16000" y="12068"/>
                    <a:pt x="15486" y="12447"/>
                  </a:cubicBezTo>
                  <a:cubicBezTo>
                    <a:pt x="15486" y="12447"/>
                    <a:pt x="15486" y="12447"/>
                    <a:pt x="15486" y="12447"/>
                  </a:cubicBezTo>
                  <a:cubicBezTo>
                    <a:pt x="15358" y="12573"/>
                    <a:pt x="15358" y="12573"/>
                    <a:pt x="15358" y="12573"/>
                  </a:cubicBezTo>
                  <a:cubicBezTo>
                    <a:pt x="15358" y="12573"/>
                    <a:pt x="15358" y="12573"/>
                    <a:pt x="15358" y="12573"/>
                  </a:cubicBezTo>
                  <a:cubicBezTo>
                    <a:pt x="15229" y="12699"/>
                    <a:pt x="15100" y="12826"/>
                    <a:pt x="14972" y="12952"/>
                  </a:cubicBezTo>
                  <a:cubicBezTo>
                    <a:pt x="14972" y="12952"/>
                    <a:pt x="14972" y="12826"/>
                    <a:pt x="15100" y="12826"/>
                  </a:cubicBezTo>
                  <a:cubicBezTo>
                    <a:pt x="15229" y="12699"/>
                    <a:pt x="15100" y="12826"/>
                    <a:pt x="14972" y="12952"/>
                  </a:cubicBezTo>
                  <a:cubicBezTo>
                    <a:pt x="14972" y="12952"/>
                    <a:pt x="14972" y="12952"/>
                    <a:pt x="14972" y="12952"/>
                  </a:cubicBezTo>
                  <a:cubicBezTo>
                    <a:pt x="14843" y="13078"/>
                    <a:pt x="14843" y="13078"/>
                    <a:pt x="14843" y="13078"/>
                  </a:cubicBezTo>
                  <a:cubicBezTo>
                    <a:pt x="14843" y="13078"/>
                    <a:pt x="14715" y="13078"/>
                    <a:pt x="14715" y="13078"/>
                  </a:cubicBezTo>
                  <a:cubicBezTo>
                    <a:pt x="14200" y="13457"/>
                    <a:pt x="13943" y="13710"/>
                    <a:pt x="13429" y="14089"/>
                  </a:cubicBezTo>
                  <a:cubicBezTo>
                    <a:pt x="13558" y="14089"/>
                    <a:pt x="13172" y="14468"/>
                    <a:pt x="13172" y="14342"/>
                  </a:cubicBezTo>
                  <a:cubicBezTo>
                    <a:pt x="12915" y="14594"/>
                    <a:pt x="13300" y="14342"/>
                    <a:pt x="13172" y="14468"/>
                  </a:cubicBezTo>
                  <a:cubicBezTo>
                    <a:pt x="13043" y="14468"/>
                    <a:pt x="12915" y="14594"/>
                    <a:pt x="12915" y="14594"/>
                  </a:cubicBezTo>
                  <a:cubicBezTo>
                    <a:pt x="12915" y="14468"/>
                    <a:pt x="12915" y="14594"/>
                    <a:pt x="12915" y="14468"/>
                  </a:cubicBezTo>
                  <a:cubicBezTo>
                    <a:pt x="12786" y="14721"/>
                    <a:pt x="12786" y="14721"/>
                    <a:pt x="12786" y="14721"/>
                  </a:cubicBezTo>
                  <a:cubicBezTo>
                    <a:pt x="12658" y="14721"/>
                    <a:pt x="12786" y="14594"/>
                    <a:pt x="12786" y="14594"/>
                  </a:cubicBezTo>
                  <a:cubicBezTo>
                    <a:pt x="12400" y="14973"/>
                    <a:pt x="12015" y="15099"/>
                    <a:pt x="11629" y="15478"/>
                  </a:cubicBezTo>
                  <a:cubicBezTo>
                    <a:pt x="11629" y="15478"/>
                    <a:pt x="11758" y="15352"/>
                    <a:pt x="11758" y="15352"/>
                  </a:cubicBezTo>
                  <a:cubicBezTo>
                    <a:pt x="11500" y="15605"/>
                    <a:pt x="11500" y="15605"/>
                    <a:pt x="11115" y="15857"/>
                  </a:cubicBezTo>
                  <a:cubicBezTo>
                    <a:pt x="11115" y="15731"/>
                    <a:pt x="11115" y="15731"/>
                    <a:pt x="11115" y="15731"/>
                  </a:cubicBezTo>
                  <a:cubicBezTo>
                    <a:pt x="11115" y="15857"/>
                    <a:pt x="10986" y="15857"/>
                    <a:pt x="10858" y="15984"/>
                  </a:cubicBezTo>
                  <a:cubicBezTo>
                    <a:pt x="10729" y="15984"/>
                    <a:pt x="10986" y="15857"/>
                    <a:pt x="11115" y="15857"/>
                  </a:cubicBezTo>
                  <a:cubicBezTo>
                    <a:pt x="10986" y="15857"/>
                    <a:pt x="10600" y="16110"/>
                    <a:pt x="10729" y="16110"/>
                  </a:cubicBezTo>
                  <a:cubicBezTo>
                    <a:pt x="10600" y="16236"/>
                    <a:pt x="10472" y="16236"/>
                    <a:pt x="10472" y="16236"/>
                  </a:cubicBezTo>
                  <a:cubicBezTo>
                    <a:pt x="10472" y="16236"/>
                    <a:pt x="10600" y="16236"/>
                    <a:pt x="10472" y="16236"/>
                  </a:cubicBezTo>
                  <a:cubicBezTo>
                    <a:pt x="10215" y="16363"/>
                    <a:pt x="9958" y="16615"/>
                    <a:pt x="9700" y="16742"/>
                  </a:cubicBezTo>
                  <a:cubicBezTo>
                    <a:pt x="9700" y="16742"/>
                    <a:pt x="9700" y="16742"/>
                    <a:pt x="9700" y="16742"/>
                  </a:cubicBezTo>
                  <a:cubicBezTo>
                    <a:pt x="9443" y="16994"/>
                    <a:pt x="9443" y="16868"/>
                    <a:pt x="9186" y="17121"/>
                  </a:cubicBezTo>
                  <a:close/>
                </a:path>
              </a:pathLst>
            </a:custGeom>
            <a:solidFill>
              <a:srgbClr val="EFEFE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67" name="Shape 867"/>
            <p:cNvSpPr/>
            <p:nvPr/>
          </p:nvSpPr>
          <p:spPr>
            <a:xfrm>
              <a:off x="28430" y="324897"/>
              <a:ext cx="1" cy="1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0" h="21600" fill="norm" stroke="1" extrusionOk="0">
                  <a:moveTo>
                    <a:pt x="0" y="0"/>
                  </a:moveTo>
                  <a:cubicBezTo>
                    <a:pt x="0" y="10800"/>
                    <a:pt x="0" y="10800"/>
                    <a:pt x="0" y="10800"/>
                  </a:cubicBezTo>
                  <a:cubicBezTo>
                    <a:pt x="0" y="10800"/>
                    <a:pt x="0" y="10800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68" name="Shape 868"/>
            <p:cNvSpPr/>
            <p:nvPr/>
          </p:nvSpPr>
          <p:spPr>
            <a:xfrm>
              <a:off x="80923" y="507777"/>
              <a:ext cx="1354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69" name="Shape 869"/>
            <p:cNvSpPr/>
            <p:nvPr/>
          </p:nvSpPr>
          <p:spPr>
            <a:xfrm>
              <a:off x="102184" y="540515"/>
              <a:ext cx="13548" cy="1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9600" h="9600" fill="norm" stroke="1" extrusionOk="0">
                  <a:moveTo>
                    <a:pt x="9600" y="9600"/>
                  </a:moveTo>
                  <a:cubicBezTo>
                    <a:pt x="-12000" y="-12000"/>
                    <a:pt x="9600" y="9600"/>
                    <a:pt x="9600" y="9600"/>
                  </a:cubicBezTo>
                  <a:cubicBezTo>
                    <a:pt x="9600" y="9600"/>
                    <a:pt x="9600" y="9600"/>
                    <a:pt x="9600" y="9600"/>
                  </a:cubicBezTo>
                  <a:close/>
                </a:path>
              </a:pathLst>
            </a:custGeom>
            <a:solidFill>
              <a:srgbClr val="EFEFE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70" name="Shape 870"/>
            <p:cNvSpPr/>
            <p:nvPr/>
          </p:nvSpPr>
          <p:spPr>
            <a:xfrm>
              <a:off x="11496" y="216524"/>
              <a:ext cx="13548" cy="13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EFE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71" name="Shape 871"/>
            <p:cNvSpPr/>
            <p:nvPr/>
          </p:nvSpPr>
          <p:spPr>
            <a:xfrm>
              <a:off x="166436" y="30257"/>
              <a:ext cx="1354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72" name="Shape 872"/>
            <p:cNvSpPr/>
            <p:nvPr/>
          </p:nvSpPr>
          <p:spPr>
            <a:xfrm>
              <a:off x="19963" y="290184"/>
              <a:ext cx="1356" cy="13547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73" name="Shape 873"/>
            <p:cNvSpPr/>
            <p:nvPr/>
          </p:nvSpPr>
          <p:spPr>
            <a:xfrm>
              <a:off x="157970" y="24330"/>
              <a:ext cx="13547" cy="13547"/>
            </a:xfrm>
            <a:prstGeom prst="rect">
              <a:avLst/>
            </a:prstGeom>
            <a:solidFill>
              <a:srgbClr val="EFEFE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74" name="Shape 874"/>
            <p:cNvSpPr/>
            <p:nvPr/>
          </p:nvSpPr>
          <p:spPr>
            <a:xfrm>
              <a:off x="182523" y="29410"/>
              <a:ext cx="13548" cy="1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FEFE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75" name="Shape 875"/>
            <p:cNvSpPr/>
            <p:nvPr/>
          </p:nvSpPr>
          <p:spPr>
            <a:xfrm>
              <a:off x="45363" y="114500"/>
              <a:ext cx="1356" cy="13548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76" name="Shape 876"/>
            <p:cNvSpPr/>
            <p:nvPr/>
          </p:nvSpPr>
          <p:spPr>
            <a:xfrm>
              <a:off x="144423" y="27716"/>
              <a:ext cx="13548" cy="13548"/>
            </a:xfrm>
            <a:prstGeom prst="rect">
              <a:avLst/>
            </a:prstGeom>
            <a:solidFill>
              <a:srgbClr val="EFEFE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77" name="Shape 877"/>
            <p:cNvSpPr/>
            <p:nvPr/>
          </p:nvSpPr>
          <p:spPr>
            <a:xfrm>
              <a:off x="201996" y="41263"/>
              <a:ext cx="13548" cy="13548"/>
            </a:xfrm>
            <a:prstGeom prst="rect">
              <a:avLst/>
            </a:prstGeom>
            <a:solidFill>
              <a:srgbClr val="EFEFE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78" name="Shape 878"/>
            <p:cNvSpPr/>
            <p:nvPr/>
          </p:nvSpPr>
          <p:spPr>
            <a:xfrm>
              <a:off x="443297" y="335057"/>
              <a:ext cx="13547" cy="1356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79" name="Shape 879"/>
            <p:cNvSpPr/>
            <p:nvPr/>
          </p:nvSpPr>
          <p:spPr>
            <a:xfrm>
              <a:off x="284123" y="440890"/>
              <a:ext cx="13548" cy="1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21600" y="2160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EFEFE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80" name="Shape 880"/>
            <p:cNvSpPr/>
            <p:nvPr/>
          </p:nvSpPr>
          <p:spPr>
            <a:xfrm>
              <a:off x="489017" y="351990"/>
              <a:ext cx="23707" cy="16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0"/>
                    <a:pt x="21600" y="0"/>
                    <a:pt x="21600" y="0"/>
                  </a:cubicBezTo>
                  <a:cubicBezTo>
                    <a:pt x="18000" y="5400"/>
                    <a:pt x="10800" y="10800"/>
                    <a:pt x="0" y="2160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EFEFE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81" name="Shape 881"/>
            <p:cNvSpPr/>
            <p:nvPr/>
          </p:nvSpPr>
          <p:spPr>
            <a:xfrm>
              <a:off x="240943" y="401944"/>
              <a:ext cx="13548" cy="13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10800" y="10800"/>
                    <a:pt x="10800" y="10800"/>
                    <a:pt x="21600" y="0"/>
                  </a:cubicBezTo>
                  <a:close/>
                </a:path>
              </a:pathLst>
            </a:custGeom>
            <a:solidFill>
              <a:srgbClr val="EFEFE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82" name="Shape 882"/>
            <p:cNvSpPr/>
            <p:nvPr/>
          </p:nvSpPr>
          <p:spPr>
            <a:xfrm>
              <a:off x="567757" y="172497"/>
              <a:ext cx="13547" cy="1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0"/>
                    <a:pt x="10800" y="21600"/>
                    <a:pt x="0" y="21600"/>
                  </a:cubicBezTo>
                  <a:cubicBezTo>
                    <a:pt x="10800" y="2160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EFEFE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83" name="Shape 883"/>
            <p:cNvSpPr/>
            <p:nvPr/>
          </p:nvSpPr>
          <p:spPr>
            <a:xfrm>
              <a:off x="340850" y="462904"/>
              <a:ext cx="13548" cy="13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1600" y="0"/>
                    <a:pt x="21600" y="0"/>
                    <a:pt x="21600" y="0"/>
                  </a:cubicBezTo>
                  <a:cubicBezTo>
                    <a:pt x="21600" y="0"/>
                    <a:pt x="14400" y="10800"/>
                    <a:pt x="0" y="21600"/>
                  </a:cubicBezTo>
                  <a:close/>
                </a:path>
              </a:pathLst>
            </a:custGeom>
            <a:solidFill>
              <a:srgbClr val="EFEFE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84" name="Shape 884"/>
            <p:cNvSpPr/>
            <p:nvPr/>
          </p:nvSpPr>
          <p:spPr>
            <a:xfrm>
              <a:off x="266343" y="561117"/>
              <a:ext cx="13548" cy="1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10800" y="1080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EFEFE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85" name="Shape 885"/>
            <p:cNvSpPr/>
            <p:nvPr/>
          </p:nvSpPr>
          <p:spPr>
            <a:xfrm>
              <a:off x="259570" y="567044"/>
              <a:ext cx="13548" cy="1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1600" y="0"/>
                    <a:pt x="21600" y="0"/>
                    <a:pt x="21600" y="0"/>
                  </a:cubicBezTo>
                  <a:cubicBezTo>
                    <a:pt x="0" y="2160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EFEFE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86" name="Shape 886"/>
            <p:cNvSpPr/>
            <p:nvPr/>
          </p:nvSpPr>
          <p:spPr>
            <a:xfrm>
              <a:off x="118176" y="47190"/>
              <a:ext cx="23708" cy="20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2960"/>
                    <a:pt x="14400" y="8640"/>
                    <a:pt x="21600" y="0"/>
                  </a:cubicBezTo>
                  <a:cubicBezTo>
                    <a:pt x="14400" y="8640"/>
                    <a:pt x="7200" y="12960"/>
                    <a:pt x="0" y="21600"/>
                  </a:cubicBezTo>
                  <a:close/>
                </a:path>
              </a:pathLst>
            </a:custGeom>
            <a:solidFill>
              <a:srgbClr val="EFEFE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87" name="Shape 887"/>
            <p:cNvSpPr/>
            <p:nvPr/>
          </p:nvSpPr>
          <p:spPr>
            <a:xfrm>
              <a:off x="87132" y="499310"/>
              <a:ext cx="13548" cy="1356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88" name="Shape 888"/>
            <p:cNvSpPr/>
            <p:nvPr/>
          </p:nvSpPr>
          <p:spPr>
            <a:xfrm>
              <a:off x="121563" y="45497"/>
              <a:ext cx="13548" cy="13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EFEFE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89" name="Shape 889"/>
            <p:cNvSpPr/>
            <p:nvPr/>
          </p:nvSpPr>
          <p:spPr>
            <a:xfrm>
              <a:off x="509337" y="319817"/>
              <a:ext cx="25213" cy="20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18" h="21600" fill="norm" stroke="1" extrusionOk="0">
                  <a:moveTo>
                    <a:pt x="0" y="21600"/>
                  </a:moveTo>
                  <a:cubicBezTo>
                    <a:pt x="6171" y="12960"/>
                    <a:pt x="21600" y="0"/>
                    <a:pt x="18514" y="0"/>
                  </a:cubicBezTo>
                  <a:cubicBezTo>
                    <a:pt x="12343" y="8640"/>
                    <a:pt x="3086" y="17280"/>
                    <a:pt x="0" y="21600"/>
                  </a:cubicBezTo>
                  <a:close/>
                </a:path>
              </a:pathLst>
            </a:custGeom>
            <a:solidFill>
              <a:srgbClr val="EFEFE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90" name="Shape 890"/>
            <p:cNvSpPr/>
            <p:nvPr/>
          </p:nvSpPr>
          <p:spPr>
            <a:xfrm>
              <a:off x="247717" y="269864"/>
              <a:ext cx="13547" cy="13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1600" y="0"/>
                    <a:pt x="21600" y="0"/>
                    <a:pt x="21600" y="0"/>
                  </a:cubicBezTo>
                  <a:cubicBezTo>
                    <a:pt x="21600" y="2160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EFEFE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91" name="Shape 891"/>
            <p:cNvSpPr/>
            <p:nvPr/>
          </p:nvSpPr>
          <p:spPr>
            <a:xfrm>
              <a:off x="115636" y="49730"/>
              <a:ext cx="13548" cy="1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  <a:lnTo>
                    <a:pt x="864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FEFE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92" name="Shape 892"/>
            <p:cNvSpPr/>
            <p:nvPr/>
          </p:nvSpPr>
          <p:spPr>
            <a:xfrm>
              <a:off x="84310" y="384164"/>
              <a:ext cx="1354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93" name="Shape 893"/>
            <p:cNvSpPr/>
            <p:nvPr/>
          </p:nvSpPr>
          <p:spPr>
            <a:xfrm>
              <a:off x="40580" y="416634"/>
              <a:ext cx="28773" cy="2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2656" h="10911" fill="norm" stroke="1" extrusionOk="0">
                  <a:moveTo>
                    <a:pt x="12656" y="5456"/>
                  </a:moveTo>
                  <a:cubicBezTo>
                    <a:pt x="10856" y="7256"/>
                    <a:pt x="10856" y="7256"/>
                    <a:pt x="10856" y="7256"/>
                  </a:cubicBezTo>
                  <a:cubicBezTo>
                    <a:pt x="9056" y="9056"/>
                    <a:pt x="9056" y="9056"/>
                    <a:pt x="9056" y="9056"/>
                  </a:cubicBezTo>
                  <a:cubicBezTo>
                    <a:pt x="9056" y="9056"/>
                    <a:pt x="9056" y="9056"/>
                    <a:pt x="9056" y="9056"/>
                  </a:cubicBezTo>
                  <a:cubicBezTo>
                    <a:pt x="9056" y="9056"/>
                    <a:pt x="9056" y="9056"/>
                    <a:pt x="9056" y="9056"/>
                  </a:cubicBezTo>
                  <a:cubicBezTo>
                    <a:pt x="9056" y="9056"/>
                    <a:pt x="9056" y="9056"/>
                    <a:pt x="9056" y="9056"/>
                  </a:cubicBezTo>
                  <a:cubicBezTo>
                    <a:pt x="9056" y="9056"/>
                    <a:pt x="9056" y="9056"/>
                    <a:pt x="9056" y="9056"/>
                  </a:cubicBezTo>
                  <a:cubicBezTo>
                    <a:pt x="10856" y="10856"/>
                    <a:pt x="-5344" y="-5344"/>
                    <a:pt x="1856" y="1856"/>
                  </a:cubicBezTo>
                  <a:cubicBezTo>
                    <a:pt x="1856" y="1856"/>
                    <a:pt x="1856" y="1856"/>
                    <a:pt x="1856" y="1856"/>
                  </a:cubicBezTo>
                  <a:cubicBezTo>
                    <a:pt x="1856" y="1856"/>
                    <a:pt x="1856" y="1856"/>
                    <a:pt x="1856" y="1856"/>
                  </a:cubicBezTo>
                  <a:cubicBezTo>
                    <a:pt x="1856" y="1856"/>
                    <a:pt x="1856" y="1856"/>
                    <a:pt x="1856" y="1856"/>
                  </a:cubicBezTo>
                  <a:cubicBezTo>
                    <a:pt x="1856" y="1856"/>
                    <a:pt x="1856" y="1856"/>
                    <a:pt x="1856" y="1856"/>
                  </a:cubicBezTo>
                  <a:cubicBezTo>
                    <a:pt x="1856" y="1856"/>
                    <a:pt x="1856" y="1856"/>
                    <a:pt x="1856" y="1856"/>
                  </a:cubicBezTo>
                  <a:cubicBezTo>
                    <a:pt x="1856" y="56"/>
                    <a:pt x="1856" y="56"/>
                    <a:pt x="1856" y="56"/>
                  </a:cubicBezTo>
                  <a:cubicBezTo>
                    <a:pt x="1856" y="1856"/>
                    <a:pt x="1856" y="1856"/>
                    <a:pt x="1856" y="1856"/>
                  </a:cubicBezTo>
                  <a:cubicBezTo>
                    <a:pt x="1856" y="1856"/>
                    <a:pt x="1856" y="1856"/>
                    <a:pt x="1856" y="1856"/>
                  </a:cubicBezTo>
                  <a:cubicBezTo>
                    <a:pt x="1856" y="1856"/>
                    <a:pt x="1856" y="1856"/>
                    <a:pt x="1856" y="1856"/>
                  </a:cubicBezTo>
                  <a:cubicBezTo>
                    <a:pt x="1856" y="1856"/>
                    <a:pt x="1856" y="1856"/>
                    <a:pt x="1856" y="1856"/>
                  </a:cubicBezTo>
                  <a:cubicBezTo>
                    <a:pt x="1856" y="1856"/>
                    <a:pt x="1856" y="1856"/>
                    <a:pt x="1856" y="1856"/>
                  </a:cubicBezTo>
                  <a:cubicBezTo>
                    <a:pt x="1856" y="1856"/>
                    <a:pt x="1856" y="1856"/>
                    <a:pt x="1856" y="1856"/>
                  </a:cubicBezTo>
                  <a:cubicBezTo>
                    <a:pt x="56" y="56"/>
                    <a:pt x="16256" y="16256"/>
                    <a:pt x="9056" y="9056"/>
                  </a:cubicBezTo>
                  <a:cubicBezTo>
                    <a:pt x="9056" y="9056"/>
                    <a:pt x="9056" y="9056"/>
                    <a:pt x="9056" y="9056"/>
                  </a:cubicBezTo>
                  <a:cubicBezTo>
                    <a:pt x="9056" y="9056"/>
                    <a:pt x="9056" y="9056"/>
                    <a:pt x="9056" y="9056"/>
                  </a:cubicBezTo>
                  <a:cubicBezTo>
                    <a:pt x="9056" y="9056"/>
                    <a:pt x="9056" y="9056"/>
                    <a:pt x="9056" y="9056"/>
                  </a:cubicBezTo>
                  <a:cubicBezTo>
                    <a:pt x="10856" y="9056"/>
                    <a:pt x="10856" y="9056"/>
                    <a:pt x="10856" y="9056"/>
                  </a:cubicBezTo>
                  <a:cubicBezTo>
                    <a:pt x="10856" y="7256"/>
                    <a:pt x="10856" y="7256"/>
                    <a:pt x="10856" y="7256"/>
                  </a:cubicBezTo>
                  <a:lnTo>
                    <a:pt x="12656" y="5456"/>
                  </a:lnTo>
                  <a:close/>
                </a:path>
              </a:pathLst>
            </a:custGeom>
            <a:solidFill>
              <a:srgbClr val="EFEFE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94" name="Shape 894"/>
            <p:cNvSpPr/>
            <p:nvPr/>
          </p:nvSpPr>
          <p:spPr>
            <a:xfrm>
              <a:off x="141036" y="36183"/>
              <a:ext cx="13548" cy="1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0800"/>
                    <a:pt x="14400" y="10800"/>
                    <a:pt x="21600" y="0"/>
                  </a:cubicBezTo>
                  <a:cubicBezTo>
                    <a:pt x="14400" y="10800"/>
                    <a:pt x="7200" y="10800"/>
                    <a:pt x="0" y="21600"/>
                  </a:cubicBezTo>
                  <a:close/>
                </a:path>
              </a:pathLst>
            </a:custGeom>
            <a:solidFill>
              <a:srgbClr val="EFEFE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95" name="Shape 895"/>
            <p:cNvSpPr/>
            <p:nvPr/>
          </p:nvSpPr>
          <p:spPr>
            <a:xfrm>
              <a:off x="328997" y="119157"/>
              <a:ext cx="13547" cy="13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EFEFE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96" name="Shape 896"/>
            <p:cNvSpPr/>
            <p:nvPr/>
          </p:nvSpPr>
          <p:spPr>
            <a:xfrm>
              <a:off x="621944" y="143710"/>
              <a:ext cx="13547" cy="1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1600" y="0"/>
                    <a:pt x="21600" y="0"/>
                    <a:pt x="21600" y="0"/>
                  </a:cubicBezTo>
                  <a:cubicBezTo>
                    <a:pt x="21600" y="0"/>
                    <a:pt x="21600" y="0"/>
                    <a:pt x="0" y="21600"/>
                  </a:cubicBezTo>
                  <a:close/>
                </a:path>
              </a:pathLst>
            </a:custGeom>
            <a:solidFill>
              <a:srgbClr val="EFEFE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97" name="Shape 897"/>
            <p:cNvSpPr/>
            <p:nvPr/>
          </p:nvSpPr>
          <p:spPr>
            <a:xfrm>
              <a:off x="211310" y="467983"/>
              <a:ext cx="13548" cy="13548"/>
            </a:xfrm>
            <a:prstGeom prst="rect">
              <a:avLst/>
            </a:prstGeom>
            <a:solidFill>
              <a:srgbClr val="EFEFE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98" name="Shape 898"/>
            <p:cNvSpPr/>
            <p:nvPr/>
          </p:nvSpPr>
          <p:spPr>
            <a:xfrm>
              <a:off x="219777" y="453590"/>
              <a:ext cx="16934" cy="20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200" y="4320"/>
                    <a:pt x="5400" y="17280"/>
                    <a:pt x="0" y="21600"/>
                  </a:cubicBezTo>
                  <a:cubicBezTo>
                    <a:pt x="5400" y="12960"/>
                    <a:pt x="16200" y="8640"/>
                    <a:pt x="21600" y="0"/>
                  </a:cubicBezTo>
                  <a:close/>
                </a:path>
              </a:pathLst>
            </a:custGeom>
            <a:solidFill>
              <a:srgbClr val="EFEFE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99" name="Shape 899"/>
            <p:cNvSpPr/>
            <p:nvPr/>
          </p:nvSpPr>
          <p:spPr>
            <a:xfrm>
              <a:off x="175750" y="506084"/>
              <a:ext cx="1" cy="13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0" h="21600" fill="norm" stroke="1" extrusionOk="0">
                  <a:moveTo>
                    <a:pt x="0" y="21600"/>
                  </a:move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00" name="Shape 900"/>
            <p:cNvSpPr/>
            <p:nvPr/>
          </p:nvSpPr>
          <p:spPr>
            <a:xfrm>
              <a:off x="608397" y="171650"/>
              <a:ext cx="13547" cy="13548"/>
            </a:xfrm>
            <a:prstGeom prst="rect">
              <a:avLst/>
            </a:prstGeom>
            <a:solidFill>
              <a:srgbClr val="EFEFE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01" name="Shape 901"/>
            <p:cNvSpPr/>
            <p:nvPr/>
          </p:nvSpPr>
          <p:spPr>
            <a:xfrm>
              <a:off x="510183" y="229224"/>
              <a:ext cx="13548" cy="13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10800" y="21600"/>
                    <a:pt x="10800" y="0"/>
                    <a:pt x="21600" y="0"/>
                  </a:cubicBezTo>
                  <a:close/>
                </a:path>
              </a:pathLst>
            </a:custGeom>
            <a:solidFill>
              <a:srgbClr val="EFEFE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02" name="Shape 902"/>
            <p:cNvSpPr/>
            <p:nvPr/>
          </p:nvSpPr>
          <p:spPr>
            <a:xfrm>
              <a:off x="213850" y="403637"/>
              <a:ext cx="13547" cy="13547"/>
            </a:xfrm>
            <a:prstGeom prst="rect">
              <a:avLst/>
            </a:prstGeom>
            <a:solidFill>
              <a:srgbClr val="EFEFE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03" name="Shape 903"/>
            <p:cNvSpPr/>
            <p:nvPr/>
          </p:nvSpPr>
          <p:spPr>
            <a:xfrm>
              <a:off x="0" y="10314"/>
              <a:ext cx="664678" cy="615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29" h="20775" fill="norm" stroke="1" extrusionOk="0">
                  <a:moveTo>
                    <a:pt x="8084" y="11556"/>
                  </a:moveTo>
                  <a:cubicBezTo>
                    <a:pt x="10358" y="9218"/>
                    <a:pt x="13768" y="6466"/>
                    <a:pt x="16295" y="4402"/>
                  </a:cubicBezTo>
                  <a:cubicBezTo>
                    <a:pt x="16800" y="3852"/>
                    <a:pt x="17684" y="3302"/>
                    <a:pt x="18568" y="2751"/>
                  </a:cubicBezTo>
                  <a:cubicBezTo>
                    <a:pt x="18695" y="2751"/>
                    <a:pt x="18695" y="2751"/>
                    <a:pt x="18695" y="2751"/>
                  </a:cubicBezTo>
                  <a:cubicBezTo>
                    <a:pt x="18947" y="2614"/>
                    <a:pt x="19200" y="2476"/>
                    <a:pt x="19453" y="2476"/>
                  </a:cubicBezTo>
                  <a:cubicBezTo>
                    <a:pt x="19705" y="2339"/>
                    <a:pt x="18821" y="2614"/>
                    <a:pt x="19453" y="2476"/>
                  </a:cubicBezTo>
                  <a:cubicBezTo>
                    <a:pt x="19705" y="2339"/>
                    <a:pt x="19705" y="2339"/>
                    <a:pt x="19705" y="2339"/>
                  </a:cubicBezTo>
                  <a:cubicBezTo>
                    <a:pt x="19705" y="2339"/>
                    <a:pt x="19832" y="2339"/>
                    <a:pt x="19958" y="2201"/>
                  </a:cubicBezTo>
                  <a:cubicBezTo>
                    <a:pt x="20084" y="2201"/>
                    <a:pt x="20084" y="2201"/>
                    <a:pt x="20084" y="2201"/>
                  </a:cubicBezTo>
                  <a:cubicBezTo>
                    <a:pt x="20210" y="2201"/>
                    <a:pt x="20210" y="2201"/>
                    <a:pt x="20210" y="2201"/>
                  </a:cubicBezTo>
                  <a:cubicBezTo>
                    <a:pt x="20210" y="2201"/>
                    <a:pt x="20210" y="2201"/>
                    <a:pt x="20210" y="2201"/>
                  </a:cubicBezTo>
                  <a:cubicBezTo>
                    <a:pt x="20210" y="2201"/>
                    <a:pt x="20210" y="2201"/>
                    <a:pt x="20210" y="2201"/>
                  </a:cubicBezTo>
                  <a:cubicBezTo>
                    <a:pt x="20210" y="2201"/>
                    <a:pt x="20210" y="2201"/>
                    <a:pt x="20210" y="2201"/>
                  </a:cubicBezTo>
                  <a:cubicBezTo>
                    <a:pt x="20210" y="2339"/>
                    <a:pt x="19579" y="825"/>
                    <a:pt x="19832" y="1513"/>
                  </a:cubicBezTo>
                  <a:cubicBezTo>
                    <a:pt x="19832" y="1513"/>
                    <a:pt x="19832" y="1513"/>
                    <a:pt x="19832" y="1513"/>
                  </a:cubicBezTo>
                  <a:cubicBezTo>
                    <a:pt x="19832" y="1513"/>
                    <a:pt x="19832" y="1513"/>
                    <a:pt x="19832" y="1513"/>
                  </a:cubicBezTo>
                  <a:cubicBezTo>
                    <a:pt x="19832" y="1513"/>
                    <a:pt x="19832" y="1513"/>
                    <a:pt x="19832" y="1513"/>
                  </a:cubicBezTo>
                  <a:cubicBezTo>
                    <a:pt x="19832" y="1513"/>
                    <a:pt x="19832" y="1513"/>
                    <a:pt x="19832" y="1513"/>
                  </a:cubicBezTo>
                  <a:cubicBezTo>
                    <a:pt x="19579" y="1651"/>
                    <a:pt x="19579" y="1651"/>
                    <a:pt x="19579" y="1651"/>
                  </a:cubicBezTo>
                  <a:cubicBezTo>
                    <a:pt x="19326" y="1926"/>
                    <a:pt x="19200" y="2063"/>
                    <a:pt x="19705" y="1513"/>
                  </a:cubicBezTo>
                  <a:cubicBezTo>
                    <a:pt x="17053" y="3852"/>
                    <a:pt x="17053" y="3852"/>
                    <a:pt x="17053" y="3852"/>
                  </a:cubicBezTo>
                  <a:cubicBezTo>
                    <a:pt x="16547" y="4265"/>
                    <a:pt x="16800" y="4127"/>
                    <a:pt x="16168" y="4677"/>
                  </a:cubicBezTo>
                  <a:cubicBezTo>
                    <a:pt x="16042" y="4815"/>
                    <a:pt x="16295" y="4402"/>
                    <a:pt x="16295" y="4540"/>
                  </a:cubicBezTo>
                  <a:cubicBezTo>
                    <a:pt x="14400" y="6053"/>
                    <a:pt x="14147" y="6466"/>
                    <a:pt x="12379" y="7979"/>
                  </a:cubicBezTo>
                  <a:cubicBezTo>
                    <a:pt x="12505" y="7842"/>
                    <a:pt x="12505" y="7842"/>
                    <a:pt x="12505" y="7842"/>
                  </a:cubicBezTo>
                  <a:cubicBezTo>
                    <a:pt x="12253" y="8117"/>
                    <a:pt x="11621" y="8667"/>
                    <a:pt x="11621" y="8667"/>
                  </a:cubicBezTo>
                  <a:cubicBezTo>
                    <a:pt x="11874" y="8530"/>
                    <a:pt x="11874" y="8392"/>
                    <a:pt x="12505" y="7842"/>
                  </a:cubicBezTo>
                  <a:cubicBezTo>
                    <a:pt x="12505" y="7979"/>
                    <a:pt x="11874" y="8530"/>
                    <a:pt x="11874" y="8530"/>
                  </a:cubicBezTo>
                  <a:cubicBezTo>
                    <a:pt x="11495" y="8942"/>
                    <a:pt x="11242" y="9080"/>
                    <a:pt x="10863" y="9493"/>
                  </a:cubicBezTo>
                  <a:cubicBezTo>
                    <a:pt x="10232" y="10043"/>
                    <a:pt x="9474" y="10869"/>
                    <a:pt x="8968" y="11281"/>
                  </a:cubicBezTo>
                  <a:cubicBezTo>
                    <a:pt x="8589" y="11556"/>
                    <a:pt x="8337" y="11832"/>
                    <a:pt x="7832" y="12519"/>
                  </a:cubicBezTo>
                  <a:cubicBezTo>
                    <a:pt x="7326" y="12932"/>
                    <a:pt x="7832" y="12382"/>
                    <a:pt x="7326" y="13070"/>
                  </a:cubicBezTo>
                  <a:cubicBezTo>
                    <a:pt x="7200" y="13207"/>
                    <a:pt x="7200" y="13207"/>
                    <a:pt x="7200" y="13207"/>
                  </a:cubicBezTo>
                  <a:cubicBezTo>
                    <a:pt x="6695" y="13620"/>
                    <a:pt x="6821" y="13620"/>
                    <a:pt x="6821" y="13483"/>
                  </a:cubicBezTo>
                  <a:cubicBezTo>
                    <a:pt x="6316" y="14033"/>
                    <a:pt x="6442" y="14033"/>
                    <a:pt x="5810" y="14721"/>
                  </a:cubicBezTo>
                  <a:cubicBezTo>
                    <a:pt x="6063" y="14308"/>
                    <a:pt x="6063" y="14308"/>
                    <a:pt x="6063" y="14308"/>
                  </a:cubicBezTo>
                  <a:cubicBezTo>
                    <a:pt x="5684" y="14858"/>
                    <a:pt x="5558" y="15133"/>
                    <a:pt x="4926" y="15821"/>
                  </a:cubicBezTo>
                  <a:cubicBezTo>
                    <a:pt x="4926" y="15821"/>
                    <a:pt x="5179" y="15546"/>
                    <a:pt x="5305" y="15271"/>
                  </a:cubicBezTo>
                  <a:cubicBezTo>
                    <a:pt x="4926" y="15684"/>
                    <a:pt x="4800" y="16097"/>
                    <a:pt x="4547" y="16234"/>
                  </a:cubicBezTo>
                  <a:cubicBezTo>
                    <a:pt x="4674" y="16234"/>
                    <a:pt x="5053" y="15684"/>
                    <a:pt x="4926" y="15959"/>
                  </a:cubicBezTo>
                  <a:cubicBezTo>
                    <a:pt x="4547" y="16372"/>
                    <a:pt x="4295" y="16922"/>
                    <a:pt x="4168" y="17197"/>
                  </a:cubicBezTo>
                  <a:cubicBezTo>
                    <a:pt x="4421" y="16647"/>
                    <a:pt x="4421" y="16647"/>
                    <a:pt x="4421" y="16647"/>
                  </a:cubicBezTo>
                  <a:cubicBezTo>
                    <a:pt x="3916" y="17610"/>
                    <a:pt x="4168" y="17197"/>
                    <a:pt x="3537" y="18160"/>
                  </a:cubicBezTo>
                  <a:cubicBezTo>
                    <a:pt x="3537" y="18023"/>
                    <a:pt x="3537" y="18160"/>
                    <a:pt x="3537" y="18023"/>
                  </a:cubicBezTo>
                  <a:cubicBezTo>
                    <a:pt x="3158" y="18573"/>
                    <a:pt x="3158" y="18573"/>
                    <a:pt x="3158" y="18573"/>
                  </a:cubicBezTo>
                  <a:cubicBezTo>
                    <a:pt x="3789" y="19398"/>
                    <a:pt x="3663" y="18573"/>
                    <a:pt x="3916" y="18573"/>
                  </a:cubicBezTo>
                  <a:cubicBezTo>
                    <a:pt x="4168" y="18298"/>
                    <a:pt x="4547" y="17885"/>
                    <a:pt x="4926" y="17610"/>
                  </a:cubicBezTo>
                  <a:cubicBezTo>
                    <a:pt x="4800" y="17748"/>
                    <a:pt x="4800" y="17748"/>
                    <a:pt x="4800" y="17748"/>
                  </a:cubicBezTo>
                  <a:cubicBezTo>
                    <a:pt x="5053" y="17335"/>
                    <a:pt x="5179" y="17197"/>
                    <a:pt x="5432" y="17060"/>
                  </a:cubicBezTo>
                  <a:cubicBezTo>
                    <a:pt x="4926" y="17472"/>
                    <a:pt x="5053" y="17335"/>
                    <a:pt x="5053" y="17335"/>
                  </a:cubicBezTo>
                  <a:cubicBezTo>
                    <a:pt x="5558" y="16784"/>
                    <a:pt x="5810" y="16372"/>
                    <a:pt x="6821" y="15546"/>
                  </a:cubicBezTo>
                  <a:cubicBezTo>
                    <a:pt x="6821" y="15546"/>
                    <a:pt x="6568" y="15821"/>
                    <a:pt x="6316" y="15959"/>
                  </a:cubicBezTo>
                  <a:cubicBezTo>
                    <a:pt x="6063" y="16372"/>
                    <a:pt x="6063" y="16509"/>
                    <a:pt x="5432" y="17060"/>
                  </a:cubicBezTo>
                  <a:cubicBezTo>
                    <a:pt x="5810" y="16647"/>
                    <a:pt x="6189" y="16234"/>
                    <a:pt x="6189" y="16372"/>
                  </a:cubicBezTo>
                  <a:cubicBezTo>
                    <a:pt x="6189" y="16234"/>
                    <a:pt x="6189" y="16234"/>
                    <a:pt x="6189" y="16234"/>
                  </a:cubicBezTo>
                  <a:cubicBezTo>
                    <a:pt x="6442" y="15959"/>
                    <a:pt x="6568" y="15821"/>
                    <a:pt x="6695" y="15684"/>
                  </a:cubicBezTo>
                  <a:cubicBezTo>
                    <a:pt x="6821" y="15546"/>
                    <a:pt x="6316" y="16097"/>
                    <a:pt x="6821" y="15546"/>
                  </a:cubicBezTo>
                  <a:cubicBezTo>
                    <a:pt x="7326" y="14996"/>
                    <a:pt x="7074" y="15271"/>
                    <a:pt x="7200" y="15133"/>
                  </a:cubicBezTo>
                  <a:cubicBezTo>
                    <a:pt x="7958" y="14446"/>
                    <a:pt x="7453" y="14858"/>
                    <a:pt x="8210" y="14170"/>
                  </a:cubicBezTo>
                  <a:cubicBezTo>
                    <a:pt x="8210" y="14170"/>
                    <a:pt x="7958" y="14308"/>
                    <a:pt x="7958" y="14446"/>
                  </a:cubicBezTo>
                  <a:cubicBezTo>
                    <a:pt x="8463" y="13895"/>
                    <a:pt x="9221" y="13207"/>
                    <a:pt x="9474" y="13070"/>
                  </a:cubicBezTo>
                  <a:cubicBezTo>
                    <a:pt x="9347" y="13070"/>
                    <a:pt x="9347" y="13207"/>
                    <a:pt x="9221" y="13345"/>
                  </a:cubicBezTo>
                  <a:cubicBezTo>
                    <a:pt x="9221" y="13345"/>
                    <a:pt x="9221" y="13345"/>
                    <a:pt x="9221" y="13345"/>
                  </a:cubicBezTo>
                  <a:cubicBezTo>
                    <a:pt x="8589" y="13895"/>
                    <a:pt x="9726" y="12795"/>
                    <a:pt x="9474" y="13070"/>
                  </a:cubicBezTo>
                  <a:cubicBezTo>
                    <a:pt x="9474" y="13070"/>
                    <a:pt x="10232" y="12382"/>
                    <a:pt x="10610" y="12107"/>
                  </a:cubicBezTo>
                  <a:cubicBezTo>
                    <a:pt x="10484" y="12107"/>
                    <a:pt x="10484" y="12107"/>
                    <a:pt x="10484" y="12107"/>
                  </a:cubicBezTo>
                  <a:cubicBezTo>
                    <a:pt x="11621" y="11006"/>
                    <a:pt x="10484" y="12244"/>
                    <a:pt x="11621" y="11281"/>
                  </a:cubicBezTo>
                  <a:cubicBezTo>
                    <a:pt x="12253" y="10593"/>
                    <a:pt x="11242" y="11419"/>
                    <a:pt x="11747" y="11006"/>
                  </a:cubicBezTo>
                  <a:cubicBezTo>
                    <a:pt x="12253" y="10593"/>
                    <a:pt x="12505" y="10456"/>
                    <a:pt x="13137" y="9905"/>
                  </a:cubicBezTo>
                  <a:cubicBezTo>
                    <a:pt x="13389" y="9768"/>
                    <a:pt x="13768" y="9355"/>
                    <a:pt x="13895" y="9355"/>
                  </a:cubicBezTo>
                  <a:cubicBezTo>
                    <a:pt x="14400" y="8942"/>
                    <a:pt x="15284" y="8255"/>
                    <a:pt x="15537" y="8117"/>
                  </a:cubicBezTo>
                  <a:cubicBezTo>
                    <a:pt x="14779" y="8667"/>
                    <a:pt x="14779" y="8667"/>
                    <a:pt x="13768" y="9355"/>
                  </a:cubicBezTo>
                  <a:cubicBezTo>
                    <a:pt x="14021" y="9218"/>
                    <a:pt x="14021" y="9218"/>
                    <a:pt x="14021" y="9218"/>
                  </a:cubicBezTo>
                  <a:cubicBezTo>
                    <a:pt x="14653" y="8667"/>
                    <a:pt x="15537" y="7979"/>
                    <a:pt x="15916" y="7704"/>
                  </a:cubicBezTo>
                  <a:cubicBezTo>
                    <a:pt x="15916" y="7704"/>
                    <a:pt x="15789" y="7704"/>
                    <a:pt x="15916" y="7704"/>
                  </a:cubicBezTo>
                  <a:cubicBezTo>
                    <a:pt x="16800" y="7016"/>
                    <a:pt x="17053" y="6879"/>
                    <a:pt x="18063" y="6191"/>
                  </a:cubicBezTo>
                  <a:cubicBezTo>
                    <a:pt x="18189" y="6191"/>
                    <a:pt x="17558" y="6466"/>
                    <a:pt x="17179" y="6741"/>
                  </a:cubicBezTo>
                  <a:cubicBezTo>
                    <a:pt x="17810" y="6466"/>
                    <a:pt x="17810" y="6328"/>
                    <a:pt x="18821" y="5778"/>
                  </a:cubicBezTo>
                  <a:cubicBezTo>
                    <a:pt x="18821" y="5778"/>
                    <a:pt x="18189" y="6191"/>
                    <a:pt x="18063" y="6328"/>
                  </a:cubicBezTo>
                  <a:cubicBezTo>
                    <a:pt x="18442" y="6053"/>
                    <a:pt x="18695" y="5778"/>
                    <a:pt x="19074" y="5641"/>
                  </a:cubicBezTo>
                  <a:cubicBezTo>
                    <a:pt x="19074" y="5641"/>
                    <a:pt x="19074" y="5641"/>
                    <a:pt x="19074" y="5641"/>
                  </a:cubicBezTo>
                  <a:cubicBezTo>
                    <a:pt x="19200" y="5503"/>
                    <a:pt x="19958" y="5090"/>
                    <a:pt x="20589" y="4815"/>
                  </a:cubicBezTo>
                  <a:cubicBezTo>
                    <a:pt x="18947" y="4540"/>
                    <a:pt x="18821" y="5641"/>
                    <a:pt x="18063" y="6053"/>
                  </a:cubicBezTo>
                  <a:cubicBezTo>
                    <a:pt x="17810" y="6191"/>
                    <a:pt x="17810" y="6328"/>
                    <a:pt x="17937" y="6191"/>
                  </a:cubicBezTo>
                  <a:cubicBezTo>
                    <a:pt x="18189" y="5916"/>
                    <a:pt x="18189" y="5916"/>
                    <a:pt x="18316" y="5916"/>
                  </a:cubicBezTo>
                  <a:cubicBezTo>
                    <a:pt x="17810" y="6191"/>
                    <a:pt x="17179" y="6604"/>
                    <a:pt x="17432" y="6466"/>
                  </a:cubicBezTo>
                  <a:cubicBezTo>
                    <a:pt x="16674" y="7016"/>
                    <a:pt x="17810" y="6191"/>
                    <a:pt x="17305" y="6604"/>
                  </a:cubicBezTo>
                  <a:cubicBezTo>
                    <a:pt x="16295" y="7429"/>
                    <a:pt x="16295" y="7429"/>
                    <a:pt x="16295" y="7429"/>
                  </a:cubicBezTo>
                  <a:cubicBezTo>
                    <a:pt x="16421" y="7429"/>
                    <a:pt x="16800" y="7154"/>
                    <a:pt x="16295" y="7567"/>
                  </a:cubicBezTo>
                  <a:cubicBezTo>
                    <a:pt x="15789" y="7979"/>
                    <a:pt x="15537" y="8117"/>
                    <a:pt x="15032" y="8667"/>
                  </a:cubicBezTo>
                  <a:cubicBezTo>
                    <a:pt x="15158" y="8530"/>
                    <a:pt x="14779" y="8805"/>
                    <a:pt x="15284" y="8392"/>
                  </a:cubicBezTo>
                  <a:cubicBezTo>
                    <a:pt x="15032" y="8667"/>
                    <a:pt x="14526" y="8942"/>
                    <a:pt x="14400" y="9218"/>
                  </a:cubicBezTo>
                  <a:cubicBezTo>
                    <a:pt x="15032" y="8667"/>
                    <a:pt x="13389" y="10043"/>
                    <a:pt x="13895" y="9768"/>
                  </a:cubicBezTo>
                  <a:cubicBezTo>
                    <a:pt x="13263" y="10318"/>
                    <a:pt x="13263" y="10318"/>
                    <a:pt x="13263" y="10318"/>
                  </a:cubicBezTo>
                  <a:cubicBezTo>
                    <a:pt x="13389" y="10181"/>
                    <a:pt x="13389" y="10043"/>
                    <a:pt x="13642" y="9905"/>
                  </a:cubicBezTo>
                  <a:cubicBezTo>
                    <a:pt x="13389" y="10043"/>
                    <a:pt x="13137" y="10456"/>
                    <a:pt x="12884" y="10593"/>
                  </a:cubicBezTo>
                  <a:cubicBezTo>
                    <a:pt x="12632" y="10731"/>
                    <a:pt x="12126" y="11281"/>
                    <a:pt x="12000" y="11281"/>
                  </a:cubicBezTo>
                  <a:cubicBezTo>
                    <a:pt x="11874" y="11556"/>
                    <a:pt x="11368" y="11969"/>
                    <a:pt x="11242" y="12107"/>
                  </a:cubicBezTo>
                  <a:cubicBezTo>
                    <a:pt x="10989" y="12382"/>
                    <a:pt x="11242" y="12107"/>
                    <a:pt x="11242" y="12107"/>
                  </a:cubicBezTo>
                  <a:cubicBezTo>
                    <a:pt x="10232" y="13070"/>
                    <a:pt x="10232" y="13070"/>
                    <a:pt x="10232" y="13070"/>
                  </a:cubicBezTo>
                  <a:cubicBezTo>
                    <a:pt x="10232" y="13070"/>
                    <a:pt x="10105" y="13207"/>
                    <a:pt x="10232" y="13070"/>
                  </a:cubicBezTo>
                  <a:cubicBezTo>
                    <a:pt x="9853" y="13345"/>
                    <a:pt x="10105" y="13207"/>
                    <a:pt x="9474" y="13620"/>
                  </a:cubicBezTo>
                  <a:cubicBezTo>
                    <a:pt x="9853" y="13345"/>
                    <a:pt x="8716" y="14308"/>
                    <a:pt x="9221" y="13895"/>
                  </a:cubicBezTo>
                  <a:cubicBezTo>
                    <a:pt x="8842" y="14170"/>
                    <a:pt x="7958" y="14996"/>
                    <a:pt x="7453" y="15546"/>
                  </a:cubicBezTo>
                  <a:cubicBezTo>
                    <a:pt x="7200" y="15959"/>
                    <a:pt x="8084" y="14996"/>
                    <a:pt x="8084" y="15133"/>
                  </a:cubicBezTo>
                  <a:cubicBezTo>
                    <a:pt x="6695" y="16509"/>
                    <a:pt x="6695" y="16647"/>
                    <a:pt x="5810" y="17885"/>
                  </a:cubicBezTo>
                  <a:cubicBezTo>
                    <a:pt x="6063" y="17472"/>
                    <a:pt x="6063" y="17472"/>
                    <a:pt x="6063" y="17472"/>
                  </a:cubicBezTo>
                  <a:cubicBezTo>
                    <a:pt x="5432" y="18298"/>
                    <a:pt x="5558" y="18160"/>
                    <a:pt x="5305" y="18573"/>
                  </a:cubicBezTo>
                  <a:cubicBezTo>
                    <a:pt x="5305" y="18573"/>
                    <a:pt x="5179" y="18711"/>
                    <a:pt x="4926" y="19123"/>
                  </a:cubicBezTo>
                  <a:cubicBezTo>
                    <a:pt x="4674" y="19261"/>
                    <a:pt x="4547" y="19536"/>
                    <a:pt x="4421" y="19811"/>
                  </a:cubicBezTo>
                  <a:cubicBezTo>
                    <a:pt x="4168" y="20362"/>
                    <a:pt x="4168" y="20362"/>
                    <a:pt x="4168" y="20362"/>
                  </a:cubicBezTo>
                  <a:cubicBezTo>
                    <a:pt x="4168" y="20499"/>
                    <a:pt x="4168" y="20499"/>
                    <a:pt x="4168" y="20499"/>
                  </a:cubicBezTo>
                  <a:cubicBezTo>
                    <a:pt x="4042" y="20499"/>
                    <a:pt x="4042" y="20499"/>
                    <a:pt x="4042" y="20499"/>
                  </a:cubicBezTo>
                  <a:cubicBezTo>
                    <a:pt x="4042" y="20499"/>
                    <a:pt x="4042" y="20499"/>
                    <a:pt x="4042" y="20499"/>
                  </a:cubicBezTo>
                  <a:cubicBezTo>
                    <a:pt x="4295" y="20637"/>
                    <a:pt x="3789" y="20224"/>
                    <a:pt x="4421" y="20774"/>
                  </a:cubicBezTo>
                  <a:cubicBezTo>
                    <a:pt x="4421" y="20774"/>
                    <a:pt x="4421" y="20774"/>
                    <a:pt x="4421" y="20774"/>
                  </a:cubicBezTo>
                  <a:cubicBezTo>
                    <a:pt x="4421" y="20774"/>
                    <a:pt x="4421" y="20774"/>
                    <a:pt x="4421" y="20774"/>
                  </a:cubicBezTo>
                  <a:cubicBezTo>
                    <a:pt x="4547" y="20637"/>
                    <a:pt x="4547" y="20637"/>
                    <a:pt x="4547" y="20637"/>
                  </a:cubicBezTo>
                  <a:cubicBezTo>
                    <a:pt x="4674" y="20499"/>
                    <a:pt x="4674" y="20499"/>
                    <a:pt x="4674" y="20499"/>
                  </a:cubicBezTo>
                  <a:cubicBezTo>
                    <a:pt x="4674" y="20362"/>
                    <a:pt x="4547" y="20499"/>
                    <a:pt x="4421" y="20637"/>
                  </a:cubicBezTo>
                  <a:cubicBezTo>
                    <a:pt x="3916" y="20224"/>
                    <a:pt x="4421" y="20224"/>
                    <a:pt x="4295" y="20362"/>
                  </a:cubicBezTo>
                  <a:cubicBezTo>
                    <a:pt x="4421" y="21187"/>
                    <a:pt x="4674" y="20086"/>
                    <a:pt x="4926" y="20086"/>
                  </a:cubicBezTo>
                  <a:cubicBezTo>
                    <a:pt x="4926" y="20086"/>
                    <a:pt x="4926" y="20086"/>
                    <a:pt x="4800" y="20224"/>
                  </a:cubicBezTo>
                  <a:cubicBezTo>
                    <a:pt x="5305" y="19536"/>
                    <a:pt x="5937" y="19123"/>
                    <a:pt x="6063" y="18848"/>
                  </a:cubicBezTo>
                  <a:cubicBezTo>
                    <a:pt x="6695" y="18298"/>
                    <a:pt x="6695" y="18298"/>
                    <a:pt x="6695" y="18298"/>
                  </a:cubicBezTo>
                  <a:cubicBezTo>
                    <a:pt x="6442" y="18435"/>
                    <a:pt x="6442" y="18435"/>
                    <a:pt x="6442" y="18435"/>
                  </a:cubicBezTo>
                  <a:cubicBezTo>
                    <a:pt x="6442" y="18435"/>
                    <a:pt x="7200" y="17748"/>
                    <a:pt x="7326" y="17472"/>
                  </a:cubicBezTo>
                  <a:cubicBezTo>
                    <a:pt x="7958" y="16784"/>
                    <a:pt x="8210" y="16509"/>
                    <a:pt x="8589" y="16234"/>
                  </a:cubicBezTo>
                  <a:cubicBezTo>
                    <a:pt x="8463" y="16372"/>
                    <a:pt x="8210" y="16647"/>
                    <a:pt x="8716" y="16097"/>
                  </a:cubicBezTo>
                  <a:cubicBezTo>
                    <a:pt x="8716" y="16097"/>
                    <a:pt x="9979" y="14858"/>
                    <a:pt x="9979" y="14996"/>
                  </a:cubicBezTo>
                  <a:cubicBezTo>
                    <a:pt x="10105" y="14721"/>
                    <a:pt x="10610" y="14446"/>
                    <a:pt x="10610" y="14308"/>
                  </a:cubicBezTo>
                  <a:cubicBezTo>
                    <a:pt x="10610" y="14446"/>
                    <a:pt x="10610" y="14446"/>
                    <a:pt x="10610" y="14446"/>
                  </a:cubicBezTo>
                  <a:cubicBezTo>
                    <a:pt x="10610" y="14308"/>
                    <a:pt x="11495" y="13483"/>
                    <a:pt x="12126" y="12932"/>
                  </a:cubicBezTo>
                  <a:cubicBezTo>
                    <a:pt x="12000" y="13207"/>
                    <a:pt x="12884" y="12382"/>
                    <a:pt x="13137" y="12107"/>
                  </a:cubicBezTo>
                  <a:cubicBezTo>
                    <a:pt x="13263" y="11969"/>
                    <a:pt x="14400" y="11144"/>
                    <a:pt x="14526" y="11006"/>
                  </a:cubicBezTo>
                  <a:cubicBezTo>
                    <a:pt x="15032" y="10731"/>
                    <a:pt x="15032" y="10731"/>
                    <a:pt x="15158" y="10731"/>
                  </a:cubicBezTo>
                  <a:cubicBezTo>
                    <a:pt x="15410" y="10456"/>
                    <a:pt x="15410" y="10456"/>
                    <a:pt x="15410" y="10456"/>
                  </a:cubicBezTo>
                  <a:cubicBezTo>
                    <a:pt x="15663" y="10318"/>
                    <a:pt x="16674" y="9630"/>
                    <a:pt x="17305" y="9218"/>
                  </a:cubicBezTo>
                  <a:cubicBezTo>
                    <a:pt x="17937" y="8805"/>
                    <a:pt x="17937" y="8805"/>
                    <a:pt x="17937" y="8805"/>
                  </a:cubicBezTo>
                  <a:cubicBezTo>
                    <a:pt x="18189" y="8667"/>
                    <a:pt x="18189" y="8667"/>
                    <a:pt x="18189" y="8667"/>
                  </a:cubicBezTo>
                  <a:cubicBezTo>
                    <a:pt x="18189" y="8667"/>
                    <a:pt x="18695" y="8392"/>
                    <a:pt x="18442" y="8530"/>
                  </a:cubicBezTo>
                  <a:cubicBezTo>
                    <a:pt x="18695" y="8392"/>
                    <a:pt x="18695" y="8392"/>
                    <a:pt x="18695" y="8392"/>
                  </a:cubicBezTo>
                  <a:cubicBezTo>
                    <a:pt x="18695" y="8392"/>
                    <a:pt x="19200" y="8117"/>
                    <a:pt x="19832" y="7842"/>
                  </a:cubicBezTo>
                  <a:cubicBezTo>
                    <a:pt x="20084" y="7842"/>
                    <a:pt x="19958" y="7842"/>
                    <a:pt x="19832" y="7842"/>
                  </a:cubicBezTo>
                  <a:cubicBezTo>
                    <a:pt x="19832" y="7154"/>
                    <a:pt x="19705" y="7704"/>
                    <a:pt x="19579" y="7704"/>
                  </a:cubicBezTo>
                  <a:cubicBezTo>
                    <a:pt x="19832" y="7429"/>
                    <a:pt x="18821" y="8667"/>
                    <a:pt x="19453" y="7979"/>
                  </a:cubicBezTo>
                  <a:cubicBezTo>
                    <a:pt x="19579" y="7979"/>
                    <a:pt x="19074" y="8392"/>
                    <a:pt x="18821" y="8667"/>
                  </a:cubicBezTo>
                  <a:cubicBezTo>
                    <a:pt x="18695" y="8805"/>
                    <a:pt x="18695" y="8805"/>
                    <a:pt x="18695" y="8805"/>
                  </a:cubicBezTo>
                  <a:cubicBezTo>
                    <a:pt x="18316" y="9080"/>
                    <a:pt x="18316" y="9080"/>
                    <a:pt x="18316" y="9080"/>
                  </a:cubicBezTo>
                  <a:cubicBezTo>
                    <a:pt x="17937" y="9493"/>
                    <a:pt x="17684" y="9630"/>
                    <a:pt x="17432" y="9905"/>
                  </a:cubicBezTo>
                  <a:cubicBezTo>
                    <a:pt x="17684" y="9630"/>
                    <a:pt x="18189" y="9218"/>
                    <a:pt x="17179" y="10043"/>
                  </a:cubicBezTo>
                  <a:cubicBezTo>
                    <a:pt x="17684" y="9493"/>
                    <a:pt x="17937" y="9355"/>
                    <a:pt x="18189" y="9080"/>
                  </a:cubicBezTo>
                  <a:cubicBezTo>
                    <a:pt x="17937" y="9218"/>
                    <a:pt x="17810" y="9355"/>
                    <a:pt x="18189" y="9080"/>
                  </a:cubicBezTo>
                  <a:cubicBezTo>
                    <a:pt x="17432" y="9768"/>
                    <a:pt x="17937" y="9355"/>
                    <a:pt x="17179" y="9905"/>
                  </a:cubicBezTo>
                  <a:cubicBezTo>
                    <a:pt x="17179" y="9905"/>
                    <a:pt x="17053" y="10043"/>
                    <a:pt x="16421" y="10593"/>
                  </a:cubicBezTo>
                  <a:cubicBezTo>
                    <a:pt x="16926" y="10181"/>
                    <a:pt x="16926" y="10181"/>
                    <a:pt x="16926" y="10181"/>
                  </a:cubicBezTo>
                  <a:cubicBezTo>
                    <a:pt x="16800" y="10318"/>
                    <a:pt x="16800" y="10318"/>
                    <a:pt x="16800" y="10318"/>
                  </a:cubicBezTo>
                  <a:cubicBezTo>
                    <a:pt x="16926" y="10181"/>
                    <a:pt x="17053" y="10043"/>
                    <a:pt x="17053" y="10043"/>
                  </a:cubicBezTo>
                  <a:cubicBezTo>
                    <a:pt x="16926" y="10181"/>
                    <a:pt x="16295" y="10869"/>
                    <a:pt x="16168" y="10869"/>
                  </a:cubicBezTo>
                  <a:cubicBezTo>
                    <a:pt x="16926" y="10318"/>
                    <a:pt x="14905" y="11969"/>
                    <a:pt x="15284" y="11694"/>
                  </a:cubicBezTo>
                  <a:cubicBezTo>
                    <a:pt x="15284" y="11694"/>
                    <a:pt x="14779" y="12244"/>
                    <a:pt x="14653" y="12244"/>
                  </a:cubicBezTo>
                  <a:cubicBezTo>
                    <a:pt x="15284" y="11694"/>
                    <a:pt x="14147" y="12519"/>
                    <a:pt x="14274" y="12519"/>
                  </a:cubicBezTo>
                  <a:cubicBezTo>
                    <a:pt x="14021" y="12657"/>
                    <a:pt x="14779" y="12107"/>
                    <a:pt x="14526" y="12382"/>
                  </a:cubicBezTo>
                  <a:cubicBezTo>
                    <a:pt x="14147" y="12657"/>
                    <a:pt x="13768" y="12795"/>
                    <a:pt x="13642" y="13070"/>
                  </a:cubicBezTo>
                  <a:cubicBezTo>
                    <a:pt x="13768" y="12932"/>
                    <a:pt x="13768" y="12932"/>
                    <a:pt x="13768" y="12932"/>
                  </a:cubicBezTo>
                  <a:cubicBezTo>
                    <a:pt x="13137" y="13345"/>
                    <a:pt x="13137" y="13345"/>
                    <a:pt x="13137" y="13345"/>
                  </a:cubicBezTo>
                  <a:cubicBezTo>
                    <a:pt x="13137" y="13483"/>
                    <a:pt x="13768" y="12932"/>
                    <a:pt x="13263" y="13345"/>
                  </a:cubicBezTo>
                  <a:cubicBezTo>
                    <a:pt x="13137" y="13483"/>
                    <a:pt x="12632" y="13895"/>
                    <a:pt x="12632" y="13895"/>
                  </a:cubicBezTo>
                  <a:cubicBezTo>
                    <a:pt x="12884" y="13620"/>
                    <a:pt x="12632" y="13758"/>
                    <a:pt x="13010" y="13483"/>
                  </a:cubicBezTo>
                  <a:cubicBezTo>
                    <a:pt x="12758" y="13758"/>
                    <a:pt x="11495" y="14721"/>
                    <a:pt x="12000" y="14308"/>
                  </a:cubicBezTo>
                  <a:cubicBezTo>
                    <a:pt x="11621" y="14721"/>
                    <a:pt x="11621" y="14721"/>
                    <a:pt x="11621" y="14721"/>
                  </a:cubicBezTo>
                  <a:cubicBezTo>
                    <a:pt x="11874" y="14583"/>
                    <a:pt x="12632" y="13895"/>
                    <a:pt x="11747" y="14721"/>
                  </a:cubicBezTo>
                  <a:cubicBezTo>
                    <a:pt x="11747" y="14583"/>
                    <a:pt x="11747" y="14583"/>
                    <a:pt x="11747" y="14583"/>
                  </a:cubicBezTo>
                  <a:cubicBezTo>
                    <a:pt x="11242" y="15271"/>
                    <a:pt x="11242" y="15271"/>
                    <a:pt x="11242" y="15271"/>
                  </a:cubicBezTo>
                  <a:cubicBezTo>
                    <a:pt x="10989" y="15409"/>
                    <a:pt x="10989" y="15409"/>
                    <a:pt x="10989" y="15409"/>
                  </a:cubicBezTo>
                  <a:cubicBezTo>
                    <a:pt x="10989" y="15409"/>
                    <a:pt x="10863" y="15546"/>
                    <a:pt x="10610" y="15684"/>
                  </a:cubicBezTo>
                  <a:cubicBezTo>
                    <a:pt x="10610" y="15821"/>
                    <a:pt x="10358" y="15959"/>
                    <a:pt x="10358" y="15959"/>
                  </a:cubicBezTo>
                  <a:cubicBezTo>
                    <a:pt x="9726" y="16509"/>
                    <a:pt x="9853" y="16509"/>
                    <a:pt x="9726" y="16647"/>
                  </a:cubicBezTo>
                  <a:cubicBezTo>
                    <a:pt x="9474" y="16922"/>
                    <a:pt x="9347" y="17060"/>
                    <a:pt x="9474" y="16922"/>
                  </a:cubicBezTo>
                  <a:cubicBezTo>
                    <a:pt x="8968" y="17335"/>
                    <a:pt x="8210" y="18298"/>
                    <a:pt x="7958" y="18573"/>
                  </a:cubicBezTo>
                  <a:cubicBezTo>
                    <a:pt x="7326" y="19398"/>
                    <a:pt x="7958" y="18435"/>
                    <a:pt x="7705" y="18986"/>
                  </a:cubicBezTo>
                  <a:cubicBezTo>
                    <a:pt x="7579" y="19123"/>
                    <a:pt x="7453" y="19261"/>
                    <a:pt x="7200" y="19674"/>
                  </a:cubicBezTo>
                  <a:cubicBezTo>
                    <a:pt x="6947" y="20086"/>
                    <a:pt x="6947" y="20086"/>
                    <a:pt x="6947" y="20086"/>
                  </a:cubicBezTo>
                  <a:cubicBezTo>
                    <a:pt x="7579" y="20499"/>
                    <a:pt x="7326" y="19949"/>
                    <a:pt x="7579" y="19949"/>
                  </a:cubicBezTo>
                  <a:cubicBezTo>
                    <a:pt x="8210" y="19398"/>
                    <a:pt x="8842" y="18711"/>
                    <a:pt x="9347" y="18160"/>
                  </a:cubicBezTo>
                  <a:cubicBezTo>
                    <a:pt x="8968" y="18435"/>
                    <a:pt x="9600" y="17885"/>
                    <a:pt x="9726" y="17748"/>
                  </a:cubicBezTo>
                  <a:cubicBezTo>
                    <a:pt x="9600" y="17885"/>
                    <a:pt x="10737" y="16784"/>
                    <a:pt x="9853" y="17748"/>
                  </a:cubicBezTo>
                  <a:cubicBezTo>
                    <a:pt x="10484" y="17197"/>
                    <a:pt x="10484" y="17197"/>
                    <a:pt x="10484" y="17197"/>
                  </a:cubicBezTo>
                  <a:cubicBezTo>
                    <a:pt x="10863" y="16784"/>
                    <a:pt x="9474" y="18023"/>
                    <a:pt x="10105" y="17472"/>
                  </a:cubicBezTo>
                  <a:cubicBezTo>
                    <a:pt x="10737" y="16922"/>
                    <a:pt x="11116" y="16509"/>
                    <a:pt x="11874" y="15821"/>
                  </a:cubicBezTo>
                  <a:cubicBezTo>
                    <a:pt x="11621" y="16097"/>
                    <a:pt x="12505" y="15271"/>
                    <a:pt x="12379" y="15546"/>
                  </a:cubicBezTo>
                  <a:cubicBezTo>
                    <a:pt x="12126" y="15684"/>
                    <a:pt x="12000" y="15821"/>
                    <a:pt x="11747" y="16097"/>
                  </a:cubicBezTo>
                  <a:cubicBezTo>
                    <a:pt x="11874" y="15959"/>
                    <a:pt x="11874" y="15959"/>
                    <a:pt x="11874" y="15959"/>
                  </a:cubicBezTo>
                  <a:cubicBezTo>
                    <a:pt x="13389" y="14721"/>
                    <a:pt x="12253" y="15546"/>
                    <a:pt x="13010" y="14858"/>
                  </a:cubicBezTo>
                  <a:cubicBezTo>
                    <a:pt x="13895" y="14170"/>
                    <a:pt x="13768" y="14446"/>
                    <a:pt x="13895" y="14446"/>
                  </a:cubicBezTo>
                  <a:cubicBezTo>
                    <a:pt x="14021" y="14308"/>
                    <a:pt x="14526" y="14033"/>
                    <a:pt x="14779" y="13895"/>
                  </a:cubicBezTo>
                  <a:cubicBezTo>
                    <a:pt x="14147" y="14170"/>
                    <a:pt x="13642" y="14446"/>
                    <a:pt x="13895" y="14308"/>
                  </a:cubicBezTo>
                  <a:cubicBezTo>
                    <a:pt x="14274" y="14033"/>
                    <a:pt x="15284" y="13483"/>
                    <a:pt x="15663" y="13345"/>
                  </a:cubicBezTo>
                  <a:cubicBezTo>
                    <a:pt x="14147" y="14033"/>
                    <a:pt x="14653" y="13895"/>
                    <a:pt x="13263" y="14583"/>
                  </a:cubicBezTo>
                  <a:cubicBezTo>
                    <a:pt x="13137" y="14721"/>
                    <a:pt x="13137" y="14721"/>
                    <a:pt x="12505" y="15271"/>
                  </a:cubicBezTo>
                  <a:cubicBezTo>
                    <a:pt x="12884" y="14996"/>
                    <a:pt x="12379" y="15271"/>
                    <a:pt x="12253" y="15409"/>
                  </a:cubicBezTo>
                  <a:cubicBezTo>
                    <a:pt x="12379" y="15271"/>
                    <a:pt x="11747" y="15821"/>
                    <a:pt x="11621" y="16097"/>
                  </a:cubicBezTo>
                  <a:cubicBezTo>
                    <a:pt x="11368" y="16234"/>
                    <a:pt x="12000" y="15684"/>
                    <a:pt x="11242" y="16234"/>
                  </a:cubicBezTo>
                  <a:cubicBezTo>
                    <a:pt x="11116" y="16372"/>
                    <a:pt x="11116" y="16372"/>
                    <a:pt x="11116" y="16372"/>
                  </a:cubicBezTo>
                  <a:cubicBezTo>
                    <a:pt x="10863" y="16647"/>
                    <a:pt x="11242" y="16234"/>
                    <a:pt x="10737" y="16784"/>
                  </a:cubicBezTo>
                  <a:cubicBezTo>
                    <a:pt x="10989" y="16509"/>
                    <a:pt x="10610" y="16922"/>
                    <a:pt x="11368" y="16097"/>
                  </a:cubicBezTo>
                  <a:cubicBezTo>
                    <a:pt x="10358" y="16922"/>
                    <a:pt x="9979" y="17472"/>
                    <a:pt x="9221" y="18160"/>
                  </a:cubicBezTo>
                  <a:cubicBezTo>
                    <a:pt x="9347" y="18160"/>
                    <a:pt x="9347" y="18160"/>
                    <a:pt x="9347" y="18023"/>
                  </a:cubicBezTo>
                  <a:cubicBezTo>
                    <a:pt x="9221" y="18160"/>
                    <a:pt x="8968" y="18435"/>
                    <a:pt x="8716" y="18711"/>
                  </a:cubicBezTo>
                  <a:cubicBezTo>
                    <a:pt x="8337" y="19123"/>
                    <a:pt x="9095" y="18298"/>
                    <a:pt x="8968" y="18435"/>
                  </a:cubicBezTo>
                  <a:cubicBezTo>
                    <a:pt x="8210" y="19123"/>
                    <a:pt x="8210" y="19123"/>
                    <a:pt x="8210" y="19123"/>
                  </a:cubicBezTo>
                  <a:cubicBezTo>
                    <a:pt x="8210" y="19123"/>
                    <a:pt x="8210" y="19123"/>
                    <a:pt x="8210" y="19123"/>
                  </a:cubicBezTo>
                  <a:cubicBezTo>
                    <a:pt x="7958" y="19398"/>
                    <a:pt x="7832" y="19536"/>
                    <a:pt x="7705" y="19536"/>
                  </a:cubicBezTo>
                  <a:cubicBezTo>
                    <a:pt x="7958" y="19398"/>
                    <a:pt x="8084" y="19261"/>
                    <a:pt x="8210" y="19123"/>
                  </a:cubicBezTo>
                  <a:cubicBezTo>
                    <a:pt x="7453" y="19949"/>
                    <a:pt x="7453" y="19949"/>
                    <a:pt x="7453" y="19949"/>
                  </a:cubicBezTo>
                  <a:cubicBezTo>
                    <a:pt x="7453" y="19811"/>
                    <a:pt x="6695" y="20499"/>
                    <a:pt x="7326" y="19949"/>
                  </a:cubicBezTo>
                  <a:cubicBezTo>
                    <a:pt x="6821" y="20637"/>
                    <a:pt x="7579" y="19261"/>
                    <a:pt x="7832" y="19123"/>
                  </a:cubicBezTo>
                  <a:cubicBezTo>
                    <a:pt x="7958" y="18986"/>
                    <a:pt x="7958" y="18986"/>
                    <a:pt x="7958" y="18986"/>
                  </a:cubicBezTo>
                  <a:cubicBezTo>
                    <a:pt x="8210" y="18711"/>
                    <a:pt x="8210" y="18711"/>
                    <a:pt x="7832" y="18986"/>
                  </a:cubicBezTo>
                  <a:cubicBezTo>
                    <a:pt x="8210" y="18573"/>
                    <a:pt x="9474" y="17060"/>
                    <a:pt x="9347" y="17335"/>
                  </a:cubicBezTo>
                  <a:cubicBezTo>
                    <a:pt x="10105" y="16372"/>
                    <a:pt x="10484" y="16097"/>
                    <a:pt x="11621" y="14996"/>
                  </a:cubicBezTo>
                  <a:cubicBezTo>
                    <a:pt x="10737" y="15821"/>
                    <a:pt x="12758" y="14170"/>
                    <a:pt x="11747" y="14996"/>
                  </a:cubicBezTo>
                  <a:cubicBezTo>
                    <a:pt x="12379" y="14583"/>
                    <a:pt x="12379" y="14446"/>
                    <a:pt x="12884" y="14033"/>
                  </a:cubicBezTo>
                  <a:cubicBezTo>
                    <a:pt x="13263" y="13620"/>
                    <a:pt x="13137" y="13895"/>
                    <a:pt x="12632" y="14170"/>
                  </a:cubicBezTo>
                  <a:cubicBezTo>
                    <a:pt x="13137" y="13758"/>
                    <a:pt x="13137" y="13758"/>
                    <a:pt x="13137" y="13758"/>
                  </a:cubicBezTo>
                  <a:cubicBezTo>
                    <a:pt x="13137" y="13758"/>
                    <a:pt x="13137" y="13758"/>
                    <a:pt x="13137" y="13758"/>
                  </a:cubicBezTo>
                  <a:cubicBezTo>
                    <a:pt x="13642" y="13345"/>
                    <a:pt x="13642" y="13345"/>
                    <a:pt x="13642" y="13345"/>
                  </a:cubicBezTo>
                  <a:cubicBezTo>
                    <a:pt x="14147" y="12932"/>
                    <a:pt x="13768" y="13345"/>
                    <a:pt x="14274" y="12932"/>
                  </a:cubicBezTo>
                  <a:cubicBezTo>
                    <a:pt x="14400" y="12795"/>
                    <a:pt x="14400" y="12795"/>
                    <a:pt x="14400" y="12795"/>
                  </a:cubicBezTo>
                  <a:cubicBezTo>
                    <a:pt x="14653" y="12519"/>
                    <a:pt x="14653" y="12519"/>
                    <a:pt x="14653" y="12519"/>
                  </a:cubicBezTo>
                  <a:cubicBezTo>
                    <a:pt x="14526" y="12657"/>
                    <a:pt x="14905" y="12382"/>
                    <a:pt x="15284" y="11969"/>
                  </a:cubicBezTo>
                  <a:cubicBezTo>
                    <a:pt x="15284" y="11969"/>
                    <a:pt x="15284" y="11969"/>
                    <a:pt x="15284" y="11969"/>
                  </a:cubicBezTo>
                  <a:cubicBezTo>
                    <a:pt x="15663" y="11694"/>
                    <a:pt x="15663" y="11694"/>
                    <a:pt x="15663" y="11694"/>
                  </a:cubicBezTo>
                  <a:cubicBezTo>
                    <a:pt x="15284" y="12107"/>
                    <a:pt x="16042" y="11281"/>
                    <a:pt x="15916" y="11556"/>
                  </a:cubicBezTo>
                  <a:cubicBezTo>
                    <a:pt x="16295" y="11144"/>
                    <a:pt x="16295" y="11144"/>
                    <a:pt x="16926" y="10593"/>
                  </a:cubicBezTo>
                  <a:cubicBezTo>
                    <a:pt x="16800" y="10731"/>
                    <a:pt x="16800" y="10731"/>
                    <a:pt x="16800" y="10731"/>
                  </a:cubicBezTo>
                  <a:cubicBezTo>
                    <a:pt x="17684" y="9905"/>
                    <a:pt x="16926" y="10731"/>
                    <a:pt x="17684" y="10043"/>
                  </a:cubicBezTo>
                  <a:cubicBezTo>
                    <a:pt x="17558" y="10043"/>
                    <a:pt x="17558" y="10043"/>
                    <a:pt x="17558" y="10043"/>
                  </a:cubicBezTo>
                  <a:cubicBezTo>
                    <a:pt x="18568" y="9218"/>
                    <a:pt x="19326" y="8530"/>
                    <a:pt x="19958" y="7704"/>
                  </a:cubicBezTo>
                  <a:cubicBezTo>
                    <a:pt x="19579" y="8117"/>
                    <a:pt x="19705" y="8117"/>
                    <a:pt x="19705" y="8117"/>
                  </a:cubicBezTo>
                  <a:cubicBezTo>
                    <a:pt x="19958" y="7842"/>
                    <a:pt x="19958" y="7842"/>
                    <a:pt x="19958" y="7842"/>
                  </a:cubicBezTo>
                  <a:cubicBezTo>
                    <a:pt x="20084" y="7704"/>
                    <a:pt x="20084" y="7704"/>
                    <a:pt x="20084" y="7704"/>
                  </a:cubicBezTo>
                  <a:cubicBezTo>
                    <a:pt x="19705" y="7291"/>
                    <a:pt x="19958" y="7704"/>
                    <a:pt x="19832" y="7567"/>
                  </a:cubicBezTo>
                  <a:cubicBezTo>
                    <a:pt x="19705" y="7567"/>
                    <a:pt x="19705" y="7567"/>
                    <a:pt x="19705" y="7567"/>
                  </a:cubicBezTo>
                  <a:cubicBezTo>
                    <a:pt x="18947" y="7979"/>
                    <a:pt x="18947" y="7979"/>
                    <a:pt x="18947" y="7979"/>
                  </a:cubicBezTo>
                  <a:cubicBezTo>
                    <a:pt x="18316" y="8255"/>
                    <a:pt x="17810" y="8530"/>
                    <a:pt x="17432" y="8805"/>
                  </a:cubicBezTo>
                  <a:cubicBezTo>
                    <a:pt x="17179" y="8805"/>
                    <a:pt x="17179" y="8942"/>
                    <a:pt x="16295" y="9355"/>
                  </a:cubicBezTo>
                  <a:cubicBezTo>
                    <a:pt x="15789" y="9768"/>
                    <a:pt x="15663" y="9768"/>
                    <a:pt x="15537" y="9905"/>
                  </a:cubicBezTo>
                  <a:cubicBezTo>
                    <a:pt x="15032" y="10318"/>
                    <a:pt x="14021" y="11006"/>
                    <a:pt x="13895" y="11006"/>
                  </a:cubicBezTo>
                  <a:cubicBezTo>
                    <a:pt x="13895" y="11144"/>
                    <a:pt x="13516" y="11419"/>
                    <a:pt x="13263" y="11694"/>
                  </a:cubicBezTo>
                  <a:cubicBezTo>
                    <a:pt x="13137" y="11694"/>
                    <a:pt x="13137" y="11694"/>
                    <a:pt x="13137" y="11694"/>
                  </a:cubicBezTo>
                  <a:cubicBezTo>
                    <a:pt x="13263" y="11694"/>
                    <a:pt x="13263" y="11694"/>
                    <a:pt x="13263" y="11694"/>
                  </a:cubicBezTo>
                  <a:cubicBezTo>
                    <a:pt x="12253" y="12382"/>
                    <a:pt x="11747" y="12932"/>
                    <a:pt x="10863" y="13758"/>
                  </a:cubicBezTo>
                  <a:cubicBezTo>
                    <a:pt x="10989" y="13620"/>
                    <a:pt x="10989" y="13620"/>
                    <a:pt x="10989" y="13620"/>
                  </a:cubicBezTo>
                  <a:cubicBezTo>
                    <a:pt x="10610" y="13895"/>
                    <a:pt x="10610" y="13895"/>
                    <a:pt x="10610" y="13895"/>
                  </a:cubicBezTo>
                  <a:cubicBezTo>
                    <a:pt x="10484" y="13895"/>
                    <a:pt x="10737" y="13758"/>
                    <a:pt x="10737" y="13758"/>
                  </a:cubicBezTo>
                  <a:cubicBezTo>
                    <a:pt x="10105" y="14308"/>
                    <a:pt x="9600" y="14721"/>
                    <a:pt x="8968" y="15271"/>
                  </a:cubicBezTo>
                  <a:cubicBezTo>
                    <a:pt x="9347" y="14996"/>
                    <a:pt x="9347" y="14996"/>
                    <a:pt x="9347" y="14996"/>
                  </a:cubicBezTo>
                  <a:cubicBezTo>
                    <a:pt x="8968" y="15409"/>
                    <a:pt x="8716" y="15684"/>
                    <a:pt x="8337" y="15959"/>
                  </a:cubicBezTo>
                  <a:cubicBezTo>
                    <a:pt x="8968" y="15271"/>
                    <a:pt x="7832" y="16509"/>
                    <a:pt x="7705" y="16647"/>
                  </a:cubicBezTo>
                  <a:cubicBezTo>
                    <a:pt x="8084" y="16234"/>
                    <a:pt x="8084" y="16234"/>
                    <a:pt x="8084" y="16234"/>
                  </a:cubicBezTo>
                  <a:cubicBezTo>
                    <a:pt x="7579" y="16784"/>
                    <a:pt x="7579" y="16784"/>
                    <a:pt x="7579" y="16784"/>
                  </a:cubicBezTo>
                  <a:cubicBezTo>
                    <a:pt x="6947" y="17335"/>
                    <a:pt x="7200" y="17060"/>
                    <a:pt x="6568" y="17748"/>
                  </a:cubicBezTo>
                  <a:cubicBezTo>
                    <a:pt x="7074" y="17335"/>
                    <a:pt x="7074" y="17335"/>
                    <a:pt x="7074" y="17335"/>
                  </a:cubicBezTo>
                  <a:cubicBezTo>
                    <a:pt x="7200" y="17197"/>
                    <a:pt x="6821" y="17472"/>
                    <a:pt x="6568" y="17748"/>
                  </a:cubicBezTo>
                  <a:cubicBezTo>
                    <a:pt x="6568" y="17885"/>
                    <a:pt x="6316" y="18023"/>
                    <a:pt x="6568" y="17885"/>
                  </a:cubicBezTo>
                  <a:cubicBezTo>
                    <a:pt x="6063" y="18298"/>
                    <a:pt x="5305" y="19123"/>
                    <a:pt x="5179" y="19398"/>
                  </a:cubicBezTo>
                  <a:cubicBezTo>
                    <a:pt x="4926" y="19674"/>
                    <a:pt x="4926" y="19536"/>
                    <a:pt x="5053" y="19398"/>
                  </a:cubicBezTo>
                  <a:cubicBezTo>
                    <a:pt x="4674" y="19949"/>
                    <a:pt x="4547" y="20086"/>
                    <a:pt x="4421" y="20224"/>
                  </a:cubicBezTo>
                  <a:cubicBezTo>
                    <a:pt x="4295" y="20224"/>
                    <a:pt x="4295" y="20224"/>
                    <a:pt x="4168" y="20362"/>
                  </a:cubicBezTo>
                  <a:cubicBezTo>
                    <a:pt x="4800" y="20912"/>
                    <a:pt x="4547" y="20224"/>
                    <a:pt x="4800" y="20086"/>
                  </a:cubicBezTo>
                  <a:cubicBezTo>
                    <a:pt x="4800" y="20086"/>
                    <a:pt x="4800" y="20086"/>
                    <a:pt x="4800" y="20086"/>
                  </a:cubicBezTo>
                  <a:cubicBezTo>
                    <a:pt x="5053" y="19536"/>
                    <a:pt x="5053" y="19536"/>
                    <a:pt x="5053" y="19536"/>
                  </a:cubicBezTo>
                  <a:cubicBezTo>
                    <a:pt x="5432" y="18986"/>
                    <a:pt x="5432" y="18986"/>
                    <a:pt x="5432" y="18986"/>
                  </a:cubicBezTo>
                  <a:cubicBezTo>
                    <a:pt x="5305" y="19261"/>
                    <a:pt x="5305" y="19261"/>
                    <a:pt x="5305" y="19261"/>
                  </a:cubicBezTo>
                  <a:cubicBezTo>
                    <a:pt x="5558" y="18848"/>
                    <a:pt x="5684" y="18573"/>
                    <a:pt x="6063" y="18023"/>
                  </a:cubicBezTo>
                  <a:cubicBezTo>
                    <a:pt x="5937" y="18298"/>
                    <a:pt x="5937" y="18298"/>
                    <a:pt x="5937" y="18298"/>
                  </a:cubicBezTo>
                  <a:cubicBezTo>
                    <a:pt x="6695" y="17197"/>
                    <a:pt x="6947" y="17060"/>
                    <a:pt x="7705" y="16097"/>
                  </a:cubicBezTo>
                  <a:cubicBezTo>
                    <a:pt x="7832" y="15959"/>
                    <a:pt x="7705" y="16234"/>
                    <a:pt x="7579" y="16234"/>
                  </a:cubicBezTo>
                  <a:cubicBezTo>
                    <a:pt x="8463" y="15409"/>
                    <a:pt x="8210" y="15546"/>
                    <a:pt x="9095" y="14721"/>
                  </a:cubicBezTo>
                  <a:cubicBezTo>
                    <a:pt x="9095" y="14721"/>
                    <a:pt x="9095" y="14721"/>
                    <a:pt x="9095" y="14721"/>
                  </a:cubicBezTo>
                  <a:cubicBezTo>
                    <a:pt x="9474" y="14308"/>
                    <a:pt x="9474" y="14308"/>
                    <a:pt x="9474" y="14308"/>
                  </a:cubicBezTo>
                  <a:cubicBezTo>
                    <a:pt x="9474" y="14446"/>
                    <a:pt x="9474" y="14446"/>
                    <a:pt x="9474" y="14446"/>
                  </a:cubicBezTo>
                  <a:cubicBezTo>
                    <a:pt x="9726" y="14033"/>
                    <a:pt x="9726" y="14033"/>
                    <a:pt x="9726" y="14033"/>
                  </a:cubicBezTo>
                  <a:cubicBezTo>
                    <a:pt x="10105" y="13895"/>
                    <a:pt x="10105" y="13895"/>
                    <a:pt x="10105" y="13895"/>
                  </a:cubicBezTo>
                  <a:cubicBezTo>
                    <a:pt x="10232" y="13758"/>
                    <a:pt x="10232" y="13758"/>
                    <a:pt x="10232" y="13758"/>
                  </a:cubicBezTo>
                  <a:cubicBezTo>
                    <a:pt x="10610" y="13345"/>
                    <a:pt x="11242" y="12795"/>
                    <a:pt x="11874" y="12244"/>
                  </a:cubicBezTo>
                  <a:cubicBezTo>
                    <a:pt x="11747" y="12244"/>
                    <a:pt x="11747" y="12244"/>
                    <a:pt x="11747" y="12244"/>
                  </a:cubicBezTo>
                  <a:cubicBezTo>
                    <a:pt x="13137" y="10869"/>
                    <a:pt x="15158" y="9218"/>
                    <a:pt x="16926" y="7567"/>
                  </a:cubicBezTo>
                  <a:cubicBezTo>
                    <a:pt x="16926" y="7567"/>
                    <a:pt x="16926" y="7567"/>
                    <a:pt x="16926" y="7567"/>
                  </a:cubicBezTo>
                  <a:cubicBezTo>
                    <a:pt x="17684" y="6879"/>
                    <a:pt x="17684" y="6879"/>
                    <a:pt x="17684" y="6879"/>
                  </a:cubicBezTo>
                  <a:cubicBezTo>
                    <a:pt x="18189" y="6604"/>
                    <a:pt x="17432" y="7154"/>
                    <a:pt x="17558" y="7016"/>
                  </a:cubicBezTo>
                  <a:cubicBezTo>
                    <a:pt x="18442" y="6328"/>
                    <a:pt x="17937" y="6741"/>
                    <a:pt x="18947" y="5916"/>
                  </a:cubicBezTo>
                  <a:cubicBezTo>
                    <a:pt x="19453" y="5641"/>
                    <a:pt x="18695" y="6191"/>
                    <a:pt x="18568" y="6328"/>
                  </a:cubicBezTo>
                  <a:cubicBezTo>
                    <a:pt x="18947" y="5916"/>
                    <a:pt x="19579" y="5503"/>
                    <a:pt x="20084" y="5090"/>
                  </a:cubicBezTo>
                  <a:cubicBezTo>
                    <a:pt x="20084" y="4815"/>
                    <a:pt x="21221" y="4953"/>
                    <a:pt x="20210" y="4265"/>
                  </a:cubicBezTo>
                  <a:cubicBezTo>
                    <a:pt x="19958" y="4402"/>
                    <a:pt x="19705" y="4540"/>
                    <a:pt x="19579" y="4677"/>
                  </a:cubicBezTo>
                  <a:cubicBezTo>
                    <a:pt x="19579" y="4677"/>
                    <a:pt x="19579" y="4677"/>
                    <a:pt x="19579" y="4677"/>
                  </a:cubicBezTo>
                  <a:cubicBezTo>
                    <a:pt x="18947" y="5090"/>
                    <a:pt x="17937" y="5641"/>
                    <a:pt x="17305" y="6053"/>
                  </a:cubicBezTo>
                  <a:cubicBezTo>
                    <a:pt x="17305" y="6053"/>
                    <a:pt x="17432" y="5916"/>
                    <a:pt x="17684" y="5778"/>
                  </a:cubicBezTo>
                  <a:cubicBezTo>
                    <a:pt x="17432" y="6053"/>
                    <a:pt x="17053" y="6191"/>
                    <a:pt x="16800" y="6466"/>
                  </a:cubicBezTo>
                  <a:cubicBezTo>
                    <a:pt x="17053" y="6191"/>
                    <a:pt x="17053" y="6191"/>
                    <a:pt x="17053" y="6191"/>
                  </a:cubicBezTo>
                  <a:cubicBezTo>
                    <a:pt x="16547" y="6604"/>
                    <a:pt x="15537" y="7291"/>
                    <a:pt x="15410" y="7429"/>
                  </a:cubicBezTo>
                  <a:cubicBezTo>
                    <a:pt x="15410" y="7291"/>
                    <a:pt x="15410" y="7429"/>
                    <a:pt x="15032" y="7704"/>
                  </a:cubicBezTo>
                  <a:cubicBezTo>
                    <a:pt x="14779" y="7842"/>
                    <a:pt x="13768" y="8667"/>
                    <a:pt x="13010" y="9218"/>
                  </a:cubicBezTo>
                  <a:cubicBezTo>
                    <a:pt x="13137" y="9218"/>
                    <a:pt x="13642" y="8805"/>
                    <a:pt x="13516" y="8805"/>
                  </a:cubicBezTo>
                  <a:cubicBezTo>
                    <a:pt x="13137" y="9218"/>
                    <a:pt x="12758" y="9493"/>
                    <a:pt x="12505" y="9768"/>
                  </a:cubicBezTo>
                  <a:cubicBezTo>
                    <a:pt x="12632" y="9630"/>
                    <a:pt x="12632" y="9630"/>
                    <a:pt x="12632" y="9630"/>
                  </a:cubicBezTo>
                  <a:cubicBezTo>
                    <a:pt x="10989" y="11006"/>
                    <a:pt x="10989" y="11006"/>
                    <a:pt x="10989" y="11006"/>
                  </a:cubicBezTo>
                  <a:cubicBezTo>
                    <a:pt x="10737" y="11144"/>
                    <a:pt x="9474" y="12382"/>
                    <a:pt x="9600" y="12244"/>
                  </a:cubicBezTo>
                  <a:cubicBezTo>
                    <a:pt x="8968" y="12795"/>
                    <a:pt x="10105" y="11832"/>
                    <a:pt x="9347" y="12519"/>
                  </a:cubicBezTo>
                  <a:cubicBezTo>
                    <a:pt x="9095" y="12657"/>
                    <a:pt x="8716" y="13070"/>
                    <a:pt x="8716" y="13070"/>
                  </a:cubicBezTo>
                  <a:cubicBezTo>
                    <a:pt x="8716" y="12932"/>
                    <a:pt x="8716" y="12932"/>
                    <a:pt x="8716" y="12932"/>
                  </a:cubicBezTo>
                  <a:cubicBezTo>
                    <a:pt x="8337" y="13483"/>
                    <a:pt x="8337" y="13483"/>
                    <a:pt x="8337" y="13483"/>
                  </a:cubicBezTo>
                  <a:cubicBezTo>
                    <a:pt x="8589" y="13070"/>
                    <a:pt x="8589" y="13070"/>
                    <a:pt x="8589" y="13070"/>
                  </a:cubicBezTo>
                  <a:cubicBezTo>
                    <a:pt x="8210" y="13483"/>
                    <a:pt x="7832" y="13895"/>
                    <a:pt x="7832" y="13895"/>
                  </a:cubicBezTo>
                  <a:cubicBezTo>
                    <a:pt x="7453" y="14308"/>
                    <a:pt x="6821" y="14858"/>
                    <a:pt x="6695" y="14996"/>
                  </a:cubicBezTo>
                  <a:cubicBezTo>
                    <a:pt x="6821" y="14858"/>
                    <a:pt x="6821" y="14858"/>
                    <a:pt x="6821" y="14858"/>
                  </a:cubicBezTo>
                  <a:cubicBezTo>
                    <a:pt x="5684" y="15959"/>
                    <a:pt x="4926" y="16647"/>
                    <a:pt x="4168" y="17472"/>
                  </a:cubicBezTo>
                  <a:cubicBezTo>
                    <a:pt x="4042" y="17610"/>
                    <a:pt x="4042" y="17610"/>
                    <a:pt x="4168" y="17472"/>
                  </a:cubicBezTo>
                  <a:cubicBezTo>
                    <a:pt x="3537" y="18160"/>
                    <a:pt x="3537" y="18160"/>
                    <a:pt x="3537" y="18160"/>
                  </a:cubicBezTo>
                  <a:cubicBezTo>
                    <a:pt x="3663" y="18023"/>
                    <a:pt x="3663" y="18023"/>
                    <a:pt x="3663" y="18023"/>
                  </a:cubicBezTo>
                  <a:cubicBezTo>
                    <a:pt x="3158" y="18573"/>
                    <a:pt x="3158" y="18573"/>
                    <a:pt x="3158" y="18573"/>
                  </a:cubicBezTo>
                  <a:cubicBezTo>
                    <a:pt x="4295" y="19261"/>
                    <a:pt x="3663" y="18298"/>
                    <a:pt x="4042" y="18298"/>
                  </a:cubicBezTo>
                  <a:cubicBezTo>
                    <a:pt x="4042" y="18435"/>
                    <a:pt x="4042" y="18435"/>
                    <a:pt x="4042" y="18435"/>
                  </a:cubicBezTo>
                  <a:cubicBezTo>
                    <a:pt x="4547" y="17472"/>
                    <a:pt x="5432" y="16097"/>
                    <a:pt x="6316" y="14996"/>
                  </a:cubicBezTo>
                  <a:cubicBezTo>
                    <a:pt x="6189" y="15271"/>
                    <a:pt x="6189" y="15271"/>
                    <a:pt x="6189" y="15271"/>
                  </a:cubicBezTo>
                  <a:cubicBezTo>
                    <a:pt x="7074" y="14033"/>
                    <a:pt x="7200" y="14170"/>
                    <a:pt x="7832" y="13345"/>
                  </a:cubicBezTo>
                  <a:cubicBezTo>
                    <a:pt x="7832" y="13345"/>
                    <a:pt x="7832" y="13345"/>
                    <a:pt x="7832" y="13345"/>
                  </a:cubicBezTo>
                  <a:cubicBezTo>
                    <a:pt x="8463" y="12657"/>
                    <a:pt x="8463" y="12657"/>
                    <a:pt x="8463" y="12657"/>
                  </a:cubicBezTo>
                  <a:cubicBezTo>
                    <a:pt x="8337" y="12932"/>
                    <a:pt x="8337" y="12932"/>
                    <a:pt x="8337" y="12932"/>
                  </a:cubicBezTo>
                  <a:cubicBezTo>
                    <a:pt x="8716" y="12244"/>
                    <a:pt x="9726" y="11419"/>
                    <a:pt x="9474" y="11694"/>
                  </a:cubicBezTo>
                  <a:cubicBezTo>
                    <a:pt x="9726" y="11419"/>
                    <a:pt x="10232" y="10869"/>
                    <a:pt x="10232" y="10869"/>
                  </a:cubicBezTo>
                  <a:cubicBezTo>
                    <a:pt x="10989" y="10043"/>
                    <a:pt x="10484" y="10731"/>
                    <a:pt x="10989" y="10181"/>
                  </a:cubicBezTo>
                  <a:cubicBezTo>
                    <a:pt x="11495" y="9630"/>
                    <a:pt x="11621" y="9630"/>
                    <a:pt x="12379" y="8942"/>
                  </a:cubicBezTo>
                  <a:cubicBezTo>
                    <a:pt x="12379" y="8942"/>
                    <a:pt x="12379" y="8942"/>
                    <a:pt x="12379" y="8942"/>
                  </a:cubicBezTo>
                  <a:cubicBezTo>
                    <a:pt x="12758" y="8667"/>
                    <a:pt x="12884" y="8392"/>
                    <a:pt x="13389" y="7979"/>
                  </a:cubicBezTo>
                  <a:cubicBezTo>
                    <a:pt x="13263" y="8117"/>
                    <a:pt x="13263" y="8117"/>
                    <a:pt x="13263" y="8117"/>
                  </a:cubicBezTo>
                  <a:cubicBezTo>
                    <a:pt x="14147" y="7291"/>
                    <a:pt x="14400" y="7291"/>
                    <a:pt x="15032" y="6604"/>
                  </a:cubicBezTo>
                  <a:cubicBezTo>
                    <a:pt x="15284" y="6328"/>
                    <a:pt x="16042" y="5778"/>
                    <a:pt x="15916" y="5778"/>
                  </a:cubicBezTo>
                  <a:cubicBezTo>
                    <a:pt x="17053" y="4953"/>
                    <a:pt x="17810" y="4265"/>
                    <a:pt x="18821" y="3302"/>
                  </a:cubicBezTo>
                  <a:cubicBezTo>
                    <a:pt x="19074" y="3164"/>
                    <a:pt x="19074" y="3164"/>
                    <a:pt x="19705" y="2614"/>
                  </a:cubicBezTo>
                  <a:cubicBezTo>
                    <a:pt x="19579" y="2614"/>
                    <a:pt x="19579" y="2614"/>
                    <a:pt x="19579" y="2614"/>
                  </a:cubicBezTo>
                  <a:cubicBezTo>
                    <a:pt x="20210" y="2201"/>
                    <a:pt x="20210" y="2201"/>
                    <a:pt x="20210" y="2201"/>
                  </a:cubicBezTo>
                  <a:cubicBezTo>
                    <a:pt x="20084" y="1788"/>
                    <a:pt x="20589" y="2614"/>
                    <a:pt x="20084" y="1376"/>
                  </a:cubicBezTo>
                  <a:cubicBezTo>
                    <a:pt x="19832" y="1513"/>
                    <a:pt x="19832" y="1513"/>
                    <a:pt x="19832" y="1513"/>
                  </a:cubicBezTo>
                  <a:cubicBezTo>
                    <a:pt x="19453" y="1651"/>
                    <a:pt x="19453" y="1651"/>
                    <a:pt x="19453" y="1651"/>
                  </a:cubicBezTo>
                  <a:cubicBezTo>
                    <a:pt x="18947" y="1788"/>
                    <a:pt x="18568" y="2063"/>
                    <a:pt x="18063" y="2201"/>
                  </a:cubicBezTo>
                  <a:cubicBezTo>
                    <a:pt x="17053" y="2751"/>
                    <a:pt x="16168" y="3439"/>
                    <a:pt x="15410" y="4127"/>
                  </a:cubicBezTo>
                  <a:cubicBezTo>
                    <a:pt x="15284" y="4127"/>
                    <a:pt x="15284" y="4127"/>
                    <a:pt x="15284" y="4127"/>
                  </a:cubicBezTo>
                  <a:cubicBezTo>
                    <a:pt x="15032" y="4402"/>
                    <a:pt x="15032" y="4402"/>
                    <a:pt x="15032" y="4402"/>
                  </a:cubicBezTo>
                  <a:cubicBezTo>
                    <a:pt x="13263" y="5916"/>
                    <a:pt x="10989" y="7704"/>
                    <a:pt x="9600" y="8942"/>
                  </a:cubicBezTo>
                  <a:cubicBezTo>
                    <a:pt x="9221" y="9355"/>
                    <a:pt x="8589" y="10043"/>
                    <a:pt x="7832" y="10593"/>
                  </a:cubicBezTo>
                  <a:cubicBezTo>
                    <a:pt x="7958" y="10593"/>
                    <a:pt x="7958" y="10593"/>
                    <a:pt x="7958" y="10593"/>
                  </a:cubicBezTo>
                  <a:cubicBezTo>
                    <a:pt x="6695" y="11694"/>
                    <a:pt x="5558" y="12932"/>
                    <a:pt x="4168" y="14308"/>
                  </a:cubicBezTo>
                  <a:cubicBezTo>
                    <a:pt x="4295" y="14170"/>
                    <a:pt x="4168" y="14308"/>
                    <a:pt x="4295" y="14170"/>
                  </a:cubicBezTo>
                  <a:cubicBezTo>
                    <a:pt x="4042" y="14446"/>
                    <a:pt x="3537" y="14858"/>
                    <a:pt x="3284" y="15133"/>
                  </a:cubicBezTo>
                  <a:cubicBezTo>
                    <a:pt x="3663" y="14858"/>
                    <a:pt x="3663" y="14858"/>
                    <a:pt x="3663" y="14858"/>
                  </a:cubicBezTo>
                  <a:cubicBezTo>
                    <a:pt x="3284" y="15271"/>
                    <a:pt x="2779" y="15821"/>
                    <a:pt x="2526" y="15959"/>
                  </a:cubicBezTo>
                  <a:cubicBezTo>
                    <a:pt x="2274" y="16234"/>
                    <a:pt x="2274" y="16234"/>
                    <a:pt x="2274" y="16234"/>
                  </a:cubicBezTo>
                  <a:cubicBezTo>
                    <a:pt x="2147" y="16372"/>
                    <a:pt x="2147" y="16372"/>
                    <a:pt x="2147" y="16372"/>
                  </a:cubicBezTo>
                  <a:cubicBezTo>
                    <a:pt x="3284" y="17335"/>
                    <a:pt x="2526" y="16509"/>
                    <a:pt x="2779" y="16784"/>
                  </a:cubicBezTo>
                  <a:cubicBezTo>
                    <a:pt x="2905" y="16647"/>
                    <a:pt x="2905" y="16647"/>
                    <a:pt x="2905" y="16647"/>
                  </a:cubicBezTo>
                  <a:cubicBezTo>
                    <a:pt x="2905" y="16509"/>
                    <a:pt x="2905" y="16509"/>
                    <a:pt x="2905" y="16509"/>
                  </a:cubicBezTo>
                  <a:cubicBezTo>
                    <a:pt x="3032" y="16372"/>
                    <a:pt x="3032" y="16372"/>
                    <a:pt x="3032" y="16372"/>
                  </a:cubicBezTo>
                  <a:cubicBezTo>
                    <a:pt x="3284" y="15959"/>
                    <a:pt x="3284" y="15959"/>
                    <a:pt x="3284" y="15959"/>
                  </a:cubicBezTo>
                  <a:cubicBezTo>
                    <a:pt x="3410" y="15821"/>
                    <a:pt x="4042" y="14996"/>
                    <a:pt x="4168" y="14583"/>
                  </a:cubicBezTo>
                  <a:cubicBezTo>
                    <a:pt x="4168" y="14583"/>
                    <a:pt x="4674" y="14033"/>
                    <a:pt x="4295" y="14446"/>
                  </a:cubicBezTo>
                  <a:cubicBezTo>
                    <a:pt x="6189" y="12107"/>
                    <a:pt x="6189" y="12107"/>
                    <a:pt x="6189" y="12107"/>
                  </a:cubicBezTo>
                  <a:cubicBezTo>
                    <a:pt x="5937" y="12519"/>
                    <a:pt x="5937" y="12519"/>
                    <a:pt x="5937" y="12519"/>
                  </a:cubicBezTo>
                  <a:cubicBezTo>
                    <a:pt x="5810" y="12519"/>
                    <a:pt x="6442" y="11832"/>
                    <a:pt x="6695" y="11419"/>
                  </a:cubicBezTo>
                  <a:cubicBezTo>
                    <a:pt x="6316" y="11969"/>
                    <a:pt x="6695" y="11556"/>
                    <a:pt x="6821" y="11281"/>
                  </a:cubicBezTo>
                  <a:cubicBezTo>
                    <a:pt x="7074" y="11006"/>
                    <a:pt x="6695" y="11556"/>
                    <a:pt x="6821" y="11419"/>
                  </a:cubicBezTo>
                  <a:cubicBezTo>
                    <a:pt x="7074" y="11006"/>
                    <a:pt x="7832" y="10181"/>
                    <a:pt x="7958" y="10043"/>
                  </a:cubicBezTo>
                  <a:cubicBezTo>
                    <a:pt x="7832" y="10318"/>
                    <a:pt x="7832" y="10318"/>
                    <a:pt x="7832" y="10318"/>
                  </a:cubicBezTo>
                  <a:cubicBezTo>
                    <a:pt x="8210" y="9768"/>
                    <a:pt x="8463" y="9493"/>
                    <a:pt x="8968" y="9080"/>
                  </a:cubicBezTo>
                  <a:cubicBezTo>
                    <a:pt x="9347" y="8530"/>
                    <a:pt x="9726" y="8255"/>
                    <a:pt x="9600" y="8392"/>
                  </a:cubicBezTo>
                  <a:cubicBezTo>
                    <a:pt x="10105" y="7704"/>
                    <a:pt x="9853" y="8117"/>
                    <a:pt x="9979" y="7979"/>
                  </a:cubicBezTo>
                  <a:cubicBezTo>
                    <a:pt x="10232" y="7567"/>
                    <a:pt x="11116" y="6741"/>
                    <a:pt x="11368" y="6741"/>
                  </a:cubicBezTo>
                  <a:cubicBezTo>
                    <a:pt x="11621" y="6328"/>
                    <a:pt x="13010" y="5090"/>
                    <a:pt x="13137" y="4953"/>
                  </a:cubicBezTo>
                  <a:cubicBezTo>
                    <a:pt x="13642" y="4540"/>
                    <a:pt x="13642" y="4540"/>
                    <a:pt x="13642" y="4540"/>
                  </a:cubicBezTo>
                  <a:cubicBezTo>
                    <a:pt x="13768" y="4540"/>
                    <a:pt x="13768" y="4402"/>
                    <a:pt x="14274" y="3990"/>
                  </a:cubicBezTo>
                  <a:cubicBezTo>
                    <a:pt x="14653" y="3577"/>
                    <a:pt x="14526" y="3714"/>
                    <a:pt x="14653" y="3577"/>
                  </a:cubicBezTo>
                  <a:cubicBezTo>
                    <a:pt x="14905" y="3302"/>
                    <a:pt x="14905" y="3302"/>
                    <a:pt x="14905" y="3302"/>
                  </a:cubicBezTo>
                  <a:cubicBezTo>
                    <a:pt x="15537" y="2889"/>
                    <a:pt x="16295" y="2339"/>
                    <a:pt x="16926" y="1788"/>
                  </a:cubicBezTo>
                  <a:cubicBezTo>
                    <a:pt x="18063" y="963"/>
                    <a:pt x="18063" y="963"/>
                    <a:pt x="18063" y="963"/>
                  </a:cubicBezTo>
                  <a:cubicBezTo>
                    <a:pt x="18316" y="825"/>
                    <a:pt x="18316" y="825"/>
                    <a:pt x="18316" y="825"/>
                  </a:cubicBezTo>
                  <a:cubicBezTo>
                    <a:pt x="18442" y="688"/>
                    <a:pt x="18442" y="688"/>
                    <a:pt x="18442" y="688"/>
                  </a:cubicBezTo>
                  <a:cubicBezTo>
                    <a:pt x="18442" y="688"/>
                    <a:pt x="18442" y="688"/>
                    <a:pt x="18442" y="688"/>
                  </a:cubicBezTo>
                  <a:cubicBezTo>
                    <a:pt x="18568" y="688"/>
                    <a:pt x="18568" y="688"/>
                    <a:pt x="18568" y="688"/>
                  </a:cubicBezTo>
                  <a:cubicBezTo>
                    <a:pt x="18568" y="688"/>
                    <a:pt x="18568" y="688"/>
                    <a:pt x="18568" y="688"/>
                  </a:cubicBezTo>
                  <a:cubicBezTo>
                    <a:pt x="18316" y="275"/>
                    <a:pt x="18947" y="1238"/>
                    <a:pt x="18189" y="0"/>
                  </a:cubicBezTo>
                  <a:cubicBezTo>
                    <a:pt x="18189" y="0"/>
                    <a:pt x="18189" y="0"/>
                    <a:pt x="18189" y="0"/>
                  </a:cubicBezTo>
                  <a:cubicBezTo>
                    <a:pt x="18189" y="0"/>
                    <a:pt x="18189" y="0"/>
                    <a:pt x="18189" y="0"/>
                  </a:cubicBezTo>
                  <a:cubicBezTo>
                    <a:pt x="18189" y="0"/>
                    <a:pt x="18189" y="0"/>
                    <a:pt x="18189" y="0"/>
                  </a:cubicBezTo>
                  <a:cubicBezTo>
                    <a:pt x="17558" y="412"/>
                    <a:pt x="17558" y="412"/>
                    <a:pt x="17558" y="412"/>
                  </a:cubicBezTo>
                  <a:cubicBezTo>
                    <a:pt x="16042" y="1513"/>
                    <a:pt x="14526" y="2614"/>
                    <a:pt x="13137" y="3714"/>
                  </a:cubicBezTo>
                  <a:cubicBezTo>
                    <a:pt x="11874" y="4677"/>
                    <a:pt x="10358" y="5778"/>
                    <a:pt x="8968" y="7016"/>
                  </a:cubicBezTo>
                  <a:cubicBezTo>
                    <a:pt x="9221" y="6879"/>
                    <a:pt x="9221" y="6879"/>
                    <a:pt x="9221" y="6879"/>
                  </a:cubicBezTo>
                  <a:cubicBezTo>
                    <a:pt x="8716" y="7291"/>
                    <a:pt x="8210" y="7704"/>
                    <a:pt x="7832" y="8117"/>
                  </a:cubicBezTo>
                  <a:cubicBezTo>
                    <a:pt x="8842" y="7154"/>
                    <a:pt x="8842" y="7154"/>
                    <a:pt x="8842" y="7154"/>
                  </a:cubicBezTo>
                  <a:cubicBezTo>
                    <a:pt x="8463" y="7429"/>
                    <a:pt x="8210" y="7704"/>
                    <a:pt x="7958" y="7979"/>
                  </a:cubicBezTo>
                  <a:cubicBezTo>
                    <a:pt x="6568" y="9218"/>
                    <a:pt x="4674" y="11144"/>
                    <a:pt x="2779" y="12657"/>
                  </a:cubicBezTo>
                  <a:cubicBezTo>
                    <a:pt x="2274" y="13207"/>
                    <a:pt x="2021" y="13345"/>
                    <a:pt x="1768" y="13483"/>
                  </a:cubicBezTo>
                  <a:cubicBezTo>
                    <a:pt x="1768" y="13620"/>
                    <a:pt x="1642" y="13758"/>
                    <a:pt x="1516" y="13758"/>
                  </a:cubicBezTo>
                  <a:cubicBezTo>
                    <a:pt x="1389" y="13895"/>
                    <a:pt x="1389" y="13895"/>
                    <a:pt x="1389" y="13895"/>
                  </a:cubicBezTo>
                  <a:cubicBezTo>
                    <a:pt x="1389" y="13895"/>
                    <a:pt x="1389" y="13895"/>
                    <a:pt x="1389" y="13895"/>
                  </a:cubicBezTo>
                  <a:cubicBezTo>
                    <a:pt x="1389" y="13895"/>
                    <a:pt x="1389" y="13895"/>
                    <a:pt x="1389" y="13895"/>
                  </a:cubicBezTo>
                  <a:cubicBezTo>
                    <a:pt x="2526" y="14996"/>
                    <a:pt x="1642" y="14170"/>
                    <a:pt x="1895" y="14446"/>
                  </a:cubicBezTo>
                  <a:cubicBezTo>
                    <a:pt x="1895" y="14446"/>
                    <a:pt x="1895" y="14446"/>
                    <a:pt x="1895" y="14446"/>
                  </a:cubicBezTo>
                  <a:cubicBezTo>
                    <a:pt x="1895" y="14446"/>
                    <a:pt x="1895" y="14446"/>
                    <a:pt x="1895" y="14446"/>
                  </a:cubicBezTo>
                  <a:cubicBezTo>
                    <a:pt x="1895" y="14446"/>
                    <a:pt x="1895" y="14446"/>
                    <a:pt x="1895" y="14446"/>
                  </a:cubicBezTo>
                  <a:cubicBezTo>
                    <a:pt x="1895" y="14446"/>
                    <a:pt x="1895" y="14446"/>
                    <a:pt x="1895" y="14446"/>
                  </a:cubicBezTo>
                  <a:cubicBezTo>
                    <a:pt x="2021" y="14308"/>
                    <a:pt x="2021" y="14308"/>
                    <a:pt x="2021" y="14308"/>
                  </a:cubicBezTo>
                  <a:cubicBezTo>
                    <a:pt x="2021" y="14308"/>
                    <a:pt x="2021" y="14308"/>
                    <a:pt x="2021" y="14308"/>
                  </a:cubicBezTo>
                  <a:cubicBezTo>
                    <a:pt x="2021" y="14170"/>
                    <a:pt x="2147" y="14033"/>
                    <a:pt x="2274" y="13895"/>
                  </a:cubicBezTo>
                  <a:cubicBezTo>
                    <a:pt x="2147" y="14033"/>
                    <a:pt x="2147" y="14033"/>
                    <a:pt x="2147" y="14170"/>
                  </a:cubicBezTo>
                  <a:cubicBezTo>
                    <a:pt x="2905" y="12795"/>
                    <a:pt x="3410" y="12107"/>
                    <a:pt x="4547" y="10869"/>
                  </a:cubicBezTo>
                  <a:cubicBezTo>
                    <a:pt x="4421" y="11006"/>
                    <a:pt x="5305" y="10181"/>
                    <a:pt x="5179" y="10318"/>
                  </a:cubicBezTo>
                  <a:cubicBezTo>
                    <a:pt x="5305" y="10181"/>
                    <a:pt x="5305" y="10181"/>
                    <a:pt x="5305" y="10181"/>
                  </a:cubicBezTo>
                  <a:cubicBezTo>
                    <a:pt x="5558" y="9905"/>
                    <a:pt x="6189" y="9355"/>
                    <a:pt x="6063" y="9493"/>
                  </a:cubicBezTo>
                  <a:cubicBezTo>
                    <a:pt x="6568" y="8942"/>
                    <a:pt x="6568" y="8942"/>
                    <a:pt x="6568" y="8942"/>
                  </a:cubicBezTo>
                  <a:cubicBezTo>
                    <a:pt x="6695" y="8942"/>
                    <a:pt x="6695" y="8942"/>
                    <a:pt x="6695" y="8942"/>
                  </a:cubicBezTo>
                  <a:cubicBezTo>
                    <a:pt x="7453" y="8255"/>
                    <a:pt x="8968" y="6879"/>
                    <a:pt x="9347" y="6604"/>
                  </a:cubicBezTo>
                  <a:cubicBezTo>
                    <a:pt x="10232" y="5778"/>
                    <a:pt x="11242" y="4677"/>
                    <a:pt x="12379" y="3439"/>
                  </a:cubicBezTo>
                  <a:cubicBezTo>
                    <a:pt x="12884" y="2889"/>
                    <a:pt x="13389" y="2339"/>
                    <a:pt x="14021" y="1788"/>
                  </a:cubicBezTo>
                  <a:cubicBezTo>
                    <a:pt x="14779" y="963"/>
                    <a:pt x="14779" y="963"/>
                    <a:pt x="14779" y="963"/>
                  </a:cubicBezTo>
                  <a:cubicBezTo>
                    <a:pt x="14905" y="825"/>
                    <a:pt x="14905" y="825"/>
                    <a:pt x="14905" y="825"/>
                  </a:cubicBezTo>
                  <a:cubicBezTo>
                    <a:pt x="14905" y="825"/>
                    <a:pt x="14905" y="825"/>
                    <a:pt x="14905" y="825"/>
                  </a:cubicBezTo>
                  <a:cubicBezTo>
                    <a:pt x="14905" y="825"/>
                    <a:pt x="14905" y="825"/>
                    <a:pt x="14905" y="825"/>
                  </a:cubicBezTo>
                  <a:cubicBezTo>
                    <a:pt x="14905" y="825"/>
                    <a:pt x="14905" y="825"/>
                    <a:pt x="14905" y="825"/>
                  </a:cubicBezTo>
                  <a:cubicBezTo>
                    <a:pt x="15032" y="963"/>
                    <a:pt x="14147" y="-413"/>
                    <a:pt x="14526" y="137"/>
                  </a:cubicBezTo>
                  <a:cubicBezTo>
                    <a:pt x="14526" y="137"/>
                    <a:pt x="14526" y="137"/>
                    <a:pt x="14526" y="137"/>
                  </a:cubicBezTo>
                  <a:cubicBezTo>
                    <a:pt x="14526" y="137"/>
                    <a:pt x="14526" y="137"/>
                    <a:pt x="14526" y="137"/>
                  </a:cubicBezTo>
                  <a:cubicBezTo>
                    <a:pt x="14400" y="137"/>
                    <a:pt x="14400" y="137"/>
                    <a:pt x="14400" y="137"/>
                  </a:cubicBezTo>
                  <a:cubicBezTo>
                    <a:pt x="14147" y="412"/>
                    <a:pt x="14147" y="412"/>
                    <a:pt x="14147" y="412"/>
                  </a:cubicBezTo>
                  <a:cubicBezTo>
                    <a:pt x="14021" y="412"/>
                    <a:pt x="13895" y="550"/>
                    <a:pt x="13768" y="688"/>
                  </a:cubicBezTo>
                  <a:cubicBezTo>
                    <a:pt x="13389" y="963"/>
                    <a:pt x="12758" y="1513"/>
                    <a:pt x="12253" y="2063"/>
                  </a:cubicBezTo>
                  <a:cubicBezTo>
                    <a:pt x="11747" y="2476"/>
                    <a:pt x="11747" y="2476"/>
                    <a:pt x="11747" y="2476"/>
                  </a:cubicBezTo>
                  <a:cubicBezTo>
                    <a:pt x="11242" y="3026"/>
                    <a:pt x="10737" y="3577"/>
                    <a:pt x="10232" y="3990"/>
                  </a:cubicBezTo>
                  <a:cubicBezTo>
                    <a:pt x="10358" y="3990"/>
                    <a:pt x="10358" y="3990"/>
                    <a:pt x="10358" y="3990"/>
                  </a:cubicBezTo>
                  <a:cubicBezTo>
                    <a:pt x="9853" y="4402"/>
                    <a:pt x="9347" y="4953"/>
                    <a:pt x="8842" y="5365"/>
                  </a:cubicBezTo>
                  <a:cubicBezTo>
                    <a:pt x="8337" y="5778"/>
                    <a:pt x="7705" y="6191"/>
                    <a:pt x="7832" y="6053"/>
                  </a:cubicBezTo>
                  <a:cubicBezTo>
                    <a:pt x="7832" y="6191"/>
                    <a:pt x="6568" y="7016"/>
                    <a:pt x="6568" y="7016"/>
                  </a:cubicBezTo>
                  <a:cubicBezTo>
                    <a:pt x="6568" y="7016"/>
                    <a:pt x="4547" y="8255"/>
                    <a:pt x="1516" y="10731"/>
                  </a:cubicBezTo>
                  <a:cubicBezTo>
                    <a:pt x="1010" y="11144"/>
                    <a:pt x="1010" y="11144"/>
                    <a:pt x="1010" y="11144"/>
                  </a:cubicBezTo>
                  <a:cubicBezTo>
                    <a:pt x="632" y="11419"/>
                    <a:pt x="632" y="11419"/>
                    <a:pt x="632" y="11419"/>
                  </a:cubicBezTo>
                  <a:cubicBezTo>
                    <a:pt x="505" y="11556"/>
                    <a:pt x="505" y="11556"/>
                    <a:pt x="505" y="11556"/>
                  </a:cubicBezTo>
                  <a:cubicBezTo>
                    <a:pt x="505" y="11556"/>
                    <a:pt x="505" y="11556"/>
                    <a:pt x="505" y="11556"/>
                  </a:cubicBezTo>
                  <a:cubicBezTo>
                    <a:pt x="505" y="11556"/>
                    <a:pt x="505" y="11556"/>
                    <a:pt x="505" y="11556"/>
                  </a:cubicBezTo>
                  <a:cubicBezTo>
                    <a:pt x="758" y="11832"/>
                    <a:pt x="-253" y="11144"/>
                    <a:pt x="1137" y="12107"/>
                  </a:cubicBezTo>
                  <a:cubicBezTo>
                    <a:pt x="1137" y="12107"/>
                    <a:pt x="1137" y="12107"/>
                    <a:pt x="1137" y="12107"/>
                  </a:cubicBezTo>
                  <a:cubicBezTo>
                    <a:pt x="1137" y="11969"/>
                    <a:pt x="1137" y="11969"/>
                    <a:pt x="1137" y="11969"/>
                  </a:cubicBezTo>
                  <a:cubicBezTo>
                    <a:pt x="1389" y="11556"/>
                    <a:pt x="1516" y="11006"/>
                    <a:pt x="1768" y="10456"/>
                  </a:cubicBezTo>
                  <a:cubicBezTo>
                    <a:pt x="2274" y="9630"/>
                    <a:pt x="2905" y="8667"/>
                    <a:pt x="3916" y="7842"/>
                  </a:cubicBezTo>
                  <a:cubicBezTo>
                    <a:pt x="4800" y="7154"/>
                    <a:pt x="5937" y="6466"/>
                    <a:pt x="6947" y="5503"/>
                  </a:cubicBezTo>
                  <a:cubicBezTo>
                    <a:pt x="7453" y="5090"/>
                    <a:pt x="7832" y="4540"/>
                    <a:pt x="8337" y="4127"/>
                  </a:cubicBezTo>
                  <a:cubicBezTo>
                    <a:pt x="8589" y="3852"/>
                    <a:pt x="8589" y="3852"/>
                    <a:pt x="8589" y="3852"/>
                  </a:cubicBezTo>
                  <a:cubicBezTo>
                    <a:pt x="8589" y="3852"/>
                    <a:pt x="8589" y="3852"/>
                    <a:pt x="8589" y="3852"/>
                  </a:cubicBezTo>
                  <a:cubicBezTo>
                    <a:pt x="7705" y="2339"/>
                    <a:pt x="8337" y="3439"/>
                    <a:pt x="8210" y="3026"/>
                  </a:cubicBezTo>
                  <a:cubicBezTo>
                    <a:pt x="8210" y="3026"/>
                    <a:pt x="8210" y="3026"/>
                    <a:pt x="8210" y="3026"/>
                  </a:cubicBezTo>
                  <a:cubicBezTo>
                    <a:pt x="8084" y="3026"/>
                    <a:pt x="8084" y="3026"/>
                    <a:pt x="8084" y="3026"/>
                  </a:cubicBezTo>
                  <a:cubicBezTo>
                    <a:pt x="8084" y="3164"/>
                    <a:pt x="8084" y="3164"/>
                    <a:pt x="8084" y="3164"/>
                  </a:cubicBezTo>
                  <a:cubicBezTo>
                    <a:pt x="7579" y="3302"/>
                    <a:pt x="7579" y="3302"/>
                    <a:pt x="7579" y="3302"/>
                  </a:cubicBezTo>
                  <a:cubicBezTo>
                    <a:pt x="7326" y="3439"/>
                    <a:pt x="6947" y="3577"/>
                    <a:pt x="6695" y="3714"/>
                  </a:cubicBezTo>
                  <a:cubicBezTo>
                    <a:pt x="5432" y="4402"/>
                    <a:pt x="4295" y="5228"/>
                    <a:pt x="3158" y="5916"/>
                  </a:cubicBezTo>
                  <a:cubicBezTo>
                    <a:pt x="2526" y="6328"/>
                    <a:pt x="2021" y="6604"/>
                    <a:pt x="1389" y="7016"/>
                  </a:cubicBezTo>
                  <a:cubicBezTo>
                    <a:pt x="1137" y="7154"/>
                    <a:pt x="758" y="7291"/>
                    <a:pt x="505" y="7429"/>
                  </a:cubicBezTo>
                  <a:cubicBezTo>
                    <a:pt x="253" y="7429"/>
                    <a:pt x="253" y="7429"/>
                    <a:pt x="253" y="7429"/>
                  </a:cubicBezTo>
                  <a:cubicBezTo>
                    <a:pt x="126" y="7567"/>
                    <a:pt x="126" y="7567"/>
                    <a:pt x="126" y="7567"/>
                  </a:cubicBezTo>
                  <a:cubicBezTo>
                    <a:pt x="126" y="7567"/>
                    <a:pt x="126" y="7567"/>
                    <a:pt x="126" y="7567"/>
                  </a:cubicBezTo>
                  <a:cubicBezTo>
                    <a:pt x="126" y="7567"/>
                    <a:pt x="126" y="7567"/>
                    <a:pt x="126" y="7567"/>
                  </a:cubicBezTo>
                  <a:cubicBezTo>
                    <a:pt x="379" y="7842"/>
                    <a:pt x="-379" y="7016"/>
                    <a:pt x="632" y="8255"/>
                  </a:cubicBezTo>
                  <a:cubicBezTo>
                    <a:pt x="632" y="8255"/>
                    <a:pt x="632" y="8255"/>
                    <a:pt x="632" y="8255"/>
                  </a:cubicBezTo>
                  <a:cubicBezTo>
                    <a:pt x="884" y="7704"/>
                    <a:pt x="884" y="7704"/>
                    <a:pt x="884" y="7704"/>
                  </a:cubicBezTo>
                  <a:cubicBezTo>
                    <a:pt x="2274" y="5365"/>
                    <a:pt x="4674" y="4127"/>
                    <a:pt x="6695" y="2614"/>
                  </a:cubicBezTo>
                  <a:cubicBezTo>
                    <a:pt x="7453" y="2063"/>
                    <a:pt x="7453" y="2063"/>
                    <a:pt x="7453" y="2063"/>
                  </a:cubicBezTo>
                  <a:cubicBezTo>
                    <a:pt x="7453" y="1926"/>
                    <a:pt x="7453" y="1926"/>
                    <a:pt x="7453" y="1926"/>
                  </a:cubicBezTo>
                  <a:cubicBezTo>
                    <a:pt x="7453" y="1926"/>
                    <a:pt x="7453" y="1926"/>
                    <a:pt x="7453" y="1926"/>
                  </a:cubicBezTo>
                  <a:cubicBezTo>
                    <a:pt x="7453" y="1926"/>
                    <a:pt x="7453" y="1926"/>
                    <a:pt x="7453" y="1926"/>
                  </a:cubicBezTo>
                  <a:cubicBezTo>
                    <a:pt x="7326" y="1651"/>
                    <a:pt x="7832" y="2614"/>
                    <a:pt x="7200" y="1238"/>
                  </a:cubicBezTo>
                  <a:cubicBezTo>
                    <a:pt x="7074" y="1238"/>
                    <a:pt x="7074" y="1238"/>
                    <a:pt x="7074" y="1238"/>
                  </a:cubicBezTo>
                  <a:cubicBezTo>
                    <a:pt x="6821" y="1376"/>
                    <a:pt x="6821" y="1376"/>
                    <a:pt x="6821" y="1376"/>
                  </a:cubicBezTo>
                  <a:cubicBezTo>
                    <a:pt x="6442" y="1513"/>
                    <a:pt x="6442" y="1513"/>
                    <a:pt x="6442" y="1513"/>
                  </a:cubicBezTo>
                  <a:cubicBezTo>
                    <a:pt x="4800" y="2201"/>
                    <a:pt x="4800" y="2201"/>
                    <a:pt x="4800" y="2201"/>
                  </a:cubicBezTo>
                  <a:cubicBezTo>
                    <a:pt x="3789" y="2614"/>
                    <a:pt x="2905" y="3164"/>
                    <a:pt x="2021" y="3714"/>
                  </a:cubicBezTo>
                  <a:cubicBezTo>
                    <a:pt x="1389" y="4127"/>
                    <a:pt x="1389" y="4127"/>
                    <a:pt x="1389" y="4127"/>
                  </a:cubicBezTo>
                  <a:cubicBezTo>
                    <a:pt x="1137" y="4265"/>
                    <a:pt x="1137" y="4265"/>
                    <a:pt x="1137" y="4265"/>
                  </a:cubicBezTo>
                  <a:cubicBezTo>
                    <a:pt x="1010" y="4265"/>
                    <a:pt x="1010" y="4265"/>
                    <a:pt x="1010" y="4265"/>
                  </a:cubicBezTo>
                  <a:cubicBezTo>
                    <a:pt x="1895" y="5228"/>
                    <a:pt x="1263" y="4540"/>
                    <a:pt x="1516" y="4677"/>
                  </a:cubicBezTo>
                  <a:cubicBezTo>
                    <a:pt x="1516" y="4540"/>
                    <a:pt x="1516" y="4540"/>
                    <a:pt x="1516" y="4540"/>
                  </a:cubicBezTo>
                  <a:cubicBezTo>
                    <a:pt x="1768" y="4265"/>
                    <a:pt x="2021" y="3852"/>
                    <a:pt x="2274" y="3577"/>
                  </a:cubicBezTo>
                  <a:cubicBezTo>
                    <a:pt x="2779" y="2889"/>
                    <a:pt x="3284" y="2339"/>
                    <a:pt x="3663" y="1926"/>
                  </a:cubicBezTo>
                  <a:cubicBezTo>
                    <a:pt x="3916" y="1651"/>
                    <a:pt x="4547" y="1100"/>
                    <a:pt x="4295" y="1376"/>
                  </a:cubicBezTo>
                  <a:cubicBezTo>
                    <a:pt x="4800" y="825"/>
                    <a:pt x="5053" y="963"/>
                    <a:pt x="5053" y="825"/>
                  </a:cubicBezTo>
                  <a:cubicBezTo>
                    <a:pt x="4421" y="963"/>
                    <a:pt x="5305" y="688"/>
                    <a:pt x="4547" y="963"/>
                  </a:cubicBezTo>
                  <a:cubicBezTo>
                    <a:pt x="4800" y="825"/>
                    <a:pt x="4926" y="825"/>
                    <a:pt x="5053" y="688"/>
                  </a:cubicBezTo>
                  <a:cubicBezTo>
                    <a:pt x="5179" y="688"/>
                    <a:pt x="4421" y="963"/>
                    <a:pt x="4547" y="963"/>
                  </a:cubicBezTo>
                  <a:cubicBezTo>
                    <a:pt x="4421" y="1100"/>
                    <a:pt x="4421" y="1100"/>
                    <a:pt x="4421" y="1100"/>
                  </a:cubicBezTo>
                  <a:cubicBezTo>
                    <a:pt x="4042" y="1376"/>
                    <a:pt x="3916" y="1513"/>
                    <a:pt x="3789" y="1651"/>
                  </a:cubicBezTo>
                  <a:cubicBezTo>
                    <a:pt x="3410" y="1926"/>
                    <a:pt x="3284" y="2201"/>
                    <a:pt x="2526" y="3026"/>
                  </a:cubicBezTo>
                  <a:cubicBezTo>
                    <a:pt x="2779" y="2751"/>
                    <a:pt x="2779" y="2751"/>
                    <a:pt x="2779" y="2751"/>
                  </a:cubicBezTo>
                  <a:cubicBezTo>
                    <a:pt x="2147" y="3439"/>
                    <a:pt x="2400" y="3164"/>
                    <a:pt x="2274" y="3302"/>
                  </a:cubicBezTo>
                  <a:cubicBezTo>
                    <a:pt x="2400" y="3164"/>
                    <a:pt x="2400" y="3164"/>
                    <a:pt x="2400" y="3164"/>
                  </a:cubicBezTo>
                  <a:cubicBezTo>
                    <a:pt x="1895" y="3714"/>
                    <a:pt x="1895" y="3714"/>
                    <a:pt x="1895" y="3714"/>
                  </a:cubicBezTo>
                  <a:cubicBezTo>
                    <a:pt x="2274" y="3302"/>
                    <a:pt x="2779" y="2476"/>
                    <a:pt x="2526" y="2889"/>
                  </a:cubicBezTo>
                  <a:cubicBezTo>
                    <a:pt x="1768" y="3714"/>
                    <a:pt x="2653" y="2751"/>
                    <a:pt x="2147" y="3302"/>
                  </a:cubicBezTo>
                  <a:cubicBezTo>
                    <a:pt x="1895" y="3714"/>
                    <a:pt x="1895" y="3577"/>
                    <a:pt x="1895" y="3577"/>
                  </a:cubicBezTo>
                  <a:cubicBezTo>
                    <a:pt x="1768" y="3714"/>
                    <a:pt x="1642" y="3990"/>
                    <a:pt x="1389" y="4265"/>
                  </a:cubicBezTo>
                  <a:cubicBezTo>
                    <a:pt x="1389" y="4127"/>
                    <a:pt x="1768" y="3714"/>
                    <a:pt x="1516" y="3990"/>
                  </a:cubicBezTo>
                  <a:cubicBezTo>
                    <a:pt x="1389" y="4402"/>
                    <a:pt x="1010" y="4815"/>
                    <a:pt x="1516" y="4402"/>
                  </a:cubicBezTo>
                  <a:cubicBezTo>
                    <a:pt x="1642" y="4265"/>
                    <a:pt x="2526" y="3714"/>
                    <a:pt x="2905" y="3577"/>
                  </a:cubicBezTo>
                  <a:cubicBezTo>
                    <a:pt x="2274" y="3990"/>
                    <a:pt x="3032" y="3577"/>
                    <a:pt x="2905" y="3577"/>
                  </a:cubicBezTo>
                  <a:cubicBezTo>
                    <a:pt x="3410" y="3302"/>
                    <a:pt x="4042" y="3026"/>
                    <a:pt x="4547" y="2751"/>
                  </a:cubicBezTo>
                  <a:cubicBezTo>
                    <a:pt x="4800" y="2614"/>
                    <a:pt x="4168" y="3026"/>
                    <a:pt x="4421" y="2889"/>
                  </a:cubicBezTo>
                  <a:cubicBezTo>
                    <a:pt x="4674" y="2751"/>
                    <a:pt x="4926" y="2614"/>
                    <a:pt x="5053" y="2476"/>
                  </a:cubicBezTo>
                  <a:cubicBezTo>
                    <a:pt x="5305" y="2476"/>
                    <a:pt x="6442" y="1926"/>
                    <a:pt x="6316" y="2063"/>
                  </a:cubicBezTo>
                  <a:cubicBezTo>
                    <a:pt x="7326" y="1788"/>
                    <a:pt x="7579" y="1238"/>
                    <a:pt x="6695" y="2063"/>
                  </a:cubicBezTo>
                  <a:cubicBezTo>
                    <a:pt x="6568" y="2063"/>
                    <a:pt x="7453" y="1513"/>
                    <a:pt x="6947" y="1788"/>
                  </a:cubicBezTo>
                  <a:cubicBezTo>
                    <a:pt x="5937" y="2476"/>
                    <a:pt x="5937" y="2476"/>
                    <a:pt x="5937" y="2476"/>
                  </a:cubicBezTo>
                  <a:cubicBezTo>
                    <a:pt x="6063" y="2476"/>
                    <a:pt x="6189" y="2339"/>
                    <a:pt x="6568" y="2063"/>
                  </a:cubicBezTo>
                  <a:cubicBezTo>
                    <a:pt x="3916" y="4127"/>
                    <a:pt x="2021" y="4677"/>
                    <a:pt x="253" y="7567"/>
                  </a:cubicBezTo>
                  <a:cubicBezTo>
                    <a:pt x="0" y="7979"/>
                    <a:pt x="379" y="7291"/>
                    <a:pt x="632" y="7016"/>
                  </a:cubicBezTo>
                  <a:cubicBezTo>
                    <a:pt x="126" y="7704"/>
                    <a:pt x="126" y="7704"/>
                    <a:pt x="126" y="7704"/>
                  </a:cubicBezTo>
                  <a:cubicBezTo>
                    <a:pt x="0" y="7842"/>
                    <a:pt x="0" y="7842"/>
                    <a:pt x="0" y="7842"/>
                  </a:cubicBezTo>
                  <a:cubicBezTo>
                    <a:pt x="632" y="8667"/>
                    <a:pt x="253" y="7979"/>
                    <a:pt x="505" y="8117"/>
                  </a:cubicBezTo>
                  <a:cubicBezTo>
                    <a:pt x="758" y="7979"/>
                    <a:pt x="758" y="7979"/>
                    <a:pt x="758" y="7979"/>
                  </a:cubicBezTo>
                  <a:cubicBezTo>
                    <a:pt x="1137" y="7842"/>
                    <a:pt x="1516" y="7704"/>
                    <a:pt x="1895" y="7567"/>
                  </a:cubicBezTo>
                  <a:cubicBezTo>
                    <a:pt x="2526" y="7154"/>
                    <a:pt x="3158" y="6879"/>
                    <a:pt x="3916" y="6328"/>
                  </a:cubicBezTo>
                  <a:cubicBezTo>
                    <a:pt x="3916" y="6328"/>
                    <a:pt x="3916" y="6328"/>
                    <a:pt x="3916" y="6328"/>
                  </a:cubicBezTo>
                  <a:cubicBezTo>
                    <a:pt x="5053" y="5641"/>
                    <a:pt x="6316" y="4815"/>
                    <a:pt x="7579" y="4265"/>
                  </a:cubicBezTo>
                  <a:cubicBezTo>
                    <a:pt x="7705" y="3852"/>
                    <a:pt x="8842" y="4265"/>
                    <a:pt x="7958" y="3302"/>
                  </a:cubicBezTo>
                  <a:cubicBezTo>
                    <a:pt x="7200" y="4127"/>
                    <a:pt x="7200" y="4127"/>
                    <a:pt x="7200" y="4127"/>
                  </a:cubicBezTo>
                  <a:cubicBezTo>
                    <a:pt x="6695" y="4677"/>
                    <a:pt x="6063" y="5228"/>
                    <a:pt x="5558" y="5641"/>
                  </a:cubicBezTo>
                  <a:cubicBezTo>
                    <a:pt x="5810" y="5503"/>
                    <a:pt x="5810" y="5503"/>
                    <a:pt x="5810" y="5503"/>
                  </a:cubicBezTo>
                  <a:cubicBezTo>
                    <a:pt x="5432" y="5641"/>
                    <a:pt x="4926" y="6053"/>
                    <a:pt x="4547" y="6466"/>
                  </a:cubicBezTo>
                  <a:cubicBezTo>
                    <a:pt x="4547" y="6466"/>
                    <a:pt x="4800" y="6191"/>
                    <a:pt x="4168" y="6741"/>
                  </a:cubicBezTo>
                  <a:cubicBezTo>
                    <a:pt x="4295" y="6604"/>
                    <a:pt x="4547" y="6328"/>
                    <a:pt x="4547" y="6466"/>
                  </a:cubicBezTo>
                  <a:cubicBezTo>
                    <a:pt x="3537" y="7154"/>
                    <a:pt x="1642" y="8530"/>
                    <a:pt x="758" y="10869"/>
                  </a:cubicBezTo>
                  <a:cubicBezTo>
                    <a:pt x="505" y="11694"/>
                    <a:pt x="505" y="11694"/>
                    <a:pt x="505" y="11694"/>
                  </a:cubicBezTo>
                  <a:cubicBezTo>
                    <a:pt x="758" y="11832"/>
                    <a:pt x="-126" y="11419"/>
                    <a:pt x="1010" y="12244"/>
                  </a:cubicBezTo>
                  <a:cubicBezTo>
                    <a:pt x="1137" y="12107"/>
                    <a:pt x="1137" y="12107"/>
                    <a:pt x="1137" y="12107"/>
                  </a:cubicBezTo>
                  <a:cubicBezTo>
                    <a:pt x="1516" y="11832"/>
                    <a:pt x="1516" y="11832"/>
                    <a:pt x="1516" y="11832"/>
                  </a:cubicBezTo>
                  <a:cubicBezTo>
                    <a:pt x="2779" y="10593"/>
                    <a:pt x="2779" y="10593"/>
                    <a:pt x="2779" y="10593"/>
                  </a:cubicBezTo>
                  <a:cubicBezTo>
                    <a:pt x="3663" y="10043"/>
                    <a:pt x="4547" y="9355"/>
                    <a:pt x="5432" y="8805"/>
                  </a:cubicBezTo>
                  <a:cubicBezTo>
                    <a:pt x="7832" y="7154"/>
                    <a:pt x="10232" y="5228"/>
                    <a:pt x="12253" y="3026"/>
                  </a:cubicBezTo>
                  <a:cubicBezTo>
                    <a:pt x="12884" y="2476"/>
                    <a:pt x="13389" y="2063"/>
                    <a:pt x="13895" y="1513"/>
                  </a:cubicBezTo>
                  <a:cubicBezTo>
                    <a:pt x="14147" y="1376"/>
                    <a:pt x="14526" y="1100"/>
                    <a:pt x="14779" y="963"/>
                  </a:cubicBezTo>
                  <a:cubicBezTo>
                    <a:pt x="14905" y="825"/>
                    <a:pt x="14905" y="825"/>
                    <a:pt x="14905" y="825"/>
                  </a:cubicBezTo>
                  <a:cubicBezTo>
                    <a:pt x="14905" y="825"/>
                    <a:pt x="14905" y="825"/>
                    <a:pt x="14905" y="825"/>
                  </a:cubicBezTo>
                  <a:cubicBezTo>
                    <a:pt x="15284" y="1513"/>
                    <a:pt x="14400" y="0"/>
                    <a:pt x="14526" y="137"/>
                  </a:cubicBezTo>
                  <a:cubicBezTo>
                    <a:pt x="14526" y="137"/>
                    <a:pt x="14526" y="137"/>
                    <a:pt x="14526" y="137"/>
                  </a:cubicBezTo>
                  <a:cubicBezTo>
                    <a:pt x="14526" y="137"/>
                    <a:pt x="14526" y="137"/>
                    <a:pt x="14526" y="137"/>
                  </a:cubicBezTo>
                  <a:cubicBezTo>
                    <a:pt x="14400" y="137"/>
                    <a:pt x="14400" y="137"/>
                    <a:pt x="14400" y="137"/>
                  </a:cubicBezTo>
                  <a:cubicBezTo>
                    <a:pt x="14400" y="275"/>
                    <a:pt x="14400" y="275"/>
                    <a:pt x="14400" y="275"/>
                  </a:cubicBezTo>
                  <a:cubicBezTo>
                    <a:pt x="14147" y="412"/>
                    <a:pt x="14147" y="412"/>
                    <a:pt x="14147" y="412"/>
                  </a:cubicBezTo>
                  <a:cubicBezTo>
                    <a:pt x="13768" y="825"/>
                    <a:pt x="13768" y="825"/>
                    <a:pt x="13768" y="825"/>
                  </a:cubicBezTo>
                  <a:cubicBezTo>
                    <a:pt x="12758" y="1926"/>
                    <a:pt x="11747" y="3026"/>
                    <a:pt x="10737" y="3990"/>
                  </a:cubicBezTo>
                  <a:cubicBezTo>
                    <a:pt x="11368" y="3439"/>
                    <a:pt x="11116" y="3714"/>
                    <a:pt x="10737" y="4127"/>
                  </a:cubicBezTo>
                  <a:cubicBezTo>
                    <a:pt x="9347" y="5365"/>
                    <a:pt x="8463" y="6328"/>
                    <a:pt x="7074" y="7429"/>
                  </a:cubicBezTo>
                  <a:cubicBezTo>
                    <a:pt x="5937" y="8667"/>
                    <a:pt x="4674" y="9630"/>
                    <a:pt x="3663" y="10731"/>
                  </a:cubicBezTo>
                  <a:cubicBezTo>
                    <a:pt x="3032" y="11419"/>
                    <a:pt x="2526" y="11969"/>
                    <a:pt x="2147" y="12657"/>
                  </a:cubicBezTo>
                  <a:cubicBezTo>
                    <a:pt x="1895" y="12932"/>
                    <a:pt x="1642" y="13345"/>
                    <a:pt x="1516" y="13620"/>
                  </a:cubicBezTo>
                  <a:cubicBezTo>
                    <a:pt x="1389" y="13895"/>
                    <a:pt x="1389" y="13895"/>
                    <a:pt x="1389" y="13895"/>
                  </a:cubicBezTo>
                  <a:cubicBezTo>
                    <a:pt x="1263" y="14033"/>
                    <a:pt x="1263" y="14033"/>
                    <a:pt x="1263" y="14033"/>
                  </a:cubicBezTo>
                  <a:cubicBezTo>
                    <a:pt x="1263" y="14033"/>
                    <a:pt x="1263" y="14033"/>
                    <a:pt x="1263" y="14033"/>
                  </a:cubicBezTo>
                  <a:cubicBezTo>
                    <a:pt x="1263" y="14033"/>
                    <a:pt x="1263" y="14033"/>
                    <a:pt x="1263" y="14033"/>
                  </a:cubicBezTo>
                  <a:cubicBezTo>
                    <a:pt x="1263" y="14033"/>
                    <a:pt x="1263" y="14033"/>
                    <a:pt x="1263" y="14033"/>
                  </a:cubicBezTo>
                  <a:cubicBezTo>
                    <a:pt x="1263" y="14033"/>
                    <a:pt x="1263" y="14033"/>
                    <a:pt x="1263" y="14033"/>
                  </a:cubicBezTo>
                  <a:cubicBezTo>
                    <a:pt x="2400" y="15133"/>
                    <a:pt x="1516" y="14308"/>
                    <a:pt x="1768" y="14583"/>
                  </a:cubicBezTo>
                  <a:cubicBezTo>
                    <a:pt x="1768" y="14583"/>
                    <a:pt x="1768" y="14583"/>
                    <a:pt x="1768" y="14583"/>
                  </a:cubicBezTo>
                  <a:cubicBezTo>
                    <a:pt x="1895" y="14446"/>
                    <a:pt x="1895" y="14446"/>
                    <a:pt x="1895" y="14446"/>
                  </a:cubicBezTo>
                  <a:cubicBezTo>
                    <a:pt x="2400" y="14033"/>
                    <a:pt x="2400" y="14033"/>
                    <a:pt x="2400" y="14033"/>
                  </a:cubicBezTo>
                  <a:cubicBezTo>
                    <a:pt x="2400" y="14033"/>
                    <a:pt x="2400" y="14033"/>
                    <a:pt x="2400" y="14033"/>
                  </a:cubicBezTo>
                  <a:cubicBezTo>
                    <a:pt x="2779" y="13758"/>
                    <a:pt x="2905" y="13620"/>
                    <a:pt x="3284" y="13345"/>
                  </a:cubicBezTo>
                  <a:cubicBezTo>
                    <a:pt x="3284" y="13345"/>
                    <a:pt x="3284" y="13345"/>
                    <a:pt x="3284" y="13345"/>
                  </a:cubicBezTo>
                  <a:cubicBezTo>
                    <a:pt x="4168" y="12657"/>
                    <a:pt x="5053" y="11694"/>
                    <a:pt x="5558" y="11281"/>
                  </a:cubicBezTo>
                  <a:cubicBezTo>
                    <a:pt x="5558" y="11144"/>
                    <a:pt x="5558" y="11144"/>
                    <a:pt x="5558" y="11144"/>
                  </a:cubicBezTo>
                  <a:cubicBezTo>
                    <a:pt x="6063" y="10731"/>
                    <a:pt x="5810" y="11006"/>
                    <a:pt x="6316" y="10456"/>
                  </a:cubicBezTo>
                  <a:cubicBezTo>
                    <a:pt x="6316" y="10456"/>
                    <a:pt x="6316" y="10456"/>
                    <a:pt x="6316" y="10456"/>
                  </a:cubicBezTo>
                  <a:cubicBezTo>
                    <a:pt x="6947" y="9905"/>
                    <a:pt x="6947" y="9905"/>
                    <a:pt x="6947" y="9905"/>
                  </a:cubicBezTo>
                  <a:cubicBezTo>
                    <a:pt x="6947" y="10043"/>
                    <a:pt x="8337" y="8667"/>
                    <a:pt x="8716" y="8255"/>
                  </a:cubicBezTo>
                  <a:cubicBezTo>
                    <a:pt x="9347" y="7704"/>
                    <a:pt x="10610" y="6604"/>
                    <a:pt x="11621" y="5778"/>
                  </a:cubicBezTo>
                  <a:cubicBezTo>
                    <a:pt x="11874" y="5641"/>
                    <a:pt x="13137" y="4677"/>
                    <a:pt x="13895" y="3990"/>
                  </a:cubicBezTo>
                  <a:cubicBezTo>
                    <a:pt x="14779" y="3439"/>
                    <a:pt x="15663" y="2751"/>
                    <a:pt x="16800" y="1926"/>
                  </a:cubicBezTo>
                  <a:cubicBezTo>
                    <a:pt x="18316" y="825"/>
                    <a:pt x="18316" y="825"/>
                    <a:pt x="18316" y="825"/>
                  </a:cubicBezTo>
                  <a:cubicBezTo>
                    <a:pt x="18568" y="688"/>
                    <a:pt x="18568" y="688"/>
                    <a:pt x="18568" y="688"/>
                  </a:cubicBezTo>
                  <a:cubicBezTo>
                    <a:pt x="18568" y="688"/>
                    <a:pt x="18568" y="688"/>
                    <a:pt x="18568" y="688"/>
                  </a:cubicBezTo>
                  <a:cubicBezTo>
                    <a:pt x="18568" y="688"/>
                    <a:pt x="18568" y="688"/>
                    <a:pt x="18568" y="688"/>
                  </a:cubicBezTo>
                  <a:cubicBezTo>
                    <a:pt x="18316" y="412"/>
                    <a:pt x="18947" y="1376"/>
                    <a:pt x="18189" y="0"/>
                  </a:cubicBezTo>
                  <a:cubicBezTo>
                    <a:pt x="18189" y="0"/>
                    <a:pt x="18189" y="0"/>
                    <a:pt x="18189" y="0"/>
                  </a:cubicBezTo>
                  <a:cubicBezTo>
                    <a:pt x="18063" y="0"/>
                    <a:pt x="18063" y="0"/>
                    <a:pt x="18063" y="0"/>
                  </a:cubicBezTo>
                  <a:cubicBezTo>
                    <a:pt x="18063" y="0"/>
                    <a:pt x="18063" y="0"/>
                    <a:pt x="18063" y="0"/>
                  </a:cubicBezTo>
                  <a:cubicBezTo>
                    <a:pt x="18063" y="0"/>
                    <a:pt x="18063" y="0"/>
                    <a:pt x="18063" y="0"/>
                  </a:cubicBezTo>
                  <a:cubicBezTo>
                    <a:pt x="17937" y="137"/>
                    <a:pt x="17937" y="137"/>
                    <a:pt x="17937" y="137"/>
                  </a:cubicBezTo>
                  <a:cubicBezTo>
                    <a:pt x="17558" y="412"/>
                    <a:pt x="17558" y="412"/>
                    <a:pt x="17558" y="412"/>
                  </a:cubicBezTo>
                  <a:cubicBezTo>
                    <a:pt x="16800" y="963"/>
                    <a:pt x="16800" y="963"/>
                    <a:pt x="16800" y="963"/>
                  </a:cubicBezTo>
                  <a:cubicBezTo>
                    <a:pt x="16800" y="963"/>
                    <a:pt x="16800" y="963"/>
                    <a:pt x="16800" y="963"/>
                  </a:cubicBezTo>
                  <a:cubicBezTo>
                    <a:pt x="16295" y="1376"/>
                    <a:pt x="16295" y="1376"/>
                    <a:pt x="16295" y="1376"/>
                  </a:cubicBezTo>
                  <a:cubicBezTo>
                    <a:pt x="16295" y="1376"/>
                    <a:pt x="16168" y="1376"/>
                    <a:pt x="16295" y="1376"/>
                  </a:cubicBezTo>
                  <a:cubicBezTo>
                    <a:pt x="15916" y="1651"/>
                    <a:pt x="15158" y="2339"/>
                    <a:pt x="14653" y="2614"/>
                  </a:cubicBezTo>
                  <a:cubicBezTo>
                    <a:pt x="14905" y="2476"/>
                    <a:pt x="15032" y="2339"/>
                    <a:pt x="15284" y="2063"/>
                  </a:cubicBezTo>
                  <a:cubicBezTo>
                    <a:pt x="15789" y="1788"/>
                    <a:pt x="15410" y="2201"/>
                    <a:pt x="14779" y="2614"/>
                  </a:cubicBezTo>
                  <a:cubicBezTo>
                    <a:pt x="14779" y="2614"/>
                    <a:pt x="14779" y="2614"/>
                    <a:pt x="14779" y="2614"/>
                  </a:cubicBezTo>
                  <a:cubicBezTo>
                    <a:pt x="14400" y="2889"/>
                    <a:pt x="14400" y="2889"/>
                    <a:pt x="14400" y="2889"/>
                  </a:cubicBezTo>
                  <a:cubicBezTo>
                    <a:pt x="14400" y="2889"/>
                    <a:pt x="14021" y="3164"/>
                    <a:pt x="13895" y="3302"/>
                  </a:cubicBezTo>
                  <a:cubicBezTo>
                    <a:pt x="12253" y="4677"/>
                    <a:pt x="11116" y="5778"/>
                    <a:pt x="9474" y="7291"/>
                  </a:cubicBezTo>
                  <a:cubicBezTo>
                    <a:pt x="9600" y="7154"/>
                    <a:pt x="8337" y="8530"/>
                    <a:pt x="8716" y="8255"/>
                  </a:cubicBezTo>
                  <a:cubicBezTo>
                    <a:pt x="7705" y="9218"/>
                    <a:pt x="8842" y="8117"/>
                    <a:pt x="8463" y="8530"/>
                  </a:cubicBezTo>
                  <a:cubicBezTo>
                    <a:pt x="8210" y="8805"/>
                    <a:pt x="7958" y="9080"/>
                    <a:pt x="7832" y="9218"/>
                  </a:cubicBezTo>
                  <a:cubicBezTo>
                    <a:pt x="7958" y="9080"/>
                    <a:pt x="7579" y="9355"/>
                    <a:pt x="7832" y="9080"/>
                  </a:cubicBezTo>
                  <a:cubicBezTo>
                    <a:pt x="7200" y="9768"/>
                    <a:pt x="7200" y="9768"/>
                    <a:pt x="7200" y="9768"/>
                  </a:cubicBezTo>
                  <a:cubicBezTo>
                    <a:pt x="7074" y="9905"/>
                    <a:pt x="7200" y="9768"/>
                    <a:pt x="7326" y="9630"/>
                  </a:cubicBezTo>
                  <a:cubicBezTo>
                    <a:pt x="6063" y="11144"/>
                    <a:pt x="5053" y="12244"/>
                    <a:pt x="4042" y="13620"/>
                  </a:cubicBezTo>
                  <a:cubicBezTo>
                    <a:pt x="4042" y="13620"/>
                    <a:pt x="4547" y="13070"/>
                    <a:pt x="4421" y="13207"/>
                  </a:cubicBezTo>
                  <a:cubicBezTo>
                    <a:pt x="3410" y="14583"/>
                    <a:pt x="3537" y="14308"/>
                    <a:pt x="2653" y="15684"/>
                  </a:cubicBezTo>
                  <a:cubicBezTo>
                    <a:pt x="2779" y="15409"/>
                    <a:pt x="2779" y="15409"/>
                    <a:pt x="2779" y="15409"/>
                  </a:cubicBezTo>
                  <a:cubicBezTo>
                    <a:pt x="2653" y="15684"/>
                    <a:pt x="2526" y="15821"/>
                    <a:pt x="2400" y="15959"/>
                  </a:cubicBezTo>
                  <a:cubicBezTo>
                    <a:pt x="2147" y="16234"/>
                    <a:pt x="2147" y="16234"/>
                    <a:pt x="2147" y="16234"/>
                  </a:cubicBezTo>
                  <a:cubicBezTo>
                    <a:pt x="2147" y="16372"/>
                    <a:pt x="2147" y="16372"/>
                    <a:pt x="2147" y="16372"/>
                  </a:cubicBezTo>
                  <a:cubicBezTo>
                    <a:pt x="2147" y="16372"/>
                    <a:pt x="2147" y="16372"/>
                    <a:pt x="2147" y="16372"/>
                  </a:cubicBezTo>
                  <a:cubicBezTo>
                    <a:pt x="2147" y="16372"/>
                    <a:pt x="2147" y="16372"/>
                    <a:pt x="2147" y="16372"/>
                  </a:cubicBezTo>
                  <a:cubicBezTo>
                    <a:pt x="2400" y="16647"/>
                    <a:pt x="1642" y="15959"/>
                    <a:pt x="2653" y="16922"/>
                  </a:cubicBezTo>
                  <a:cubicBezTo>
                    <a:pt x="2653" y="16922"/>
                    <a:pt x="2653" y="16922"/>
                    <a:pt x="2653" y="16922"/>
                  </a:cubicBezTo>
                  <a:cubicBezTo>
                    <a:pt x="2653" y="16922"/>
                    <a:pt x="2653" y="16922"/>
                    <a:pt x="2653" y="16922"/>
                  </a:cubicBezTo>
                  <a:cubicBezTo>
                    <a:pt x="2653" y="16922"/>
                    <a:pt x="2653" y="16922"/>
                    <a:pt x="2653" y="16922"/>
                  </a:cubicBezTo>
                  <a:cubicBezTo>
                    <a:pt x="2653" y="16922"/>
                    <a:pt x="2653" y="16922"/>
                    <a:pt x="2653" y="16922"/>
                  </a:cubicBezTo>
                  <a:cubicBezTo>
                    <a:pt x="2653" y="16922"/>
                    <a:pt x="2653" y="16922"/>
                    <a:pt x="2653" y="16922"/>
                  </a:cubicBezTo>
                  <a:cubicBezTo>
                    <a:pt x="2779" y="16784"/>
                    <a:pt x="2779" y="16784"/>
                    <a:pt x="2779" y="16784"/>
                  </a:cubicBezTo>
                  <a:cubicBezTo>
                    <a:pt x="2905" y="16647"/>
                    <a:pt x="2905" y="16647"/>
                    <a:pt x="2905" y="16647"/>
                  </a:cubicBezTo>
                  <a:cubicBezTo>
                    <a:pt x="3032" y="16647"/>
                    <a:pt x="2905" y="16784"/>
                    <a:pt x="2779" y="16922"/>
                  </a:cubicBezTo>
                  <a:cubicBezTo>
                    <a:pt x="2653" y="16922"/>
                    <a:pt x="2653" y="16922"/>
                    <a:pt x="2653" y="16922"/>
                  </a:cubicBezTo>
                  <a:cubicBezTo>
                    <a:pt x="2653" y="16922"/>
                    <a:pt x="2653" y="16922"/>
                    <a:pt x="2653" y="16922"/>
                  </a:cubicBezTo>
                  <a:cubicBezTo>
                    <a:pt x="2653" y="16922"/>
                    <a:pt x="2653" y="16922"/>
                    <a:pt x="2653" y="16922"/>
                  </a:cubicBezTo>
                  <a:cubicBezTo>
                    <a:pt x="2653" y="16922"/>
                    <a:pt x="2653" y="16922"/>
                    <a:pt x="2653" y="16922"/>
                  </a:cubicBezTo>
                  <a:cubicBezTo>
                    <a:pt x="3284" y="17472"/>
                    <a:pt x="2021" y="16234"/>
                    <a:pt x="2147" y="16372"/>
                  </a:cubicBezTo>
                  <a:cubicBezTo>
                    <a:pt x="2147" y="16372"/>
                    <a:pt x="2147" y="16372"/>
                    <a:pt x="2147" y="16372"/>
                  </a:cubicBezTo>
                  <a:cubicBezTo>
                    <a:pt x="2147" y="16372"/>
                    <a:pt x="2147" y="16372"/>
                    <a:pt x="2147" y="16372"/>
                  </a:cubicBezTo>
                  <a:cubicBezTo>
                    <a:pt x="2147" y="16372"/>
                    <a:pt x="2147" y="16372"/>
                    <a:pt x="2147" y="16372"/>
                  </a:cubicBezTo>
                  <a:cubicBezTo>
                    <a:pt x="2147" y="16372"/>
                    <a:pt x="2147" y="16372"/>
                    <a:pt x="2147" y="16372"/>
                  </a:cubicBezTo>
                  <a:cubicBezTo>
                    <a:pt x="2147" y="16234"/>
                    <a:pt x="2147" y="16234"/>
                    <a:pt x="2147" y="16234"/>
                  </a:cubicBezTo>
                  <a:cubicBezTo>
                    <a:pt x="2274" y="16097"/>
                    <a:pt x="2274" y="16097"/>
                    <a:pt x="2274" y="16097"/>
                  </a:cubicBezTo>
                  <a:cubicBezTo>
                    <a:pt x="2526" y="15821"/>
                    <a:pt x="2526" y="15821"/>
                    <a:pt x="2526" y="15821"/>
                  </a:cubicBezTo>
                  <a:cubicBezTo>
                    <a:pt x="2400" y="15959"/>
                    <a:pt x="2274" y="16097"/>
                    <a:pt x="2147" y="16234"/>
                  </a:cubicBezTo>
                  <a:cubicBezTo>
                    <a:pt x="2147" y="16372"/>
                    <a:pt x="2147" y="16372"/>
                    <a:pt x="2147" y="16372"/>
                  </a:cubicBezTo>
                  <a:cubicBezTo>
                    <a:pt x="2147" y="16372"/>
                    <a:pt x="2147" y="16372"/>
                    <a:pt x="2147" y="16372"/>
                  </a:cubicBezTo>
                  <a:cubicBezTo>
                    <a:pt x="2147" y="16372"/>
                    <a:pt x="2147" y="16372"/>
                    <a:pt x="2147" y="16372"/>
                  </a:cubicBezTo>
                  <a:cubicBezTo>
                    <a:pt x="2147" y="16372"/>
                    <a:pt x="2147" y="16372"/>
                    <a:pt x="2147" y="16372"/>
                  </a:cubicBezTo>
                  <a:cubicBezTo>
                    <a:pt x="2147" y="16372"/>
                    <a:pt x="2147" y="16372"/>
                    <a:pt x="2147" y="16372"/>
                  </a:cubicBezTo>
                  <a:cubicBezTo>
                    <a:pt x="2147" y="16372"/>
                    <a:pt x="2147" y="16372"/>
                    <a:pt x="2147" y="16372"/>
                  </a:cubicBezTo>
                  <a:cubicBezTo>
                    <a:pt x="2147" y="16372"/>
                    <a:pt x="2147" y="16372"/>
                    <a:pt x="2147" y="16372"/>
                  </a:cubicBezTo>
                  <a:cubicBezTo>
                    <a:pt x="3284" y="17472"/>
                    <a:pt x="2400" y="16647"/>
                    <a:pt x="2653" y="16922"/>
                  </a:cubicBezTo>
                  <a:cubicBezTo>
                    <a:pt x="2653" y="16922"/>
                    <a:pt x="2653" y="16922"/>
                    <a:pt x="2653" y="16922"/>
                  </a:cubicBezTo>
                  <a:cubicBezTo>
                    <a:pt x="2779" y="16784"/>
                    <a:pt x="2779" y="16784"/>
                    <a:pt x="2779" y="16784"/>
                  </a:cubicBezTo>
                  <a:cubicBezTo>
                    <a:pt x="3032" y="16647"/>
                    <a:pt x="3032" y="16647"/>
                    <a:pt x="3032" y="16647"/>
                  </a:cubicBezTo>
                  <a:cubicBezTo>
                    <a:pt x="3284" y="16372"/>
                    <a:pt x="3410" y="16097"/>
                    <a:pt x="3284" y="16234"/>
                  </a:cubicBezTo>
                  <a:cubicBezTo>
                    <a:pt x="3789" y="15821"/>
                    <a:pt x="3916" y="15684"/>
                    <a:pt x="4295" y="15409"/>
                  </a:cubicBezTo>
                  <a:cubicBezTo>
                    <a:pt x="4295" y="15409"/>
                    <a:pt x="3789" y="15821"/>
                    <a:pt x="4042" y="15546"/>
                  </a:cubicBezTo>
                  <a:cubicBezTo>
                    <a:pt x="4674" y="14858"/>
                    <a:pt x="5684" y="13895"/>
                    <a:pt x="6568" y="13070"/>
                  </a:cubicBezTo>
                  <a:cubicBezTo>
                    <a:pt x="6568" y="13070"/>
                    <a:pt x="6568" y="12932"/>
                    <a:pt x="6568" y="13070"/>
                  </a:cubicBezTo>
                  <a:cubicBezTo>
                    <a:pt x="7200" y="12382"/>
                    <a:pt x="7074" y="12519"/>
                    <a:pt x="8084" y="11556"/>
                  </a:cubicBezTo>
                  <a:close/>
                </a:path>
              </a:pathLst>
            </a:custGeom>
            <a:solidFill>
              <a:srgbClr val="EFEFE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04" name="Shape 904"/>
            <p:cNvSpPr/>
            <p:nvPr/>
          </p:nvSpPr>
          <p:spPr>
            <a:xfrm>
              <a:off x="610937" y="168264"/>
              <a:ext cx="15241" cy="13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5400" y="14400"/>
                    <a:pt x="5400" y="14400"/>
                    <a:pt x="5400" y="14400"/>
                  </a:cubicBezTo>
                  <a:cubicBezTo>
                    <a:pt x="5400" y="14400"/>
                    <a:pt x="5400" y="14400"/>
                    <a:pt x="0" y="2160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EFEFE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05" name="Shape 905"/>
            <p:cNvSpPr/>
            <p:nvPr/>
          </p:nvSpPr>
          <p:spPr>
            <a:xfrm>
              <a:off x="113096" y="534870"/>
              <a:ext cx="1356" cy="13548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06" name="Shape 906"/>
            <p:cNvSpPr/>
            <p:nvPr/>
          </p:nvSpPr>
          <p:spPr>
            <a:xfrm>
              <a:off x="209337" y="406456"/>
              <a:ext cx="13548" cy="1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3361" h="13361" fill="norm" stroke="1" extrusionOk="0">
                  <a:moveTo>
                    <a:pt x="6161" y="7200"/>
                  </a:moveTo>
                  <a:cubicBezTo>
                    <a:pt x="-8239" y="21600"/>
                    <a:pt x="6161" y="7200"/>
                    <a:pt x="13361" y="0"/>
                  </a:cubicBezTo>
                  <a:cubicBezTo>
                    <a:pt x="13361" y="0"/>
                    <a:pt x="13361" y="0"/>
                    <a:pt x="6161" y="7200"/>
                  </a:cubicBezTo>
                  <a:close/>
                </a:path>
              </a:pathLst>
            </a:custGeom>
            <a:solidFill>
              <a:srgbClr val="EFEFE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07" name="Shape 907"/>
            <p:cNvSpPr/>
            <p:nvPr/>
          </p:nvSpPr>
          <p:spPr>
            <a:xfrm>
              <a:off x="382337" y="343524"/>
              <a:ext cx="13547" cy="1355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08" name="Shape 908"/>
            <p:cNvSpPr/>
            <p:nvPr/>
          </p:nvSpPr>
          <p:spPr>
            <a:xfrm>
              <a:off x="594003" y="267324"/>
              <a:ext cx="1354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09" name="Shape 909"/>
            <p:cNvSpPr/>
            <p:nvPr/>
          </p:nvSpPr>
          <p:spPr>
            <a:xfrm>
              <a:off x="626177" y="239384"/>
              <a:ext cx="13548" cy="13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10800"/>
                    <a:pt x="14400" y="10800"/>
                    <a:pt x="0" y="21600"/>
                  </a:cubicBezTo>
                  <a:cubicBezTo>
                    <a:pt x="14400" y="10800"/>
                    <a:pt x="14400" y="10800"/>
                    <a:pt x="21600" y="0"/>
                  </a:cubicBezTo>
                  <a:close/>
                </a:path>
              </a:pathLst>
            </a:custGeom>
            <a:solidFill>
              <a:srgbClr val="EFEFE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10" name="Shape 910"/>
            <p:cNvSpPr/>
            <p:nvPr/>
          </p:nvSpPr>
          <p:spPr>
            <a:xfrm>
              <a:off x="588077" y="174190"/>
              <a:ext cx="13547" cy="1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1600" y="0"/>
                    <a:pt x="21600" y="0"/>
                    <a:pt x="21600" y="0"/>
                  </a:cubicBezTo>
                  <a:cubicBezTo>
                    <a:pt x="10800" y="10800"/>
                    <a:pt x="0" y="10800"/>
                    <a:pt x="0" y="21600"/>
                  </a:cubicBezTo>
                  <a:close/>
                </a:path>
              </a:pathLst>
            </a:custGeom>
            <a:solidFill>
              <a:srgbClr val="EFEFE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11" name="Shape 911"/>
            <p:cNvSpPr/>
            <p:nvPr/>
          </p:nvSpPr>
          <p:spPr>
            <a:xfrm>
              <a:off x="602470" y="249544"/>
              <a:ext cx="16934" cy="13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FEFE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12" name="Shape 912"/>
            <p:cNvSpPr/>
            <p:nvPr/>
          </p:nvSpPr>
          <p:spPr>
            <a:xfrm>
              <a:off x="585537" y="266477"/>
              <a:ext cx="13547" cy="1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  <a:cubicBezTo>
                    <a:pt x="14400" y="7200"/>
                    <a:pt x="7200" y="14400"/>
                    <a:pt x="0" y="21600"/>
                  </a:cubicBezTo>
                  <a:close/>
                </a:path>
              </a:pathLst>
            </a:custGeom>
            <a:solidFill>
              <a:srgbClr val="EFEFE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13" name="Shape 913"/>
            <p:cNvSpPr/>
            <p:nvPr/>
          </p:nvSpPr>
          <p:spPr>
            <a:xfrm>
              <a:off x="145008" y="605734"/>
              <a:ext cx="13548" cy="1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2471" h="11408" fill="norm" stroke="1" extrusionOk="0">
                  <a:moveTo>
                    <a:pt x="12471" y="0"/>
                  </a:moveTo>
                  <a:cubicBezTo>
                    <a:pt x="12471" y="0"/>
                    <a:pt x="12471" y="0"/>
                    <a:pt x="12471" y="0"/>
                  </a:cubicBezTo>
                  <a:cubicBezTo>
                    <a:pt x="-9129" y="21600"/>
                    <a:pt x="1671" y="7200"/>
                    <a:pt x="12471" y="0"/>
                  </a:cubicBezTo>
                  <a:close/>
                </a:path>
              </a:pathLst>
            </a:custGeom>
            <a:solidFill>
              <a:srgbClr val="EFEFE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14" name="Shape 914"/>
            <p:cNvSpPr/>
            <p:nvPr/>
          </p:nvSpPr>
          <p:spPr>
            <a:xfrm>
              <a:off x="550823" y="278330"/>
              <a:ext cx="13548" cy="1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2960" y="0"/>
                  </a:ln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FEFE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15" name="Shape 915"/>
            <p:cNvSpPr/>
            <p:nvPr/>
          </p:nvSpPr>
          <p:spPr>
            <a:xfrm>
              <a:off x="530503" y="310504"/>
              <a:ext cx="13548" cy="13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EFEFE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16" name="Shape 916"/>
            <p:cNvSpPr/>
            <p:nvPr/>
          </p:nvSpPr>
          <p:spPr>
            <a:xfrm>
              <a:off x="311610" y="449357"/>
              <a:ext cx="13548" cy="1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274" h="21600" fill="norm" stroke="1" extrusionOk="0">
                  <a:moveTo>
                    <a:pt x="4474" y="21600"/>
                  </a:moveTo>
                  <a:cubicBezTo>
                    <a:pt x="4474" y="0"/>
                    <a:pt x="15274" y="0"/>
                    <a:pt x="15274" y="0"/>
                  </a:cubicBezTo>
                  <a:cubicBezTo>
                    <a:pt x="4474" y="21600"/>
                    <a:pt x="-6326" y="21600"/>
                    <a:pt x="4474" y="21600"/>
                  </a:cubicBezTo>
                  <a:close/>
                </a:path>
              </a:pathLst>
            </a:custGeom>
            <a:solidFill>
              <a:srgbClr val="EFEFE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918" name="Shape 918"/>
          <p:cNvSpPr/>
          <p:nvPr/>
        </p:nvSpPr>
        <p:spPr>
          <a:xfrm>
            <a:off x="1559952" y="5963628"/>
            <a:ext cx="11612347" cy="1075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>
            <a:spAutoFit/>
          </a:bodyPr>
          <a:lstStyle>
            <a:lvl1pPr algn="l" defTabSz="1300480">
              <a:defRPr sz="5500">
                <a:solidFill>
                  <a:srgbClr val="FFFFFF"/>
                </a:solidFill>
                <a:latin typeface="HanziPen SC Regular"/>
                <a:ea typeface="HanziPen SC Regular"/>
                <a:cs typeface="HanziPen SC Regular"/>
                <a:sym typeface="HanziPen SC Regular"/>
              </a:defRPr>
            </a:lvl1pPr>
          </a:lstStyle>
          <a:p>
            <a:pPr/>
            <a:r>
              <a:t>校内会PP ddl: 9月21号校内会Session1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3000" p14:dur="1200">
        <p:circl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/>
        </p:nvSpPr>
        <p:spPr>
          <a:xfrm>
            <a:off x="7125473" y="7056698"/>
            <a:ext cx="3736377" cy="805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4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Tips</a:t>
            </a:r>
          </a:p>
        </p:txBody>
      </p:sp>
      <p:pic>
        <p:nvPicPr>
          <p:cNvPr id="269" name="image4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41759" y="2815696"/>
            <a:ext cx="1376091" cy="4816315"/>
          </a:xfrm>
          <a:prstGeom prst="rect">
            <a:avLst/>
          </a:prstGeom>
          <a:ln w="12700">
            <a:miter lim="400000"/>
          </a:ln>
        </p:spPr>
      </p:pic>
      <p:sp>
        <p:nvSpPr>
          <p:cNvPr id="270" name="Shape 270"/>
          <p:cNvSpPr/>
          <p:nvPr/>
        </p:nvSpPr>
        <p:spPr>
          <a:xfrm>
            <a:off x="5705822" y="990409"/>
            <a:ext cx="5867484" cy="1308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76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CONTENT</a:t>
            </a:r>
          </a:p>
        </p:txBody>
      </p:sp>
      <p:sp>
        <p:nvSpPr>
          <p:cNvPr id="271" name="Shape 271"/>
          <p:cNvSpPr/>
          <p:nvPr/>
        </p:nvSpPr>
        <p:spPr>
          <a:xfrm>
            <a:off x="6222885" y="2909622"/>
            <a:ext cx="559030" cy="774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191" y="235"/>
                </a:moveTo>
                <a:lnTo>
                  <a:pt x="18631" y="117"/>
                </a:lnTo>
                <a:lnTo>
                  <a:pt x="16174" y="0"/>
                </a:lnTo>
                <a:lnTo>
                  <a:pt x="13820" y="117"/>
                </a:lnTo>
                <a:lnTo>
                  <a:pt x="12591" y="235"/>
                </a:lnTo>
                <a:lnTo>
                  <a:pt x="11670" y="352"/>
                </a:lnTo>
                <a:lnTo>
                  <a:pt x="10339" y="822"/>
                </a:lnTo>
                <a:lnTo>
                  <a:pt x="8701" y="1350"/>
                </a:lnTo>
                <a:lnTo>
                  <a:pt x="7166" y="1996"/>
                </a:lnTo>
                <a:lnTo>
                  <a:pt x="6245" y="2465"/>
                </a:lnTo>
                <a:lnTo>
                  <a:pt x="5426" y="3346"/>
                </a:lnTo>
                <a:lnTo>
                  <a:pt x="4607" y="4402"/>
                </a:lnTo>
                <a:lnTo>
                  <a:pt x="3890" y="5400"/>
                </a:lnTo>
                <a:lnTo>
                  <a:pt x="3071" y="6280"/>
                </a:lnTo>
                <a:lnTo>
                  <a:pt x="2252" y="7278"/>
                </a:lnTo>
                <a:lnTo>
                  <a:pt x="1331" y="8159"/>
                </a:lnTo>
                <a:lnTo>
                  <a:pt x="512" y="9157"/>
                </a:lnTo>
                <a:lnTo>
                  <a:pt x="0" y="10213"/>
                </a:lnTo>
                <a:lnTo>
                  <a:pt x="1740" y="10624"/>
                </a:lnTo>
                <a:lnTo>
                  <a:pt x="3890" y="11093"/>
                </a:lnTo>
                <a:lnTo>
                  <a:pt x="5016" y="11211"/>
                </a:lnTo>
                <a:lnTo>
                  <a:pt x="6245" y="11328"/>
                </a:lnTo>
                <a:lnTo>
                  <a:pt x="7166" y="11211"/>
                </a:lnTo>
                <a:lnTo>
                  <a:pt x="8190" y="11093"/>
                </a:lnTo>
                <a:lnTo>
                  <a:pt x="8190" y="13559"/>
                </a:lnTo>
                <a:lnTo>
                  <a:pt x="7780" y="16141"/>
                </a:lnTo>
                <a:lnTo>
                  <a:pt x="7575" y="17374"/>
                </a:lnTo>
                <a:lnTo>
                  <a:pt x="7575" y="18607"/>
                </a:lnTo>
                <a:lnTo>
                  <a:pt x="7780" y="19839"/>
                </a:lnTo>
                <a:lnTo>
                  <a:pt x="8190" y="20954"/>
                </a:lnTo>
                <a:lnTo>
                  <a:pt x="9111" y="21248"/>
                </a:lnTo>
                <a:lnTo>
                  <a:pt x="10135" y="21365"/>
                </a:lnTo>
                <a:lnTo>
                  <a:pt x="12284" y="21600"/>
                </a:lnTo>
                <a:lnTo>
                  <a:pt x="16584" y="21600"/>
                </a:lnTo>
                <a:lnTo>
                  <a:pt x="17300" y="21483"/>
                </a:lnTo>
                <a:lnTo>
                  <a:pt x="18119" y="21248"/>
                </a:lnTo>
                <a:lnTo>
                  <a:pt x="19450" y="20602"/>
                </a:lnTo>
                <a:lnTo>
                  <a:pt x="21600" y="19370"/>
                </a:lnTo>
                <a:lnTo>
                  <a:pt x="21191" y="17022"/>
                </a:lnTo>
                <a:lnTo>
                  <a:pt x="20986" y="14674"/>
                </a:lnTo>
                <a:lnTo>
                  <a:pt x="20986" y="9743"/>
                </a:lnTo>
                <a:lnTo>
                  <a:pt x="21191" y="4930"/>
                </a:lnTo>
                <a:lnTo>
                  <a:pt x="21191" y="235"/>
                </a:lnTo>
                <a:close/>
                <a:moveTo>
                  <a:pt x="11670" y="1820"/>
                </a:moveTo>
                <a:lnTo>
                  <a:pt x="10851" y="2113"/>
                </a:lnTo>
                <a:lnTo>
                  <a:pt x="9725" y="2348"/>
                </a:lnTo>
                <a:lnTo>
                  <a:pt x="8497" y="2583"/>
                </a:lnTo>
                <a:lnTo>
                  <a:pt x="7371" y="2817"/>
                </a:lnTo>
                <a:lnTo>
                  <a:pt x="8292" y="2465"/>
                </a:lnTo>
                <a:lnTo>
                  <a:pt x="9316" y="1996"/>
                </a:lnTo>
                <a:lnTo>
                  <a:pt x="10442" y="1820"/>
                </a:lnTo>
                <a:lnTo>
                  <a:pt x="11670" y="1820"/>
                </a:lnTo>
                <a:close/>
                <a:moveTo>
                  <a:pt x="10442" y="2935"/>
                </a:moveTo>
                <a:lnTo>
                  <a:pt x="10135" y="3228"/>
                </a:lnTo>
                <a:lnTo>
                  <a:pt x="9930" y="3346"/>
                </a:lnTo>
                <a:lnTo>
                  <a:pt x="8906" y="3698"/>
                </a:lnTo>
                <a:lnTo>
                  <a:pt x="7985" y="3815"/>
                </a:lnTo>
                <a:lnTo>
                  <a:pt x="6756" y="4050"/>
                </a:lnTo>
                <a:lnTo>
                  <a:pt x="7575" y="3580"/>
                </a:lnTo>
                <a:lnTo>
                  <a:pt x="8292" y="3228"/>
                </a:lnTo>
                <a:lnTo>
                  <a:pt x="9520" y="3052"/>
                </a:lnTo>
                <a:lnTo>
                  <a:pt x="10442" y="2935"/>
                </a:lnTo>
                <a:close/>
                <a:moveTo>
                  <a:pt x="8701" y="4285"/>
                </a:moveTo>
                <a:lnTo>
                  <a:pt x="8906" y="4285"/>
                </a:lnTo>
                <a:lnTo>
                  <a:pt x="8906" y="4402"/>
                </a:lnTo>
                <a:lnTo>
                  <a:pt x="8701" y="4578"/>
                </a:lnTo>
                <a:lnTo>
                  <a:pt x="8190" y="5048"/>
                </a:lnTo>
                <a:lnTo>
                  <a:pt x="6756" y="5165"/>
                </a:lnTo>
                <a:lnTo>
                  <a:pt x="5630" y="5283"/>
                </a:lnTo>
                <a:lnTo>
                  <a:pt x="6245" y="4930"/>
                </a:lnTo>
                <a:lnTo>
                  <a:pt x="6961" y="4578"/>
                </a:lnTo>
                <a:lnTo>
                  <a:pt x="8701" y="4285"/>
                </a:lnTo>
                <a:close/>
                <a:moveTo>
                  <a:pt x="6961" y="6280"/>
                </a:moveTo>
                <a:lnTo>
                  <a:pt x="6245" y="6280"/>
                </a:lnTo>
                <a:lnTo>
                  <a:pt x="6347" y="6046"/>
                </a:lnTo>
                <a:lnTo>
                  <a:pt x="6552" y="6046"/>
                </a:lnTo>
                <a:lnTo>
                  <a:pt x="6961" y="5928"/>
                </a:lnTo>
                <a:lnTo>
                  <a:pt x="7166" y="5811"/>
                </a:lnTo>
                <a:lnTo>
                  <a:pt x="7371" y="5928"/>
                </a:lnTo>
                <a:lnTo>
                  <a:pt x="7166" y="6046"/>
                </a:lnTo>
                <a:lnTo>
                  <a:pt x="6961" y="6046"/>
                </a:lnTo>
                <a:lnTo>
                  <a:pt x="6961" y="6280"/>
                </a:lnTo>
                <a:close/>
                <a:moveTo>
                  <a:pt x="6040" y="7043"/>
                </a:moveTo>
                <a:lnTo>
                  <a:pt x="5835" y="7278"/>
                </a:lnTo>
                <a:lnTo>
                  <a:pt x="5426" y="7513"/>
                </a:lnTo>
                <a:lnTo>
                  <a:pt x="4197" y="7748"/>
                </a:lnTo>
                <a:lnTo>
                  <a:pt x="4402" y="7513"/>
                </a:lnTo>
                <a:lnTo>
                  <a:pt x="5016" y="7278"/>
                </a:lnTo>
                <a:lnTo>
                  <a:pt x="6040" y="7043"/>
                </a:lnTo>
                <a:close/>
                <a:moveTo>
                  <a:pt x="3890" y="5928"/>
                </a:moveTo>
                <a:lnTo>
                  <a:pt x="4811" y="5928"/>
                </a:lnTo>
                <a:lnTo>
                  <a:pt x="4197" y="6280"/>
                </a:lnTo>
                <a:lnTo>
                  <a:pt x="3890" y="6280"/>
                </a:lnTo>
                <a:lnTo>
                  <a:pt x="3890" y="5928"/>
                </a:lnTo>
                <a:close/>
                <a:moveTo>
                  <a:pt x="2866" y="10330"/>
                </a:moveTo>
                <a:lnTo>
                  <a:pt x="3276" y="10330"/>
                </a:lnTo>
                <a:lnTo>
                  <a:pt x="3685" y="10213"/>
                </a:lnTo>
                <a:lnTo>
                  <a:pt x="3890" y="10096"/>
                </a:lnTo>
                <a:lnTo>
                  <a:pt x="4197" y="10096"/>
                </a:lnTo>
                <a:lnTo>
                  <a:pt x="4095" y="10330"/>
                </a:lnTo>
                <a:lnTo>
                  <a:pt x="3685" y="10507"/>
                </a:lnTo>
                <a:lnTo>
                  <a:pt x="3276" y="10507"/>
                </a:lnTo>
                <a:lnTo>
                  <a:pt x="2866" y="10330"/>
                </a:lnTo>
                <a:close/>
                <a:moveTo>
                  <a:pt x="1536" y="10330"/>
                </a:moveTo>
                <a:lnTo>
                  <a:pt x="1536" y="10213"/>
                </a:lnTo>
                <a:lnTo>
                  <a:pt x="1331" y="10213"/>
                </a:lnTo>
                <a:lnTo>
                  <a:pt x="1536" y="9978"/>
                </a:lnTo>
                <a:lnTo>
                  <a:pt x="1740" y="9861"/>
                </a:lnTo>
                <a:lnTo>
                  <a:pt x="2457" y="9626"/>
                </a:lnTo>
                <a:lnTo>
                  <a:pt x="3481" y="9509"/>
                </a:lnTo>
                <a:lnTo>
                  <a:pt x="4197" y="9391"/>
                </a:lnTo>
                <a:lnTo>
                  <a:pt x="3685" y="9626"/>
                </a:lnTo>
                <a:lnTo>
                  <a:pt x="2866" y="9861"/>
                </a:lnTo>
                <a:lnTo>
                  <a:pt x="2047" y="9978"/>
                </a:lnTo>
                <a:lnTo>
                  <a:pt x="1536" y="10330"/>
                </a:lnTo>
                <a:close/>
                <a:moveTo>
                  <a:pt x="5221" y="10507"/>
                </a:moveTo>
                <a:lnTo>
                  <a:pt x="5426" y="10213"/>
                </a:lnTo>
                <a:lnTo>
                  <a:pt x="6040" y="9861"/>
                </a:lnTo>
                <a:lnTo>
                  <a:pt x="6347" y="9743"/>
                </a:lnTo>
                <a:lnTo>
                  <a:pt x="6756" y="9743"/>
                </a:lnTo>
                <a:lnTo>
                  <a:pt x="6961" y="9861"/>
                </a:lnTo>
                <a:lnTo>
                  <a:pt x="6245" y="10213"/>
                </a:lnTo>
                <a:lnTo>
                  <a:pt x="5835" y="10389"/>
                </a:lnTo>
                <a:lnTo>
                  <a:pt x="5221" y="10507"/>
                </a:lnTo>
                <a:close/>
                <a:moveTo>
                  <a:pt x="12284" y="16141"/>
                </a:moveTo>
                <a:lnTo>
                  <a:pt x="12387" y="16141"/>
                </a:lnTo>
                <a:lnTo>
                  <a:pt x="12387" y="17257"/>
                </a:lnTo>
                <a:lnTo>
                  <a:pt x="12080" y="17257"/>
                </a:lnTo>
                <a:lnTo>
                  <a:pt x="11670" y="17374"/>
                </a:lnTo>
                <a:lnTo>
                  <a:pt x="10851" y="17550"/>
                </a:lnTo>
                <a:lnTo>
                  <a:pt x="10135" y="17902"/>
                </a:lnTo>
                <a:lnTo>
                  <a:pt x="9316" y="18137"/>
                </a:lnTo>
                <a:lnTo>
                  <a:pt x="10646" y="17022"/>
                </a:lnTo>
                <a:lnTo>
                  <a:pt x="12284" y="16141"/>
                </a:lnTo>
                <a:close/>
                <a:moveTo>
                  <a:pt x="9111" y="16670"/>
                </a:moveTo>
                <a:lnTo>
                  <a:pt x="9930" y="16024"/>
                </a:lnTo>
                <a:lnTo>
                  <a:pt x="10646" y="15437"/>
                </a:lnTo>
                <a:lnTo>
                  <a:pt x="11465" y="14791"/>
                </a:lnTo>
                <a:lnTo>
                  <a:pt x="12284" y="14204"/>
                </a:lnTo>
                <a:lnTo>
                  <a:pt x="12387" y="14674"/>
                </a:lnTo>
                <a:lnTo>
                  <a:pt x="12387" y="15026"/>
                </a:lnTo>
                <a:lnTo>
                  <a:pt x="12080" y="15437"/>
                </a:lnTo>
                <a:lnTo>
                  <a:pt x="11670" y="15789"/>
                </a:lnTo>
                <a:lnTo>
                  <a:pt x="11056" y="16141"/>
                </a:lnTo>
                <a:lnTo>
                  <a:pt x="10442" y="16317"/>
                </a:lnTo>
                <a:lnTo>
                  <a:pt x="9930" y="16552"/>
                </a:lnTo>
                <a:lnTo>
                  <a:pt x="9111" y="16670"/>
                </a:lnTo>
                <a:close/>
                <a:moveTo>
                  <a:pt x="12387" y="13911"/>
                </a:moveTo>
                <a:lnTo>
                  <a:pt x="12080" y="13793"/>
                </a:lnTo>
                <a:lnTo>
                  <a:pt x="11670" y="13911"/>
                </a:lnTo>
                <a:lnTo>
                  <a:pt x="10851" y="14087"/>
                </a:lnTo>
                <a:lnTo>
                  <a:pt x="10339" y="14439"/>
                </a:lnTo>
                <a:lnTo>
                  <a:pt x="9930" y="14557"/>
                </a:lnTo>
                <a:lnTo>
                  <a:pt x="9725" y="14557"/>
                </a:lnTo>
                <a:lnTo>
                  <a:pt x="10339" y="13970"/>
                </a:lnTo>
                <a:lnTo>
                  <a:pt x="11056" y="13441"/>
                </a:lnTo>
                <a:lnTo>
                  <a:pt x="11875" y="12972"/>
                </a:lnTo>
                <a:lnTo>
                  <a:pt x="12387" y="12443"/>
                </a:lnTo>
                <a:lnTo>
                  <a:pt x="12591" y="12737"/>
                </a:lnTo>
                <a:lnTo>
                  <a:pt x="12591" y="13089"/>
                </a:lnTo>
                <a:lnTo>
                  <a:pt x="12387" y="13441"/>
                </a:lnTo>
                <a:lnTo>
                  <a:pt x="12387" y="13911"/>
                </a:lnTo>
                <a:close/>
                <a:moveTo>
                  <a:pt x="11465" y="12209"/>
                </a:moveTo>
                <a:lnTo>
                  <a:pt x="11261" y="11974"/>
                </a:lnTo>
                <a:lnTo>
                  <a:pt x="11875" y="11622"/>
                </a:lnTo>
                <a:lnTo>
                  <a:pt x="12284" y="11446"/>
                </a:lnTo>
                <a:lnTo>
                  <a:pt x="12387" y="11211"/>
                </a:lnTo>
                <a:lnTo>
                  <a:pt x="12796" y="11211"/>
                </a:lnTo>
                <a:lnTo>
                  <a:pt x="12796" y="11857"/>
                </a:lnTo>
                <a:lnTo>
                  <a:pt x="11875" y="11857"/>
                </a:lnTo>
                <a:lnTo>
                  <a:pt x="11465" y="12209"/>
                </a:lnTo>
                <a:close/>
                <a:moveTo>
                  <a:pt x="12387" y="10213"/>
                </a:moveTo>
                <a:lnTo>
                  <a:pt x="11465" y="10213"/>
                </a:lnTo>
                <a:lnTo>
                  <a:pt x="11670" y="9861"/>
                </a:lnTo>
                <a:lnTo>
                  <a:pt x="11875" y="9626"/>
                </a:lnTo>
                <a:lnTo>
                  <a:pt x="12284" y="9098"/>
                </a:lnTo>
                <a:lnTo>
                  <a:pt x="12387" y="9098"/>
                </a:lnTo>
                <a:lnTo>
                  <a:pt x="12591" y="9157"/>
                </a:lnTo>
                <a:lnTo>
                  <a:pt x="12591" y="9509"/>
                </a:lnTo>
                <a:lnTo>
                  <a:pt x="12387" y="9861"/>
                </a:lnTo>
                <a:lnTo>
                  <a:pt x="12387" y="10213"/>
                </a:lnTo>
                <a:close/>
                <a:moveTo>
                  <a:pt x="11670" y="10741"/>
                </a:moveTo>
                <a:lnTo>
                  <a:pt x="11875" y="10741"/>
                </a:lnTo>
                <a:lnTo>
                  <a:pt x="11465" y="10976"/>
                </a:lnTo>
                <a:lnTo>
                  <a:pt x="11056" y="11093"/>
                </a:lnTo>
                <a:lnTo>
                  <a:pt x="10339" y="11739"/>
                </a:lnTo>
                <a:lnTo>
                  <a:pt x="9930" y="12091"/>
                </a:lnTo>
                <a:lnTo>
                  <a:pt x="9316" y="12326"/>
                </a:lnTo>
                <a:lnTo>
                  <a:pt x="9316" y="11857"/>
                </a:lnTo>
                <a:lnTo>
                  <a:pt x="9520" y="11504"/>
                </a:lnTo>
                <a:lnTo>
                  <a:pt x="10135" y="11328"/>
                </a:lnTo>
                <a:lnTo>
                  <a:pt x="10646" y="11211"/>
                </a:lnTo>
                <a:lnTo>
                  <a:pt x="11670" y="10741"/>
                </a:lnTo>
                <a:close/>
                <a:moveTo>
                  <a:pt x="9316" y="11211"/>
                </a:moveTo>
                <a:lnTo>
                  <a:pt x="9316" y="10976"/>
                </a:lnTo>
                <a:lnTo>
                  <a:pt x="9111" y="10859"/>
                </a:lnTo>
                <a:lnTo>
                  <a:pt x="9725" y="10859"/>
                </a:lnTo>
                <a:lnTo>
                  <a:pt x="9520" y="10976"/>
                </a:lnTo>
                <a:lnTo>
                  <a:pt x="9316" y="11211"/>
                </a:lnTo>
                <a:close/>
                <a:moveTo>
                  <a:pt x="9316" y="13324"/>
                </a:moveTo>
                <a:lnTo>
                  <a:pt x="9725" y="13441"/>
                </a:lnTo>
                <a:lnTo>
                  <a:pt x="9725" y="13793"/>
                </a:lnTo>
                <a:lnTo>
                  <a:pt x="9316" y="13970"/>
                </a:lnTo>
                <a:lnTo>
                  <a:pt x="9111" y="13911"/>
                </a:lnTo>
                <a:lnTo>
                  <a:pt x="9111" y="13676"/>
                </a:lnTo>
                <a:lnTo>
                  <a:pt x="9316" y="13324"/>
                </a:lnTo>
                <a:close/>
                <a:moveTo>
                  <a:pt x="9316" y="15437"/>
                </a:moveTo>
                <a:lnTo>
                  <a:pt x="9111" y="15672"/>
                </a:lnTo>
                <a:lnTo>
                  <a:pt x="9111" y="15789"/>
                </a:lnTo>
                <a:lnTo>
                  <a:pt x="8701" y="15789"/>
                </a:lnTo>
                <a:lnTo>
                  <a:pt x="8906" y="15672"/>
                </a:lnTo>
                <a:lnTo>
                  <a:pt x="8906" y="15437"/>
                </a:lnTo>
                <a:lnTo>
                  <a:pt x="9316" y="15437"/>
                </a:lnTo>
                <a:close/>
                <a:moveTo>
                  <a:pt x="12284" y="17550"/>
                </a:moveTo>
                <a:lnTo>
                  <a:pt x="12387" y="17667"/>
                </a:lnTo>
                <a:lnTo>
                  <a:pt x="12387" y="18020"/>
                </a:lnTo>
                <a:lnTo>
                  <a:pt x="12284" y="18607"/>
                </a:lnTo>
                <a:lnTo>
                  <a:pt x="11670" y="18665"/>
                </a:lnTo>
                <a:lnTo>
                  <a:pt x="11261" y="18665"/>
                </a:lnTo>
                <a:lnTo>
                  <a:pt x="10339" y="19017"/>
                </a:lnTo>
                <a:lnTo>
                  <a:pt x="9725" y="19370"/>
                </a:lnTo>
                <a:lnTo>
                  <a:pt x="8906" y="19722"/>
                </a:lnTo>
                <a:lnTo>
                  <a:pt x="9725" y="19135"/>
                </a:lnTo>
                <a:lnTo>
                  <a:pt x="10442" y="18607"/>
                </a:lnTo>
                <a:lnTo>
                  <a:pt x="11465" y="18137"/>
                </a:lnTo>
                <a:lnTo>
                  <a:pt x="12284" y="17550"/>
                </a:lnTo>
                <a:close/>
                <a:moveTo>
                  <a:pt x="10851" y="21013"/>
                </a:moveTo>
                <a:lnTo>
                  <a:pt x="10135" y="21013"/>
                </a:lnTo>
                <a:lnTo>
                  <a:pt x="9930" y="20954"/>
                </a:lnTo>
                <a:lnTo>
                  <a:pt x="9520" y="20954"/>
                </a:lnTo>
                <a:lnTo>
                  <a:pt x="10135" y="20485"/>
                </a:lnTo>
                <a:lnTo>
                  <a:pt x="10851" y="20015"/>
                </a:lnTo>
                <a:lnTo>
                  <a:pt x="11875" y="19722"/>
                </a:lnTo>
                <a:lnTo>
                  <a:pt x="13001" y="19487"/>
                </a:lnTo>
                <a:lnTo>
                  <a:pt x="11875" y="20250"/>
                </a:lnTo>
                <a:lnTo>
                  <a:pt x="10851" y="21013"/>
                </a:lnTo>
                <a:close/>
                <a:moveTo>
                  <a:pt x="12387" y="20602"/>
                </a:moveTo>
                <a:lnTo>
                  <a:pt x="12591" y="20250"/>
                </a:lnTo>
                <a:lnTo>
                  <a:pt x="13001" y="20015"/>
                </a:lnTo>
                <a:lnTo>
                  <a:pt x="13410" y="19839"/>
                </a:lnTo>
                <a:lnTo>
                  <a:pt x="13410" y="19487"/>
                </a:lnTo>
                <a:lnTo>
                  <a:pt x="14536" y="19487"/>
                </a:lnTo>
                <a:lnTo>
                  <a:pt x="15151" y="19370"/>
                </a:lnTo>
                <a:lnTo>
                  <a:pt x="15560" y="19487"/>
                </a:lnTo>
                <a:lnTo>
                  <a:pt x="14946" y="19839"/>
                </a:lnTo>
                <a:lnTo>
                  <a:pt x="14229" y="20133"/>
                </a:lnTo>
                <a:lnTo>
                  <a:pt x="12387" y="20602"/>
                </a:lnTo>
                <a:close/>
                <a:moveTo>
                  <a:pt x="15151" y="20602"/>
                </a:moveTo>
                <a:lnTo>
                  <a:pt x="15765" y="20133"/>
                </a:lnTo>
                <a:lnTo>
                  <a:pt x="16379" y="19839"/>
                </a:lnTo>
                <a:lnTo>
                  <a:pt x="16584" y="19604"/>
                </a:lnTo>
                <a:lnTo>
                  <a:pt x="17710" y="19604"/>
                </a:lnTo>
                <a:lnTo>
                  <a:pt x="17096" y="19898"/>
                </a:lnTo>
                <a:lnTo>
                  <a:pt x="16584" y="20133"/>
                </a:lnTo>
                <a:lnTo>
                  <a:pt x="15151" y="20602"/>
                </a:lnTo>
                <a:close/>
                <a:moveTo>
                  <a:pt x="20679" y="18665"/>
                </a:moveTo>
                <a:lnTo>
                  <a:pt x="19041" y="18900"/>
                </a:lnTo>
                <a:lnTo>
                  <a:pt x="17096" y="19017"/>
                </a:lnTo>
                <a:lnTo>
                  <a:pt x="15151" y="18900"/>
                </a:lnTo>
                <a:lnTo>
                  <a:pt x="13410" y="18783"/>
                </a:lnTo>
                <a:lnTo>
                  <a:pt x="13206" y="17433"/>
                </a:lnTo>
                <a:lnTo>
                  <a:pt x="13206" y="16024"/>
                </a:lnTo>
                <a:lnTo>
                  <a:pt x="13615" y="13207"/>
                </a:lnTo>
                <a:lnTo>
                  <a:pt x="13820" y="11857"/>
                </a:lnTo>
                <a:lnTo>
                  <a:pt x="13820" y="10507"/>
                </a:lnTo>
                <a:lnTo>
                  <a:pt x="13615" y="9157"/>
                </a:lnTo>
                <a:lnTo>
                  <a:pt x="13206" y="7924"/>
                </a:lnTo>
                <a:lnTo>
                  <a:pt x="12387" y="8159"/>
                </a:lnTo>
                <a:lnTo>
                  <a:pt x="11670" y="8746"/>
                </a:lnTo>
                <a:lnTo>
                  <a:pt x="10851" y="9274"/>
                </a:lnTo>
                <a:lnTo>
                  <a:pt x="10339" y="9861"/>
                </a:lnTo>
                <a:lnTo>
                  <a:pt x="7780" y="9391"/>
                </a:lnTo>
                <a:lnTo>
                  <a:pt x="5426" y="8863"/>
                </a:lnTo>
                <a:lnTo>
                  <a:pt x="5630" y="8276"/>
                </a:lnTo>
                <a:lnTo>
                  <a:pt x="6040" y="7865"/>
                </a:lnTo>
                <a:lnTo>
                  <a:pt x="7166" y="6809"/>
                </a:lnTo>
                <a:lnTo>
                  <a:pt x="13410" y="822"/>
                </a:lnTo>
                <a:lnTo>
                  <a:pt x="15151" y="704"/>
                </a:lnTo>
                <a:lnTo>
                  <a:pt x="16686" y="587"/>
                </a:lnTo>
                <a:lnTo>
                  <a:pt x="18631" y="704"/>
                </a:lnTo>
                <a:lnTo>
                  <a:pt x="20679" y="704"/>
                </a:lnTo>
                <a:lnTo>
                  <a:pt x="20269" y="9743"/>
                </a:lnTo>
                <a:lnTo>
                  <a:pt x="20269" y="14322"/>
                </a:lnTo>
                <a:lnTo>
                  <a:pt x="20679" y="18665"/>
                </a:lnTo>
                <a:close/>
              </a:path>
            </a:pathLst>
          </a:custGeom>
          <a:solidFill>
            <a:srgbClr val="F0CE6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72" name="Shape 272"/>
          <p:cNvSpPr/>
          <p:nvPr/>
        </p:nvSpPr>
        <p:spPr>
          <a:xfrm>
            <a:off x="6222885" y="5684466"/>
            <a:ext cx="559030" cy="774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304" y="8675"/>
                </a:moveTo>
                <a:lnTo>
                  <a:pt x="15744" y="9148"/>
                </a:lnTo>
                <a:lnTo>
                  <a:pt x="17184" y="9679"/>
                </a:lnTo>
                <a:lnTo>
                  <a:pt x="18432" y="10387"/>
                </a:lnTo>
                <a:lnTo>
                  <a:pt x="19776" y="11154"/>
                </a:lnTo>
                <a:lnTo>
                  <a:pt x="20640" y="12039"/>
                </a:lnTo>
                <a:lnTo>
                  <a:pt x="21216" y="13043"/>
                </a:lnTo>
                <a:lnTo>
                  <a:pt x="21600" y="14282"/>
                </a:lnTo>
                <a:lnTo>
                  <a:pt x="21600" y="15521"/>
                </a:lnTo>
                <a:lnTo>
                  <a:pt x="21408" y="16348"/>
                </a:lnTo>
                <a:lnTo>
                  <a:pt x="21216" y="16879"/>
                </a:lnTo>
                <a:lnTo>
                  <a:pt x="20640" y="17528"/>
                </a:lnTo>
                <a:lnTo>
                  <a:pt x="20160" y="18236"/>
                </a:lnTo>
                <a:lnTo>
                  <a:pt x="19200" y="19121"/>
                </a:lnTo>
                <a:lnTo>
                  <a:pt x="17760" y="19948"/>
                </a:lnTo>
                <a:lnTo>
                  <a:pt x="15936" y="20597"/>
                </a:lnTo>
                <a:lnTo>
                  <a:pt x="13728" y="21069"/>
                </a:lnTo>
                <a:lnTo>
                  <a:pt x="11520" y="21482"/>
                </a:lnTo>
                <a:lnTo>
                  <a:pt x="9120" y="21600"/>
                </a:lnTo>
                <a:lnTo>
                  <a:pt x="6720" y="21600"/>
                </a:lnTo>
                <a:lnTo>
                  <a:pt x="4416" y="21364"/>
                </a:lnTo>
                <a:lnTo>
                  <a:pt x="2400" y="20951"/>
                </a:lnTo>
                <a:lnTo>
                  <a:pt x="1440" y="20715"/>
                </a:lnTo>
                <a:lnTo>
                  <a:pt x="576" y="20361"/>
                </a:lnTo>
                <a:lnTo>
                  <a:pt x="1248" y="19003"/>
                </a:lnTo>
                <a:lnTo>
                  <a:pt x="2208" y="17882"/>
                </a:lnTo>
                <a:lnTo>
                  <a:pt x="3456" y="16761"/>
                </a:lnTo>
                <a:lnTo>
                  <a:pt x="4896" y="15875"/>
                </a:lnTo>
                <a:lnTo>
                  <a:pt x="6624" y="15167"/>
                </a:lnTo>
                <a:lnTo>
                  <a:pt x="7872" y="15167"/>
                </a:lnTo>
                <a:lnTo>
                  <a:pt x="8448" y="15285"/>
                </a:lnTo>
                <a:lnTo>
                  <a:pt x="8928" y="15521"/>
                </a:lnTo>
                <a:lnTo>
                  <a:pt x="9504" y="15875"/>
                </a:lnTo>
                <a:lnTo>
                  <a:pt x="10080" y="15639"/>
                </a:lnTo>
                <a:lnTo>
                  <a:pt x="10560" y="15285"/>
                </a:lnTo>
                <a:lnTo>
                  <a:pt x="10752" y="14872"/>
                </a:lnTo>
                <a:lnTo>
                  <a:pt x="10944" y="14400"/>
                </a:lnTo>
                <a:lnTo>
                  <a:pt x="10944" y="13987"/>
                </a:lnTo>
                <a:lnTo>
                  <a:pt x="10560" y="13633"/>
                </a:lnTo>
                <a:lnTo>
                  <a:pt x="10272" y="13279"/>
                </a:lnTo>
                <a:lnTo>
                  <a:pt x="9504" y="13043"/>
                </a:lnTo>
                <a:lnTo>
                  <a:pt x="8064" y="13043"/>
                </a:lnTo>
                <a:lnTo>
                  <a:pt x="6720" y="13279"/>
                </a:lnTo>
                <a:lnTo>
                  <a:pt x="5280" y="13397"/>
                </a:lnTo>
                <a:lnTo>
                  <a:pt x="4032" y="13397"/>
                </a:lnTo>
                <a:lnTo>
                  <a:pt x="3840" y="13043"/>
                </a:lnTo>
                <a:lnTo>
                  <a:pt x="3648" y="12630"/>
                </a:lnTo>
                <a:lnTo>
                  <a:pt x="3456" y="11685"/>
                </a:lnTo>
                <a:lnTo>
                  <a:pt x="3456" y="10800"/>
                </a:lnTo>
                <a:lnTo>
                  <a:pt x="3264" y="10033"/>
                </a:lnTo>
                <a:lnTo>
                  <a:pt x="3840" y="9561"/>
                </a:lnTo>
                <a:lnTo>
                  <a:pt x="4416" y="9148"/>
                </a:lnTo>
                <a:lnTo>
                  <a:pt x="5088" y="8675"/>
                </a:lnTo>
                <a:lnTo>
                  <a:pt x="6048" y="8321"/>
                </a:lnTo>
                <a:lnTo>
                  <a:pt x="6720" y="8203"/>
                </a:lnTo>
                <a:lnTo>
                  <a:pt x="7680" y="8085"/>
                </a:lnTo>
                <a:lnTo>
                  <a:pt x="8640" y="7908"/>
                </a:lnTo>
                <a:lnTo>
                  <a:pt x="8928" y="7790"/>
                </a:lnTo>
                <a:lnTo>
                  <a:pt x="9120" y="7554"/>
                </a:lnTo>
                <a:lnTo>
                  <a:pt x="9312" y="6551"/>
                </a:lnTo>
                <a:lnTo>
                  <a:pt x="9120" y="5607"/>
                </a:lnTo>
                <a:lnTo>
                  <a:pt x="8928" y="5193"/>
                </a:lnTo>
                <a:lnTo>
                  <a:pt x="8640" y="4957"/>
                </a:lnTo>
                <a:lnTo>
                  <a:pt x="8064" y="4721"/>
                </a:lnTo>
                <a:lnTo>
                  <a:pt x="7488" y="4721"/>
                </a:lnTo>
                <a:lnTo>
                  <a:pt x="6912" y="4839"/>
                </a:lnTo>
                <a:lnTo>
                  <a:pt x="6432" y="5430"/>
                </a:lnTo>
                <a:lnTo>
                  <a:pt x="6048" y="5607"/>
                </a:lnTo>
                <a:lnTo>
                  <a:pt x="4608" y="6315"/>
                </a:lnTo>
                <a:lnTo>
                  <a:pt x="3264" y="6846"/>
                </a:lnTo>
                <a:lnTo>
                  <a:pt x="2400" y="6433"/>
                </a:lnTo>
                <a:lnTo>
                  <a:pt x="1632" y="5843"/>
                </a:lnTo>
                <a:lnTo>
                  <a:pt x="864" y="5193"/>
                </a:lnTo>
                <a:lnTo>
                  <a:pt x="0" y="4603"/>
                </a:lnTo>
                <a:lnTo>
                  <a:pt x="192" y="3954"/>
                </a:lnTo>
                <a:lnTo>
                  <a:pt x="576" y="3246"/>
                </a:lnTo>
                <a:lnTo>
                  <a:pt x="864" y="2597"/>
                </a:lnTo>
                <a:lnTo>
                  <a:pt x="1440" y="2007"/>
                </a:lnTo>
                <a:lnTo>
                  <a:pt x="2208" y="1475"/>
                </a:lnTo>
                <a:lnTo>
                  <a:pt x="2880" y="1003"/>
                </a:lnTo>
                <a:lnTo>
                  <a:pt x="3840" y="708"/>
                </a:lnTo>
                <a:lnTo>
                  <a:pt x="4896" y="354"/>
                </a:lnTo>
                <a:lnTo>
                  <a:pt x="6432" y="118"/>
                </a:lnTo>
                <a:lnTo>
                  <a:pt x="8256" y="0"/>
                </a:lnTo>
                <a:lnTo>
                  <a:pt x="9888" y="0"/>
                </a:lnTo>
                <a:lnTo>
                  <a:pt x="13152" y="472"/>
                </a:lnTo>
                <a:lnTo>
                  <a:pt x="14496" y="885"/>
                </a:lnTo>
                <a:lnTo>
                  <a:pt x="15744" y="1475"/>
                </a:lnTo>
                <a:lnTo>
                  <a:pt x="16416" y="2243"/>
                </a:lnTo>
                <a:lnTo>
                  <a:pt x="16992" y="3069"/>
                </a:lnTo>
                <a:lnTo>
                  <a:pt x="17376" y="3954"/>
                </a:lnTo>
                <a:lnTo>
                  <a:pt x="17376" y="4839"/>
                </a:lnTo>
                <a:lnTo>
                  <a:pt x="17184" y="5725"/>
                </a:lnTo>
                <a:lnTo>
                  <a:pt x="16800" y="6669"/>
                </a:lnTo>
                <a:lnTo>
                  <a:pt x="16128" y="7436"/>
                </a:lnTo>
                <a:lnTo>
                  <a:pt x="15168" y="8203"/>
                </a:lnTo>
                <a:lnTo>
                  <a:pt x="14304" y="8675"/>
                </a:lnTo>
                <a:close/>
                <a:moveTo>
                  <a:pt x="16320" y="2951"/>
                </a:moveTo>
                <a:lnTo>
                  <a:pt x="15936" y="2361"/>
                </a:lnTo>
                <a:lnTo>
                  <a:pt x="15360" y="1948"/>
                </a:lnTo>
                <a:lnTo>
                  <a:pt x="14592" y="1475"/>
                </a:lnTo>
                <a:lnTo>
                  <a:pt x="13920" y="1121"/>
                </a:lnTo>
                <a:lnTo>
                  <a:pt x="12960" y="885"/>
                </a:lnTo>
                <a:lnTo>
                  <a:pt x="11904" y="708"/>
                </a:lnTo>
                <a:lnTo>
                  <a:pt x="10944" y="590"/>
                </a:lnTo>
                <a:lnTo>
                  <a:pt x="9888" y="590"/>
                </a:lnTo>
                <a:lnTo>
                  <a:pt x="8928" y="708"/>
                </a:lnTo>
                <a:lnTo>
                  <a:pt x="7872" y="826"/>
                </a:lnTo>
                <a:lnTo>
                  <a:pt x="6912" y="1003"/>
                </a:lnTo>
                <a:lnTo>
                  <a:pt x="6048" y="1239"/>
                </a:lnTo>
                <a:lnTo>
                  <a:pt x="5280" y="1593"/>
                </a:lnTo>
                <a:lnTo>
                  <a:pt x="4608" y="2007"/>
                </a:lnTo>
                <a:lnTo>
                  <a:pt x="4032" y="2597"/>
                </a:lnTo>
                <a:lnTo>
                  <a:pt x="3648" y="3187"/>
                </a:lnTo>
                <a:lnTo>
                  <a:pt x="4608" y="4072"/>
                </a:lnTo>
                <a:lnTo>
                  <a:pt x="5088" y="4485"/>
                </a:lnTo>
                <a:lnTo>
                  <a:pt x="5664" y="4839"/>
                </a:lnTo>
                <a:lnTo>
                  <a:pt x="6624" y="4190"/>
                </a:lnTo>
                <a:lnTo>
                  <a:pt x="7488" y="3718"/>
                </a:lnTo>
                <a:lnTo>
                  <a:pt x="8064" y="3482"/>
                </a:lnTo>
                <a:lnTo>
                  <a:pt x="8640" y="3364"/>
                </a:lnTo>
                <a:lnTo>
                  <a:pt x="10080" y="3364"/>
                </a:lnTo>
                <a:lnTo>
                  <a:pt x="10560" y="3482"/>
                </a:lnTo>
                <a:lnTo>
                  <a:pt x="11136" y="3600"/>
                </a:lnTo>
                <a:lnTo>
                  <a:pt x="12096" y="4190"/>
                </a:lnTo>
                <a:lnTo>
                  <a:pt x="12768" y="4839"/>
                </a:lnTo>
                <a:lnTo>
                  <a:pt x="12960" y="5193"/>
                </a:lnTo>
                <a:lnTo>
                  <a:pt x="12960" y="5843"/>
                </a:lnTo>
                <a:lnTo>
                  <a:pt x="12768" y="6315"/>
                </a:lnTo>
                <a:lnTo>
                  <a:pt x="12480" y="6964"/>
                </a:lnTo>
                <a:lnTo>
                  <a:pt x="11712" y="7436"/>
                </a:lnTo>
                <a:lnTo>
                  <a:pt x="10752" y="7908"/>
                </a:lnTo>
                <a:lnTo>
                  <a:pt x="9696" y="8085"/>
                </a:lnTo>
                <a:lnTo>
                  <a:pt x="8640" y="8321"/>
                </a:lnTo>
                <a:lnTo>
                  <a:pt x="7680" y="8557"/>
                </a:lnTo>
                <a:lnTo>
                  <a:pt x="7296" y="8793"/>
                </a:lnTo>
                <a:lnTo>
                  <a:pt x="6912" y="8911"/>
                </a:lnTo>
                <a:lnTo>
                  <a:pt x="7296" y="10269"/>
                </a:lnTo>
                <a:lnTo>
                  <a:pt x="7680" y="11567"/>
                </a:lnTo>
                <a:lnTo>
                  <a:pt x="8640" y="11508"/>
                </a:lnTo>
                <a:lnTo>
                  <a:pt x="9312" y="11390"/>
                </a:lnTo>
                <a:lnTo>
                  <a:pt x="9888" y="11272"/>
                </a:lnTo>
                <a:lnTo>
                  <a:pt x="10464" y="11272"/>
                </a:lnTo>
                <a:lnTo>
                  <a:pt x="11520" y="11390"/>
                </a:lnTo>
                <a:lnTo>
                  <a:pt x="12576" y="11567"/>
                </a:lnTo>
                <a:lnTo>
                  <a:pt x="13536" y="12039"/>
                </a:lnTo>
                <a:lnTo>
                  <a:pt x="14304" y="12630"/>
                </a:lnTo>
                <a:lnTo>
                  <a:pt x="14976" y="13161"/>
                </a:lnTo>
                <a:lnTo>
                  <a:pt x="15360" y="13987"/>
                </a:lnTo>
                <a:lnTo>
                  <a:pt x="15552" y="14636"/>
                </a:lnTo>
                <a:lnTo>
                  <a:pt x="15360" y="15285"/>
                </a:lnTo>
                <a:lnTo>
                  <a:pt x="14976" y="15875"/>
                </a:lnTo>
                <a:lnTo>
                  <a:pt x="14496" y="16407"/>
                </a:lnTo>
                <a:lnTo>
                  <a:pt x="13728" y="16879"/>
                </a:lnTo>
                <a:lnTo>
                  <a:pt x="12576" y="16997"/>
                </a:lnTo>
                <a:lnTo>
                  <a:pt x="11904" y="17115"/>
                </a:lnTo>
                <a:lnTo>
                  <a:pt x="11136" y="16997"/>
                </a:lnTo>
                <a:lnTo>
                  <a:pt x="10080" y="16643"/>
                </a:lnTo>
                <a:lnTo>
                  <a:pt x="9120" y="16230"/>
                </a:lnTo>
                <a:lnTo>
                  <a:pt x="8064" y="15875"/>
                </a:lnTo>
                <a:lnTo>
                  <a:pt x="7488" y="16111"/>
                </a:lnTo>
                <a:lnTo>
                  <a:pt x="7104" y="16407"/>
                </a:lnTo>
                <a:lnTo>
                  <a:pt x="6432" y="17115"/>
                </a:lnTo>
                <a:lnTo>
                  <a:pt x="5472" y="17764"/>
                </a:lnTo>
                <a:lnTo>
                  <a:pt x="5088" y="18118"/>
                </a:lnTo>
                <a:lnTo>
                  <a:pt x="4896" y="18472"/>
                </a:lnTo>
                <a:lnTo>
                  <a:pt x="4896" y="18767"/>
                </a:lnTo>
                <a:lnTo>
                  <a:pt x="5472" y="19239"/>
                </a:lnTo>
                <a:lnTo>
                  <a:pt x="6432" y="19830"/>
                </a:lnTo>
                <a:lnTo>
                  <a:pt x="7680" y="20007"/>
                </a:lnTo>
                <a:lnTo>
                  <a:pt x="9120" y="20243"/>
                </a:lnTo>
                <a:lnTo>
                  <a:pt x="12288" y="20361"/>
                </a:lnTo>
                <a:lnTo>
                  <a:pt x="13344" y="20361"/>
                </a:lnTo>
                <a:lnTo>
                  <a:pt x="14496" y="20243"/>
                </a:lnTo>
                <a:lnTo>
                  <a:pt x="15552" y="20007"/>
                </a:lnTo>
                <a:lnTo>
                  <a:pt x="16416" y="19711"/>
                </a:lnTo>
                <a:lnTo>
                  <a:pt x="17376" y="19357"/>
                </a:lnTo>
                <a:lnTo>
                  <a:pt x="18816" y="18472"/>
                </a:lnTo>
                <a:lnTo>
                  <a:pt x="19392" y="18000"/>
                </a:lnTo>
                <a:lnTo>
                  <a:pt x="19968" y="17469"/>
                </a:lnTo>
                <a:lnTo>
                  <a:pt x="20352" y="16761"/>
                </a:lnTo>
                <a:lnTo>
                  <a:pt x="20640" y="16111"/>
                </a:lnTo>
                <a:lnTo>
                  <a:pt x="20640" y="14046"/>
                </a:lnTo>
                <a:lnTo>
                  <a:pt x="20160" y="12807"/>
                </a:lnTo>
                <a:lnTo>
                  <a:pt x="19200" y="11567"/>
                </a:lnTo>
                <a:lnTo>
                  <a:pt x="17952" y="10564"/>
                </a:lnTo>
                <a:lnTo>
                  <a:pt x="17184" y="10151"/>
                </a:lnTo>
                <a:lnTo>
                  <a:pt x="16416" y="9797"/>
                </a:lnTo>
                <a:lnTo>
                  <a:pt x="15552" y="9561"/>
                </a:lnTo>
                <a:lnTo>
                  <a:pt x="14592" y="9325"/>
                </a:lnTo>
                <a:lnTo>
                  <a:pt x="13536" y="9207"/>
                </a:lnTo>
                <a:lnTo>
                  <a:pt x="13152" y="9148"/>
                </a:lnTo>
                <a:lnTo>
                  <a:pt x="12960" y="8911"/>
                </a:lnTo>
                <a:lnTo>
                  <a:pt x="13728" y="8321"/>
                </a:lnTo>
                <a:lnTo>
                  <a:pt x="14592" y="7908"/>
                </a:lnTo>
                <a:lnTo>
                  <a:pt x="15360" y="7200"/>
                </a:lnTo>
                <a:lnTo>
                  <a:pt x="16128" y="6551"/>
                </a:lnTo>
                <a:lnTo>
                  <a:pt x="16416" y="5725"/>
                </a:lnTo>
                <a:lnTo>
                  <a:pt x="16608" y="4957"/>
                </a:lnTo>
                <a:lnTo>
                  <a:pt x="16608" y="3954"/>
                </a:lnTo>
                <a:lnTo>
                  <a:pt x="16320" y="2951"/>
                </a:lnTo>
                <a:close/>
                <a:moveTo>
                  <a:pt x="2880" y="2361"/>
                </a:moveTo>
                <a:lnTo>
                  <a:pt x="3648" y="2243"/>
                </a:lnTo>
                <a:lnTo>
                  <a:pt x="3840" y="2243"/>
                </a:lnTo>
                <a:lnTo>
                  <a:pt x="4032" y="2007"/>
                </a:lnTo>
                <a:lnTo>
                  <a:pt x="3648" y="2007"/>
                </a:lnTo>
                <a:lnTo>
                  <a:pt x="3456" y="2125"/>
                </a:lnTo>
                <a:lnTo>
                  <a:pt x="2880" y="2361"/>
                </a:lnTo>
                <a:close/>
                <a:moveTo>
                  <a:pt x="2016" y="4839"/>
                </a:moveTo>
                <a:lnTo>
                  <a:pt x="2592" y="4721"/>
                </a:lnTo>
                <a:lnTo>
                  <a:pt x="3072" y="4603"/>
                </a:lnTo>
                <a:lnTo>
                  <a:pt x="3456" y="4426"/>
                </a:lnTo>
                <a:lnTo>
                  <a:pt x="3840" y="4190"/>
                </a:lnTo>
                <a:lnTo>
                  <a:pt x="3456" y="3954"/>
                </a:lnTo>
                <a:lnTo>
                  <a:pt x="3456" y="3836"/>
                </a:lnTo>
                <a:lnTo>
                  <a:pt x="3072" y="3836"/>
                </a:lnTo>
                <a:lnTo>
                  <a:pt x="2880" y="4072"/>
                </a:lnTo>
                <a:lnTo>
                  <a:pt x="2592" y="4308"/>
                </a:lnTo>
                <a:lnTo>
                  <a:pt x="2208" y="4485"/>
                </a:lnTo>
                <a:lnTo>
                  <a:pt x="2016" y="4839"/>
                </a:lnTo>
                <a:close/>
                <a:moveTo>
                  <a:pt x="8064" y="4190"/>
                </a:moveTo>
                <a:lnTo>
                  <a:pt x="8928" y="4072"/>
                </a:lnTo>
                <a:lnTo>
                  <a:pt x="9504" y="3954"/>
                </a:lnTo>
                <a:lnTo>
                  <a:pt x="8256" y="3954"/>
                </a:lnTo>
                <a:lnTo>
                  <a:pt x="8064" y="4190"/>
                </a:lnTo>
                <a:close/>
                <a:moveTo>
                  <a:pt x="1056" y="4721"/>
                </a:moveTo>
                <a:lnTo>
                  <a:pt x="1248" y="4721"/>
                </a:lnTo>
                <a:lnTo>
                  <a:pt x="1440" y="4603"/>
                </a:lnTo>
                <a:lnTo>
                  <a:pt x="1440" y="4426"/>
                </a:lnTo>
                <a:lnTo>
                  <a:pt x="1248" y="4426"/>
                </a:lnTo>
                <a:lnTo>
                  <a:pt x="1056" y="4485"/>
                </a:lnTo>
                <a:lnTo>
                  <a:pt x="1056" y="4721"/>
                </a:lnTo>
                <a:close/>
                <a:moveTo>
                  <a:pt x="9312" y="4485"/>
                </a:moveTo>
                <a:lnTo>
                  <a:pt x="9504" y="4721"/>
                </a:lnTo>
                <a:lnTo>
                  <a:pt x="9696" y="4721"/>
                </a:lnTo>
                <a:lnTo>
                  <a:pt x="9888" y="4603"/>
                </a:lnTo>
                <a:lnTo>
                  <a:pt x="9888" y="4426"/>
                </a:lnTo>
                <a:lnTo>
                  <a:pt x="9504" y="4426"/>
                </a:lnTo>
                <a:lnTo>
                  <a:pt x="9312" y="4485"/>
                </a:lnTo>
                <a:close/>
                <a:moveTo>
                  <a:pt x="10560" y="5075"/>
                </a:moveTo>
                <a:lnTo>
                  <a:pt x="10752" y="4957"/>
                </a:lnTo>
                <a:lnTo>
                  <a:pt x="11136" y="4957"/>
                </a:lnTo>
                <a:lnTo>
                  <a:pt x="11712" y="4839"/>
                </a:lnTo>
                <a:lnTo>
                  <a:pt x="11520" y="4603"/>
                </a:lnTo>
                <a:lnTo>
                  <a:pt x="11328" y="4485"/>
                </a:lnTo>
                <a:lnTo>
                  <a:pt x="10944" y="4485"/>
                </a:lnTo>
                <a:lnTo>
                  <a:pt x="10464" y="4839"/>
                </a:lnTo>
                <a:lnTo>
                  <a:pt x="10464" y="4957"/>
                </a:lnTo>
                <a:lnTo>
                  <a:pt x="10560" y="5075"/>
                </a:lnTo>
                <a:close/>
                <a:moveTo>
                  <a:pt x="4032" y="5075"/>
                </a:moveTo>
                <a:lnTo>
                  <a:pt x="4416" y="4957"/>
                </a:lnTo>
                <a:lnTo>
                  <a:pt x="4608" y="4721"/>
                </a:lnTo>
                <a:lnTo>
                  <a:pt x="4224" y="4839"/>
                </a:lnTo>
                <a:lnTo>
                  <a:pt x="4032" y="5075"/>
                </a:lnTo>
                <a:close/>
                <a:moveTo>
                  <a:pt x="10080" y="5961"/>
                </a:moveTo>
                <a:lnTo>
                  <a:pt x="10560" y="5725"/>
                </a:lnTo>
                <a:lnTo>
                  <a:pt x="10944" y="5430"/>
                </a:lnTo>
                <a:lnTo>
                  <a:pt x="10272" y="5607"/>
                </a:lnTo>
                <a:lnTo>
                  <a:pt x="10080" y="5725"/>
                </a:lnTo>
                <a:lnTo>
                  <a:pt x="10080" y="5961"/>
                </a:lnTo>
                <a:close/>
                <a:moveTo>
                  <a:pt x="3264" y="5961"/>
                </a:moveTo>
                <a:lnTo>
                  <a:pt x="3648" y="5961"/>
                </a:lnTo>
                <a:lnTo>
                  <a:pt x="4032" y="5725"/>
                </a:lnTo>
                <a:lnTo>
                  <a:pt x="3456" y="5725"/>
                </a:lnTo>
                <a:lnTo>
                  <a:pt x="3264" y="5961"/>
                </a:lnTo>
                <a:close/>
                <a:moveTo>
                  <a:pt x="4224" y="10033"/>
                </a:moveTo>
                <a:lnTo>
                  <a:pt x="4224" y="10682"/>
                </a:lnTo>
                <a:lnTo>
                  <a:pt x="4608" y="10800"/>
                </a:lnTo>
                <a:lnTo>
                  <a:pt x="4896" y="10446"/>
                </a:lnTo>
                <a:lnTo>
                  <a:pt x="5472" y="10151"/>
                </a:lnTo>
                <a:lnTo>
                  <a:pt x="5856" y="9797"/>
                </a:lnTo>
                <a:lnTo>
                  <a:pt x="6432" y="9443"/>
                </a:lnTo>
                <a:lnTo>
                  <a:pt x="6240" y="9325"/>
                </a:lnTo>
                <a:lnTo>
                  <a:pt x="6240" y="9207"/>
                </a:lnTo>
                <a:lnTo>
                  <a:pt x="5664" y="9325"/>
                </a:lnTo>
                <a:lnTo>
                  <a:pt x="5088" y="9561"/>
                </a:lnTo>
                <a:lnTo>
                  <a:pt x="4800" y="9797"/>
                </a:lnTo>
                <a:lnTo>
                  <a:pt x="4224" y="10033"/>
                </a:lnTo>
                <a:close/>
                <a:moveTo>
                  <a:pt x="4896" y="11154"/>
                </a:moveTo>
                <a:lnTo>
                  <a:pt x="5856" y="10918"/>
                </a:lnTo>
                <a:lnTo>
                  <a:pt x="6624" y="10682"/>
                </a:lnTo>
                <a:lnTo>
                  <a:pt x="6624" y="10387"/>
                </a:lnTo>
                <a:lnTo>
                  <a:pt x="6240" y="10151"/>
                </a:lnTo>
                <a:lnTo>
                  <a:pt x="5472" y="10682"/>
                </a:lnTo>
                <a:lnTo>
                  <a:pt x="5088" y="10918"/>
                </a:lnTo>
                <a:lnTo>
                  <a:pt x="4896" y="11154"/>
                </a:lnTo>
                <a:close/>
                <a:moveTo>
                  <a:pt x="5664" y="12275"/>
                </a:moveTo>
                <a:lnTo>
                  <a:pt x="6240" y="11803"/>
                </a:lnTo>
                <a:lnTo>
                  <a:pt x="6432" y="11567"/>
                </a:lnTo>
                <a:lnTo>
                  <a:pt x="6432" y="11390"/>
                </a:lnTo>
                <a:lnTo>
                  <a:pt x="5856" y="11803"/>
                </a:lnTo>
                <a:lnTo>
                  <a:pt x="5664" y="12039"/>
                </a:lnTo>
                <a:lnTo>
                  <a:pt x="5664" y="12275"/>
                </a:lnTo>
                <a:close/>
                <a:moveTo>
                  <a:pt x="11520" y="11921"/>
                </a:moveTo>
                <a:lnTo>
                  <a:pt x="10752" y="11803"/>
                </a:lnTo>
                <a:lnTo>
                  <a:pt x="9888" y="11803"/>
                </a:lnTo>
                <a:lnTo>
                  <a:pt x="10272" y="12039"/>
                </a:lnTo>
                <a:lnTo>
                  <a:pt x="10560" y="12157"/>
                </a:lnTo>
                <a:lnTo>
                  <a:pt x="11136" y="12039"/>
                </a:lnTo>
                <a:lnTo>
                  <a:pt x="11520" y="11921"/>
                </a:lnTo>
                <a:close/>
                <a:moveTo>
                  <a:pt x="6624" y="12630"/>
                </a:moveTo>
                <a:lnTo>
                  <a:pt x="8064" y="12511"/>
                </a:lnTo>
                <a:lnTo>
                  <a:pt x="8736" y="12511"/>
                </a:lnTo>
                <a:lnTo>
                  <a:pt x="9120" y="12275"/>
                </a:lnTo>
                <a:lnTo>
                  <a:pt x="7872" y="12275"/>
                </a:lnTo>
                <a:lnTo>
                  <a:pt x="7104" y="12393"/>
                </a:lnTo>
                <a:lnTo>
                  <a:pt x="6720" y="12511"/>
                </a:lnTo>
                <a:lnTo>
                  <a:pt x="6624" y="12630"/>
                </a:lnTo>
                <a:close/>
                <a:moveTo>
                  <a:pt x="11904" y="12807"/>
                </a:moveTo>
                <a:lnTo>
                  <a:pt x="12576" y="12807"/>
                </a:lnTo>
                <a:lnTo>
                  <a:pt x="12960" y="12925"/>
                </a:lnTo>
                <a:lnTo>
                  <a:pt x="12960" y="13279"/>
                </a:lnTo>
                <a:lnTo>
                  <a:pt x="12576" y="13397"/>
                </a:lnTo>
                <a:lnTo>
                  <a:pt x="12480" y="13633"/>
                </a:lnTo>
                <a:lnTo>
                  <a:pt x="12576" y="13751"/>
                </a:lnTo>
                <a:lnTo>
                  <a:pt x="13728" y="13515"/>
                </a:lnTo>
                <a:lnTo>
                  <a:pt x="13920" y="13751"/>
                </a:lnTo>
                <a:lnTo>
                  <a:pt x="13920" y="13987"/>
                </a:lnTo>
                <a:lnTo>
                  <a:pt x="13536" y="14164"/>
                </a:lnTo>
                <a:lnTo>
                  <a:pt x="12960" y="14636"/>
                </a:lnTo>
                <a:lnTo>
                  <a:pt x="13728" y="14400"/>
                </a:lnTo>
                <a:lnTo>
                  <a:pt x="14592" y="14400"/>
                </a:lnTo>
                <a:lnTo>
                  <a:pt x="14304" y="13751"/>
                </a:lnTo>
                <a:lnTo>
                  <a:pt x="13920" y="13161"/>
                </a:lnTo>
                <a:lnTo>
                  <a:pt x="13344" y="12748"/>
                </a:lnTo>
                <a:lnTo>
                  <a:pt x="12576" y="12275"/>
                </a:lnTo>
                <a:lnTo>
                  <a:pt x="12288" y="12393"/>
                </a:lnTo>
                <a:lnTo>
                  <a:pt x="12096" y="12511"/>
                </a:lnTo>
                <a:lnTo>
                  <a:pt x="11904" y="12807"/>
                </a:lnTo>
                <a:close/>
                <a:moveTo>
                  <a:pt x="11520" y="14636"/>
                </a:moveTo>
                <a:lnTo>
                  <a:pt x="12288" y="14400"/>
                </a:lnTo>
                <a:lnTo>
                  <a:pt x="11712" y="14400"/>
                </a:lnTo>
                <a:lnTo>
                  <a:pt x="11520" y="14636"/>
                </a:lnTo>
                <a:close/>
                <a:moveTo>
                  <a:pt x="10272" y="16230"/>
                </a:moveTo>
                <a:lnTo>
                  <a:pt x="10752" y="16230"/>
                </a:lnTo>
                <a:lnTo>
                  <a:pt x="11328" y="16111"/>
                </a:lnTo>
                <a:lnTo>
                  <a:pt x="12096" y="15757"/>
                </a:lnTo>
                <a:lnTo>
                  <a:pt x="13536" y="14990"/>
                </a:lnTo>
                <a:lnTo>
                  <a:pt x="12576" y="15167"/>
                </a:lnTo>
                <a:lnTo>
                  <a:pt x="11712" y="15403"/>
                </a:lnTo>
                <a:lnTo>
                  <a:pt x="10944" y="15757"/>
                </a:lnTo>
                <a:lnTo>
                  <a:pt x="10272" y="16230"/>
                </a:lnTo>
                <a:close/>
                <a:moveTo>
                  <a:pt x="13344" y="15639"/>
                </a:moveTo>
                <a:lnTo>
                  <a:pt x="14112" y="15521"/>
                </a:lnTo>
                <a:lnTo>
                  <a:pt x="14496" y="15285"/>
                </a:lnTo>
                <a:lnTo>
                  <a:pt x="14112" y="15285"/>
                </a:lnTo>
                <a:lnTo>
                  <a:pt x="13920" y="15403"/>
                </a:lnTo>
                <a:lnTo>
                  <a:pt x="13344" y="15639"/>
                </a:lnTo>
                <a:close/>
                <a:moveTo>
                  <a:pt x="6240" y="16348"/>
                </a:moveTo>
                <a:lnTo>
                  <a:pt x="6624" y="15875"/>
                </a:lnTo>
                <a:lnTo>
                  <a:pt x="6240" y="15875"/>
                </a:lnTo>
                <a:lnTo>
                  <a:pt x="6048" y="15993"/>
                </a:lnTo>
                <a:lnTo>
                  <a:pt x="6048" y="16230"/>
                </a:lnTo>
                <a:lnTo>
                  <a:pt x="6240" y="16348"/>
                </a:lnTo>
                <a:close/>
                <a:moveTo>
                  <a:pt x="2016" y="20361"/>
                </a:moveTo>
                <a:lnTo>
                  <a:pt x="2400" y="20479"/>
                </a:lnTo>
                <a:lnTo>
                  <a:pt x="2880" y="20479"/>
                </a:lnTo>
                <a:lnTo>
                  <a:pt x="2880" y="20243"/>
                </a:lnTo>
                <a:lnTo>
                  <a:pt x="3072" y="20007"/>
                </a:lnTo>
                <a:lnTo>
                  <a:pt x="3456" y="19711"/>
                </a:lnTo>
                <a:lnTo>
                  <a:pt x="3840" y="19357"/>
                </a:lnTo>
                <a:lnTo>
                  <a:pt x="4032" y="19239"/>
                </a:lnTo>
                <a:lnTo>
                  <a:pt x="3840" y="19121"/>
                </a:lnTo>
                <a:lnTo>
                  <a:pt x="2784" y="19711"/>
                </a:lnTo>
                <a:lnTo>
                  <a:pt x="2400" y="19948"/>
                </a:lnTo>
                <a:lnTo>
                  <a:pt x="2016" y="20361"/>
                </a:lnTo>
                <a:close/>
                <a:moveTo>
                  <a:pt x="3648" y="20243"/>
                </a:moveTo>
                <a:lnTo>
                  <a:pt x="5664" y="19948"/>
                </a:lnTo>
                <a:lnTo>
                  <a:pt x="5472" y="19830"/>
                </a:lnTo>
                <a:lnTo>
                  <a:pt x="5280" y="19593"/>
                </a:lnTo>
                <a:lnTo>
                  <a:pt x="4800" y="19475"/>
                </a:lnTo>
                <a:lnTo>
                  <a:pt x="4224" y="19830"/>
                </a:lnTo>
                <a:lnTo>
                  <a:pt x="3840" y="20007"/>
                </a:lnTo>
                <a:lnTo>
                  <a:pt x="3648" y="20243"/>
                </a:lnTo>
                <a:close/>
                <a:moveTo>
                  <a:pt x="6240" y="20597"/>
                </a:moveTo>
                <a:lnTo>
                  <a:pt x="6912" y="20597"/>
                </a:lnTo>
                <a:lnTo>
                  <a:pt x="7104" y="20479"/>
                </a:lnTo>
                <a:lnTo>
                  <a:pt x="7488" y="20479"/>
                </a:lnTo>
                <a:lnTo>
                  <a:pt x="7296" y="20361"/>
                </a:lnTo>
                <a:lnTo>
                  <a:pt x="7296" y="20243"/>
                </a:lnTo>
                <a:lnTo>
                  <a:pt x="6720" y="20243"/>
                </a:lnTo>
                <a:lnTo>
                  <a:pt x="6432" y="20361"/>
                </a:lnTo>
                <a:lnTo>
                  <a:pt x="6240" y="20479"/>
                </a:lnTo>
                <a:lnTo>
                  <a:pt x="6240" y="20597"/>
                </a:lnTo>
                <a:close/>
                <a:moveTo>
                  <a:pt x="8448" y="20833"/>
                </a:moveTo>
                <a:lnTo>
                  <a:pt x="9120" y="20833"/>
                </a:lnTo>
                <a:lnTo>
                  <a:pt x="8928" y="20597"/>
                </a:lnTo>
                <a:lnTo>
                  <a:pt x="8736" y="20597"/>
                </a:lnTo>
                <a:lnTo>
                  <a:pt x="8448" y="20479"/>
                </a:lnTo>
                <a:lnTo>
                  <a:pt x="8448" y="20833"/>
                </a:lnTo>
                <a:close/>
                <a:moveTo>
                  <a:pt x="4032" y="20833"/>
                </a:moveTo>
                <a:lnTo>
                  <a:pt x="4896" y="20833"/>
                </a:lnTo>
                <a:lnTo>
                  <a:pt x="4896" y="20597"/>
                </a:lnTo>
                <a:lnTo>
                  <a:pt x="4416" y="20597"/>
                </a:lnTo>
                <a:lnTo>
                  <a:pt x="4032" y="20833"/>
                </a:lnTo>
                <a:close/>
              </a:path>
            </a:pathLst>
          </a:custGeom>
          <a:solidFill>
            <a:srgbClr val="C95B5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73" name="Shape 273"/>
          <p:cNvSpPr/>
          <p:nvPr/>
        </p:nvSpPr>
        <p:spPr>
          <a:xfrm>
            <a:off x="6222885" y="4295533"/>
            <a:ext cx="559030" cy="774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931" y="15639"/>
                </a:moveTo>
                <a:lnTo>
                  <a:pt x="11338" y="15757"/>
                </a:lnTo>
                <a:lnTo>
                  <a:pt x="12910" y="15875"/>
                </a:lnTo>
                <a:lnTo>
                  <a:pt x="15724" y="15757"/>
                </a:lnTo>
                <a:lnTo>
                  <a:pt x="20028" y="15757"/>
                </a:lnTo>
                <a:lnTo>
                  <a:pt x="21269" y="15875"/>
                </a:lnTo>
                <a:lnTo>
                  <a:pt x="21600" y="16230"/>
                </a:lnTo>
                <a:lnTo>
                  <a:pt x="21600" y="18590"/>
                </a:lnTo>
                <a:lnTo>
                  <a:pt x="21269" y="19357"/>
                </a:lnTo>
                <a:lnTo>
                  <a:pt x="20772" y="19948"/>
                </a:lnTo>
                <a:lnTo>
                  <a:pt x="19862" y="20479"/>
                </a:lnTo>
                <a:lnTo>
                  <a:pt x="18124" y="21482"/>
                </a:lnTo>
                <a:lnTo>
                  <a:pt x="10097" y="21600"/>
                </a:lnTo>
                <a:lnTo>
                  <a:pt x="5959" y="21482"/>
                </a:lnTo>
                <a:lnTo>
                  <a:pt x="4055" y="21364"/>
                </a:lnTo>
                <a:lnTo>
                  <a:pt x="1986" y="21246"/>
                </a:lnTo>
                <a:lnTo>
                  <a:pt x="1738" y="21069"/>
                </a:lnTo>
                <a:lnTo>
                  <a:pt x="1407" y="20951"/>
                </a:lnTo>
                <a:lnTo>
                  <a:pt x="1241" y="20715"/>
                </a:lnTo>
                <a:lnTo>
                  <a:pt x="1241" y="20479"/>
                </a:lnTo>
                <a:lnTo>
                  <a:pt x="1407" y="18000"/>
                </a:lnTo>
                <a:lnTo>
                  <a:pt x="1738" y="15639"/>
                </a:lnTo>
                <a:lnTo>
                  <a:pt x="1986" y="14518"/>
                </a:lnTo>
                <a:lnTo>
                  <a:pt x="2317" y="13515"/>
                </a:lnTo>
                <a:lnTo>
                  <a:pt x="2814" y="12511"/>
                </a:lnTo>
                <a:lnTo>
                  <a:pt x="3476" y="11626"/>
                </a:lnTo>
                <a:lnTo>
                  <a:pt x="4717" y="10564"/>
                </a:lnTo>
                <a:lnTo>
                  <a:pt x="5959" y="9561"/>
                </a:lnTo>
                <a:lnTo>
                  <a:pt x="7366" y="8911"/>
                </a:lnTo>
                <a:lnTo>
                  <a:pt x="8193" y="8321"/>
                </a:lnTo>
                <a:lnTo>
                  <a:pt x="8938" y="7908"/>
                </a:lnTo>
                <a:lnTo>
                  <a:pt x="9600" y="7318"/>
                </a:lnTo>
                <a:lnTo>
                  <a:pt x="9766" y="6964"/>
                </a:lnTo>
                <a:lnTo>
                  <a:pt x="9766" y="6551"/>
                </a:lnTo>
                <a:lnTo>
                  <a:pt x="9434" y="6315"/>
                </a:lnTo>
                <a:lnTo>
                  <a:pt x="9103" y="5961"/>
                </a:lnTo>
                <a:lnTo>
                  <a:pt x="8524" y="5843"/>
                </a:lnTo>
                <a:lnTo>
                  <a:pt x="7862" y="6787"/>
                </a:lnTo>
                <a:lnTo>
                  <a:pt x="6786" y="7436"/>
                </a:lnTo>
                <a:lnTo>
                  <a:pt x="5628" y="8085"/>
                </a:lnTo>
                <a:lnTo>
                  <a:pt x="4386" y="8675"/>
                </a:lnTo>
                <a:lnTo>
                  <a:pt x="2317" y="8557"/>
                </a:lnTo>
                <a:lnTo>
                  <a:pt x="1407" y="8439"/>
                </a:lnTo>
                <a:lnTo>
                  <a:pt x="579" y="8321"/>
                </a:lnTo>
                <a:lnTo>
                  <a:pt x="248" y="7790"/>
                </a:lnTo>
                <a:lnTo>
                  <a:pt x="0" y="7082"/>
                </a:lnTo>
                <a:lnTo>
                  <a:pt x="0" y="5548"/>
                </a:lnTo>
                <a:lnTo>
                  <a:pt x="166" y="4839"/>
                </a:lnTo>
                <a:lnTo>
                  <a:pt x="248" y="4072"/>
                </a:lnTo>
                <a:lnTo>
                  <a:pt x="745" y="3482"/>
                </a:lnTo>
                <a:lnTo>
                  <a:pt x="1076" y="3069"/>
                </a:lnTo>
                <a:lnTo>
                  <a:pt x="1572" y="2715"/>
                </a:lnTo>
                <a:lnTo>
                  <a:pt x="2317" y="2361"/>
                </a:lnTo>
                <a:lnTo>
                  <a:pt x="3890" y="1711"/>
                </a:lnTo>
                <a:lnTo>
                  <a:pt x="5297" y="1121"/>
                </a:lnTo>
                <a:lnTo>
                  <a:pt x="7034" y="472"/>
                </a:lnTo>
                <a:lnTo>
                  <a:pt x="7862" y="236"/>
                </a:lnTo>
                <a:lnTo>
                  <a:pt x="8772" y="118"/>
                </a:lnTo>
                <a:lnTo>
                  <a:pt x="9766" y="0"/>
                </a:lnTo>
                <a:lnTo>
                  <a:pt x="10841" y="0"/>
                </a:lnTo>
                <a:lnTo>
                  <a:pt x="12579" y="236"/>
                </a:lnTo>
                <a:lnTo>
                  <a:pt x="13986" y="472"/>
                </a:lnTo>
                <a:lnTo>
                  <a:pt x="15310" y="944"/>
                </a:lnTo>
                <a:lnTo>
                  <a:pt x="16386" y="1475"/>
                </a:lnTo>
                <a:lnTo>
                  <a:pt x="17131" y="1948"/>
                </a:lnTo>
                <a:lnTo>
                  <a:pt x="17628" y="2479"/>
                </a:lnTo>
                <a:lnTo>
                  <a:pt x="18124" y="3069"/>
                </a:lnTo>
                <a:lnTo>
                  <a:pt x="18621" y="3718"/>
                </a:lnTo>
                <a:lnTo>
                  <a:pt x="19034" y="4544"/>
                </a:lnTo>
                <a:lnTo>
                  <a:pt x="19366" y="6079"/>
                </a:lnTo>
                <a:lnTo>
                  <a:pt x="19366" y="6905"/>
                </a:lnTo>
                <a:lnTo>
                  <a:pt x="19200" y="7908"/>
                </a:lnTo>
                <a:lnTo>
                  <a:pt x="18869" y="8675"/>
                </a:lnTo>
                <a:lnTo>
                  <a:pt x="18455" y="9443"/>
                </a:lnTo>
                <a:lnTo>
                  <a:pt x="17793" y="10151"/>
                </a:lnTo>
                <a:lnTo>
                  <a:pt x="17131" y="10800"/>
                </a:lnTo>
                <a:lnTo>
                  <a:pt x="16386" y="11390"/>
                </a:lnTo>
                <a:lnTo>
                  <a:pt x="15559" y="11803"/>
                </a:lnTo>
                <a:lnTo>
                  <a:pt x="14648" y="12275"/>
                </a:lnTo>
                <a:lnTo>
                  <a:pt x="13241" y="12925"/>
                </a:lnTo>
                <a:lnTo>
                  <a:pt x="11834" y="13633"/>
                </a:lnTo>
                <a:lnTo>
                  <a:pt x="11172" y="13987"/>
                </a:lnTo>
                <a:lnTo>
                  <a:pt x="10676" y="14400"/>
                </a:lnTo>
                <a:lnTo>
                  <a:pt x="10262" y="14990"/>
                </a:lnTo>
                <a:lnTo>
                  <a:pt x="9931" y="15639"/>
                </a:lnTo>
                <a:close/>
                <a:moveTo>
                  <a:pt x="17628" y="9679"/>
                </a:moveTo>
                <a:lnTo>
                  <a:pt x="18124" y="9030"/>
                </a:lnTo>
                <a:lnTo>
                  <a:pt x="18455" y="8203"/>
                </a:lnTo>
                <a:lnTo>
                  <a:pt x="18703" y="7436"/>
                </a:lnTo>
                <a:lnTo>
                  <a:pt x="18703" y="6079"/>
                </a:lnTo>
                <a:lnTo>
                  <a:pt x="18621" y="5548"/>
                </a:lnTo>
                <a:lnTo>
                  <a:pt x="17959" y="4426"/>
                </a:lnTo>
                <a:lnTo>
                  <a:pt x="16966" y="3305"/>
                </a:lnTo>
                <a:lnTo>
                  <a:pt x="15890" y="2243"/>
                </a:lnTo>
                <a:lnTo>
                  <a:pt x="14483" y="1475"/>
                </a:lnTo>
                <a:lnTo>
                  <a:pt x="13572" y="1121"/>
                </a:lnTo>
                <a:lnTo>
                  <a:pt x="12745" y="944"/>
                </a:lnTo>
                <a:lnTo>
                  <a:pt x="11834" y="708"/>
                </a:lnTo>
                <a:lnTo>
                  <a:pt x="10841" y="590"/>
                </a:lnTo>
                <a:lnTo>
                  <a:pt x="9931" y="472"/>
                </a:lnTo>
                <a:lnTo>
                  <a:pt x="8772" y="590"/>
                </a:lnTo>
                <a:lnTo>
                  <a:pt x="7531" y="944"/>
                </a:lnTo>
                <a:lnTo>
                  <a:pt x="6455" y="1239"/>
                </a:lnTo>
                <a:lnTo>
                  <a:pt x="5462" y="1830"/>
                </a:lnTo>
                <a:lnTo>
                  <a:pt x="4717" y="2479"/>
                </a:lnTo>
                <a:lnTo>
                  <a:pt x="4055" y="3364"/>
                </a:lnTo>
                <a:lnTo>
                  <a:pt x="3724" y="4190"/>
                </a:lnTo>
                <a:lnTo>
                  <a:pt x="3476" y="5193"/>
                </a:lnTo>
                <a:lnTo>
                  <a:pt x="3476" y="6315"/>
                </a:lnTo>
                <a:lnTo>
                  <a:pt x="4221" y="6551"/>
                </a:lnTo>
                <a:lnTo>
                  <a:pt x="7034" y="6551"/>
                </a:lnTo>
                <a:lnTo>
                  <a:pt x="7697" y="5666"/>
                </a:lnTo>
                <a:lnTo>
                  <a:pt x="8193" y="5075"/>
                </a:lnTo>
                <a:lnTo>
                  <a:pt x="8607" y="4721"/>
                </a:lnTo>
                <a:lnTo>
                  <a:pt x="9103" y="4426"/>
                </a:lnTo>
                <a:lnTo>
                  <a:pt x="9931" y="4190"/>
                </a:lnTo>
                <a:lnTo>
                  <a:pt x="10676" y="4190"/>
                </a:lnTo>
                <a:lnTo>
                  <a:pt x="11834" y="4308"/>
                </a:lnTo>
                <a:lnTo>
                  <a:pt x="13407" y="5430"/>
                </a:lnTo>
                <a:lnTo>
                  <a:pt x="13572" y="5961"/>
                </a:lnTo>
                <a:lnTo>
                  <a:pt x="13572" y="6905"/>
                </a:lnTo>
                <a:lnTo>
                  <a:pt x="13241" y="7672"/>
                </a:lnTo>
                <a:lnTo>
                  <a:pt x="12745" y="8321"/>
                </a:lnTo>
                <a:lnTo>
                  <a:pt x="12083" y="8911"/>
                </a:lnTo>
                <a:lnTo>
                  <a:pt x="11338" y="9443"/>
                </a:lnTo>
                <a:lnTo>
                  <a:pt x="10345" y="9915"/>
                </a:lnTo>
                <a:lnTo>
                  <a:pt x="8772" y="10800"/>
                </a:lnTo>
                <a:lnTo>
                  <a:pt x="7862" y="11626"/>
                </a:lnTo>
                <a:lnTo>
                  <a:pt x="7034" y="12393"/>
                </a:lnTo>
                <a:lnTo>
                  <a:pt x="6290" y="13279"/>
                </a:lnTo>
                <a:lnTo>
                  <a:pt x="5793" y="14400"/>
                </a:lnTo>
                <a:lnTo>
                  <a:pt x="5297" y="15403"/>
                </a:lnTo>
                <a:lnTo>
                  <a:pt x="5048" y="16525"/>
                </a:lnTo>
                <a:lnTo>
                  <a:pt x="5048" y="18885"/>
                </a:lnTo>
                <a:lnTo>
                  <a:pt x="8772" y="19121"/>
                </a:lnTo>
                <a:lnTo>
                  <a:pt x="16883" y="19121"/>
                </a:lnTo>
                <a:lnTo>
                  <a:pt x="20772" y="18826"/>
                </a:lnTo>
                <a:lnTo>
                  <a:pt x="20772" y="16348"/>
                </a:lnTo>
                <a:lnTo>
                  <a:pt x="18455" y="16525"/>
                </a:lnTo>
                <a:lnTo>
                  <a:pt x="14814" y="16525"/>
                </a:lnTo>
                <a:lnTo>
                  <a:pt x="11338" y="16466"/>
                </a:lnTo>
                <a:lnTo>
                  <a:pt x="9931" y="16348"/>
                </a:lnTo>
                <a:lnTo>
                  <a:pt x="8938" y="16111"/>
                </a:lnTo>
                <a:lnTo>
                  <a:pt x="9103" y="15285"/>
                </a:lnTo>
                <a:lnTo>
                  <a:pt x="9434" y="14754"/>
                </a:lnTo>
                <a:lnTo>
                  <a:pt x="9931" y="14105"/>
                </a:lnTo>
                <a:lnTo>
                  <a:pt x="10345" y="13633"/>
                </a:lnTo>
                <a:lnTo>
                  <a:pt x="11007" y="13161"/>
                </a:lnTo>
                <a:lnTo>
                  <a:pt x="11669" y="12748"/>
                </a:lnTo>
                <a:lnTo>
                  <a:pt x="12910" y="12039"/>
                </a:lnTo>
                <a:lnTo>
                  <a:pt x="15724" y="10918"/>
                </a:lnTo>
                <a:lnTo>
                  <a:pt x="16883" y="10387"/>
                </a:lnTo>
                <a:lnTo>
                  <a:pt x="17297" y="10033"/>
                </a:lnTo>
                <a:lnTo>
                  <a:pt x="17628" y="9679"/>
                </a:lnTo>
                <a:close/>
                <a:moveTo>
                  <a:pt x="4221" y="1830"/>
                </a:moveTo>
                <a:lnTo>
                  <a:pt x="4221" y="2066"/>
                </a:lnTo>
                <a:lnTo>
                  <a:pt x="4552" y="2066"/>
                </a:lnTo>
                <a:lnTo>
                  <a:pt x="4552" y="1830"/>
                </a:lnTo>
                <a:lnTo>
                  <a:pt x="4717" y="1830"/>
                </a:lnTo>
                <a:lnTo>
                  <a:pt x="4883" y="1711"/>
                </a:lnTo>
                <a:lnTo>
                  <a:pt x="4717" y="1711"/>
                </a:lnTo>
                <a:lnTo>
                  <a:pt x="4552" y="1830"/>
                </a:lnTo>
                <a:lnTo>
                  <a:pt x="4221" y="1830"/>
                </a:lnTo>
                <a:close/>
                <a:moveTo>
                  <a:pt x="1903" y="3718"/>
                </a:moveTo>
                <a:lnTo>
                  <a:pt x="2648" y="3600"/>
                </a:lnTo>
                <a:lnTo>
                  <a:pt x="3310" y="3305"/>
                </a:lnTo>
                <a:lnTo>
                  <a:pt x="3724" y="2951"/>
                </a:lnTo>
                <a:lnTo>
                  <a:pt x="3890" y="2715"/>
                </a:lnTo>
                <a:lnTo>
                  <a:pt x="3890" y="2479"/>
                </a:lnTo>
                <a:lnTo>
                  <a:pt x="3310" y="2833"/>
                </a:lnTo>
                <a:lnTo>
                  <a:pt x="2648" y="3069"/>
                </a:lnTo>
                <a:lnTo>
                  <a:pt x="2152" y="3305"/>
                </a:lnTo>
                <a:lnTo>
                  <a:pt x="1986" y="3482"/>
                </a:lnTo>
                <a:lnTo>
                  <a:pt x="1903" y="3718"/>
                </a:lnTo>
                <a:close/>
                <a:moveTo>
                  <a:pt x="1738" y="4839"/>
                </a:moveTo>
                <a:lnTo>
                  <a:pt x="2152" y="4721"/>
                </a:lnTo>
                <a:lnTo>
                  <a:pt x="2648" y="4603"/>
                </a:lnTo>
                <a:lnTo>
                  <a:pt x="2979" y="4426"/>
                </a:lnTo>
                <a:lnTo>
                  <a:pt x="3145" y="4072"/>
                </a:lnTo>
                <a:lnTo>
                  <a:pt x="2814" y="4072"/>
                </a:lnTo>
                <a:lnTo>
                  <a:pt x="2317" y="4308"/>
                </a:lnTo>
                <a:lnTo>
                  <a:pt x="1986" y="4544"/>
                </a:lnTo>
                <a:lnTo>
                  <a:pt x="1738" y="4839"/>
                </a:lnTo>
                <a:close/>
                <a:moveTo>
                  <a:pt x="8772" y="5430"/>
                </a:moveTo>
                <a:lnTo>
                  <a:pt x="9931" y="5193"/>
                </a:lnTo>
                <a:lnTo>
                  <a:pt x="10345" y="4957"/>
                </a:lnTo>
                <a:lnTo>
                  <a:pt x="10676" y="4721"/>
                </a:lnTo>
                <a:lnTo>
                  <a:pt x="10097" y="4721"/>
                </a:lnTo>
                <a:lnTo>
                  <a:pt x="9600" y="4839"/>
                </a:lnTo>
                <a:lnTo>
                  <a:pt x="9103" y="5075"/>
                </a:lnTo>
                <a:lnTo>
                  <a:pt x="8772" y="5430"/>
                </a:lnTo>
                <a:close/>
                <a:moveTo>
                  <a:pt x="1738" y="6079"/>
                </a:moveTo>
                <a:lnTo>
                  <a:pt x="2152" y="5725"/>
                </a:lnTo>
                <a:lnTo>
                  <a:pt x="2317" y="5666"/>
                </a:lnTo>
                <a:lnTo>
                  <a:pt x="2814" y="5666"/>
                </a:lnTo>
                <a:lnTo>
                  <a:pt x="2814" y="5311"/>
                </a:lnTo>
                <a:lnTo>
                  <a:pt x="2648" y="5193"/>
                </a:lnTo>
                <a:lnTo>
                  <a:pt x="1986" y="5666"/>
                </a:lnTo>
                <a:lnTo>
                  <a:pt x="1738" y="5725"/>
                </a:lnTo>
                <a:lnTo>
                  <a:pt x="1738" y="6079"/>
                </a:lnTo>
                <a:close/>
                <a:moveTo>
                  <a:pt x="9600" y="5666"/>
                </a:moveTo>
                <a:lnTo>
                  <a:pt x="9931" y="5961"/>
                </a:lnTo>
                <a:lnTo>
                  <a:pt x="10345" y="6079"/>
                </a:lnTo>
                <a:lnTo>
                  <a:pt x="10841" y="5666"/>
                </a:lnTo>
                <a:lnTo>
                  <a:pt x="11172" y="5430"/>
                </a:lnTo>
                <a:lnTo>
                  <a:pt x="11338" y="5193"/>
                </a:lnTo>
                <a:lnTo>
                  <a:pt x="10841" y="5311"/>
                </a:lnTo>
                <a:lnTo>
                  <a:pt x="10510" y="5430"/>
                </a:lnTo>
                <a:lnTo>
                  <a:pt x="9600" y="5666"/>
                </a:lnTo>
                <a:close/>
                <a:moveTo>
                  <a:pt x="11338" y="6079"/>
                </a:moveTo>
                <a:lnTo>
                  <a:pt x="11834" y="6079"/>
                </a:lnTo>
                <a:lnTo>
                  <a:pt x="12000" y="5961"/>
                </a:lnTo>
                <a:lnTo>
                  <a:pt x="12248" y="5843"/>
                </a:lnTo>
                <a:lnTo>
                  <a:pt x="12579" y="5843"/>
                </a:lnTo>
                <a:lnTo>
                  <a:pt x="12414" y="5548"/>
                </a:lnTo>
                <a:lnTo>
                  <a:pt x="12414" y="5430"/>
                </a:lnTo>
                <a:lnTo>
                  <a:pt x="12083" y="5311"/>
                </a:lnTo>
                <a:lnTo>
                  <a:pt x="11669" y="5666"/>
                </a:lnTo>
                <a:lnTo>
                  <a:pt x="11503" y="5843"/>
                </a:lnTo>
                <a:lnTo>
                  <a:pt x="11338" y="6079"/>
                </a:lnTo>
                <a:close/>
                <a:moveTo>
                  <a:pt x="1572" y="6905"/>
                </a:moveTo>
                <a:lnTo>
                  <a:pt x="1903" y="6905"/>
                </a:lnTo>
                <a:lnTo>
                  <a:pt x="2648" y="6551"/>
                </a:lnTo>
                <a:lnTo>
                  <a:pt x="2814" y="6197"/>
                </a:lnTo>
                <a:lnTo>
                  <a:pt x="2317" y="6315"/>
                </a:lnTo>
                <a:lnTo>
                  <a:pt x="1986" y="6433"/>
                </a:lnTo>
                <a:lnTo>
                  <a:pt x="1572" y="6905"/>
                </a:lnTo>
                <a:close/>
                <a:moveTo>
                  <a:pt x="10097" y="8793"/>
                </a:moveTo>
                <a:lnTo>
                  <a:pt x="9931" y="9266"/>
                </a:lnTo>
                <a:lnTo>
                  <a:pt x="9600" y="9561"/>
                </a:lnTo>
                <a:lnTo>
                  <a:pt x="8938" y="9797"/>
                </a:lnTo>
                <a:lnTo>
                  <a:pt x="8359" y="9915"/>
                </a:lnTo>
                <a:lnTo>
                  <a:pt x="8359" y="10033"/>
                </a:lnTo>
                <a:lnTo>
                  <a:pt x="8524" y="10151"/>
                </a:lnTo>
                <a:lnTo>
                  <a:pt x="8607" y="10151"/>
                </a:lnTo>
                <a:lnTo>
                  <a:pt x="8607" y="10269"/>
                </a:lnTo>
                <a:lnTo>
                  <a:pt x="9269" y="10033"/>
                </a:lnTo>
                <a:lnTo>
                  <a:pt x="9766" y="9797"/>
                </a:lnTo>
                <a:lnTo>
                  <a:pt x="12414" y="7908"/>
                </a:lnTo>
                <a:lnTo>
                  <a:pt x="12579" y="7082"/>
                </a:lnTo>
                <a:lnTo>
                  <a:pt x="12745" y="6787"/>
                </a:lnTo>
                <a:lnTo>
                  <a:pt x="12579" y="6433"/>
                </a:lnTo>
                <a:lnTo>
                  <a:pt x="12414" y="6669"/>
                </a:lnTo>
                <a:lnTo>
                  <a:pt x="12248" y="6787"/>
                </a:lnTo>
                <a:lnTo>
                  <a:pt x="11834" y="6905"/>
                </a:lnTo>
                <a:lnTo>
                  <a:pt x="12000" y="7082"/>
                </a:lnTo>
                <a:lnTo>
                  <a:pt x="12083" y="7200"/>
                </a:lnTo>
                <a:lnTo>
                  <a:pt x="12248" y="7318"/>
                </a:lnTo>
                <a:lnTo>
                  <a:pt x="12414" y="7554"/>
                </a:lnTo>
                <a:lnTo>
                  <a:pt x="12000" y="8026"/>
                </a:lnTo>
                <a:lnTo>
                  <a:pt x="11503" y="8321"/>
                </a:lnTo>
                <a:lnTo>
                  <a:pt x="10097" y="8793"/>
                </a:lnTo>
                <a:close/>
                <a:moveTo>
                  <a:pt x="3890" y="7554"/>
                </a:moveTo>
                <a:lnTo>
                  <a:pt x="4386" y="7436"/>
                </a:lnTo>
                <a:lnTo>
                  <a:pt x="4552" y="7318"/>
                </a:lnTo>
                <a:lnTo>
                  <a:pt x="4552" y="7082"/>
                </a:lnTo>
                <a:lnTo>
                  <a:pt x="4055" y="7082"/>
                </a:lnTo>
                <a:lnTo>
                  <a:pt x="3890" y="7318"/>
                </a:lnTo>
                <a:lnTo>
                  <a:pt x="3890" y="7554"/>
                </a:lnTo>
                <a:close/>
                <a:moveTo>
                  <a:pt x="1738" y="8085"/>
                </a:moveTo>
                <a:lnTo>
                  <a:pt x="2317" y="8085"/>
                </a:lnTo>
                <a:lnTo>
                  <a:pt x="2648" y="7908"/>
                </a:lnTo>
                <a:lnTo>
                  <a:pt x="2814" y="7672"/>
                </a:lnTo>
                <a:lnTo>
                  <a:pt x="2152" y="7908"/>
                </a:lnTo>
                <a:lnTo>
                  <a:pt x="1903" y="8026"/>
                </a:lnTo>
                <a:lnTo>
                  <a:pt x="1738" y="8085"/>
                </a:lnTo>
                <a:close/>
                <a:moveTo>
                  <a:pt x="8772" y="8675"/>
                </a:moveTo>
                <a:lnTo>
                  <a:pt x="9931" y="8439"/>
                </a:lnTo>
                <a:lnTo>
                  <a:pt x="10676" y="7908"/>
                </a:lnTo>
                <a:lnTo>
                  <a:pt x="9766" y="8203"/>
                </a:lnTo>
                <a:lnTo>
                  <a:pt x="8772" y="8675"/>
                </a:lnTo>
                <a:close/>
                <a:moveTo>
                  <a:pt x="6952" y="9679"/>
                </a:moveTo>
                <a:lnTo>
                  <a:pt x="6786" y="9915"/>
                </a:lnTo>
                <a:lnTo>
                  <a:pt x="6455" y="10151"/>
                </a:lnTo>
                <a:lnTo>
                  <a:pt x="7200" y="9915"/>
                </a:lnTo>
                <a:lnTo>
                  <a:pt x="7862" y="9561"/>
                </a:lnTo>
                <a:lnTo>
                  <a:pt x="7366" y="9561"/>
                </a:lnTo>
                <a:lnTo>
                  <a:pt x="6952" y="9679"/>
                </a:lnTo>
                <a:close/>
                <a:moveTo>
                  <a:pt x="3145" y="13751"/>
                </a:moveTo>
                <a:lnTo>
                  <a:pt x="4221" y="13043"/>
                </a:lnTo>
                <a:lnTo>
                  <a:pt x="4883" y="12748"/>
                </a:lnTo>
                <a:lnTo>
                  <a:pt x="5297" y="12275"/>
                </a:lnTo>
                <a:lnTo>
                  <a:pt x="4552" y="12511"/>
                </a:lnTo>
                <a:lnTo>
                  <a:pt x="4221" y="12393"/>
                </a:lnTo>
                <a:lnTo>
                  <a:pt x="4055" y="12157"/>
                </a:lnTo>
                <a:lnTo>
                  <a:pt x="4717" y="11803"/>
                </a:lnTo>
                <a:lnTo>
                  <a:pt x="5297" y="11626"/>
                </a:lnTo>
                <a:lnTo>
                  <a:pt x="5959" y="11272"/>
                </a:lnTo>
                <a:lnTo>
                  <a:pt x="6621" y="10800"/>
                </a:lnTo>
                <a:lnTo>
                  <a:pt x="6455" y="10800"/>
                </a:lnTo>
                <a:lnTo>
                  <a:pt x="5628" y="10918"/>
                </a:lnTo>
                <a:lnTo>
                  <a:pt x="5048" y="11154"/>
                </a:lnTo>
                <a:lnTo>
                  <a:pt x="4552" y="11508"/>
                </a:lnTo>
                <a:lnTo>
                  <a:pt x="4055" y="11921"/>
                </a:lnTo>
                <a:lnTo>
                  <a:pt x="3476" y="12866"/>
                </a:lnTo>
                <a:lnTo>
                  <a:pt x="3145" y="13751"/>
                </a:lnTo>
                <a:close/>
                <a:moveTo>
                  <a:pt x="5297" y="13043"/>
                </a:moveTo>
                <a:lnTo>
                  <a:pt x="5793" y="13043"/>
                </a:lnTo>
                <a:lnTo>
                  <a:pt x="5793" y="12866"/>
                </a:lnTo>
                <a:lnTo>
                  <a:pt x="6124" y="12630"/>
                </a:lnTo>
                <a:lnTo>
                  <a:pt x="6124" y="12511"/>
                </a:lnTo>
                <a:lnTo>
                  <a:pt x="5793" y="12748"/>
                </a:lnTo>
                <a:lnTo>
                  <a:pt x="5297" y="13043"/>
                </a:lnTo>
                <a:close/>
                <a:moveTo>
                  <a:pt x="2814" y="14105"/>
                </a:moveTo>
                <a:lnTo>
                  <a:pt x="2483" y="14636"/>
                </a:lnTo>
                <a:lnTo>
                  <a:pt x="2483" y="14990"/>
                </a:lnTo>
                <a:lnTo>
                  <a:pt x="2648" y="15226"/>
                </a:lnTo>
                <a:lnTo>
                  <a:pt x="3145" y="14872"/>
                </a:lnTo>
                <a:lnTo>
                  <a:pt x="3559" y="14518"/>
                </a:lnTo>
                <a:lnTo>
                  <a:pt x="4055" y="14164"/>
                </a:lnTo>
                <a:lnTo>
                  <a:pt x="4386" y="13751"/>
                </a:lnTo>
                <a:lnTo>
                  <a:pt x="3890" y="13869"/>
                </a:lnTo>
                <a:lnTo>
                  <a:pt x="3559" y="14105"/>
                </a:lnTo>
                <a:lnTo>
                  <a:pt x="3310" y="14164"/>
                </a:lnTo>
                <a:lnTo>
                  <a:pt x="2814" y="14105"/>
                </a:lnTo>
                <a:close/>
                <a:moveTo>
                  <a:pt x="4221" y="14872"/>
                </a:moveTo>
                <a:lnTo>
                  <a:pt x="4552" y="14754"/>
                </a:lnTo>
                <a:lnTo>
                  <a:pt x="4883" y="14754"/>
                </a:lnTo>
                <a:lnTo>
                  <a:pt x="5048" y="14518"/>
                </a:lnTo>
                <a:lnTo>
                  <a:pt x="5214" y="14164"/>
                </a:lnTo>
                <a:lnTo>
                  <a:pt x="4552" y="14400"/>
                </a:lnTo>
                <a:lnTo>
                  <a:pt x="4221" y="14872"/>
                </a:lnTo>
                <a:close/>
                <a:moveTo>
                  <a:pt x="2317" y="15875"/>
                </a:moveTo>
                <a:lnTo>
                  <a:pt x="2317" y="16643"/>
                </a:lnTo>
                <a:lnTo>
                  <a:pt x="2648" y="16466"/>
                </a:lnTo>
                <a:lnTo>
                  <a:pt x="2979" y="16230"/>
                </a:lnTo>
                <a:lnTo>
                  <a:pt x="3310" y="15875"/>
                </a:lnTo>
                <a:lnTo>
                  <a:pt x="3476" y="15521"/>
                </a:lnTo>
                <a:lnTo>
                  <a:pt x="2979" y="15757"/>
                </a:lnTo>
                <a:lnTo>
                  <a:pt x="2648" y="15757"/>
                </a:lnTo>
                <a:lnTo>
                  <a:pt x="2317" y="15875"/>
                </a:lnTo>
                <a:close/>
                <a:moveTo>
                  <a:pt x="3724" y="16348"/>
                </a:moveTo>
                <a:lnTo>
                  <a:pt x="4055" y="16348"/>
                </a:lnTo>
                <a:lnTo>
                  <a:pt x="4221" y="16466"/>
                </a:lnTo>
                <a:lnTo>
                  <a:pt x="4386" y="16348"/>
                </a:lnTo>
                <a:lnTo>
                  <a:pt x="4386" y="15993"/>
                </a:lnTo>
                <a:lnTo>
                  <a:pt x="4552" y="15875"/>
                </a:lnTo>
                <a:lnTo>
                  <a:pt x="4221" y="15875"/>
                </a:lnTo>
                <a:lnTo>
                  <a:pt x="3890" y="15993"/>
                </a:lnTo>
                <a:lnTo>
                  <a:pt x="3724" y="16348"/>
                </a:lnTo>
                <a:close/>
                <a:moveTo>
                  <a:pt x="2152" y="17351"/>
                </a:moveTo>
                <a:lnTo>
                  <a:pt x="2152" y="17882"/>
                </a:lnTo>
                <a:lnTo>
                  <a:pt x="2317" y="17882"/>
                </a:lnTo>
                <a:lnTo>
                  <a:pt x="2483" y="17646"/>
                </a:lnTo>
                <a:lnTo>
                  <a:pt x="2814" y="17469"/>
                </a:lnTo>
                <a:lnTo>
                  <a:pt x="2979" y="17233"/>
                </a:lnTo>
                <a:lnTo>
                  <a:pt x="2979" y="17115"/>
                </a:lnTo>
                <a:lnTo>
                  <a:pt x="2483" y="17233"/>
                </a:lnTo>
                <a:lnTo>
                  <a:pt x="2152" y="17351"/>
                </a:lnTo>
                <a:close/>
                <a:moveTo>
                  <a:pt x="3476" y="17646"/>
                </a:moveTo>
                <a:lnTo>
                  <a:pt x="4221" y="17646"/>
                </a:lnTo>
                <a:lnTo>
                  <a:pt x="4221" y="17351"/>
                </a:lnTo>
                <a:lnTo>
                  <a:pt x="3724" y="17469"/>
                </a:lnTo>
                <a:lnTo>
                  <a:pt x="3476" y="17646"/>
                </a:lnTo>
                <a:close/>
                <a:moveTo>
                  <a:pt x="3310" y="19357"/>
                </a:moveTo>
                <a:lnTo>
                  <a:pt x="3724" y="19239"/>
                </a:lnTo>
                <a:lnTo>
                  <a:pt x="4055" y="19003"/>
                </a:lnTo>
                <a:lnTo>
                  <a:pt x="4221" y="18708"/>
                </a:lnTo>
                <a:lnTo>
                  <a:pt x="4221" y="18354"/>
                </a:lnTo>
                <a:lnTo>
                  <a:pt x="3724" y="18472"/>
                </a:lnTo>
                <a:lnTo>
                  <a:pt x="3559" y="18708"/>
                </a:lnTo>
                <a:lnTo>
                  <a:pt x="3310" y="18885"/>
                </a:lnTo>
                <a:lnTo>
                  <a:pt x="3310" y="19357"/>
                </a:lnTo>
                <a:close/>
                <a:moveTo>
                  <a:pt x="18621" y="19830"/>
                </a:moveTo>
                <a:lnTo>
                  <a:pt x="19034" y="19711"/>
                </a:lnTo>
                <a:lnTo>
                  <a:pt x="19366" y="19475"/>
                </a:lnTo>
                <a:lnTo>
                  <a:pt x="19034" y="19475"/>
                </a:lnTo>
                <a:lnTo>
                  <a:pt x="18869" y="19593"/>
                </a:lnTo>
                <a:lnTo>
                  <a:pt x="18621" y="19830"/>
                </a:lnTo>
                <a:close/>
                <a:moveTo>
                  <a:pt x="1986" y="19948"/>
                </a:moveTo>
                <a:lnTo>
                  <a:pt x="2483" y="19830"/>
                </a:lnTo>
                <a:lnTo>
                  <a:pt x="2979" y="19593"/>
                </a:lnTo>
                <a:lnTo>
                  <a:pt x="2317" y="19711"/>
                </a:lnTo>
                <a:lnTo>
                  <a:pt x="1986" y="19948"/>
                </a:lnTo>
                <a:close/>
                <a:moveTo>
                  <a:pt x="5048" y="20125"/>
                </a:moveTo>
                <a:lnTo>
                  <a:pt x="5297" y="20066"/>
                </a:lnTo>
                <a:lnTo>
                  <a:pt x="5628" y="20066"/>
                </a:lnTo>
                <a:lnTo>
                  <a:pt x="5959" y="19948"/>
                </a:lnTo>
                <a:lnTo>
                  <a:pt x="6124" y="19711"/>
                </a:lnTo>
                <a:lnTo>
                  <a:pt x="5628" y="19593"/>
                </a:lnTo>
                <a:lnTo>
                  <a:pt x="5214" y="19711"/>
                </a:lnTo>
                <a:lnTo>
                  <a:pt x="5048" y="19948"/>
                </a:lnTo>
                <a:lnTo>
                  <a:pt x="5048" y="20125"/>
                </a:lnTo>
                <a:close/>
                <a:moveTo>
                  <a:pt x="9931" y="20479"/>
                </a:moveTo>
                <a:lnTo>
                  <a:pt x="11007" y="20125"/>
                </a:lnTo>
                <a:lnTo>
                  <a:pt x="11669" y="19948"/>
                </a:lnTo>
                <a:lnTo>
                  <a:pt x="12083" y="19711"/>
                </a:lnTo>
                <a:lnTo>
                  <a:pt x="11338" y="19711"/>
                </a:lnTo>
                <a:lnTo>
                  <a:pt x="10676" y="19830"/>
                </a:lnTo>
                <a:lnTo>
                  <a:pt x="10262" y="20125"/>
                </a:lnTo>
                <a:lnTo>
                  <a:pt x="9931" y="20479"/>
                </a:lnTo>
                <a:close/>
                <a:moveTo>
                  <a:pt x="12579" y="20361"/>
                </a:moveTo>
                <a:lnTo>
                  <a:pt x="13407" y="20125"/>
                </a:lnTo>
                <a:lnTo>
                  <a:pt x="13986" y="19711"/>
                </a:lnTo>
                <a:lnTo>
                  <a:pt x="13407" y="19711"/>
                </a:lnTo>
                <a:lnTo>
                  <a:pt x="12910" y="20066"/>
                </a:lnTo>
                <a:lnTo>
                  <a:pt x="12579" y="20361"/>
                </a:lnTo>
                <a:close/>
                <a:moveTo>
                  <a:pt x="15393" y="20243"/>
                </a:moveTo>
                <a:lnTo>
                  <a:pt x="16221" y="20066"/>
                </a:lnTo>
                <a:lnTo>
                  <a:pt x="16883" y="19711"/>
                </a:lnTo>
                <a:lnTo>
                  <a:pt x="16221" y="19593"/>
                </a:lnTo>
                <a:lnTo>
                  <a:pt x="15890" y="19711"/>
                </a:lnTo>
                <a:lnTo>
                  <a:pt x="15559" y="19948"/>
                </a:lnTo>
                <a:lnTo>
                  <a:pt x="15393" y="20243"/>
                </a:lnTo>
                <a:close/>
                <a:moveTo>
                  <a:pt x="2152" y="20715"/>
                </a:moveTo>
                <a:lnTo>
                  <a:pt x="2979" y="20833"/>
                </a:lnTo>
                <a:lnTo>
                  <a:pt x="3890" y="20833"/>
                </a:lnTo>
                <a:lnTo>
                  <a:pt x="3724" y="20597"/>
                </a:lnTo>
                <a:lnTo>
                  <a:pt x="3890" y="20479"/>
                </a:lnTo>
                <a:lnTo>
                  <a:pt x="4055" y="20125"/>
                </a:lnTo>
                <a:lnTo>
                  <a:pt x="4221" y="19948"/>
                </a:lnTo>
                <a:lnTo>
                  <a:pt x="4221" y="19711"/>
                </a:lnTo>
                <a:lnTo>
                  <a:pt x="3145" y="20243"/>
                </a:lnTo>
                <a:lnTo>
                  <a:pt x="2152" y="20715"/>
                </a:lnTo>
                <a:close/>
                <a:moveTo>
                  <a:pt x="7366" y="20125"/>
                </a:moveTo>
                <a:lnTo>
                  <a:pt x="7531" y="20125"/>
                </a:lnTo>
                <a:lnTo>
                  <a:pt x="7697" y="20066"/>
                </a:lnTo>
                <a:lnTo>
                  <a:pt x="8028" y="19830"/>
                </a:lnTo>
                <a:lnTo>
                  <a:pt x="7862" y="19711"/>
                </a:lnTo>
                <a:lnTo>
                  <a:pt x="7531" y="19830"/>
                </a:lnTo>
                <a:lnTo>
                  <a:pt x="7366" y="19948"/>
                </a:lnTo>
                <a:lnTo>
                  <a:pt x="7366" y="20125"/>
                </a:lnTo>
                <a:close/>
                <a:moveTo>
                  <a:pt x="6786" y="21187"/>
                </a:moveTo>
                <a:lnTo>
                  <a:pt x="7862" y="21187"/>
                </a:lnTo>
                <a:lnTo>
                  <a:pt x="8359" y="21069"/>
                </a:lnTo>
                <a:lnTo>
                  <a:pt x="8772" y="21187"/>
                </a:lnTo>
                <a:lnTo>
                  <a:pt x="8772" y="20833"/>
                </a:lnTo>
                <a:lnTo>
                  <a:pt x="8938" y="20597"/>
                </a:lnTo>
                <a:lnTo>
                  <a:pt x="9434" y="20066"/>
                </a:lnTo>
                <a:lnTo>
                  <a:pt x="8772" y="20125"/>
                </a:lnTo>
                <a:lnTo>
                  <a:pt x="8028" y="20479"/>
                </a:lnTo>
                <a:lnTo>
                  <a:pt x="7366" y="20833"/>
                </a:lnTo>
                <a:lnTo>
                  <a:pt x="6786" y="21187"/>
                </a:lnTo>
                <a:close/>
                <a:moveTo>
                  <a:pt x="15310" y="21069"/>
                </a:moveTo>
                <a:lnTo>
                  <a:pt x="16221" y="21069"/>
                </a:lnTo>
                <a:lnTo>
                  <a:pt x="16883" y="20479"/>
                </a:lnTo>
                <a:lnTo>
                  <a:pt x="17131" y="20243"/>
                </a:lnTo>
                <a:lnTo>
                  <a:pt x="17131" y="19948"/>
                </a:lnTo>
                <a:lnTo>
                  <a:pt x="16717" y="20243"/>
                </a:lnTo>
                <a:lnTo>
                  <a:pt x="16221" y="20479"/>
                </a:lnTo>
                <a:lnTo>
                  <a:pt x="15724" y="20833"/>
                </a:lnTo>
                <a:lnTo>
                  <a:pt x="15310" y="21069"/>
                </a:lnTo>
                <a:close/>
                <a:moveTo>
                  <a:pt x="4717" y="20951"/>
                </a:moveTo>
                <a:lnTo>
                  <a:pt x="5628" y="21069"/>
                </a:lnTo>
                <a:lnTo>
                  <a:pt x="6455" y="21187"/>
                </a:lnTo>
                <a:lnTo>
                  <a:pt x="6124" y="20715"/>
                </a:lnTo>
                <a:lnTo>
                  <a:pt x="6124" y="20361"/>
                </a:lnTo>
                <a:lnTo>
                  <a:pt x="5959" y="20243"/>
                </a:lnTo>
                <a:lnTo>
                  <a:pt x="5793" y="20479"/>
                </a:lnTo>
                <a:lnTo>
                  <a:pt x="5297" y="20597"/>
                </a:lnTo>
                <a:lnTo>
                  <a:pt x="5048" y="20715"/>
                </a:lnTo>
                <a:lnTo>
                  <a:pt x="4717" y="20951"/>
                </a:lnTo>
                <a:close/>
                <a:moveTo>
                  <a:pt x="12414" y="21187"/>
                </a:moveTo>
                <a:lnTo>
                  <a:pt x="13241" y="21187"/>
                </a:lnTo>
                <a:lnTo>
                  <a:pt x="13655" y="21069"/>
                </a:lnTo>
                <a:lnTo>
                  <a:pt x="13986" y="20715"/>
                </a:lnTo>
                <a:lnTo>
                  <a:pt x="14317" y="20243"/>
                </a:lnTo>
                <a:lnTo>
                  <a:pt x="13655" y="20361"/>
                </a:lnTo>
                <a:lnTo>
                  <a:pt x="13241" y="20597"/>
                </a:lnTo>
                <a:lnTo>
                  <a:pt x="12414" y="21187"/>
                </a:lnTo>
                <a:close/>
                <a:moveTo>
                  <a:pt x="10097" y="21246"/>
                </a:moveTo>
                <a:lnTo>
                  <a:pt x="10510" y="21187"/>
                </a:lnTo>
                <a:lnTo>
                  <a:pt x="10841" y="21069"/>
                </a:lnTo>
                <a:lnTo>
                  <a:pt x="11172" y="20715"/>
                </a:lnTo>
                <a:lnTo>
                  <a:pt x="10841" y="20715"/>
                </a:lnTo>
                <a:lnTo>
                  <a:pt x="10510" y="20833"/>
                </a:lnTo>
                <a:lnTo>
                  <a:pt x="10097" y="21246"/>
                </a:lnTo>
                <a:close/>
              </a:path>
            </a:pathLst>
          </a:custGeom>
          <a:solidFill>
            <a:srgbClr val="58C9E8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74" name="Shape 274"/>
          <p:cNvSpPr/>
          <p:nvPr/>
        </p:nvSpPr>
        <p:spPr>
          <a:xfrm>
            <a:off x="6222885" y="7072043"/>
            <a:ext cx="559030" cy="774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330" y="704"/>
                </a:moveTo>
                <a:lnTo>
                  <a:pt x="11430" y="3580"/>
                </a:lnTo>
                <a:lnTo>
                  <a:pt x="10440" y="6515"/>
                </a:lnTo>
                <a:lnTo>
                  <a:pt x="10980" y="6633"/>
                </a:lnTo>
                <a:lnTo>
                  <a:pt x="12330" y="6633"/>
                </a:lnTo>
                <a:lnTo>
                  <a:pt x="12510" y="6046"/>
                </a:lnTo>
                <a:lnTo>
                  <a:pt x="12690" y="5517"/>
                </a:lnTo>
                <a:lnTo>
                  <a:pt x="12690" y="4285"/>
                </a:lnTo>
                <a:lnTo>
                  <a:pt x="12870" y="3052"/>
                </a:lnTo>
                <a:lnTo>
                  <a:pt x="12870" y="2465"/>
                </a:lnTo>
                <a:lnTo>
                  <a:pt x="12960" y="2054"/>
                </a:lnTo>
                <a:lnTo>
                  <a:pt x="14850" y="1467"/>
                </a:lnTo>
                <a:lnTo>
                  <a:pt x="16470" y="939"/>
                </a:lnTo>
                <a:lnTo>
                  <a:pt x="17820" y="822"/>
                </a:lnTo>
                <a:lnTo>
                  <a:pt x="18990" y="822"/>
                </a:lnTo>
                <a:lnTo>
                  <a:pt x="20160" y="939"/>
                </a:lnTo>
                <a:lnTo>
                  <a:pt x="21600" y="1115"/>
                </a:lnTo>
                <a:lnTo>
                  <a:pt x="21600" y="3463"/>
                </a:lnTo>
                <a:lnTo>
                  <a:pt x="21420" y="5928"/>
                </a:lnTo>
                <a:lnTo>
                  <a:pt x="21060" y="8511"/>
                </a:lnTo>
                <a:lnTo>
                  <a:pt x="20880" y="11093"/>
                </a:lnTo>
                <a:lnTo>
                  <a:pt x="20880" y="12854"/>
                </a:lnTo>
                <a:lnTo>
                  <a:pt x="21060" y="14557"/>
                </a:lnTo>
                <a:lnTo>
                  <a:pt x="21060" y="17785"/>
                </a:lnTo>
                <a:lnTo>
                  <a:pt x="20700" y="18900"/>
                </a:lnTo>
                <a:lnTo>
                  <a:pt x="20070" y="19839"/>
                </a:lnTo>
                <a:lnTo>
                  <a:pt x="18990" y="20720"/>
                </a:lnTo>
                <a:lnTo>
                  <a:pt x="18000" y="21483"/>
                </a:lnTo>
                <a:lnTo>
                  <a:pt x="14760" y="21600"/>
                </a:lnTo>
                <a:lnTo>
                  <a:pt x="12960" y="21483"/>
                </a:lnTo>
                <a:lnTo>
                  <a:pt x="11430" y="21365"/>
                </a:lnTo>
                <a:lnTo>
                  <a:pt x="11070" y="20485"/>
                </a:lnTo>
                <a:lnTo>
                  <a:pt x="11070" y="19487"/>
                </a:lnTo>
                <a:lnTo>
                  <a:pt x="10980" y="17491"/>
                </a:lnTo>
                <a:lnTo>
                  <a:pt x="11070" y="15202"/>
                </a:lnTo>
                <a:lnTo>
                  <a:pt x="10980" y="14204"/>
                </a:lnTo>
                <a:lnTo>
                  <a:pt x="10980" y="13207"/>
                </a:lnTo>
                <a:lnTo>
                  <a:pt x="9540" y="12854"/>
                </a:lnTo>
                <a:lnTo>
                  <a:pt x="8190" y="12796"/>
                </a:lnTo>
                <a:lnTo>
                  <a:pt x="5310" y="12561"/>
                </a:lnTo>
                <a:lnTo>
                  <a:pt x="2520" y="12326"/>
                </a:lnTo>
                <a:lnTo>
                  <a:pt x="1170" y="12209"/>
                </a:lnTo>
                <a:lnTo>
                  <a:pt x="0" y="11857"/>
                </a:lnTo>
                <a:lnTo>
                  <a:pt x="0" y="10859"/>
                </a:lnTo>
                <a:lnTo>
                  <a:pt x="90" y="9861"/>
                </a:lnTo>
                <a:lnTo>
                  <a:pt x="630" y="7630"/>
                </a:lnTo>
                <a:lnTo>
                  <a:pt x="1710" y="4520"/>
                </a:lnTo>
                <a:lnTo>
                  <a:pt x="2160" y="2935"/>
                </a:lnTo>
                <a:lnTo>
                  <a:pt x="2700" y="2054"/>
                </a:lnTo>
                <a:lnTo>
                  <a:pt x="3060" y="1702"/>
                </a:lnTo>
                <a:lnTo>
                  <a:pt x="3780" y="1350"/>
                </a:lnTo>
                <a:lnTo>
                  <a:pt x="4950" y="939"/>
                </a:lnTo>
                <a:lnTo>
                  <a:pt x="6480" y="470"/>
                </a:lnTo>
                <a:lnTo>
                  <a:pt x="7020" y="235"/>
                </a:lnTo>
                <a:lnTo>
                  <a:pt x="7650" y="0"/>
                </a:lnTo>
                <a:lnTo>
                  <a:pt x="9900" y="352"/>
                </a:lnTo>
                <a:lnTo>
                  <a:pt x="12330" y="704"/>
                </a:lnTo>
                <a:close/>
                <a:moveTo>
                  <a:pt x="7200" y="939"/>
                </a:moveTo>
                <a:lnTo>
                  <a:pt x="6480" y="3170"/>
                </a:lnTo>
                <a:lnTo>
                  <a:pt x="5760" y="5517"/>
                </a:lnTo>
                <a:lnTo>
                  <a:pt x="5130" y="7865"/>
                </a:lnTo>
                <a:lnTo>
                  <a:pt x="4050" y="9978"/>
                </a:lnTo>
                <a:lnTo>
                  <a:pt x="6300" y="9978"/>
                </a:lnTo>
                <a:lnTo>
                  <a:pt x="8730" y="10096"/>
                </a:lnTo>
                <a:lnTo>
                  <a:pt x="10980" y="10330"/>
                </a:lnTo>
                <a:lnTo>
                  <a:pt x="12960" y="10330"/>
                </a:lnTo>
                <a:lnTo>
                  <a:pt x="14580" y="10213"/>
                </a:lnTo>
                <a:lnTo>
                  <a:pt x="15030" y="10213"/>
                </a:lnTo>
                <a:lnTo>
                  <a:pt x="15750" y="10448"/>
                </a:lnTo>
                <a:lnTo>
                  <a:pt x="15390" y="14439"/>
                </a:lnTo>
                <a:lnTo>
                  <a:pt x="15390" y="16435"/>
                </a:lnTo>
                <a:lnTo>
                  <a:pt x="15210" y="18724"/>
                </a:lnTo>
                <a:lnTo>
                  <a:pt x="15750" y="18783"/>
                </a:lnTo>
                <a:lnTo>
                  <a:pt x="16290" y="18900"/>
                </a:lnTo>
                <a:lnTo>
                  <a:pt x="17460" y="18900"/>
                </a:lnTo>
                <a:lnTo>
                  <a:pt x="18630" y="18783"/>
                </a:lnTo>
                <a:lnTo>
                  <a:pt x="19890" y="18783"/>
                </a:lnTo>
                <a:lnTo>
                  <a:pt x="20160" y="17667"/>
                </a:lnTo>
                <a:lnTo>
                  <a:pt x="20160" y="16435"/>
                </a:lnTo>
                <a:lnTo>
                  <a:pt x="20070" y="14204"/>
                </a:lnTo>
                <a:lnTo>
                  <a:pt x="20160" y="10859"/>
                </a:lnTo>
                <a:lnTo>
                  <a:pt x="20340" y="7865"/>
                </a:lnTo>
                <a:lnTo>
                  <a:pt x="20520" y="4696"/>
                </a:lnTo>
                <a:lnTo>
                  <a:pt x="20520" y="3170"/>
                </a:lnTo>
                <a:lnTo>
                  <a:pt x="20340" y="1467"/>
                </a:lnTo>
                <a:lnTo>
                  <a:pt x="19530" y="1467"/>
                </a:lnTo>
                <a:lnTo>
                  <a:pt x="18450" y="1350"/>
                </a:lnTo>
                <a:lnTo>
                  <a:pt x="16920" y="1350"/>
                </a:lnTo>
                <a:lnTo>
                  <a:pt x="16560" y="2935"/>
                </a:lnTo>
                <a:lnTo>
                  <a:pt x="16560" y="4520"/>
                </a:lnTo>
                <a:lnTo>
                  <a:pt x="16290" y="6046"/>
                </a:lnTo>
                <a:lnTo>
                  <a:pt x="16110" y="6750"/>
                </a:lnTo>
                <a:lnTo>
                  <a:pt x="15750" y="7278"/>
                </a:lnTo>
                <a:lnTo>
                  <a:pt x="12510" y="7396"/>
                </a:lnTo>
                <a:lnTo>
                  <a:pt x="10980" y="7278"/>
                </a:lnTo>
                <a:lnTo>
                  <a:pt x="9540" y="7043"/>
                </a:lnTo>
                <a:lnTo>
                  <a:pt x="10440" y="4050"/>
                </a:lnTo>
                <a:lnTo>
                  <a:pt x="11250" y="998"/>
                </a:lnTo>
                <a:lnTo>
                  <a:pt x="10080" y="939"/>
                </a:lnTo>
                <a:lnTo>
                  <a:pt x="9090" y="822"/>
                </a:lnTo>
                <a:lnTo>
                  <a:pt x="8010" y="704"/>
                </a:lnTo>
                <a:lnTo>
                  <a:pt x="7650" y="704"/>
                </a:lnTo>
                <a:lnTo>
                  <a:pt x="7200" y="939"/>
                </a:lnTo>
                <a:close/>
                <a:moveTo>
                  <a:pt x="3240" y="2935"/>
                </a:moveTo>
                <a:lnTo>
                  <a:pt x="3870" y="2465"/>
                </a:lnTo>
                <a:lnTo>
                  <a:pt x="4770" y="2054"/>
                </a:lnTo>
                <a:lnTo>
                  <a:pt x="5580" y="1585"/>
                </a:lnTo>
                <a:lnTo>
                  <a:pt x="6300" y="1115"/>
                </a:lnTo>
                <a:lnTo>
                  <a:pt x="5490" y="1350"/>
                </a:lnTo>
                <a:lnTo>
                  <a:pt x="4410" y="1702"/>
                </a:lnTo>
                <a:lnTo>
                  <a:pt x="3600" y="2230"/>
                </a:lnTo>
                <a:lnTo>
                  <a:pt x="3240" y="2935"/>
                </a:lnTo>
                <a:close/>
                <a:moveTo>
                  <a:pt x="3780" y="3580"/>
                </a:moveTo>
                <a:lnTo>
                  <a:pt x="4590" y="3346"/>
                </a:lnTo>
                <a:lnTo>
                  <a:pt x="5490" y="3052"/>
                </a:lnTo>
                <a:lnTo>
                  <a:pt x="5760" y="2700"/>
                </a:lnTo>
                <a:lnTo>
                  <a:pt x="5760" y="2113"/>
                </a:lnTo>
                <a:lnTo>
                  <a:pt x="5130" y="2465"/>
                </a:lnTo>
                <a:lnTo>
                  <a:pt x="4410" y="2817"/>
                </a:lnTo>
                <a:lnTo>
                  <a:pt x="3870" y="3170"/>
                </a:lnTo>
                <a:lnTo>
                  <a:pt x="3780" y="3346"/>
                </a:lnTo>
                <a:lnTo>
                  <a:pt x="3780" y="3580"/>
                </a:lnTo>
                <a:close/>
                <a:moveTo>
                  <a:pt x="13680" y="3287"/>
                </a:moveTo>
                <a:lnTo>
                  <a:pt x="14220" y="2700"/>
                </a:lnTo>
                <a:lnTo>
                  <a:pt x="14850" y="2230"/>
                </a:lnTo>
                <a:lnTo>
                  <a:pt x="14220" y="2230"/>
                </a:lnTo>
                <a:lnTo>
                  <a:pt x="13680" y="2465"/>
                </a:lnTo>
                <a:lnTo>
                  <a:pt x="13500" y="2817"/>
                </a:lnTo>
                <a:lnTo>
                  <a:pt x="13680" y="3287"/>
                </a:lnTo>
                <a:close/>
                <a:moveTo>
                  <a:pt x="14580" y="3346"/>
                </a:moveTo>
                <a:lnTo>
                  <a:pt x="15030" y="3287"/>
                </a:lnTo>
                <a:lnTo>
                  <a:pt x="15750" y="3052"/>
                </a:lnTo>
                <a:lnTo>
                  <a:pt x="16110" y="2700"/>
                </a:lnTo>
                <a:lnTo>
                  <a:pt x="16110" y="2465"/>
                </a:lnTo>
                <a:lnTo>
                  <a:pt x="15930" y="2230"/>
                </a:lnTo>
                <a:lnTo>
                  <a:pt x="15570" y="2583"/>
                </a:lnTo>
                <a:lnTo>
                  <a:pt x="15030" y="2817"/>
                </a:lnTo>
                <a:lnTo>
                  <a:pt x="14580" y="3170"/>
                </a:lnTo>
                <a:lnTo>
                  <a:pt x="14580" y="3346"/>
                </a:lnTo>
                <a:close/>
                <a:moveTo>
                  <a:pt x="15030" y="4167"/>
                </a:moveTo>
                <a:lnTo>
                  <a:pt x="15210" y="4050"/>
                </a:lnTo>
                <a:lnTo>
                  <a:pt x="15570" y="4050"/>
                </a:lnTo>
                <a:lnTo>
                  <a:pt x="15570" y="3698"/>
                </a:lnTo>
                <a:lnTo>
                  <a:pt x="15210" y="3933"/>
                </a:lnTo>
                <a:lnTo>
                  <a:pt x="15030" y="3933"/>
                </a:lnTo>
                <a:lnTo>
                  <a:pt x="15030" y="4167"/>
                </a:lnTo>
                <a:close/>
                <a:moveTo>
                  <a:pt x="4410" y="4402"/>
                </a:moveTo>
                <a:lnTo>
                  <a:pt x="5130" y="4285"/>
                </a:lnTo>
                <a:lnTo>
                  <a:pt x="5490" y="3933"/>
                </a:lnTo>
                <a:lnTo>
                  <a:pt x="4950" y="4050"/>
                </a:lnTo>
                <a:lnTo>
                  <a:pt x="4410" y="4402"/>
                </a:lnTo>
                <a:close/>
                <a:moveTo>
                  <a:pt x="2700" y="4813"/>
                </a:moveTo>
                <a:lnTo>
                  <a:pt x="2880" y="4578"/>
                </a:lnTo>
                <a:lnTo>
                  <a:pt x="3060" y="4520"/>
                </a:lnTo>
                <a:lnTo>
                  <a:pt x="3240" y="4402"/>
                </a:lnTo>
                <a:lnTo>
                  <a:pt x="3240" y="4285"/>
                </a:lnTo>
                <a:lnTo>
                  <a:pt x="2700" y="4285"/>
                </a:lnTo>
                <a:lnTo>
                  <a:pt x="2520" y="4520"/>
                </a:lnTo>
                <a:lnTo>
                  <a:pt x="2520" y="4696"/>
                </a:lnTo>
                <a:lnTo>
                  <a:pt x="2700" y="4813"/>
                </a:lnTo>
                <a:close/>
                <a:moveTo>
                  <a:pt x="14400" y="5635"/>
                </a:moveTo>
                <a:lnTo>
                  <a:pt x="14760" y="5517"/>
                </a:lnTo>
                <a:lnTo>
                  <a:pt x="15210" y="5400"/>
                </a:lnTo>
                <a:lnTo>
                  <a:pt x="15570" y="5165"/>
                </a:lnTo>
                <a:lnTo>
                  <a:pt x="15570" y="4813"/>
                </a:lnTo>
                <a:lnTo>
                  <a:pt x="15210" y="5165"/>
                </a:lnTo>
                <a:lnTo>
                  <a:pt x="14850" y="5283"/>
                </a:lnTo>
                <a:lnTo>
                  <a:pt x="14580" y="5517"/>
                </a:lnTo>
                <a:lnTo>
                  <a:pt x="14400" y="5635"/>
                </a:lnTo>
                <a:close/>
                <a:moveTo>
                  <a:pt x="1980" y="6750"/>
                </a:moveTo>
                <a:lnTo>
                  <a:pt x="2880" y="6633"/>
                </a:lnTo>
                <a:lnTo>
                  <a:pt x="3600" y="6398"/>
                </a:lnTo>
                <a:lnTo>
                  <a:pt x="4950" y="5928"/>
                </a:lnTo>
                <a:lnTo>
                  <a:pt x="5130" y="5517"/>
                </a:lnTo>
                <a:lnTo>
                  <a:pt x="5130" y="4930"/>
                </a:lnTo>
                <a:lnTo>
                  <a:pt x="3600" y="5811"/>
                </a:lnTo>
                <a:lnTo>
                  <a:pt x="2700" y="6280"/>
                </a:lnTo>
                <a:lnTo>
                  <a:pt x="1980" y="6750"/>
                </a:lnTo>
                <a:close/>
                <a:moveTo>
                  <a:pt x="13680" y="5400"/>
                </a:moveTo>
                <a:lnTo>
                  <a:pt x="13680" y="5165"/>
                </a:lnTo>
                <a:lnTo>
                  <a:pt x="13860" y="5165"/>
                </a:lnTo>
                <a:lnTo>
                  <a:pt x="13860" y="4930"/>
                </a:lnTo>
                <a:lnTo>
                  <a:pt x="13500" y="4930"/>
                </a:lnTo>
                <a:lnTo>
                  <a:pt x="13500" y="5283"/>
                </a:lnTo>
                <a:lnTo>
                  <a:pt x="13680" y="5400"/>
                </a:lnTo>
                <a:close/>
                <a:moveTo>
                  <a:pt x="1980" y="5811"/>
                </a:moveTo>
                <a:lnTo>
                  <a:pt x="2520" y="5635"/>
                </a:lnTo>
                <a:lnTo>
                  <a:pt x="2160" y="5400"/>
                </a:lnTo>
                <a:lnTo>
                  <a:pt x="2160" y="5635"/>
                </a:lnTo>
                <a:lnTo>
                  <a:pt x="1980" y="5811"/>
                </a:lnTo>
                <a:close/>
                <a:moveTo>
                  <a:pt x="14760" y="6515"/>
                </a:moveTo>
                <a:lnTo>
                  <a:pt x="15030" y="6515"/>
                </a:lnTo>
                <a:lnTo>
                  <a:pt x="15390" y="6398"/>
                </a:lnTo>
                <a:lnTo>
                  <a:pt x="15570" y="6280"/>
                </a:lnTo>
                <a:lnTo>
                  <a:pt x="15570" y="5928"/>
                </a:lnTo>
                <a:lnTo>
                  <a:pt x="15210" y="6046"/>
                </a:lnTo>
                <a:lnTo>
                  <a:pt x="15030" y="6163"/>
                </a:lnTo>
                <a:lnTo>
                  <a:pt x="14760" y="6515"/>
                </a:lnTo>
                <a:close/>
                <a:moveTo>
                  <a:pt x="2340" y="7983"/>
                </a:moveTo>
                <a:lnTo>
                  <a:pt x="3060" y="7983"/>
                </a:lnTo>
                <a:lnTo>
                  <a:pt x="3780" y="7748"/>
                </a:lnTo>
                <a:lnTo>
                  <a:pt x="4230" y="7278"/>
                </a:lnTo>
                <a:lnTo>
                  <a:pt x="4410" y="7043"/>
                </a:lnTo>
                <a:lnTo>
                  <a:pt x="4410" y="6867"/>
                </a:lnTo>
                <a:lnTo>
                  <a:pt x="2340" y="7983"/>
                </a:lnTo>
                <a:close/>
                <a:moveTo>
                  <a:pt x="1530" y="8159"/>
                </a:moveTo>
                <a:lnTo>
                  <a:pt x="1890" y="7748"/>
                </a:lnTo>
                <a:lnTo>
                  <a:pt x="2340" y="7278"/>
                </a:lnTo>
                <a:lnTo>
                  <a:pt x="1530" y="7278"/>
                </a:lnTo>
                <a:lnTo>
                  <a:pt x="1530" y="7513"/>
                </a:lnTo>
                <a:lnTo>
                  <a:pt x="1350" y="7748"/>
                </a:lnTo>
                <a:lnTo>
                  <a:pt x="1350" y="7983"/>
                </a:lnTo>
                <a:lnTo>
                  <a:pt x="1530" y="8159"/>
                </a:lnTo>
                <a:close/>
                <a:moveTo>
                  <a:pt x="810" y="10096"/>
                </a:moveTo>
                <a:lnTo>
                  <a:pt x="1980" y="9861"/>
                </a:lnTo>
                <a:lnTo>
                  <a:pt x="2880" y="9391"/>
                </a:lnTo>
                <a:lnTo>
                  <a:pt x="3420" y="9215"/>
                </a:lnTo>
                <a:lnTo>
                  <a:pt x="3780" y="8863"/>
                </a:lnTo>
                <a:lnTo>
                  <a:pt x="3870" y="8511"/>
                </a:lnTo>
                <a:lnTo>
                  <a:pt x="4050" y="8159"/>
                </a:lnTo>
                <a:lnTo>
                  <a:pt x="3240" y="8628"/>
                </a:lnTo>
                <a:lnTo>
                  <a:pt x="2340" y="9098"/>
                </a:lnTo>
                <a:lnTo>
                  <a:pt x="1530" y="9509"/>
                </a:lnTo>
                <a:lnTo>
                  <a:pt x="810" y="10096"/>
                </a:lnTo>
                <a:close/>
                <a:moveTo>
                  <a:pt x="990" y="9098"/>
                </a:moveTo>
                <a:lnTo>
                  <a:pt x="1170" y="9098"/>
                </a:lnTo>
                <a:lnTo>
                  <a:pt x="1350" y="8980"/>
                </a:lnTo>
                <a:lnTo>
                  <a:pt x="1530" y="8980"/>
                </a:lnTo>
                <a:lnTo>
                  <a:pt x="1350" y="8746"/>
                </a:lnTo>
                <a:lnTo>
                  <a:pt x="1170" y="8628"/>
                </a:lnTo>
                <a:lnTo>
                  <a:pt x="1170" y="8746"/>
                </a:lnTo>
                <a:lnTo>
                  <a:pt x="990" y="8863"/>
                </a:lnTo>
                <a:lnTo>
                  <a:pt x="990" y="9098"/>
                </a:lnTo>
                <a:close/>
                <a:moveTo>
                  <a:pt x="810" y="11211"/>
                </a:moveTo>
                <a:lnTo>
                  <a:pt x="990" y="10976"/>
                </a:lnTo>
                <a:lnTo>
                  <a:pt x="1170" y="10859"/>
                </a:lnTo>
                <a:lnTo>
                  <a:pt x="1530" y="10741"/>
                </a:lnTo>
                <a:lnTo>
                  <a:pt x="1530" y="10507"/>
                </a:lnTo>
                <a:lnTo>
                  <a:pt x="1170" y="10507"/>
                </a:lnTo>
                <a:lnTo>
                  <a:pt x="810" y="10741"/>
                </a:lnTo>
                <a:lnTo>
                  <a:pt x="630" y="10976"/>
                </a:lnTo>
                <a:lnTo>
                  <a:pt x="810" y="11211"/>
                </a:lnTo>
                <a:close/>
                <a:moveTo>
                  <a:pt x="3780" y="11446"/>
                </a:moveTo>
                <a:lnTo>
                  <a:pt x="5130" y="11093"/>
                </a:lnTo>
                <a:lnTo>
                  <a:pt x="5580" y="10859"/>
                </a:lnTo>
                <a:lnTo>
                  <a:pt x="6120" y="10624"/>
                </a:lnTo>
                <a:lnTo>
                  <a:pt x="5310" y="10624"/>
                </a:lnTo>
                <a:lnTo>
                  <a:pt x="4590" y="10741"/>
                </a:lnTo>
                <a:lnTo>
                  <a:pt x="4050" y="10976"/>
                </a:lnTo>
                <a:lnTo>
                  <a:pt x="3780" y="11446"/>
                </a:lnTo>
                <a:close/>
                <a:moveTo>
                  <a:pt x="7470" y="10624"/>
                </a:moveTo>
                <a:lnTo>
                  <a:pt x="7380" y="10976"/>
                </a:lnTo>
                <a:lnTo>
                  <a:pt x="7020" y="11211"/>
                </a:lnTo>
                <a:lnTo>
                  <a:pt x="6660" y="11622"/>
                </a:lnTo>
                <a:lnTo>
                  <a:pt x="8370" y="11328"/>
                </a:lnTo>
                <a:lnTo>
                  <a:pt x="9270" y="11093"/>
                </a:lnTo>
                <a:lnTo>
                  <a:pt x="9720" y="10624"/>
                </a:lnTo>
                <a:lnTo>
                  <a:pt x="7470" y="10624"/>
                </a:lnTo>
                <a:close/>
                <a:moveTo>
                  <a:pt x="9360" y="11739"/>
                </a:moveTo>
                <a:lnTo>
                  <a:pt x="10800" y="11328"/>
                </a:lnTo>
                <a:lnTo>
                  <a:pt x="11970" y="10859"/>
                </a:lnTo>
                <a:lnTo>
                  <a:pt x="11250" y="10741"/>
                </a:lnTo>
                <a:lnTo>
                  <a:pt x="10440" y="10741"/>
                </a:lnTo>
                <a:lnTo>
                  <a:pt x="10440" y="11093"/>
                </a:lnTo>
                <a:lnTo>
                  <a:pt x="10080" y="11328"/>
                </a:lnTo>
                <a:lnTo>
                  <a:pt x="9540" y="11446"/>
                </a:lnTo>
                <a:lnTo>
                  <a:pt x="9360" y="11739"/>
                </a:lnTo>
                <a:close/>
                <a:moveTo>
                  <a:pt x="11250" y="12209"/>
                </a:moveTo>
                <a:lnTo>
                  <a:pt x="12960" y="11622"/>
                </a:lnTo>
                <a:lnTo>
                  <a:pt x="13860" y="11211"/>
                </a:lnTo>
                <a:lnTo>
                  <a:pt x="14400" y="10741"/>
                </a:lnTo>
                <a:lnTo>
                  <a:pt x="13860" y="10741"/>
                </a:lnTo>
                <a:lnTo>
                  <a:pt x="13320" y="10859"/>
                </a:lnTo>
                <a:lnTo>
                  <a:pt x="12510" y="11211"/>
                </a:lnTo>
                <a:lnTo>
                  <a:pt x="11790" y="11739"/>
                </a:lnTo>
                <a:lnTo>
                  <a:pt x="11250" y="12209"/>
                </a:lnTo>
                <a:close/>
                <a:moveTo>
                  <a:pt x="4410" y="11857"/>
                </a:moveTo>
                <a:lnTo>
                  <a:pt x="5130" y="11857"/>
                </a:lnTo>
                <a:lnTo>
                  <a:pt x="5310" y="11622"/>
                </a:lnTo>
                <a:lnTo>
                  <a:pt x="5310" y="11563"/>
                </a:lnTo>
                <a:lnTo>
                  <a:pt x="4950" y="11622"/>
                </a:lnTo>
                <a:lnTo>
                  <a:pt x="4410" y="11857"/>
                </a:lnTo>
                <a:close/>
                <a:moveTo>
                  <a:pt x="12960" y="12678"/>
                </a:moveTo>
                <a:lnTo>
                  <a:pt x="13680" y="12443"/>
                </a:lnTo>
                <a:lnTo>
                  <a:pt x="14040" y="12209"/>
                </a:lnTo>
                <a:lnTo>
                  <a:pt x="14580" y="12091"/>
                </a:lnTo>
                <a:lnTo>
                  <a:pt x="14580" y="11857"/>
                </a:lnTo>
                <a:lnTo>
                  <a:pt x="14400" y="11739"/>
                </a:lnTo>
                <a:lnTo>
                  <a:pt x="14220" y="11739"/>
                </a:lnTo>
                <a:lnTo>
                  <a:pt x="14040" y="12091"/>
                </a:lnTo>
                <a:lnTo>
                  <a:pt x="13680" y="12326"/>
                </a:lnTo>
                <a:lnTo>
                  <a:pt x="12960" y="12678"/>
                </a:lnTo>
                <a:close/>
                <a:moveTo>
                  <a:pt x="11970" y="12854"/>
                </a:moveTo>
                <a:lnTo>
                  <a:pt x="12150" y="12561"/>
                </a:lnTo>
                <a:lnTo>
                  <a:pt x="12510" y="12326"/>
                </a:lnTo>
                <a:lnTo>
                  <a:pt x="11790" y="12561"/>
                </a:lnTo>
                <a:lnTo>
                  <a:pt x="11790" y="12678"/>
                </a:lnTo>
                <a:lnTo>
                  <a:pt x="11970" y="12854"/>
                </a:lnTo>
                <a:close/>
                <a:moveTo>
                  <a:pt x="12330" y="14322"/>
                </a:moveTo>
                <a:lnTo>
                  <a:pt x="12960" y="14087"/>
                </a:lnTo>
                <a:lnTo>
                  <a:pt x="13320" y="14028"/>
                </a:lnTo>
                <a:lnTo>
                  <a:pt x="14400" y="13676"/>
                </a:lnTo>
                <a:lnTo>
                  <a:pt x="14580" y="13207"/>
                </a:lnTo>
                <a:lnTo>
                  <a:pt x="14580" y="13089"/>
                </a:lnTo>
                <a:lnTo>
                  <a:pt x="14400" y="12854"/>
                </a:lnTo>
                <a:lnTo>
                  <a:pt x="13320" y="13559"/>
                </a:lnTo>
                <a:lnTo>
                  <a:pt x="12690" y="13911"/>
                </a:lnTo>
                <a:lnTo>
                  <a:pt x="12330" y="14322"/>
                </a:lnTo>
                <a:close/>
                <a:moveTo>
                  <a:pt x="12510" y="15672"/>
                </a:moveTo>
                <a:lnTo>
                  <a:pt x="13320" y="15437"/>
                </a:lnTo>
                <a:lnTo>
                  <a:pt x="14220" y="15202"/>
                </a:lnTo>
                <a:lnTo>
                  <a:pt x="14400" y="15026"/>
                </a:lnTo>
                <a:lnTo>
                  <a:pt x="14580" y="14791"/>
                </a:lnTo>
                <a:lnTo>
                  <a:pt x="14580" y="14557"/>
                </a:lnTo>
                <a:lnTo>
                  <a:pt x="14400" y="14204"/>
                </a:lnTo>
                <a:lnTo>
                  <a:pt x="13320" y="14909"/>
                </a:lnTo>
                <a:lnTo>
                  <a:pt x="12510" y="15672"/>
                </a:lnTo>
                <a:close/>
                <a:moveTo>
                  <a:pt x="12690" y="17022"/>
                </a:moveTo>
                <a:lnTo>
                  <a:pt x="14760" y="16435"/>
                </a:lnTo>
                <a:lnTo>
                  <a:pt x="14580" y="16024"/>
                </a:lnTo>
                <a:lnTo>
                  <a:pt x="14580" y="15789"/>
                </a:lnTo>
                <a:lnTo>
                  <a:pt x="14400" y="15672"/>
                </a:lnTo>
                <a:lnTo>
                  <a:pt x="13860" y="16141"/>
                </a:lnTo>
                <a:lnTo>
                  <a:pt x="13500" y="16376"/>
                </a:lnTo>
                <a:lnTo>
                  <a:pt x="12960" y="16670"/>
                </a:lnTo>
                <a:lnTo>
                  <a:pt x="12690" y="17022"/>
                </a:lnTo>
                <a:close/>
                <a:moveTo>
                  <a:pt x="11970" y="16670"/>
                </a:moveTo>
                <a:lnTo>
                  <a:pt x="12150" y="16552"/>
                </a:lnTo>
                <a:lnTo>
                  <a:pt x="12150" y="16435"/>
                </a:lnTo>
                <a:lnTo>
                  <a:pt x="12330" y="16376"/>
                </a:lnTo>
                <a:lnTo>
                  <a:pt x="12330" y="16259"/>
                </a:lnTo>
                <a:lnTo>
                  <a:pt x="12150" y="16141"/>
                </a:lnTo>
                <a:lnTo>
                  <a:pt x="11790" y="16141"/>
                </a:lnTo>
                <a:lnTo>
                  <a:pt x="11790" y="16552"/>
                </a:lnTo>
                <a:lnTo>
                  <a:pt x="11970" y="16670"/>
                </a:lnTo>
                <a:close/>
                <a:moveTo>
                  <a:pt x="12690" y="18254"/>
                </a:moveTo>
                <a:lnTo>
                  <a:pt x="13320" y="17902"/>
                </a:lnTo>
                <a:lnTo>
                  <a:pt x="14400" y="17667"/>
                </a:lnTo>
                <a:lnTo>
                  <a:pt x="14400" y="17257"/>
                </a:lnTo>
                <a:lnTo>
                  <a:pt x="13320" y="17667"/>
                </a:lnTo>
                <a:lnTo>
                  <a:pt x="12870" y="18020"/>
                </a:lnTo>
                <a:lnTo>
                  <a:pt x="12690" y="18254"/>
                </a:lnTo>
                <a:close/>
                <a:moveTo>
                  <a:pt x="13500" y="19604"/>
                </a:moveTo>
                <a:lnTo>
                  <a:pt x="14040" y="19252"/>
                </a:lnTo>
                <a:lnTo>
                  <a:pt x="14400" y="19252"/>
                </a:lnTo>
                <a:lnTo>
                  <a:pt x="14400" y="18254"/>
                </a:lnTo>
                <a:lnTo>
                  <a:pt x="13860" y="18489"/>
                </a:lnTo>
                <a:lnTo>
                  <a:pt x="13680" y="18724"/>
                </a:lnTo>
                <a:lnTo>
                  <a:pt x="14040" y="18783"/>
                </a:lnTo>
                <a:lnTo>
                  <a:pt x="14220" y="18783"/>
                </a:lnTo>
                <a:lnTo>
                  <a:pt x="14220" y="19017"/>
                </a:lnTo>
                <a:lnTo>
                  <a:pt x="13500" y="19487"/>
                </a:lnTo>
                <a:lnTo>
                  <a:pt x="13500" y="19604"/>
                </a:lnTo>
                <a:close/>
                <a:moveTo>
                  <a:pt x="15930" y="19604"/>
                </a:moveTo>
                <a:lnTo>
                  <a:pt x="15930" y="19839"/>
                </a:lnTo>
                <a:lnTo>
                  <a:pt x="15570" y="20015"/>
                </a:lnTo>
                <a:lnTo>
                  <a:pt x="15210" y="20250"/>
                </a:lnTo>
                <a:lnTo>
                  <a:pt x="15210" y="20485"/>
                </a:lnTo>
                <a:lnTo>
                  <a:pt x="16470" y="20133"/>
                </a:lnTo>
                <a:lnTo>
                  <a:pt x="17280" y="19604"/>
                </a:lnTo>
                <a:lnTo>
                  <a:pt x="17100" y="19487"/>
                </a:lnTo>
                <a:lnTo>
                  <a:pt x="16740" y="19487"/>
                </a:lnTo>
                <a:lnTo>
                  <a:pt x="15930" y="19604"/>
                </a:lnTo>
                <a:close/>
                <a:moveTo>
                  <a:pt x="18360" y="19839"/>
                </a:moveTo>
                <a:lnTo>
                  <a:pt x="18630" y="19722"/>
                </a:lnTo>
                <a:lnTo>
                  <a:pt x="18630" y="19604"/>
                </a:lnTo>
                <a:lnTo>
                  <a:pt x="18810" y="19487"/>
                </a:lnTo>
                <a:lnTo>
                  <a:pt x="18180" y="19487"/>
                </a:lnTo>
                <a:lnTo>
                  <a:pt x="18180" y="19839"/>
                </a:lnTo>
                <a:lnTo>
                  <a:pt x="18360" y="19839"/>
                </a:lnTo>
                <a:close/>
                <a:moveTo>
                  <a:pt x="12330" y="21072"/>
                </a:moveTo>
                <a:lnTo>
                  <a:pt x="12960" y="21072"/>
                </a:lnTo>
                <a:lnTo>
                  <a:pt x="13500" y="21130"/>
                </a:lnTo>
                <a:lnTo>
                  <a:pt x="14220" y="20367"/>
                </a:lnTo>
                <a:lnTo>
                  <a:pt x="14760" y="19957"/>
                </a:lnTo>
                <a:lnTo>
                  <a:pt x="15210" y="19604"/>
                </a:lnTo>
                <a:lnTo>
                  <a:pt x="14400" y="19957"/>
                </a:lnTo>
                <a:lnTo>
                  <a:pt x="13680" y="20250"/>
                </a:lnTo>
                <a:lnTo>
                  <a:pt x="12870" y="20602"/>
                </a:lnTo>
                <a:lnTo>
                  <a:pt x="12330" y="21072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75" name="Shape 275"/>
          <p:cNvSpPr/>
          <p:nvPr/>
        </p:nvSpPr>
        <p:spPr>
          <a:xfrm>
            <a:off x="7107797" y="2948590"/>
            <a:ext cx="3771729" cy="805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4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Aims</a:t>
            </a:r>
          </a:p>
        </p:txBody>
      </p:sp>
      <p:grpSp>
        <p:nvGrpSpPr>
          <p:cNvPr id="339" name="Group 339"/>
          <p:cNvGrpSpPr/>
          <p:nvPr/>
        </p:nvGrpSpPr>
        <p:grpSpPr>
          <a:xfrm>
            <a:off x="7264983" y="3724286"/>
            <a:ext cx="3457356" cy="49129"/>
            <a:chOff x="0" y="0"/>
            <a:chExt cx="3457354" cy="49128"/>
          </a:xfrm>
        </p:grpSpPr>
        <p:sp>
          <p:nvSpPr>
            <p:cNvPr id="276" name="Shape 276"/>
            <p:cNvSpPr/>
            <p:nvPr/>
          </p:nvSpPr>
          <p:spPr>
            <a:xfrm>
              <a:off x="0" y="6631"/>
              <a:ext cx="2025076" cy="40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088" y="5400"/>
                  </a:moveTo>
                  <a:cubicBezTo>
                    <a:pt x="12088" y="5400"/>
                    <a:pt x="12088" y="5400"/>
                    <a:pt x="12088" y="5400"/>
                  </a:cubicBezTo>
                  <a:cubicBezTo>
                    <a:pt x="12088" y="5400"/>
                    <a:pt x="12088" y="8100"/>
                    <a:pt x="12088" y="8100"/>
                  </a:cubicBezTo>
                  <a:cubicBezTo>
                    <a:pt x="12088" y="8100"/>
                    <a:pt x="11989" y="5400"/>
                    <a:pt x="11989" y="5400"/>
                  </a:cubicBezTo>
                  <a:cubicBezTo>
                    <a:pt x="11989" y="5400"/>
                    <a:pt x="11989" y="5400"/>
                    <a:pt x="11890" y="8100"/>
                  </a:cubicBezTo>
                  <a:cubicBezTo>
                    <a:pt x="11890" y="8100"/>
                    <a:pt x="11890" y="8100"/>
                    <a:pt x="11890" y="8100"/>
                  </a:cubicBezTo>
                  <a:cubicBezTo>
                    <a:pt x="11989" y="8100"/>
                    <a:pt x="11989" y="8100"/>
                    <a:pt x="12088" y="8100"/>
                  </a:cubicBezTo>
                  <a:cubicBezTo>
                    <a:pt x="12088" y="10800"/>
                    <a:pt x="12088" y="8100"/>
                    <a:pt x="12088" y="8100"/>
                  </a:cubicBezTo>
                  <a:cubicBezTo>
                    <a:pt x="12088" y="8100"/>
                    <a:pt x="12088" y="8100"/>
                    <a:pt x="12088" y="8100"/>
                  </a:cubicBezTo>
                  <a:cubicBezTo>
                    <a:pt x="12187" y="5400"/>
                    <a:pt x="12187" y="5400"/>
                    <a:pt x="12187" y="5400"/>
                  </a:cubicBezTo>
                  <a:cubicBezTo>
                    <a:pt x="12187" y="5400"/>
                    <a:pt x="12187" y="5400"/>
                    <a:pt x="12187" y="5400"/>
                  </a:cubicBezTo>
                  <a:cubicBezTo>
                    <a:pt x="12187" y="5400"/>
                    <a:pt x="12187" y="5400"/>
                    <a:pt x="12286" y="5400"/>
                  </a:cubicBezTo>
                  <a:cubicBezTo>
                    <a:pt x="12286" y="5400"/>
                    <a:pt x="12286" y="5400"/>
                    <a:pt x="12286" y="5400"/>
                  </a:cubicBezTo>
                  <a:cubicBezTo>
                    <a:pt x="12286" y="5400"/>
                    <a:pt x="12286" y="8100"/>
                    <a:pt x="12286" y="5400"/>
                  </a:cubicBezTo>
                  <a:cubicBezTo>
                    <a:pt x="12385" y="5400"/>
                    <a:pt x="12385" y="5400"/>
                    <a:pt x="12484" y="5400"/>
                  </a:cubicBezTo>
                  <a:cubicBezTo>
                    <a:pt x="12484" y="5400"/>
                    <a:pt x="12484" y="5400"/>
                    <a:pt x="12484" y="5400"/>
                  </a:cubicBezTo>
                  <a:cubicBezTo>
                    <a:pt x="12484" y="5400"/>
                    <a:pt x="12484" y="8100"/>
                    <a:pt x="12484" y="8100"/>
                  </a:cubicBezTo>
                  <a:cubicBezTo>
                    <a:pt x="12484" y="8100"/>
                    <a:pt x="12484" y="8100"/>
                    <a:pt x="12484" y="8100"/>
                  </a:cubicBezTo>
                  <a:cubicBezTo>
                    <a:pt x="12484" y="8100"/>
                    <a:pt x="12484" y="8100"/>
                    <a:pt x="12583" y="8100"/>
                  </a:cubicBezTo>
                  <a:cubicBezTo>
                    <a:pt x="12583" y="8100"/>
                    <a:pt x="12583" y="5400"/>
                    <a:pt x="12583" y="5400"/>
                  </a:cubicBezTo>
                  <a:cubicBezTo>
                    <a:pt x="12683" y="2700"/>
                    <a:pt x="12683" y="2700"/>
                    <a:pt x="12782" y="2700"/>
                  </a:cubicBezTo>
                  <a:cubicBezTo>
                    <a:pt x="12782" y="2700"/>
                    <a:pt x="12782" y="2700"/>
                    <a:pt x="12782" y="2700"/>
                  </a:cubicBezTo>
                  <a:cubicBezTo>
                    <a:pt x="12881" y="2700"/>
                    <a:pt x="12881" y="2700"/>
                    <a:pt x="12881" y="2700"/>
                  </a:cubicBezTo>
                  <a:cubicBezTo>
                    <a:pt x="12881" y="5400"/>
                    <a:pt x="12881" y="5400"/>
                    <a:pt x="12881" y="8100"/>
                  </a:cubicBezTo>
                  <a:cubicBezTo>
                    <a:pt x="12881" y="5400"/>
                    <a:pt x="12881" y="5400"/>
                    <a:pt x="12881" y="5400"/>
                  </a:cubicBezTo>
                  <a:cubicBezTo>
                    <a:pt x="12881" y="5400"/>
                    <a:pt x="12881" y="5400"/>
                    <a:pt x="12881" y="5400"/>
                  </a:cubicBezTo>
                  <a:cubicBezTo>
                    <a:pt x="12881" y="5400"/>
                    <a:pt x="12782" y="5400"/>
                    <a:pt x="12782" y="5400"/>
                  </a:cubicBezTo>
                  <a:cubicBezTo>
                    <a:pt x="12782" y="5400"/>
                    <a:pt x="12782" y="5400"/>
                    <a:pt x="12782" y="5400"/>
                  </a:cubicBezTo>
                  <a:cubicBezTo>
                    <a:pt x="12782" y="5400"/>
                    <a:pt x="12782" y="8100"/>
                    <a:pt x="12782" y="8100"/>
                  </a:cubicBezTo>
                  <a:cubicBezTo>
                    <a:pt x="12782" y="8100"/>
                    <a:pt x="12782" y="8100"/>
                    <a:pt x="12782" y="8100"/>
                  </a:cubicBezTo>
                  <a:cubicBezTo>
                    <a:pt x="12881" y="8100"/>
                    <a:pt x="12881" y="5400"/>
                    <a:pt x="12881" y="5400"/>
                  </a:cubicBezTo>
                  <a:cubicBezTo>
                    <a:pt x="12881" y="5400"/>
                    <a:pt x="12782" y="8100"/>
                    <a:pt x="12881" y="8100"/>
                  </a:cubicBezTo>
                  <a:cubicBezTo>
                    <a:pt x="12881" y="8100"/>
                    <a:pt x="12980" y="10800"/>
                    <a:pt x="12980" y="8100"/>
                  </a:cubicBezTo>
                  <a:cubicBezTo>
                    <a:pt x="12980" y="8100"/>
                    <a:pt x="13079" y="8100"/>
                    <a:pt x="13079" y="5400"/>
                  </a:cubicBezTo>
                  <a:cubicBezTo>
                    <a:pt x="13079" y="5400"/>
                    <a:pt x="13079" y="5400"/>
                    <a:pt x="13079" y="2700"/>
                  </a:cubicBezTo>
                  <a:cubicBezTo>
                    <a:pt x="13079" y="2700"/>
                    <a:pt x="13079" y="2700"/>
                    <a:pt x="13079" y="2700"/>
                  </a:cubicBezTo>
                  <a:cubicBezTo>
                    <a:pt x="13079" y="2700"/>
                    <a:pt x="13079" y="2700"/>
                    <a:pt x="13079" y="2700"/>
                  </a:cubicBezTo>
                  <a:cubicBezTo>
                    <a:pt x="13079" y="5400"/>
                    <a:pt x="13079" y="5400"/>
                    <a:pt x="13079" y="8100"/>
                  </a:cubicBezTo>
                  <a:cubicBezTo>
                    <a:pt x="13079" y="8100"/>
                    <a:pt x="13079" y="8100"/>
                    <a:pt x="13079" y="8100"/>
                  </a:cubicBezTo>
                  <a:cubicBezTo>
                    <a:pt x="13079" y="8100"/>
                    <a:pt x="13079" y="10800"/>
                    <a:pt x="13079" y="10800"/>
                  </a:cubicBezTo>
                  <a:cubicBezTo>
                    <a:pt x="13079" y="10800"/>
                    <a:pt x="13178" y="10800"/>
                    <a:pt x="13178" y="10800"/>
                  </a:cubicBezTo>
                  <a:cubicBezTo>
                    <a:pt x="13178" y="10800"/>
                    <a:pt x="13277" y="10800"/>
                    <a:pt x="13277" y="13500"/>
                  </a:cubicBezTo>
                  <a:cubicBezTo>
                    <a:pt x="13277" y="13500"/>
                    <a:pt x="13277" y="13500"/>
                    <a:pt x="13277" y="13500"/>
                  </a:cubicBezTo>
                  <a:cubicBezTo>
                    <a:pt x="13277" y="10800"/>
                    <a:pt x="13277" y="13500"/>
                    <a:pt x="13277" y="13500"/>
                  </a:cubicBezTo>
                  <a:cubicBezTo>
                    <a:pt x="13277" y="10800"/>
                    <a:pt x="13277" y="10800"/>
                    <a:pt x="13277" y="10800"/>
                  </a:cubicBezTo>
                  <a:cubicBezTo>
                    <a:pt x="13277" y="8100"/>
                    <a:pt x="13178" y="8100"/>
                    <a:pt x="13178" y="8100"/>
                  </a:cubicBezTo>
                  <a:cubicBezTo>
                    <a:pt x="13178" y="8100"/>
                    <a:pt x="13178" y="8100"/>
                    <a:pt x="13079" y="8100"/>
                  </a:cubicBezTo>
                  <a:cubicBezTo>
                    <a:pt x="13178" y="8100"/>
                    <a:pt x="13178" y="8100"/>
                    <a:pt x="13178" y="8100"/>
                  </a:cubicBezTo>
                  <a:cubicBezTo>
                    <a:pt x="13178" y="8100"/>
                    <a:pt x="13178" y="5400"/>
                    <a:pt x="13277" y="5400"/>
                  </a:cubicBezTo>
                  <a:cubicBezTo>
                    <a:pt x="13277" y="5400"/>
                    <a:pt x="13178" y="2700"/>
                    <a:pt x="13178" y="2700"/>
                  </a:cubicBezTo>
                  <a:cubicBezTo>
                    <a:pt x="13277" y="2700"/>
                    <a:pt x="13277" y="2700"/>
                    <a:pt x="13277" y="2700"/>
                  </a:cubicBezTo>
                  <a:cubicBezTo>
                    <a:pt x="13277" y="2700"/>
                    <a:pt x="13376" y="2700"/>
                    <a:pt x="13376" y="2700"/>
                  </a:cubicBezTo>
                  <a:cubicBezTo>
                    <a:pt x="13376" y="2700"/>
                    <a:pt x="13475" y="2700"/>
                    <a:pt x="13475" y="2700"/>
                  </a:cubicBezTo>
                  <a:cubicBezTo>
                    <a:pt x="13574" y="2700"/>
                    <a:pt x="13673" y="2700"/>
                    <a:pt x="13772" y="5400"/>
                  </a:cubicBezTo>
                  <a:cubicBezTo>
                    <a:pt x="13772" y="2700"/>
                    <a:pt x="13872" y="2700"/>
                    <a:pt x="13872" y="2700"/>
                  </a:cubicBezTo>
                  <a:cubicBezTo>
                    <a:pt x="13872" y="2700"/>
                    <a:pt x="13872" y="2700"/>
                    <a:pt x="13872" y="2700"/>
                  </a:cubicBezTo>
                  <a:cubicBezTo>
                    <a:pt x="13971" y="2700"/>
                    <a:pt x="14070" y="2700"/>
                    <a:pt x="14169" y="2700"/>
                  </a:cubicBezTo>
                  <a:cubicBezTo>
                    <a:pt x="14169" y="2700"/>
                    <a:pt x="14169" y="2700"/>
                    <a:pt x="14169" y="5400"/>
                  </a:cubicBezTo>
                  <a:cubicBezTo>
                    <a:pt x="14169" y="5400"/>
                    <a:pt x="14169" y="5400"/>
                    <a:pt x="14169" y="5400"/>
                  </a:cubicBezTo>
                  <a:cubicBezTo>
                    <a:pt x="14070" y="5400"/>
                    <a:pt x="14070" y="5400"/>
                    <a:pt x="14070" y="5400"/>
                  </a:cubicBezTo>
                  <a:cubicBezTo>
                    <a:pt x="14070" y="2700"/>
                    <a:pt x="13971" y="2700"/>
                    <a:pt x="13971" y="2700"/>
                  </a:cubicBezTo>
                  <a:cubicBezTo>
                    <a:pt x="13971" y="2700"/>
                    <a:pt x="13971" y="2700"/>
                    <a:pt x="13971" y="2700"/>
                  </a:cubicBezTo>
                  <a:cubicBezTo>
                    <a:pt x="13971" y="5400"/>
                    <a:pt x="13971" y="5400"/>
                    <a:pt x="13971" y="5400"/>
                  </a:cubicBezTo>
                  <a:cubicBezTo>
                    <a:pt x="13971" y="5400"/>
                    <a:pt x="13971" y="5400"/>
                    <a:pt x="13971" y="5400"/>
                  </a:cubicBezTo>
                  <a:cubicBezTo>
                    <a:pt x="13971" y="5400"/>
                    <a:pt x="13971" y="5400"/>
                    <a:pt x="13971" y="5400"/>
                  </a:cubicBezTo>
                  <a:cubicBezTo>
                    <a:pt x="13971" y="5400"/>
                    <a:pt x="13971" y="8100"/>
                    <a:pt x="13971" y="8100"/>
                  </a:cubicBezTo>
                  <a:cubicBezTo>
                    <a:pt x="13971" y="5400"/>
                    <a:pt x="13971" y="5400"/>
                    <a:pt x="13971" y="5400"/>
                  </a:cubicBezTo>
                  <a:cubicBezTo>
                    <a:pt x="13872" y="5400"/>
                    <a:pt x="13872" y="5400"/>
                    <a:pt x="13872" y="5400"/>
                  </a:cubicBezTo>
                  <a:cubicBezTo>
                    <a:pt x="13872" y="5400"/>
                    <a:pt x="13872" y="5400"/>
                    <a:pt x="13872" y="5400"/>
                  </a:cubicBezTo>
                  <a:cubicBezTo>
                    <a:pt x="13872" y="5400"/>
                    <a:pt x="13872" y="8100"/>
                    <a:pt x="13872" y="8100"/>
                  </a:cubicBezTo>
                  <a:cubicBezTo>
                    <a:pt x="13772" y="8100"/>
                    <a:pt x="13772" y="10800"/>
                    <a:pt x="13772" y="13500"/>
                  </a:cubicBezTo>
                  <a:cubicBezTo>
                    <a:pt x="13772" y="13500"/>
                    <a:pt x="13772" y="13500"/>
                    <a:pt x="13772" y="16200"/>
                  </a:cubicBezTo>
                  <a:cubicBezTo>
                    <a:pt x="13772" y="16200"/>
                    <a:pt x="13872" y="16200"/>
                    <a:pt x="13872" y="16200"/>
                  </a:cubicBezTo>
                  <a:cubicBezTo>
                    <a:pt x="13872" y="16200"/>
                    <a:pt x="13872" y="16200"/>
                    <a:pt x="13872" y="16200"/>
                  </a:cubicBezTo>
                  <a:cubicBezTo>
                    <a:pt x="13872" y="16200"/>
                    <a:pt x="13872" y="16200"/>
                    <a:pt x="13872" y="16200"/>
                  </a:cubicBezTo>
                  <a:cubicBezTo>
                    <a:pt x="13872" y="16200"/>
                    <a:pt x="13872" y="16200"/>
                    <a:pt x="13872" y="16200"/>
                  </a:cubicBezTo>
                  <a:cubicBezTo>
                    <a:pt x="13872" y="13500"/>
                    <a:pt x="13872" y="13500"/>
                    <a:pt x="13872" y="10800"/>
                  </a:cubicBezTo>
                  <a:cubicBezTo>
                    <a:pt x="13872" y="10800"/>
                    <a:pt x="13971" y="10800"/>
                    <a:pt x="13971" y="10800"/>
                  </a:cubicBezTo>
                  <a:cubicBezTo>
                    <a:pt x="13971" y="10800"/>
                    <a:pt x="13971" y="10800"/>
                    <a:pt x="13971" y="10800"/>
                  </a:cubicBezTo>
                  <a:cubicBezTo>
                    <a:pt x="14070" y="10800"/>
                    <a:pt x="14070" y="10800"/>
                    <a:pt x="14169" y="10800"/>
                  </a:cubicBezTo>
                  <a:cubicBezTo>
                    <a:pt x="14169" y="10800"/>
                    <a:pt x="14169" y="10800"/>
                    <a:pt x="14169" y="10800"/>
                  </a:cubicBezTo>
                  <a:cubicBezTo>
                    <a:pt x="14169" y="10800"/>
                    <a:pt x="14169" y="10800"/>
                    <a:pt x="14169" y="10800"/>
                  </a:cubicBezTo>
                  <a:cubicBezTo>
                    <a:pt x="14169" y="10800"/>
                    <a:pt x="14169" y="10800"/>
                    <a:pt x="14169" y="8100"/>
                  </a:cubicBezTo>
                  <a:cubicBezTo>
                    <a:pt x="14169" y="8100"/>
                    <a:pt x="14169" y="8100"/>
                    <a:pt x="14169" y="8100"/>
                  </a:cubicBezTo>
                  <a:cubicBezTo>
                    <a:pt x="14268" y="8100"/>
                    <a:pt x="14268" y="8100"/>
                    <a:pt x="14268" y="8100"/>
                  </a:cubicBezTo>
                  <a:cubicBezTo>
                    <a:pt x="14268" y="5400"/>
                    <a:pt x="14268" y="5400"/>
                    <a:pt x="14367" y="5400"/>
                  </a:cubicBezTo>
                  <a:cubicBezTo>
                    <a:pt x="14367" y="5400"/>
                    <a:pt x="14367" y="5400"/>
                    <a:pt x="14367" y="2700"/>
                  </a:cubicBezTo>
                  <a:cubicBezTo>
                    <a:pt x="14367" y="2700"/>
                    <a:pt x="14367" y="2700"/>
                    <a:pt x="14466" y="2700"/>
                  </a:cubicBezTo>
                  <a:cubicBezTo>
                    <a:pt x="14466" y="2700"/>
                    <a:pt x="14565" y="2700"/>
                    <a:pt x="14565" y="2700"/>
                  </a:cubicBezTo>
                  <a:cubicBezTo>
                    <a:pt x="14664" y="2700"/>
                    <a:pt x="14664" y="2700"/>
                    <a:pt x="14763" y="2700"/>
                  </a:cubicBezTo>
                  <a:cubicBezTo>
                    <a:pt x="14763" y="2700"/>
                    <a:pt x="14862" y="2700"/>
                    <a:pt x="14862" y="2700"/>
                  </a:cubicBezTo>
                  <a:cubicBezTo>
                    <a:pt x="14862" y="2700"/>
                    <a:pt x="14862" y="2700"/>
                    <a:pt x="14862" y="2700"/>
                  </a:cubicBezTo>
                  <a:cubicBezTo>
                    <a:pt x="14862" y="2700"/>
                    <a:pt x="14862" y="2700"/>
                    <a:pt x="14862" y="2700"/>
                  </a:cubicBezTo>
                  <a:cubicBezTo>
                    <a:pt x="14862" y="5400"/>
                    <a:pt x="14862" y="5400"/>
                    <a:pt x="14862" y="5400"/>
                  </a:cubicBezTo>
                  <a:cubicBezTo>
                    <a:pt x="14862" y="5400"/>
                    <a:pt x="14961" y="5400"/>
                    <a:pt x="14961" y="5400"/>
                  </a:cubicBezTo>
                  <a:cubicBezTo>
                    <a:pt x="14961" y="5400"/>
                    <a:pt x="15061" y="5400"/>
                    <a:pt x="15061" y="5400"/>
                  </a:cubicBezTo>
                  <a:cubicBezTo>
                    <a:pt x="15061" y="2700"/>
                    <a:pt x="14961" y="2700"/>
                    <a:pt x="15061" y="2700"/>
                  </a:cubicBezTo>
                  <a:cubicBezTo>
                    <a:pt x="15061" y="2700"/>
                    <a:pt x="15061" y="2700"/>
                    <a:pt x="15061" y="2700"/>
                  </a:cubicBezTo>
                  <a:cubicBezTo>
                    <a:pt x="15061" y="5400"/>
                    <a:pt x="15061" y="5400"/>
                    <a:pt x="15160" y="5400"/>
                  </a:cubicBezTo>
                  <a:cubicBezTo>
                    <a:pt x="15160" y="5400"/>
                    <a:pt x="15160" y="2700"/>
                    <a:pt x="15160" y="2700"/>
                  </a:cubicBezTo>
                  <a:cubicBezTo>
                    <a:pt x="15160" y="2700"/>
                    <a:pt x="15160" y="2700"/>
                    <a:pt x="15160" y="2700"/>
                  </a:cubicBezTo>
                  <a:cubicBezTo>
                    <a:pt x="15160" y="2700"/>
                    <a:pt x="15160" y="2700"/>
                    <a:pt x="15160" y="2700"/>
                  </a:cubicBezTo>
                  <a:cubicBezTo>
                    <a:pt x="15160" y="2700"/>
                    <a:pt x="15259" y="2700"/>
                    <a:pt x="15259" y="2700"/>
                  </a:cubicBezTo>
                  <a:cubicBezTo>
                    <a:pt x="15259" y="2700"/>
                    <a:pt x="15259" y="5400"/>
                    <a:pt x="15259" y="5400"/>
                  </a:cubicBezTo>
                  <a:cubicBezTo>
                    <a:pt x="15259" y="5400"/>
                    <a:pt x="15259" y="5400"/>
                    <a:pt x="15358" y="5400"/>
                  </a:cubicBezTo>
                  <a:cubicBezTo>
                    <a:pt x="15358" y="8100"/>
                    <a:pt x="15358" y="8100"/>
                    <a:pt x="15457" y="8100"/>
                  </a:cubicBezTo>
                  <a:cubicBezTo>
                    <a:pt x="15358" y="8100"/>
                    <a:pt x="15358" y="8100"/>
                    <a:pt x="15358" y="8100"/>
                  </a:cubicBezTo>
                  <a:cubicBezTo>
                    <a:pt x="15358" y="8100"/>
                    <a:pt x="15358" y="10800"/>
                    <a:pt x="15358" y="10800"/>
                  </a:cubicBezTo>
                  <a:cubicBezTo>
                    <a:pt x="15358" y="10800"/>
                    <a:pt x="15358" y="10800"/>
                    <a:pt x="15358" y="10800"/>
                  </a:cubicBezTo>
                  <a:cubicBezTo>
                    <a:pt x="15358" y="10800"/>
                    <a:pt x="15358" y="10800"/>
                    <a:pt x="15358" y="13500"/>
                  </a:cubicBezTo>
                  <a:cubicBezTo>
                    <a:pt x="15358" y="13500"/>
                    <a:pt x="15358" y="13500"/>
                    <a:pt x="15358" y="13500"/>
                  </a:cubicBezTo>
                  <a:cubicBezTo>
                    <a:pt x="15358" y="10800"/>
                    <a:pt x="15358" y="10800"/>
                    <a:pt x="15358" y="10800"/>
                  </a:cubicBezTo>
                  <a:cubicBezTo>
                    <a:pt x="15358" y="10800"/>
                    <a:pt x="15358" y="10800"/>
                    <a:pt x="15358" y="10800"/>
                  </a:cubicBezTo>
                  <a:cubicBezTo>
                    <a:pt x="15457" y="10800"/>
                    <a:pt x="15457" y="10800"/>
                    <a:pt x="15457" y="10800"/>
                  </a:cubicBezTo>
                  <a:cubicBezTo>
                    <a:pt x="15457" y="10800"/>
                    <a:pt x="15556" y="10800"/>
                    <a:pt x="15556" y="10800"/>
                  </a:cubicBezTo>
                  <a:cubicBezTo>
                    <a:pt x="15556" y="10800"/>
                    <a:pt x="15556" y="10800"/>
                    <a:pt x="15655" y="10800"/>
                  </a:cubicBezTo>
                  <a:cubicBezTo>
                    <a:pt x="15655" y="10800"/>
                    <a:pt x="15655" y="8100"/>
                    <a:pt x="15655" y="8100"/>
                  </a:cubicBezTo>
                  <a:cubicBezTo>
                    <a:pt x="15655" y="8100"/>
                    <a:pt x="15655" y="8100"/>
                    <a:pt x="15655" y="8100"/>
                  </a:cubicBezTo>
                  <a:cubicBezTo>
                    <a:pt x="15655" y="8100"/>
                    <a:pt x="15556" y="8100"/>
                    <a:pt x="15556" y="8100"/>
                  </a:cubicBezTo>
                  <a:cubicBezTo>
                    <a:pt x="15556" y="5400"/>
                    <a:pt x="15556" y="5400"/>
                    <a:pt x="15457" y="5400"/>
                  </a:cubicBezTo>
                  <a:cubicBezTo>
                    <a:pt x="15457" y="5400"/>
                    <a:pt x="15457" y="5400"/>
                    <a:pt x="15457" y="8100"/>
                  </a:cubicBezTo>
                  <a:cubicBezTo>
                    <a:pt x="15457" y="8100"/>
                    <a:pt x="15457" y="8100"/>
                    <a:pt x="15457" y="8100"/>
                  </a:cubicBezTo>
                  <a:cubicBezTo>
                    <a:pt x="15457" y="5400"/>
                    <a:pt x="15457" y="5400"/>
                    <a:pt x="15358" y="5400"/>
                  </a:cubicBezTo>
                  <a:cubicBezTo>
                    <a:pt x="15358" y="5400"/>
                    <a:pt x="15358" y="5400"/>
                    <a:pt x="15358" y="5400"/>
                  </a:cubicBezTo>
                  <a:cubicBezTo>
                    <a:pt x="15358" y="5400"/>
                    <a:pt x="15358" y="5400"/>
                    <a:pt x="15358" y="2700"/>
                  </a:cubicBezTo>
                  <a:cubicBezTo>
                    <a:pt x="15358" y="2700"/>
                    <a:pt x="15358" y="2700"/>
                    <a:pt x="15358" y="2700"/>
                  </a:cubicBezTo>
                  <a:cubicBezTo>
                    <a:pt x="15358" y="2700"/>
                    <a:pt x="15358" y="2700"/>
                    <a:pt x="15358" y="2700"/>
                  </a:cubicBezTo>
                  <a:cubicBezTo>
                    <a:pt x="15457" y="2700"/>
                    <a:pt x="15457" y="2700"/>
                    <a:pt x="15457" y="5400"/>
                  </a:cubicBezTo>
                  <a:cubicBezTo>
                    <a:pt x="15457" y="5400"/>
                    <a:pt x="15457" y="5400"/>
                    <a:pt x="15457" y="5400"/>
                  </a:cubicBezTo>
                  <a:cubicBezTo>
                    <a:pt x="15457" y="2700"/>
                    <a:pt x="15556" y="2700"/>
                    <a:pt x="15556" y="2700"/>
                  </a:cubicBezTo>
                  <a:cubicBezTo>
                    <a:pt x="15655" y="2700"/>
                    <a:pt x="15655" y="2700"/>
                    <a:pt x="15655" y="2700"/>
                  </a:cubicBezTo>
                  <a:cubicBezTo>
                    <a:pt x="15655" y="2700"/>
                    <a:pt x="15754" y="2700"/>
                    <a:pt x="15754" y="2700"/>
                  </a:cubicBezTo>
                  <a:cubicBezTo>
                    <a:pt x="15754" y="5400"/>
                    <a:pt x="15754" y="5400"/>
                    <a:pt x="15754" y="5400"/>
                  </a:cubicBezTo>
                  <a:cubicBezTo>
                    <a:pt x="15754" y="8100"/>
                    <a:pt x="15853" y="8100"/>
                    <a:pt x="15853" y="8100"/>
                  </a:cubicBezTo>
                  <a:cubicBezTo>
                    <a:pt x="15853" y="8100"/>
                    <a:pt x="15853" y="8100"/>
                    <a:pt x="15853" y="8100"/>
                  </a:cubicBezTo>
                  <a:cubicBezTo>
                    <a:pt x="15853" y="8100"/>
                    <a:pt x="15853" y="10800"/>
                    <a:pt x="15853" y="10800"/>
                  </a:cubicBezTo>
                  <a:cubicBezTo>
                    <a:pt x="15853" y="10800"/>
                    <a:pt x="15952" y="10800"/>
                    <a:pt x="15952" y="8100"/>
                  </a:cubicBezTo>
                  <a:cubicBezTo>
                    <a:pt x="15952" y="8100"/>
                    <a:pt x="15952" y="8100"/>
                    <a:pt x="15952" y="8100"/>
                  </a:cubicBezTo>
                  <a:cubicBezTo>
                    <a:pt x="15952" y="8100"/>
                    <a:pt x="15853" y="8100"/>
                    <a:pt x="15853" y="5400"/>
                  </a:cubicBezTo>
                  <a:cubicBezTo>
                    <a:pt x="15853" y="5400"/>
                    <a:pt x="15853" y="5400"/>
                    <a:pt x="15853" y="5400"/>
                  </a:cubicBezTo>
                  <a:cubicBezTo>
                    <a:pt x="15853" y="2700"/>
                    <a:pt x="15853" y="2700"/>
                    <a:pt x="15853" y="2700"/>
                  </a:cubicBezTo>
                  <a:cubicBezTo>
                    <a:pt x="15853" y="2700"/>
                    <a:pt x="15853" y="2700"/>
                    <a:pt x="15853" y="2700"/>
                  </a:cubicBezTo>
                  <a:cubicBezTo>
                    <a:pt x="15853" y="2700"/>
                    <a:pt x="15952" y="2700"/>
                    <a:pt x="15952" y="2700"/>
                  </a:cubicBezTo>
                  <a:cubicBezTo>
                    <a:pt x="15952" y="2700"/>
                    <a:pt x="15952" y="2700"/>
                    <a:pt x="15952" y="5400"/>
                  </a:cubicBezTo>
                  <a:cubicBezTo>
                    <a:pt x="15952" y="5400"/>
                    <a:pt x="15952" y="5400"/>
                    <a:pt x="15952" y="5400"/>
                  </a:cubicBezTo>
                  <a:cubicBezTo>
                    <a:pt x="15952" y="5400"/>
                    <a:pt x="16051" y="5400"/>
                    <a:pt x="16051" y="5400"/>
                  </a:cubicBezTo>
                  <a:cubicBezTo>
                    <a:pt x="16051" y="5400"/>
                    <a:pt x="16051" y="5400"/>
                    <a:pt x="16051" y="5400"/>
                  </a:cubicBezTo>
                  <a:cubicBezTo>
                    <a:pt x="16051" y="2700"/>
                    <a:pt x="16051" y="2700"/>
                    <a:pt x="16051" y="2700"/>
                  </a:cubicBezTo>
                  <a:cubicBezTo>
                    <a:pt x="16150" y="2700"/>
                    <a:pt x="16150" y="2700"/>
                    <a:pt x="16150" y="2700"/>
                  </a:cubicBezTo>
                  <a:cubicBezTo>
                    <a:pt x="16250" y="2700"/>
                    <a:pt x="16250" y="5400"/>
                    <a:pt x="16250" y="5400"/>
                  </a:cubicBezTo>
                  <a:cubicBezTo>
                    <a:pt x="16250" y="5400"/>
                    <a:pt x="16250" y="5400"/>
                    <a:pt x="16250" y="5400"/>
                  </a:cubicBezTo>
                  <a:cubicBezTo>
                    <a:pt x="16250" y="5400"/>
                    <a:pt x="16349" y="5400"/>
                    <a:pt x="16349" y="2700"/>
                  </a:cubicBezTo>
                  <a:cubicBezTo>
                    <a:pt x="16349" y="2700"/>
                    <a:pt x="16349" y="2700"/>
                    <a:pt x="16448" y="2700"/>
                  </a:cubicBezTo>
                  <a:cubicBezTo>
                    <a:pt x="16448" y="2700"/>
                    <a:pt x="16547" y="2700"/>
                    <a:pt x="16547" y="2700"/>
                  </a:cubicBezTo>
                  <a:cubicBezTo>
                    <a:pt x="16547" y="2700"/>
                    <a:pt x="16646" y="2700"/>
                    <a:pt x="16646" y="2700"/>
                  </a:cubicBezTo>
                  <a:cubicBezTo>
                    <a:pt x="16646" y="2700"/>
                    <a:pt x="16745" y="2700"/>
                    <a:pt x="16745" y="0"/>
                  </a:cubicBezTo>
                  <a:cubicBezTo>
                    <a:pt x="16745" y="0"/>
                    <a:pt x="16844" y="2700"/>
                    <a:pt x="16844" y="2700"/>
                  </a:cubicBezTo>
                  <a:cubicBezTo>
                    <a:pt x="16844" y="2700"/>
                    <a:pt x="16943" y="2700"/>
                    <a:pt x="16943" y="0"/>
                  </a:cubicBezTo>
                  <a:cubicBezTo>
                    <a:pt x="16943" y="2700"/>
                    <a:pt x="16943" y="2700"/>
                    <a:pt x="17042" y="2700"/>
                  </a:cubicBezTo>
                  <a:cubicBezTo>
                    <a:pt x="17042" y="2700"/>
                    <a:pt x="17042" y="2700"/>
                    <a:pt x="17042" y="2700"/>
                  </a:cubicBezTo>
                  <a:cubicBezTo>
                    <a:pt x="17141" y="2700"/>
                    <a:pt x="17141" y="2700"/>
                    <a:pt x="17141" y="0"/>
                  </a:cubicBezTo>
                  <a:cubicBezTo>
                    <a:pt x="17141" y="2700"/>
                    <a:pt x="17141" y="2700"/>
                    <a:pt x="17240" y="2700"/>
                  </a:cubicBezTo>
                  <a:cubicBezTo>
                    <a:pt x="17240" y="2700"/>
                    <a:pt x="17240" y="2700"/>
                    <a:pt x="17240" y="2700"/>
                  </a:cubicBezTo>
                  <a:cubicBezTo>
                    <a:pt x="17240" y="2700"/>
                    <a:pt x="17240" y="5400"/>
                    <a:pt x="17240" y="5400"/>
                  </a:cubicBezTo>
                  <a:cubicBezTo>
                    <a:pt x="17240" y="5400"/>
                    <a:pt x="17339" y="5400"/>
                    <a:pt x="17339" y="5400"/>
                  </a:cubicBezTo>
                  <a:cubicBezTo>
                    <a:pt x="17339" y="5400"/>
                    <a:pt x="17439" y="5400"/>
                    <a:pt x="17339" y="2700"/>
                  </a:cubicBezTo>
                  <a:cubicBezTo>
                    <a:pt x="17339" y="2700"/>
                    <a:pt x="17339" y="2700"/>
                    <a:pt x="17339" y="2700"/>
                  </a:cubicBezTo>
                  <a:cubicBezTo>
                    <a:pt x="17538" y="0"/>
                    <a:pt x="17637" y="0"/>
                    <a:pt x="17736" y="2700"/>
                  </a:cubicBezTo>
                  <a:cubicBezTo>
                    <a:pt x="17736" y="2700"/>
                    <a:pt x="17736" y="2700"/>
                    <a:pt x="17736" y="5400"/>
                  </a:cubicBezTo>
                  <a:cubicBezTo>
                    <a:pt x="17736" y="5400"/>
                    <a:pt x="17736" y="5400"/>
                    <a:pt x="17637" y="5400"/>
                  </a:cubicBezTo>
                  <a:cubicBezTo>
                    <a:pt x="17637" y="5400"/>
                    <a:pt x="17538" y="5400"/>
                    <a:pt x="17538" y="2700"/>
                  </a:cubicBezTo>
                  <a:cubicBezTo>
                    <a:pt x="17538" y="2700"/>
                    <a:pt x="17439" y="2700"/>
                    <a:pt x="17439" y="5400"/>
                  </a:cubicBezTo>
                  <a:cubicBezTo>
                    <a:pt x="17439" y="5400"/>
                    <a:pt x="17439" y="5400"/>
                    <a:pt x="17439" y="5400"/>
                  </a:cubicBezTo>
                  <a:cubicBezTo>
                    <a:pt x="17439" y="8100"/>
                    <a:pt x="17439" y="8100"/>
                    <a:pt x="17439" y="8100"/>
                  </a:cubicBezTo>
                  <a:cubicBezTo>
                    <a:pt x="17439" y="8100"/>
                    <a:pt x="17439" y="8100"/>
                    <a:pt x="17439" y="8100"/>
                  </a:cubicBezTo>
                  <a:cubicBezTo>
                    <a:pt x="17538" y="8100"/>
                    <a:pt x="17538" y="8100"/>
                    <a:pt x="17439" y="10800"/>
                  </a:cubicBezTo>
                  <a:cubicBezTo>
                    <a:pt x="17439" y="10800"/>
                    <a:pt x="17439" y="10800"/>
                    <a:pt x="17439" y="10800"/>
                  </a:cubicBezTo>
                  <a:cubicBezTo>
                    <a:pt x="17439" y="10800"/>
                    <a:pt x="17439" y="10800"/>
                    <a:pt x="17439" y="10800"/>
                  </a:cubicBezTo>
                  <a:cubicBezTo>
                    <a:pt x="17538" y="10800"/>
                    <a:pt x="17538" y="10800"/>
                    <a:pt x="17538" y="10800"/>
                  </a:cubicBezTo>
                  <a:cubicBezTo>
                    <a:pt x="17538" y="10800"/>
                    <a:pt x="17538" y="10800"/>
                    <a:pt x="17637" y="10800"/>
                  </a:cubicBezTo>
                  <a:cubicBezTo>
                    <a:pt x="17637" y="10800"/>
                    <a:pt x="17637" y="10800"/>
                    <a:pt x="17637" y="10800"/>
                  </a:cubicBezTo>
                  <a:cubicBezTo>
                    <a:pt x="17637" y="10800"/>
                    <a:pt x="17736" y="10800"/>
                    <a:pt x="17736" y="10800"/>
                  </a:cubicBezTo>
                  <a:cubicBezTo>
                    <a:pt x="17736" y="10800"/>
                    <a:pt x="17736" y="8100"/>
                    <a:pt x="17736" y="8100"/>
                  </a:cubicBezTo>
                  <a:cubicBezTo>
                    <a:pt x="17736" y="8100"/>
                    <a:pt x="17736" y="5400"/>
                    <a:pt x="17736" y="5400"/>
                  </a:cubicBezTo>
                  <a:cubicBezTo>
                    <a:pt x="17835" y="5400"/>
                    <a:pt x="17835" y="5400"/>
                    <a:pt x="17835" y="5400"/>
                  </a:cubicBezTo>
                  <a:cubicBezTo>
                    <a:pt x="17934" y="5400"/>
                    <a:pt x="17934" y="5400"/>
                    <a:pt x="17934" y="5400"/>
                  </a:cubicBezTo>
                  <a:cubicBezTo>
                    <a:pt x="17934" y="5400"/>
                    <a:pt x="17934" y="5400"/>
                    <a:pt x="17934" y="5400"/>
                  </a:cubicBezTo>
                  <a:cubicBezTo>
                    <a:pt x="17934" y="5400"/>
                    <a:pt x="17835" y="2700"/>
                    <a:pt x="17835" y="2700"/>
                  </a:cubicBezTo>
                  <a:cubicBezTo>
                    <a:pt x="17835" y="2700"/>
                    <a:pt x="17835" y="2700"/>
                    <a:pt x="17736" y="2700"/>
                  </a:cubicBezTo>
                  <a:cubicBezTo>
                    <a:pt x="17736" y="2700"/>
                    <a:pt x="17835" y="0"/>
                    <a:pt x="17835" y="0"/>
                  </a:cubicBezTo>
                  <a:cubicBezTo>
                    <a:pt x="17835" y="0"/>
                    <a:pt x="17934" y="2700"/>
                    <a:pt x="17934" y="2700"/>
                  </a:cubicBezTo>
                  <a:cubicBezTo>
                    <a:pt x="17934" y="2700"/>
                    <a:pt x="18033" y="0"/>
                    <a:pt x="18033" y="0"/>
                  </a:cubicBezTo>
                  <a:cubicBezTo>
                    <a:pt x="18033" y="0"/>
                    <a:pt x="18132" y="0"/>
                    <a:pt x="18132" y="0"/>
                  </a:cubicBezTo>
                  <a:cubicBezTo>
                    <a:pt x="18132" y="2700"/>
                    <a:pt x="18231" y="2700"/>
                    <a:pt x="18231" y="0"/>
                  </a:cubicBezTo>
                  <a:cubicBezTo>
                    <a:pt x="18330" y="0"/>
                    <a:pt x="18330" y="0"/>
                    <a:pt x="18429" y="2700"/>
                  </a:cubicBezTo>
                  <a:cubicBezTo>
                    <a:pt x="18429" y="2700"/>
                    <a:pt x="18429" y="2700"/>
                    <a:pt x="18429" y="5400"/>
                  </a:cubicBezTo>
                  <a:cubicBezTo>
                    <a:pt x="18429" y="5400"/>
                    <a:pt x="18429" y="5400"/>
                    <a:pt x="18429" y="5400"/>
                  </a:cubicBezTo>
                  <a:cubicBezTo>
                    <a:pt x="18528" y="5400"/>
                    <a:pt x="18528" y="5400"/>
                    <a:pt x="18528" y="5400"/>
                  </a:cubicBezTo>
                  <a:cubicBezTo>
                    <a:pt x="18528" y="2700"/>
                    <a:pt x="18628" y="2700"/>
                    <a:pt x="18628" y="2700"/>
                  </a:cubicBezTo>
                  <a:cubicBezTo>
                    <a:pt x="18727" y="2700"/>
                    <a:pt x="18826" y="2700"/>
                    <a:pt x="18925" y="2700"/>
                  </a:cubicBezTo>
                  <a:cubicBezTo>
                    <a:pt x="18925" y="2700"/>
                    <a:pt x="18925" y="2700"/>
                    <a:pt x="19024" y="5400"/>
                  </a:cubicBezTo>
                  <a:cubicBezTo>
                    <a:pt x="19024" y="5400"/>
                    <a:pt x="19024" y="5400"/>
                    <a:pt x="19024" y="5400"/>
                  </a:cubicBezTo>
                  <a:cubicBezTo>
                    <a:pt x="19123" y="5400"/>
                    <a:pt x="19123" y="5400"/>
                    <a:pt x="19123" y="5400"/>
                  </a:cubicBezTo>
                  <a:cubicBezTo>
                    <a:pt x="19123" y="2700"/>
                    <a:pt x="19024" y="2700"/>
                    <a:pt x="19024" y="2700"/>
                  </a:cubicBezTo>
                  <a:cubicBezTo>
                    <a:pt x="19024" y="2700"/>
                    <a:pt x="19024" y="2700"/>
                    <a:pt x="19024" y="0"/>
                  </a:cubicBezTo>
                  <a:cubicBezTo>
                    <a:pt x="19024" y="0"/>
                    <a:pt x="19024" y="0"/>
                    <a:pt x="19024" y="0"/>
                  </a:cubicBezTo>
                  <a:cubicBezTo>
                    <a:pt x="19123" y="0"/>
                    <a:pt x="19123" y="2700"/>
                    <a:pt x="19123" y="0"/>
                  </a:cubicBezTo>
                  <a:cubicBezTo>
                    <a:pt x="19222" y="0"/>
                    <a:pt x="19222" y="0"/>
                    <a:pt x="19321" y="0"/>
                  </a:cubicBezTo>
                  <a:cubicBezTo>
                    <a:pt x="19321" y="0"/>
                    <a:pt x="19321" y="2700"/>
                    <a:pt x="19321" y="2700"/>
                  </a:cubicBezTo>
                  <a:cubicBezTo>
                    <a:pt x="19321" y="2700"/>
                    <a:pt x="19321" y="2700"/>
                    <a:pt x="19321" y="2700"/>
                  </a:cubicBezTo>
                  <a:cubicBezTo>
                    <a:pt x="19321" y="2700"/>
                    <a:pt x="19420" y="2700"/>
                    <a:pt x="19420" y="2700"/>
                  </a:cubicBezTo>
                  <a:cubicBezTo>
                    <a:pt x="19420" y="2700"/>
                    <a:pt x="19519" y="2700"/>
                    <a:pt x="19519" y="2700"/>
                  </a:cubicBezTo>
                  <a:cubicBezTo>
                    <a:pt x="19618" y="2700"/>
                    <a:pt x="19618" y="2700"/>
                    <a:pt x="19717" y="2700"/>
                  </a:cubicBezTo>
                  <a:cubicBezTo>
                    <a:pt x="19717" y="2700"/>
                    <a:pt x="19717" y="2700"/>
                    <a:pt x="19717" y="2700"/>
                  </a:cubicBezTo>
                  <a:cubicBezTo>
                    <a:pt x="19717" y="2700"/>
                    <a:pt x="19717" y="2700"/>
                    <a:pt x="19717" y="2700"/>
                  </a:cubicBezTo>
                  <a:cubicBezTo>
                    <a:pt x="19717" y="2700"/>
                    <a:pt x="19717" y="2700"/>
                    <a:pt x="19717" y="2700"/>
                  </a:cubicBezTo>
                  <a:cubicBezTo>
                    <a:pt x="19717" y="2700"/>
                    <a:pt x="19717" y="2700"/>
                    <a:pt x="19717" y="2700"/>
                  </a:cubicBezTo>
                  <a:cubicBezTo>
                    <a:pt x="19717" y="2700"/>
                    <a:pt x="19717" y="0"/>
                    <a:pt x="19717" y="0"/>
                  </a:cubicBezTo>
                  <a:cubicBezTo>
                    <a:pt x="19817" y="2700"/>
                    <a:pt x="19817" y="0"/>
                    <a:pt x="19916" y="0"/>
                  </a:cubicBezTo>
                  <a:cubicBezTo>
                    <a:pt x="19916" y="2700"/>
                    <a:pt x="19916" y="2700"/>
                    <a:pt x="19916" y="5400"/>
                  </a:cubicBezTo>
                  <a:cubicBezTo>
                    <a:pt x="19916" y="5400"/>
                    <a:pt x="19916" y="5400"/>
                    <a:pt x="19916" y="5400"/>
                  </a:cubicBezTo>
                  <a:cubicBezTo>
                    <a:pt x="20015" y="5400"/>
                    <a:pt x="20015" y="5400"/>
                    <a:pt x="20114" y="5400"/>
                  </a:cubicBezTo>
                  <a:cubicBezTo>
                    <a:pt x="20114" y="5400"/>
                    <a:pt x="20015" y="5400"/>
                    <a:pt x="20015" y="5400"/>
                  </a:cubicBezTo>
                  <a:cubicBezTo>
                    <a:pt x="20015" y="2700"/>
                    <a:pt x="20015" y="2700"/>
                    <a:pt x="20015" y="0"/>
                  </a:cubicBezTo>
                  <a:cubicBezTo>
                    <a:pt x="20015" y="0"/>
                    <a:pt x="20114" y="0"/>
                    <a:pt x="20114" y="0"/>
                  </a:cubicBezTo>
                  <a:cubicBezTo>
                    <a:pt x="20114" y="0"/>
                    <a:pt x="20114" y="0"/>
                    <a:pt x="20114" y="0"/>
                  </a:cubicBezTo>
                  <a:cubicBezTo>
                    <a:pt x="20114" y="2700"/>
                    <a:pt x="20114" y="2700"/>
                    <a:pt x="20114" y="2700"/>
                  </a:cubicBezTo>
                  <a:cubicBezTo>
                    <a:pt x="20114" y="2700"/>
                    <a:pt x="20114" y="2700"/>
                    <a:pt x="20213" y="2700"/>
                  </a:cubicBezTo>
                  <a:cubicBezTo>
                    <a:pt x="20213" y="2700"/>
                    <a:pt x="20213" y="0"/>
                    <a:pt x="20213" y="0"/>
                  </a:cubicBezTo>
                  <a:cubicBezTo>
                    <a:pt x="20312" y="2700"/>
                    <a:pt x="20312" y="2700"/>
                    <a:pt x="20312" y="2700"/>
                  </a:cubicBezTo>
                  <a:cubicBezTo>
                    <a:pt x="20312" y="2700"/>
                    <a:pt x="20411" y="2700"/>
                    <a:pt x="20411" y="2700"/>
                  </a:cubicBezTo>
                  <a:cubicBezTo>
                    <a:pt x="20411" y="2700"/>
                    <a:pt x="20411" y="2700"/>
                    <a:pt x="20411" y="2700"/>
                  </a:cubicBezTo>
                  <a:cubicBezTo>
                    <a:pt x="20510" y="0"/>
                    <a:pt x="20510" y="0"/>
                    <a:pt x="20609" y="0"/>
                  </a:cubicBezTo>
                  <a:cubicBezTo>
                    <a:pt x="20609" y="0"/>
                    <a:pt x="20609" y="0"/>
                    <a:pt x="20609" y="2700"/>
                  </a:cubicBezTo>
                  <a:cubicBezTo>
                    <a:pt x="20609" y="2700"/>
                    <a:pt x="20708" y="5400"/>
                    <a:pt x="20708" y="5400"/>
                  </a:cubicBezTo>
                  <a:cubicBezTo>
                    <a:pt x="20609" y="5400"/>
                    <a:pt x="20609" y="5400"/>
                    <a:pt x="20609" y="5400"/>
                  </a:cubicBezTo>
                  <a:cubicBezTo>
                    <a:pt x="20609" y="5400"/>
                    <a:pt x="20609" y="5400"/>
                    <a:pt x="20609" y="5400"/>
                  </a:cubicBezTo>
                  <a:cubicBezTo>
                    <a:pt x="20609" y="5400"/>
                    <a:pt x="20609" y="5400"/>
                    <a:pt x="20609" y="5400"/>
                  </a:cubicBezTo>
                  <a:cubicBezTo>
                    <a:pt x="20609" y="5400"/>
                    <a:pt x="20609" y="5400"/>
                    <a:pt x="20609" y="5400"/>
                  </a:cubicBezTo>
                  <a:cubicBezTo>
                    <a:pt x="20609" y="5400"/>
                    <a:pt x="20609" y="5400"/>
                    <a:pt x="20609" y="5400"/>
                  </a:cubicBezTo>
                  <a:cubicBezTo>
                    <a:pt x="20609" y="5400"/>
                    <a:pt x="20708" y="5400"/>
                    <a:pt x="20708" y="5400"/>
                  </a:cubicBezTo>
                  <a:cubicBezTo>
                    <a:pt x="20708" y="5400"/>
                    <a:pt x="20708" y="8100"/>
                    <a:pt x="20708" y="8100"/>
                  </a:cubicBezTo>
                  <a:cubicBezTo>
                    <a:pt x="20708" y="8100"/>
                    <a:pt x="20708" y="8100"/>
                    <a:pt x="20708" y="8100"/>
                  </a:cubicBezTo>
                  <a:cubicBezTo>
                    <a:pt x="20807" y="8100"/>
                    <a:pt x="20807" y="8100"/>
                    <a:pt x="20807" y="5400"/>
                  </a:cubicBezTo>
                  <a:cubicBezTo>
                    <a:pt x="20807" y="5400"/>
                    <a:pt x="20906" y="5400"/>
                    <a:pt x="20906" y="5400"/>
                  </a:cubicBezTo>
                  <a:cubicBezTo>
                    <a:pt x="20906" y="5400"/>
                    <a:pt x="20906" y="5400"/>
                    <a:pt x="20906" y="5400"/>
                  </a:cubicBezTo>
                  <a:cubicBezTo>
                    <a:pt x="20906" y="5400"/>
                    <a:pt x="20906" y="5400"/>
                    <a:pt x="20906" y="5400"/>
                  </a:cubicBezTo>
                  <a:cubicBezTo>
                    <a:pt x="20906" y="5400"/>
                    <a:pt x="20906" y="5400"/>
                    <a:pt x="20906" y="5400"/>
                  </a:cubicBezTo>
                  <a:cubicBezTo>
                    <a:pt x="20906" y="2700"/>
                    <a:pt x="20906" y="2700"/>
                    <a:pt x="20807" y="2700"/>
                  </a:cubicBezTo>
                  <a:cubicBezTo>
                    <a:pt x="20807" y="2700"/>
                    <a:pt x="20807" y="2700"/>
                    <a:pt x="20708" y="2700"/>
                  </a:cubicBezTo>
                  <a:cubicBezTo>
                    <a:pt x="20708" y="2700"/>
                    <a:pt x="20708" y="2700"/>
                    <a:pt x="20708" y="2700"/>
                  </a:cubicBezTo>
                  <a:cubicBezTo>
                    <a:pt x="20708" y="2700"/>
                    <a:pt x="20708" y="2700"/>
                    <a:pt x="20708" y="2700"/>
                  </a:cubicBezTo>
                  <a:cubicBezTo>
                    <a:pt x="20708" y="2700"/>
                    <a:pt x="20807" y="0"/>
                    <a:pt x="20807" y="0"/>
                  </a:cubicBezTo>
                  <a:cubicBezTo>
                    <a:pt x="20906" y="0"/>
                    <a:pt x="20906" y="0"/>
                    <a:pt x="21006" y="0"/>
                  </a:cubicBezTo>
                  <a:cubicBezTo>
                    <a:pt x="21006" y="0"/>
                    <a:pt x="21105" y="0"/>
                    <a:pt x="21105" y="0"/>
                  </a:cubicBezTo>
                  <a:cubicBezTo>
                    <a:pt x="21105" y="0"/>
                    <a:pt x="21105" y="2700"/>
                    <a:pt x="21105" y="2700"/>
                  </a:cubicBezTo>
                  <a:cubicBezTo>
                    <a:pt x="21105" y="2700"/>
                    <a:pt x="21105" y="2700"/>
                    <a:pt x="21105" y="2700"/>
                  </a:cubicBezTo>
                  <a:cubicBezTo>
                    <a:pt x="21105" y="2700"/>
                    <a:pt x="21105" y="2700"/>
                    <a:pt x="21006" y="2700"/>
                  </a:cubicBezTo>
                  <a:cubicBezTo>
                    <a:pt x="21006" y="5400"/>
                    <a:pt x="21006" y="5400"/>
                    <a:pt x="21006" y="5400"/>
                  </a:cubicBezTo>
                  <a:cubicBezTo>
                    <a:pt x="21006" y="5400"/>
                    <a:pt x="21006" y="5400"/>
                    <a:pt x="21105" y="5400"/>
                  </a:cubicBezTo>
                  <a:cubicBezTo>
                    <a:pt x="21105" y="5400"/>
                    <a:pt x="21105" y="5400"/>
                    <a:pt x="21105" y="5400"/>
                  </a:cubicBezTo>
                  <a:cubicBezTo>
                    <a:pt x="21105" y="5400"/>
                    <a:pt x="21105" y="5400"/>
                    <a:pt x="21204" y="5400"/>
                  </a:cubicBezTo>
                  <a:cubicBezTo>
                    <a:pt x="21204" y="8100"/>
                    <a:pt x="21204" y="8100"/>
                    <a:pt x="21204" y="8100"/>
                  </a:cubicBezTo>
                  <a:cubicBezTo>
                    <a:pt x="21303" y="8100"/>
                    <a:pt x="21303" y="8100"/>
                    <a:pt x="21402" y="8100"/>
                  </a:cubicBezTo>
                  <a:cubicBezTo>
                    <a:pt x="21402" y="8100"/>
                    <a:pt x="21402" y="8100"/>
                    <a:pt x="21402" y="8100"/>
                  </a:cubicBezTo>
                  <a:cubicBezTo>
                    <a:pt x="21402" y="8100"/>
                    <a:pt x="21501" y="8100"/>
                    <a:pt x="21501" y="8100"/>
                  </a:cubicBezTo>
                  <a:cubicBezTo>
                    <a:pt x="21501" y="8100"/>
                    <a:pt x="21501" y="8100"/>
                    <a:pt x="21501" y="8100"/>
                  </a:cubicBezTo>
                  <a:cubicBezTo>
                    <a:pt x="21501" y="8100"/>
                    <a:pt x="21501" y="10800"/>
                    <a:pt x="21501" y="10800"/>
                  </a:cubicBezTo>
                  <a:cubicBezTo>
                    <a:pt x="21600" y="10800"/>
                    <a:pt x="21600" y="10800"/>
                    <a:pt x="21600" y="13500"/>
                  </a:cubicBezTo>
                  <a:cubicBezTo>
                    <a:pt x="21600" y="10800"/>
                    <a:pt x="21600" y="10800"/>
                    <a:pt x="21600" y="10800"/>
                  </a:cubicBezTo>
                  <a:cubicBezTo>
                    <a:pt x="21600" y="10800"/>
                    <a:pt x="21600" y="13500"/>
                    <a:pt x="21501" y="10800"/>
                  </a:cubicBezTo>
                  <a:cubicBezTo>
                    <a:pt x="21501" y="10800"/>
                    <a:pt x="21501" y="10800"/>
                    <a:pt x="21501" y="10800"/>
                  </a:cubicBezTo>
                  <a:cubicBezTo>
                    <a:pt x="21501" y="10800"/>
                    <a:pt x="21501" y="10800"/>
                    <a:pt x="21501" y="10800"/>
                  </a:cubicBezTo>
                  <a:cubicBezTo>
                    <a:pt x="21501" y="13500"/>
                    <a:pt x="21501" y="13500"/>
                    <a:pt x="21501" y="13500"/>
                  </a:cubicBezTo>
                  <a:cubicBezTo>
                    <a:pt x="21501" y="13500"/>
                    <a:pt x="21501" y="13500"/>
                    <a:pt x="21501" y="16200"/>
                  </a:cubicBezTo>
                  <a:cubicBezTo>
                    <a:pt x="21501" y="16200"/>
                    <a:pt x="21501" y="16200"/>
                    <a:pt x="21501" y="16200"/>
                  </a:cubicBezTo>
                  <a:cubicBezTo>
                    <a:pt x="21501" y="18900"/>
                    <a:pt x="21402" y="18900"/>
                    <a:pt x="21402" y="18900"/>
                  </a:cubicBezTo>
                  <a:cubicBezTo>
                    <a:pt x="21402" y="18900"/>
                    <a:pt x="21402" y="18900"/>
                    <a:pt x="21303" y="18900"/>
                  </a:cubicBezTo>
                  <a:cubicBezTo>
                    <a:pt x="21303" y="16200"/>
                    <a:pt x="21204" y="16200"/>
                    <a:pt x="21105" y="18900"/>
                  </a:cubicBezTo>
                  <a:cubicBezTo>
                    <a:pt x="21105" y="18900"/>
                    <a:pt x="21105" y="18900"/>
                    <a:pt x="21006" y="18900"/>
                  </a:cubicBezTo>
                  <a:cubicBezTo>
                    <a:pt x="21006" y="18900"/>
                    <a:pt x="20906" y="18900"/>
                    <a:pt x="20906" y="16200"/>
                  </a:cubicBezTo>
                  <a:cubicBezTo>
                    <a:pt x="20807" y="16200"/>
                    <a:pt x="20807" y="16200"/>
                    <a:pt x="20708" y="16200"/>
                  </a:cubicBezTo>
                  <a:cubicBezTo>
                    <a:pt x="20708" y="16200"/>
                    <a:pt x="20708" y="16200"/>
                    <a:pt x="20708" y="16200"/>
                  </a:cubicBezTo>
                  <a:cubicBezTo>
                    <a:pt x="20708" y="16200"/>
                    <a:pt x="20609" y="16200"/>
                    <a:pt x="20609" y="16200"/>
                  </a:cubicBezTo>
                  <a:cubicBezTo>
                    <a:pt x="20609" y="16200"/>
                    <a:pt x="20609" y="13500"/>
                    <a:pt x="20708" y="13500"/>
                  </a:cubicBezTo>
                  <a:cubicBezTo>
                    <a:pt x="20708" y="13500"/>
                    <a:pt x="20708" y="13500"/>
                    <a:pt x="20708" y="10800"/>
                  </a:cubicBezTo>
                  <a:cubicBezTo>
                    <a:pt x="20807" y="10800"/>
                    <a:pt x="20708" y="10800"/>
                    <a:pt x="20708" y="10800"/>
                  </a:cubicBezTo>
                  <a:cubicBezTo>
                    <a:pt x="20708" y="10800"/>
                    <a:pt x="20609" y="10800"/>
                    <a:pt x="20510" y="10800"/>
                  </a:cubicBezTo>
                  <a:cubicBezTo>
                    <a:pt x="20609" y="10800"/>
                    <a:pt x="20609" y="10800"/>
                    <a:pt x="20609" y="13500"/>
                  </a:cubicBezTo>
                  <a:cubicBezTo>
                    <a:pt x="20609" y="13500"/>
                    <a:pt x="20609" y="13500"/>
                    <a:pt x="20609" y="13500"/>
                  </a:cubicBezTo>
                  <a:cubicBezTo>
                    <a:pt x="20609" y="13500"/>
                    <a:pt x="20609" y="13500"/>
                    <a:pt x="20609" y="13500"/>
                  </a:cubicBezTo>
                  <a:cubicBezTo>
                    <a:pt x="20609" y="13500"/>
                    <a:pt x="20609" y="16200"/>
                    <a:pt x="20609" y="16200"/>
                  </a:cubicBezTo>
                  <a:cubicBezTo>
                    <a:pt x="20510" y="16200"/>
                    <a:pt x="20411" y="16200"/>
                    <a:pt x="20411" y="16200"/>
                  </a:cubicBezTo>
                  <a:cubicBezTo>
                    <a:pt x="20411" y="13500"/>
                    <a:pt x="20411" y="13500"/>
                    <a:pt x="20312" y="13500"/>
                  </a:cubicBezTo>
                  <a:cubicBezTo>
                    <a:pt x="20312" y="13500"/>
                    <a:pt x="20312" y="13500"/>
                    <a:pt x="20312" y="13500"/>
                  </a:cubicBezTo>
                  <a:cubicBezTo>
                    <a:pt x="20312" y="16200"/>
                    <a:pt x="20312" y="16200"/>
                    <a:pt x="20312" y="16200"/>
                  </a:cubicBezTo>
                  <a:cubicBezTo>
                    <a:pt x="20213" y="13500"/>
                    <a:pt x="20213" y="13500"/>
                    <a:pt x="20213" y="13500"/>
                  </a:cubicBezTo>
                  <a:cubicBezTo>
                    <a:pt x="20114" y="13500"/>
                    <a:pt x="20114" y="13500"/>
                    <a:pt x="20114" y="13500"/>
                  </a:cubicBezTo>
                  <a:cubicBezTo>
                    <a:pt x="20114" y="13500"/>
                    <a:pt x="20114" y="13500"/>
                    <a:pt x="20114" y="13500"/>
                  </a:cubicBezTo>
                  <a:cubicBezTo>
                    <a:pt x="20114" y="13500"/>
                    <a:pt x="20114" y="13500"/>
                    <a:pt x="20114" y="13500"/>
                  </a:cubicBezTo>
                  <a:cubicBezTo>
                    <a:pt x="20114" y="13500"/>
                    <a:pt x="20114" y="13500"/>
                    <a:pt x="20114" y="13500"/>
                  </a:cubicBezTo>
                  <a:cubicBezTo>
                    <a:pt x="20114" y="13500"/>
                    <a:pt x="20114" y="13500"/>
                    <a:pt x="20114" y="13500"/>
                  </a:cubicBezTo>
                  <a:cubicBezTo>
                    <a:pt x="20114" y="16200"/>
                    <a:pt x="20114" y="16200"/>
                    <a:pt x="20114" y="18900"/>
                  </a:cubicBezTo>
                  <a:cubicBezTo>
                    <a:pt x="20114" y="18900"/>
                    <a:pt x="20114" y="18900"/>
                    <a:pt x="20114" y="18900"/>
                  </a:cubicBezTo>
                  <a:cubicBezTo>
                    <a:pt x="20015" y="16200"/>
                    <a:pt x="20015" y="18900"/>
                    <a:pt x="19916" y="18900"/>
                  </a:cubicBezTo>
                  <a:cubicBezTo>
                    <a:pt x="19817" y="18900"/>
                    <a:pt x="19817" y="18900"/>
                    <a:pt x="19817" y="16200"/>
                  </a:cubicBezTo>
                  <a:cubicBezTo>
                    <a:pt x="19817" y="16200"/>
                    <a:pt x="19717" y="16200"/>
                    <a:pt x="19717" y="16200"/>
                  </a:cubicBezTo>
                  <a:cubicBezTo>
                    <a:pt x="19717" y="16200"/>
                    <a:pt x="19717" y="16200"/>
                    <a:pt x="19717" y="16200"/>
                  </a:cubicBezTo>
                  <a:cubicBezTo>
                    <a:pt x="19618" y="16200"/>
                    <a:pt x="19618" y="18900"/>
                    <a:pt x="19618" y="16200"/>
                  </a:cubicBezTo>
                  <a:cubicBezTo>
                    <a:pt x="19519" y="16200"/>
                    <a:pt x="19519" y="16200"/>
                    <a:pt x="19420" y="13500"/>
                  </a:cubicBezTo>
                  <a:cubicBezTo>
                    <a:pt x="19420" y="13500"/>
                    <a:pt x="19420" y="13500"/>
                    <a:pt x="19420" y="13500"/>
                  </a:cubicBezTo>
                  <a:cubicBezTo>
                    <a:pt x="19420" y="13500"/>
                    <a:pt x="19420" y="13500"/>
                    <a:pt x="19420" y="13500"/>
                  </a:cubicBezTo>
                  <a:cubicBezTo>
                    <a:pt x="19321" y="13500"/>
                    <a:pt x="19321" y="13500"/>
                    <a:pt x="19321" y="13500"/>
                  </a:cubicBezTo>
                  <a:cubicBezTo>
                    <a:pt x="19222" y="10800"/>
                    <a:pt x="19222" y="10800"/>
                    <a:pt x="19222" y="10800"/>
                  </a:cubicBezTo>
                  <a:cubicBezTo>
                    <a:pt x="19222" y="10800"/>
                    <a:pt x="19222" y="8100"/>
                    <a:pt x="19222" y="8100"/>
                  </a:cubicBezTo>
                  <a:cubicBezTo>
                    <a:pt x="19222" y="8100"/>
                    <a:pt x="19123" y="8100"/>
                    <a:pt x="19123" y="8100"/>
                  </a:cubicBezTo>
                  <a:cubicBezTo>
                    <a:pt x="19123" y="10800"/>
                    <a:pt x="19123" y="10800"/>
                    <a:pt x="19123" y="10800"/>
                  </a:cubicBezTo>
                  <a:cubicBezTo>
                    <a:pt x="19024" y="10800"/>
                    <a:pt x="19024" y="13500"/>
                    <a:pt x="19123" y="13500"/>
                  </a:cubicBezTo>
                  <a:cubicBezTo>
                    <a:pt x="19123" y="13500"/>
                    <a:pt x="19123" y="13500"/>
                    <a:pt x="19123" y="13500"/>
                  </a:cubicBezTo>
                  <a:cubicBezTo>
                    <a:pt x="19222" y="13500"/>
                    <a:pt x="19222" y="13500"/>
                    <a:pt x="19222" y="13500"/>
                  </a:cubicBezTo>
                  <a:cubicBezTo>
                    <a:pt x="19222" y="13500"/>
                    <a:pt x="19222" y="13500"/>
                    <a:pt x="19222" y="13500"/>
                  </a:cubicBezTo>
                  <a:cubicBezTo>
                    <a:pt x="19222" y="16200"/>
                    <a:pt x="19222" y="16200"/>
                    <a:pt x="19123" y="16200"/>
                  </a:cubicBezTo>
                  <a:cubicBezTo>
                    <a:pt x="19123" y="16200"/>
                    <a:pt x="19024" y="16200"/>
                    <a:pt x="19024" y="16200"/>
                  </a:cubicBezTo>
                  <a:cubicBezTo>
                    <a:pt x="19024" y="16200"/>
                    <a:pt x="19024" y="16200"/>
                    <a:pt x="18925" y="13500"/>
                  </a:cubicBezTo>
                  <a:cubicBezTo>
                    <a:pt x="18925" y="13500"/>
                    <a:pt x="18925" y="13500"/>
                    <a:pt x="18925" y="13500"/>
                  </a:cubicBezTo>
                  <a:cubicBezTo>
                    <a:pt x="18925" y="13500"/>
                    <a:pt x="18925" y="13500"/>
                    <a:pt x="18925" y="13500"/>
                  </a:cubicBezTo>
                  <a:cubicBezTo>
                    <a:pt x="18925" y="16200"/>
                    <a:pt x="18925" y="16200"/>
                    <a:pt x="18925" y="13500"/>
                  </a:cubicBezTo>
                  <a:cubicBezTo>
                    <a:pt x="18925" y="13500"/>
                    <a:pt x="18925" y="16200"/>
                    <a:pt x="18925" y="16200"/>
                  </a:cubicBezTo>
                  <a:cubicBezTo>
                    <a:pt x="18925" y="16200"/>
                    <a:pt x="18826" y="16200"/>
                    <a:pt x="18826" y="16200"/>
                  </a:cubicBezTo>
                  <a:cubicBezTo>
                    <a:pt x="18826" y="16200"/>
                    <a:pt x="18727" y="13500"/>
                    <a:pt x="18727" y="16200"/>
                  </a:cubicBezTo>
                  <a:cubicBezTo>
                    <a:pt x="18727" y="16200"/>
                    <a:pt x="18727" y="16200"/>
                    <a:pt x="18628" y="16200"/>
                  </a:cubicBezTo>
                  <a:cubicBezTo>
                    <a:pt x="18628" y="16200"/>
                    <a:pt x="18628" y="16200"/>
                    <a:pt x="18628" y="16200"/>
                  </a:cubicBezTo>
                  <a:cubicBezTo>
                    <a:pt x="18628" y="16200"/>
                    <a:pt x="18628" y="18900"/>
                    <a:pt x="18628" y="18900"/>
                  </a:cubicBezTo>
                  <a:cubicBezTo>
                    <a:pt x="18628" y="18900"/>
                    <a:pt x="18528" y="18900"/>
                    <a:pt x="18528" y="18900"/>
                  </a:cubicBezTo>
                  <a:cubicBezTo>
                    <a:pt x="18528" y="18900"/>
                    <a:pt x="18429" y="18900"/>
                    <a:pt x="18429" y="16200"/>
                  </a:cubicBezTo>
                  <a:cubicBezTo>
                    <a:pt x="18429" y="16200"/>
                    <a:pt x="18429" y="16200"/>
                    <a:pt x="18330" y="13500"/>
                  </a:cubicBezTo>
                  <a:cubicBezTo>
                    <a:pt x="18330" y="13500"/>
                    <a:pt x="18330" y="13500"/>
                    <a:pt x="18330" y="16200"/>
                  </a:cubicBezTo>
                  <a:cubicBezTo>
                    <a:pt x="18330" y="16200"/>
                    <a:pt x="18330" y="16200"/>
                    <a:pt x="18330" y="16200"/>
                  </a:cubicBezTo>
                  <a:cubicBezTo>
                    <a:pt x="18330" y="16200"/>
                    <a:pt x="18330" y="16200"/>
                    <a:pt x="18330" y="16200"/>
                  </a:cubicBezTo>
                  <a:cubicBezTo>
                    <a:pt x="18330" y="16200"/>
                    <a:pt x="18231" y="16200"/>
                    <a:pt x="18231" y="13500"/>
                  </a:cubicBezTo>
                  <a:cubicBezTo>
                    <a:pt x="18231" y="13500"/>
                    <a:pt x="18231" y="13500"/>
                    <a:pt x="18231" y="13500"/>
                  </a:cubicBezTo>
                  <a:cubicBezTo>
                    <a:pt x="18231" y="10800"/>
                    <a:pt x="18330" y="10800"/>
                    <a:pt x="18330" y="10800"/>
                  </a:cubicBezTo>
                  <a:cubicBezTo>
                    <a:pt x="18330" y="10800"/>
                    <a:pt x="18330" y="10800"/>
                    <a:pt x="18330" y="10800"/>
                  </a:cubicBezTo>
                  <a:cubicBezTo>
                    <a:pt x="18330" y="13500"/>
                    <a:pt x="18429" y="10800"/>
                    <a:pt x="18429" y="10800"/>
                  </a:cubicBezTo>
                  <a:cubicBezTo>
                    <a:pt x="18429" y="10800"/>
                    <a:pt x="18429" y="10800"/>
                    <a:pt x="18429" y="8100"/>
                  </a:cubicBezTo>
                  <a:cubicBezTo>
                    <a:pt x="18429" y="8100"/>
                    <a:pt x="18330" y="8100"/>
                    <a:pt x="18330" y="8100"/>
                  </a:cubicBezTo>
                  <a:cubicBezTo>
                    <a:pt x="18330" y="5400"/>
                    <a:pt x="18330" y="5400"/>
                    <a:pt x="18231" y="5400"/>
                  </a:cubicBezTo>
                  <a:cubicBezTo>
                    <a:pt x="18231" y="5400"/>
                    <a:pt x="18231" y="5400"/>
                    <a:pt x="18231" y="5400"/>
                  </a:cubicBezTo>
                  <a:cubicBezTo>
                    <a:pt x="18231" y="5400"/>
                    <a:pt x="18132" y="8100"/>
                    <a:pt x="18132" y="8100"/>
                  </a:cubicBezTo>
                  <a:cubicBezTo>
                    <a:pt x="18132" y="8100"/>
                    <a:pt x="18231" y="8100"/>
                    <a:pt x="18231" y="8100"/>
                  </a:cubicBezTo>
                  <a:cubicBezTo>
                    <a:pt x="18231" y="8100"/>
                    <a:pt x="18231" y="8100"/>
                    <a:pt x="18231" y="8100"/>
                  </a:cubicBezTo>
                  <a:cubicBezTo>
                    <a:pt x="18330" y="8100"/>
                    <a:pt x="18330" y="8100"/>
                    <a:pt x="18330" y="8100"/>
                  </a:cubicBezTo>
                  <a:cubicBezTo>
                    <a:pt x="18330" y="8100"/>
                    <a:pt x="18330" y="8100"/>
                    <a:pt x="18330" y="10800"/>
                  </a:cubicBezTo>
                  <a:cubicBezTo>
                    <a:pt x="18231" y="10800"/>
                    <a:pt x="18231" y="10800"/>
                    <a:pt x="18231" y="10800"/>
                  </a:cubicBezTo>
                  <a:cubicBezTo>
                    <a:pt x="18132" y="10800"/>
                    <a:pt x="18132" y="13500"/>
                    <a:pt x="18231" y="13500"/>
                  </a:cubicBezTo>
                  <a:cubicBezTo>
                    <a:pt x="18231" y="16200"/>
                    <a:pt x="18231" y="13500"/>
                    <a:pt x="18231" y="13500"/>
                  </a:cubicBezTo>
                  <a:cubicBezTo>
                    <a:pt x="18231" y="16200"/>
                    <a:pt x="18231" y="16200"/>
                    <a:pt x="18231" y="16200"/>
                  </a:cubicBezTo>
                  <a:cubicBezTo>
                    <a:pt x="18231" y="16200"/>
                    <a:pt x="18231" y="16200"/>
                    <a:pt x="18231" y="16200"/>
                  </a:cubicBezTo>
                  <a:cubicBezTo>
                    <a:pt x="18132" y="16200"/>
                    <a:pt x="18132" y="18900"/>
                    <a:pt x="18033" y="18900"/>
                  </a:cubicBezTo>
                  <a:cubicBezTo>
                    <a:pt x="18033" y="18900"/>
                    <a:pt x="18033" y="18900"/>
                    <a:pt x="18033" y="18900"/>
                  </a:cubicBezTo>
                  <a:cubicBezTo>
                    <a:pt x="17934" y="18900"/>
                    <a:pt x="17934" y="18900"/>
                    <a:pt x="17934" y="18900"/>
                  </a:cubicBezTo>
                  <a:cubicBezTo>
                    <a:pt x="17835" y="18900"/>
                    <a:pt x="17835" y="18900"/>
                    <a:pt x="17835" y="18900"/>
                  </a:cubicBezTo>
                  <a:cubicBezTo>
                    <a:pt x="17736" y="18900"/>
                    <a:pt x="17736" y="18900"/>
                    <a:pt x="17736" y="18900"/>
                  </a:cubicBezTo>
                  <a:cubicBezTo>
                    <a:pt x="17736" y="18900"/>
                    <a:pt x="17736" y="18900"/>
                    <a:pt x="17736" y="18900"/>
                  </a:cubicBezTo>
                  <a:cubicBezTo>
                    <a:pt x="17637" y="18900"/>
                    <a:pt x="17637" y="18900"/>
                    <a:pt x="17637" y="18900"/>
                  </a:cubicBezTo>
                  <a:cubicBezTo>
                    <a:pt x="17637" y="16200"/>
                    <a:pt x="17637" y="16200"/>
                    <a:pt x="17637" y="16200"/>
                  </a:cubicBezTo>
                  <a:cubicBezTo>
                    <a:pt x="17637" y="16200"/>
                    <a:pt x="17538" y="16200"/>
                    <a:pt x="17538" y="16200"/>
                  </a:cubicBezTo>
                  <a:cubicBezTo>
                    <a:pt x="17538" y="16200"/>
                    <a:pt x="17637" y="16200"/>
                    <a:pt x="17637" y="16200"/>
                  </a:cubicBezTo>
                  <a:cubicBezTo>
                    <a:pt x="17637" y="16200"/>
                    <a:pt x="17637" y="16200"/>
                    <a:pt x="17637" y="16200"/>
                  </a:cubicBezTo>
                  <a:cubicBezTo>
                    <a:pt x="17538" y="18900"/>
                    <a:pt x="17439" y="18900"/>
                    <a:pt x="17339" y="18900"/>
                  </a:cubicBezTo>
                  <a:cubicBezTo>
                    <a:pt x="17339" y="18900"/>
                    <a:pt x="17240" y="18900"/>
                    <a:pt x="17240" y="16200"/>
                  </a:cubicBezTo>
                  <a:cubicBezTo>
                    <a:pt x="17240" y="16200"/>
                    <a:pt x="17240" y="16200"/>
                    <a:pt x="17240" y="16200"/>
                  </a:cubicBezTo>
                  <a:cubicBezTo>
                    <a:pt x="17240" y="16200"/>
                    <a:pt x="17240" y="16200"/>
                    <a:pt x="17240" y="16200"/>
                  </a:cubicBezTo>
                  <a:cubicBezTo>
                    <a:pt x="17240" y="16200"/>
                    <a:pt x="17240" y="18900"/>
                    <a:pt x="17240" y="18900"/>
                  </a:cubicBezTo>
                  <a:cubicBezTo>
                    <a:pt x="17141" y="18900"/>
                    <a:pt x="17042" y="16200"/>
                    <a:pt x="16943" y="18900"/>
                  </a:cubicBezTo>
                  <a:cubicBezTo>
                    <a:pt x="16943" y="18900"/>
                    <a:pt x="16943" y="16200"/>
                    <a:pt x="16844" y="16200"/>
                  </a:cubicBezTo>
                  <a:cubicBezTo>
                    <a:pt x="16844" y="16200"/>
                    <a:pt x="16745" y="16200"/>
                    <a:pt x="16745" y="16200"/>
                  </a:cubicBezTo>
                  <a:cubicBezTo>
                    <a:pt x="16745" y="16200"/>
                    <a:pt x="16745" y="16200"/>
                    <a:pt x="16745" y="16200"/>
                  </a:cubicBezTo>
                  <a:cubicBezTo>
                    <a:pt x="16745" y="16200"/>
                    <a:pt x="16646" y="16200"/>
                    <a:pt x="16646" y="16200"/>
                  </a:cubicBezTo>
                  <a:cubicBezTo>
                    <a:pt x="16646" y="18900"/>
                    <a:pt x="16646" y="18900"/>
                    <a:pt x="16646" y="16200"/>
                  </a:cubicBezTo>
                  <a:cubicBezTo>
                    <a:pt x="16547" y="16200"/>
                    <a:pt x="16547" y="13500"/>
                    <a:pt x="16448" y="13500"/>
                  </a:cubicBezTo>
                  <a:cubicBezTo>
                    <a:pt x="16448" y="13500"/>
                    <a:pt x="16448" y="13500"/>
                    <a:pt x="16448" y="13500"/>
                  </a:cubicBezTo>
                  <a:cubicBezTo>
                    <a:pt x="16448" y="13500"/>
                    <a:pt x="16448" y="16200"/>
                    <a:pt x="16448" y="16200"/>
                  </a:cubicBezTo>
                  <a:cubicBezTo>
                    <a:pt x="16448" y="16200"/>
                    <a:pt x="16448" y="16200"/>
                    <a:pt x="16448" y="16200"/>
                  </a:cubicBezTo>
                  <a:cubicBezTo>
                    <a:pt x="16448" y="16200"/>
                    <a:pt x="16448" y="18900"/>
                    <a:pt x="16448" y="18900"/>
                  </a:cubicBezTo>
                  <a:cubicBezTo>
                    <a:pt x="16448" y="18900"/>
                    <a:pt x="16448" y="18900"/>
                    <a:pt x="16349" y="18900"/>
                  </a:cubicBezTo>
                  <a:cubicBezTo>
                    <a:pt x="16349" y="18900"/>
                    <a:pt x="16250" y="18900"/>
                    <a:pt x="16250" y="16200"/>
                  </a:cubicBezTo>
                  <a:cubicBezTo>
                    <a:pt x="16250" y="16200"/>
                    <a:pt x="16250" y="16200"/>
                    <a:pt x="16349" y="16200"/>
                  </a:cubicBezTo>
                  <a:cubicBezTo>
                    <a:pt x="16349" y="16200"/>
                    <a:pt x="16349" y="16200"/>
                    <a:pt x="16448" y="16200"/>
                  </a:cubicBezTo>
                  <a:cubicBezTo>
                    <a:pt x="16349" y="16200"/>
                    <a:pt x="16349" y="16200"/>
                    <a:pt x="16349" y="16200"/>
                  </a:cubicBezTo>
                  <a:cubicBezTo>
                    <a:pt x="16349" y="16200"/>
                    <a:pt x="16349" y="13500"/>
                    <a:pt x="16349" y="13500"/>
                  </a:cubicBezTo>
                  <a:cubicBezTo>
                    <a:pt x="16250" y="13500"/>
                    <a:pt x="16150" y="13500"/>
                    <a:pt x="16150" y="10800"/>
                  </a:cubicBezTo>
                  <a:cubicBezTo>
                    <a:pt x="16150" y="10800"/>
                    <a:pt x="16150" y="10800"/>
                    <a:pt x="16150" y="10800"/>
                  </a:cubicBezTo>
                  <a:cubicBezTo>
                    <a:pt x="16051" y="10800"/>
                    <a:pt x="16051" y="10800"/>
                    <a:pt x="16051" y="10800"/>
                  </a:cubicBezTo>
                  <a:cubicBezTo>
                    <a:pt x="16051" y="10800"/>
                    <a:pt x="16051" y="13500"/>
                    <a:pt x="16051" y="13500"/>
                  </a:cubicBezTo>
                  <a:cubicBezTo>
                    <a:pt x="16051" y="13500"/>
                    <a:pt x="16150" y="13500"/>
                    <a:pt x="16150" y="13500"/>
                  </a:cubicBezTo>
                  <a:cubicBezTo>
                    <a:pt x="16150" y="16200"/>
                    <a:pt x="16150" y="16200"/>
                    <a:pt x="16150" y="16200"/>
                  </a:cubicBezTo>
                  <a:cubicBezTo>
                    <a:pt x="16150" y="16200"/>
                    <a:pt x="16051" y="16200"/>
                    <a:pt x="16051" y="18900"/>
                  </a:cubicBezTo>
                  <a:cubicBezTo>
                    <a:pt x="16051" y="18900"/>
                    <a:pt x="16051" y="18900"/>
                    <a:pt x="16051" y="18900"/>
                  </a:cubicBezTo>
                  <a:cubicBezTo>
                    <a:pt x="15952" y="18900"/>
                    <a:pt x="15952" y="18900"/>
                    <a:pt x="15853" y="18900"/>
                  </a:cubicBezTo>
                  <a:cubicBezTo>
                    <a:pt x="15754" y="18900"/>
                    <a:pt x="15754" y="18900"/>
                    <a:pt x="15655" y="18900"/>
                  </a:cubicBezTo>
                  <a:cubicBezTo>
                    <a:pt x="15655" y="16200"/>
                    <a:pt x="15556" y="18900"/>
                    <a:pt x="15556" y="18900"/>
                  </a:cubicBezTo>
                  <a:cubicBezTo>
                    <a:pt x="15556" y="18900"/>
                    <a:pt x="15556" y="18900"/>
                    <a:pt x="15556" y="18900"/>
                  </a:cubicBezTo>
                  <a:cubicBezTo>
                    <a:pt x="15556" y="18900"/>
                    <a:pt x="15457" y="16200"/>
                    <a:pt x="15457" y="18900"/>
                  </a:cubicBezTo>
                  <a:cubicBezTo>
                    <a:pt x="15457" y="18900"/>
                    <a:pt x="15457" y="18900"/>
                    <a:pt x="15358" y="18900"/>
                  </a:cubicBezTo>
                  <a:cubicBezTo>
                    <a:pt x="15358" y="18900"/>
                    <a:pt x="15358" y="18900"/>
                    <a:pt x="15358" y="16200"/>
                  </a:cubicBezTo>
                  <a:cubicBezTo>
                    <a:pt x="15259" y="16200"/>
                    <a:pt x="15259" y="16200"/>
                    <a:pt x="15259" y="18900"/>
                  </a:cubicBezTo>
                  <a:cubicBezTo>
                    <a:pt x="15259" y="18900"/>
                    <a:pt x="15259" y="18900"/>
                    <a:pt x="15160" y="18900"/>
                  </a:cubicBezTo>
                  <a:cubicBezTo>
                    <a:pt x="15160" y="18900"/>
                    <a:pt x="15061" y="18900"/>
                    <a:pt x="14961" y="16200"/>
                  </a:cubicBezTo>
                  <a:cubicBezTo>
                    <a:pt x="14961" y="16200"/>
                    <a:pt x="14961" y="16200"/>
                    <a:pt x="14961" y="16200"/>
                  </a:cubicBezTo>
                  <a:cubicBezTo>
                    <a:pt x="14862" y="16200"/>
                    <a:pt x="14763" y="16200"/>
                    <a:pt x="14763" y="16200"/>
                  </a:cubicBezTo>
                  <a:cubicBezTo>
                    <a:pt x="14664" y="16200"/>
                    <a:pt x="14664" y="16200"/>
                    <a:pt x="14664" y="16200"/>
                  </a:cubicBezTo>
                  <a:cubicBezTo>
                    <a:pt x="14664" y="16200"/>
                    <a:pt x="14664" y="16200"/>
                    <a:pt x="14664" y="18900"/>
                  </a:cubicBezTo>
                  <a:cubicBezTo>
                    <a:pt x="14565" y="18900"/>
                    <a:pt x="14565" y="18900"/>
                    <a:pt x="14466" y="18900"/>
                  </a:cubicBezTo>
                  <a:cubicBezTo>
                    <a:pt x="14466" y="18900"/>
                    <a:pt x="14367" y="18900"/>
                    <a:pt x="14367" y="18900"/>
                  </a:cubicBezTo>
                  <a:cubicBezTo>
                    <a:pt x="14367" y="18900"/>
                    <a:pt x="14268" y="18900"/>
                    <a:pt x="14268" y="16200"/>
                  </a:cubicBezTo>
                  <a:cubicBezTo>
                    <a:pt x="14268" y="16200"/>
                    <a:pt x="14169" y="16200"/>
                    <a:pt x="14169" y="16200"/>
                  </a:cubicBezTo>
                  <a:cubicBezTo>
                    <a:pt x="14169" y="16200"/>
                    <a:pt x="14169" y="16200"/>
                    <a:pt x="14169" y="16200"/>
                  </a:cubicBezTo>
                  <a:cubicBezTo>
                    <a:pt x="14169" y="16200"/>
                    <a:pt x="14169" y="13500"/>
                    <a:pt x="14169" y="13500"/>
                  </a:cubicBezTo>
                  <a:cubicBezTo>
                    <a:pt x="14070" y="13500"/>
                    <a:pt x="14070" y="13500"/>
                    <a:pt x="14070" y="13500"/>
                  </a:cubicBezTo>
                  <a:cubicBezTo>
                    <a:pt x="14070" y="13500"/>
                    <a:pt x="14070" y="13500"/>
                    <a:pt x="14070" y="13500"/>
                  </a:cubicBezTo>
                  <a:cubicBezTo>
                    <a:pt x="14070" y="13500"/>
                    <a:pt x="14070" y="16200"/>
                    <a:pt x="14070" y="16200"/>
                  </a:cubicBezTo>
                  <a:cubicBezTo>
                    <a:pt x="14070" y="16200"/>
                    <a:pt x="14169" y="16200"/>
                    <a:pt x="14169" y="16200"/>
                  </a:cubicBezTo>
                  <a:cubicBezTo>
                    <a:pt x="14169" y="16200"/>
                    <a:pt x="14070" y="16200"/>
                    <a:pt x="14070" y="16200"/>
                  </a:cubicBezTo>
                  <a:cubicBezTo>
                    <a:pt x="14070" y="16200"/>
                    <a:pt x="13971" y="16200"/>
                    <a:pt x="13971" y="18900"/>
                  </a:cubicBezTo>
                  <a:cubicBezTo>
                    <a:pt x="13971" y="18900"/>
                    <a:pt x="13872" y="18900"/>
                    <a:pt x="13872" y="18900"/>
                  </a:cubicBezTo>
                  <a:cubicBezTo>
                    <a:pt x="13772" y="18900"/>
                    <a:pt x="13772" y="16200"/>
                    <a:pt x="13673" y="18900"/>
                  </a:cubicBezTo>
                  <a:cubicBezTo>
                    <a:pt x="13673" y="18900"/>
                    <a:pt x="13673" y="18900"/>
                    <a:pt x="13574" y="18900"/>
                  </a:cubicBezTo>
                  <a:cubicBezTo>
                    <a:pt x="13574" y="18900"/>
                    <a:pt x="13475" y="18900"/>
                    <a:pt x="13475" y="18900"/>
                  </a:cubicBezTo>
                  <a:cubicBezTo>
                    <a:pt x="13475" y="18900"/>
                    <a:pt x="13376" y="18900"/>
                    <a:pt x="13376" y="18900"/>
                  </a:cubicBezTo>
                  <a:cubicBezTo>
                    <a:pt x="13277" y="18900"/>
                    <a:pt x="13277" y="18900"/>
                    <a:pt x="13178" y="16200"/>
                  </a:cubicBezTo>
                  <a:cubicBezTo>
                    <a:pt x="13079" y="16200"/>
                    <a:pt x="13079" y="16200"/>
                    <a:pt x="13079" y="16200"/>
                  </a:cubicBezTo>
                  <a:cubicBezTo>
                    <a:pt x="12980" y="16200"/>
                    <a:pt x="12980" y="16200"/>
                    <a:pt x="12980" y="16200"/>
                  </a:cubicBezTo>
                  <a:cubicBezTo>
                    <a:pt x="12881" y="18900"/>
                    <a:pt x="12881" y="16200"/>
                    <a:pt x="12782" y="18900"/>
                  </a:cubicBezTo>
                  <a:cubicBezTo>
                    <a:pt x="12683" y="18900"/>
                    <a:pt x="12683" y="18900"/>
                    <a:pt x="12583" y="18900"/>
                  </a:cubicBezTo>
                  <a:cubicBezTo>
                    <a:pt x="12583" y="16200"/>
                    <a:pt x="12583" y="16200"/>
                    <a:pt x="12484" y="16200"/>
                  </a:cubicBezTo>
                  <a:cubicBezTo>
                    <a:pt x="12484" y="18900"/>
                    <a:pt x="12484" y="18900"/>
                    <a:pt x="12385" y="18900"/>
                  </a:cubicBezTo>
                  <a:cubicBezTo>
                    <a:pt x="12385" y="18900"/>
                    <a:pt x="12286" y="18900"/>
                    <a:pt x="12187" y="18900"/>
                  </a:cubicBezTo>
                  <a:cubicBezTo>
                    <a:pt x="12187" y="18900"/>
                    <a:pt x="12187" y="18900"/>
                    <a:pt x="12187" y="18900"/>
                  </a:cubicBezTo>
                  <a:cubicBezTo>
                    <a:pt x="12187" y="18900"/>
                    <a:pt x="12088" y="18900"/>
                    <a:pt x="12088" y="16200"/>
                  </a:cubicBezTo>
                  <a:cubicBezTo>
                    <a:pt x="12088" y="18900"/>
                    <a:pt x="12088" y="18900"/>
                    <a:pt x="12088" y="18900"/>
                  </a:cubicBezTo>
                  <a:cubicBezTo>
                    <a:pt x="12088" y="18900"/>
                    <a:pt x="11989" y="18900"/>
                    <a:pt x="11989" y="18900"/>
                  </a:cubicBezTo>
                  <a:cubicBezTo>
                    <a:pt x="11989" y="18900"/>
                    <a:pt x="11890" y="18900"/>
                    <a:pt x="11890" y="18900"/>
                  </a:cubicBezTo>
                  <a:cubicBezTo>
                    <a:pt x="11890" y="18900"/>
                    <a:pt x="11791" y="18900"/>
                    <a:pt x="11791" y="18900"/>
                  </a:cubicBezTo>
                  <a:cubicBezTo>
                    <a:pt x="11791" y="18900"/>
                    <a:pt x="11791" y="18900"/>
                    <a:pt x="11791" y="18900"/>
                  </a:cubicBezTo>
                  <a:cubicBezTo>
                    <a:pt x="11791" y="18900"/>
                    <a:pt x="11791" y="18900"/>
                    <a:pt x="11791" y="16200"/>
                  </a:cubicBezTo>
                  <a:cubicBezTo>
                    <a:pt x="11791" y="16200"/>
                    <a:pt x="11791" y="16200"/>
                    <a:pt x="11791" y="16200"/>
                  </a:cubicBezTo>
                  <a:cubicBezTo>
                    <a:pt x="11791" y="16200"/>
                    <a:pt x="11890" y="16200"/>
                    <a:pt x="11890" y="16200"/>
                  </a:cubicBezTo>
                  <a:cubicBezTo>
                    <a:pt x="11890" y="16200"/>
                    <a:pt x="11890" y="16200"/>
                    <a:pt x="11989" y="16200"/>
                  </a:cubicBezTo>
                  <a:cubicBezTo>
                    <a:pt x="11989" y="16200"/>
                    <a:pt x="11989" y="16200"/>
                    <a:pt x="11989" y="16200"/>
                  </a:cubicBezTo>
                  <a:cubicBezTo>
                    <a:pt x="12088" y="16200"/>
                    <a:pt x="12088" y="16200"/>
                    <a:pt x="12088" y="13500"/>
                  </a:cubicBezTo>
                  <a:cubicBezTo>
                    <a:pt x="12088" y="13500"/>
                    <a:pt x="12088" y="13500"/>
                    <a:pt x="12088" y="10800"/>
                  </a:cubicBezTo>
                  <a:cubicBezTo>
                    <a:pt x="12088" y="10800"/>
                    <a:pt x="11989" y="10800"/>
                    <a:pt x="11989" y="10800"/>
                  </a:cubicBezTo>
                  <a:cubicBezTo>
                    <a:pt x="11989" y="10800"/>
                    <a:pt x="11989" y="13500"/>
                    <a:pt x="11989" y="13500"/>
                  </a:cubicBezTo>
                  <a:cubicBezTo>
                    <a:pt x="11989" y="13500"/>
                    <a:pt x="11890" y="13500"/>
                    <a:pt x="11890" y="13500"/>
                  </a:cubicBezTo>
                  <a:cubicBezTo>
                    <a:pt x="11890" y="13500"/>
                    <a:pt x="11890" y="10800"/>
                    <a:pt x="11890" y="10800"/>
                  </a:cubicBezTo>
                  <a:cubicBezTo>
                    <a:pt x="11890" y="10800"/>
                    <a:pt x="11890" y="10800"/>
                    <a:pt x="11890" y="10800"/>
                  </a:cubicBezTo>
                  <a:cubicBezTo>
                    <a:pt x="11791" y="10800"/>
                    <a:pt x="11791" y="10800"/>
                    <a:pt x="11692" y="10800"/>
                  </a:cubicBezTo>
                  <a:cubicBezTo>
                    <a:pt x="11692" y="10800"/>
                    <a:pt x="11692" y="10800"/>
                    <a:pt x="11692" y="10800"/>
                  </a:cubicBezTo>
                  <a:cubicBezTo>
                    <a:pt x="11692" y="10800"/>
                    <a:pt x="11692" y="10800"/>
                    <a:pt x="11692" y="10800"/>
                  </a:cubicBezTo>
                  <a:cubicBezTo>
                    <a:pt x="11692" y="10800"/>
                    <a:pt x="11692" y="10800"/>
                    <a:pt x="11692" y="10800"/>
                  </a:cubicBezTo>
                  <a:cubicBezTo>
                    <a:pt x="11791" y="10800"/>
                    <a:pt x="11791" y="13500"/>
                    <a:pt x="11791" y="13500"/>
                  </a:cubicBezTo>
                  <a:cubicBezTo>
                    <a:pt x="11791" y="13500"/>
                    <a:pt x="11791" y="13500"/>
                    <a:pt x="11791" y="13500"/>
                  </a:cubicBezTo>
                  <a:cubicBezTo>
                    <a:pt x="11791" y="13500"/>
                    <a:pt x="11692" y="13500"/>
                    <a:pt x="11692" y="13500"/>
                  </a:cubicBezTo>
                  <a:cubicBezTo>
                    <a:pt x="11692" y="13500"/>
                    <a:pt x="11692" y="13500"/>
                    <a:pt x="11692" y="16200"/>
                  </a:cubicBezTo>
                  <a:cubicBezTo>
                    <a:pt x="11692" y="16200"/>
                    <a:pt x="11593" y="16200"/>
                    <a:pt x="11593" y="16200"/>
                  </a:cubicBezTo>
                  <a:cubicBezTo>
                    <a:pt x="11593" y="16200"/>
                    <a:pt x="11494" y="16200"/>
                    <a:pt x="11494" y="16200"/>
                  </a:cubicBezTo>
                  <a:cubicBezTo>
                    <a:pt x="11394" y="16200"/>
                    <a:pt x="11394" y="13500"/>
                    <a:pt x="11295" y="13500"/>
                  </a:cubicBezTo>
                  <a:cubicBezTo>
                    <a:pt x="11295" y="13500"/>
                    <a:pt x="11295" y="13500"/>
                    <a:pt x="11295" y="13500"/>
                  </a:cubicBezTo>
                  <a:cubicBezTo>
                    <a:pt x="11196" y="13500"/>
                    <a:pt x="11196" y="13500"/>
                    <a:pt x="11196" y="13500"/>
                  </a:cubicBezTo>
                  <a:cubicBezTo>
                    <a:pt x="11196" y="13500"/>
                    <a:pt x="11196" y="13500"/>
                    <a:pt x="11196" y="13500"/>
                  </a:cubicBezTo>
                  <a:cubicBezTo>
                    <a:pt x="11196" y="16200"/>
                    <a:pt x="11196" y="16200"/>
                    <a:pt x="11295" y="16200"/>
                  </a:cubicBezTo>
                  <a:cubicBezTo>
                    <a:pt x="11295" y="16200"/>
                    <a:pt x="11295" y="18900"/>
                    <a:pt x="11295" y="18900"/>
                  </a:cubicBezTo>
                  <a:cubicBezTo>
                    <a:pt x="11295" y="18900"/>
                    <a:pt x="11295" y="18900"/>
                    <a:pt x="11295" y="18900"/>
                  </a:cubicBezTo>
                  <a:cubicBezTo>
                    <a:pt x="11295" y="18900"/>
                    <a:pt x="11295" y="18900"/>
                    <a:pt x="11196" y="18900"/>
                  </a:cubicBezTo>
                  <a:cubicBezTo>
                    <a:pt x="11196" y="18900"/>
                    <a:pt x="11097" y="18900"/>
                    <a:pt x="10998" y="18900"/>
                  </a:cubicBezTo>
                  <a:cubicBezTo>
                    <a:pt x="10998" y="18900"/>
                    <a:pt x="10899" y="16200"/>
                    <a:pt x="10899" y="16200"/>
                  </a:cubicBezTo>
                  <a:cubicBezTo>
                    <a:pt x="10899" y="16200"/>
                    <a:pt x="10800" y="16200"/>
                    <a:pt x="10800" y="18900"/>
                  </a:cubicBezTo>
                  <a:cubicBezTo>
                    <a:pt x="10701" y="18900"/>
                    <a:pt x="10701" y="18900"/>
                    <a:pt x="10701" y="18900"/>
                  </a:cubicBezTo>
                  <a:cubicBezTo>
                    <a:pt x="10602" y="18900"/>
                    <a:pt x="10503" y="18900"/>
                    <a:pt x="10503" y="16200"/>
                  </a:cubicBezTo>
                  <a:cubicBezTo>
                    <a:pt x="10503" y="16200"/>
                    <a:pt x="10404" y="16200"/>
                    <a:pt x="10404" y="16200"/>
                  </a:cubicBezTo>
                  <a:cubicBezTo>
                    <a:pt x="10404" y="16200"/>
                    <a:pt x="10305" y="16200"/>
                    <a:pt x="10206" y="16200"/>
                  </a:cubicBezTo>
                  <a:cubicBezTo>
                    <a:pt x="10206" y="16200"/>
                    <a:pt x="10206" y="16200"/>
                    <a:pt x="10206" y="16200"/>
                  </a:cubicBezTo>
                  <a:cubicBezTo>
                    <a:pt x="10305" y="16200"/>
                    <a:pt x="10206" y="18900"/>
                    <a:pt x="10206" y="18900"/>
                  </a:cubicBezTo>
                  <a:cubicBezTo>
                    <a:pt x="10106" y="18900"/>
                    <a:pt x="10106" y="18900"/>
                    <a:pt x="10007" y="18900"/>
                  </a:cubicBezTo>
                  <a:cubicBezTo>
                    <a:pt x="9908" y="18900"/>
                    <a:pt x="9908" y="18900"/>
                    <a:pt x="9908" y="18900"/>
                  </a:cubicBezTo>
                  <a:cubicBezTo>
                    <a:pt x="9809" y="18900"/>
                    <a:pt x="9809" y="16200"/>
                    <a:pt x="9710" y="16200"/>
                  </a:cubicBezTo>
                  <a:cubicBezTo>
                    <a:pt x="9710" y="16200"/>
                    <a:pt x="9710" y="16200"/>
                    <a:pt x="9710" y="16200"/>
                  </a:cubicBezTo>
                  <a:cubicBezTo>
                    <a:pt x="9611" y="16200"/>
                    <a:pt x="9611" y="16200"/>
                    <a:pt x="9611" y="16200"/>
                  </a:cubicBezTo>
                  <a:cubicBezTo>
                    <a:pt x="9611" y="16200"/>
                    <a:pt x="9611" y="16200"/>
                    <a:pt x="9611" y="16200"/>
                  </a:cubicBezTo>
                  <a:cubicBezTo>
                    <a:pt x="9611" y="16200"/>
                    <a:pt x="9611" y="16200"/>
                    <a:pt x="9611" y="16200"/>
                  </a:cubicBezTo>
                  <a:cubicBezTo>
                    <a:pt x="9611" y="16200"/>
                    <a:pt x="9611" y="16200"/>
                    <a:pt x="9611" y="16200"/>
                  </a:cubicBezTo>
                  <a:cubicBezTo>
                    <a:pt x="9611" y="18900"/>
                    <a:pt x="9512" y="18900"/>
                    <a:pt x="9413" y="18900"/>
                  </a:cubicBezTo>
                  <a:cubicBezTo>
                    <a:pt x="9413" y="18900"/>
                    <a:pt x="9413" y="18900"/>
                    <a:pt x="9413" y="18900"/>
                  </a:cubicBezTo>
                  <a:cubicBezTo>
                    <a:pt x="9413" y="16200"/>
                    <a:pt x="9413" y="16200"/>
                    <a:pt x="9413" y="16200"/>
                  </a:cubicBezTo>
                  <a:cubicBezTo>
                    <a:pt x="9413" y="16200"/>
                    <a:pt x="9413" y="13500"/>
                    <a:pt x="9413" y="13500"/>
                  </a:cubicBezTo>
                  <a:cubicBezTo>
                    <a:pt x="9413" y="13500"/>
                    <a:pt x="9413" y="13500"/>
                    <a:pt x="9413" y="13500"/>
                  </a:cubicBezTo>
                  <a:cubicBezTo>
                    <a:pt x="9413" y="13500"/>
                    <a:pt x="9413" y="13500"/>
                    <a:pt x="9413" y="13500"/>
                  </a:cubicBezTo>
                  <a:cubicBezTo>
                    <a:pt x="9413" y="16200"/>
                    <a:pt x="9314" y="16200"/>
                    <a:pt x="9314" y="16200"/>
                  </a:cubicBezTo>
                  <a:cubicBezTo>
                    <a:pt x="9314" y="18900"/>
                    <a:pt x="9314" y="18900"/>
                    <a:pt x="9314" y="18900"/>
                  </a:cubicBezTo>
                  <a:cubicBezTo>
                    <a:pt x="9215" y="16200"/>
                    <a:pt x="9215" y="16200"/>
                    <a:pt x="9116" y="18900"/>
                  </a:cubicBezTo>
                  <a:cubicBezTo>
                    <a:pt x="9116" y="18900"/>
                    <a:pt x="9116" y="18900"/>
                    <a:pt x="9116" y="18900"/>
                  </a:cubicBezTo>
                  <a:cubicBezTo>
                    <a:pt x="9017" y="18900"/>
                    <a:pt x="9017" y="18900"/>
                    <a:pt x="9017" y="18900"/>
                  </a:cubicBezTo>
                  <a:cubicBezTo>
                    <a:pt x="8917" y="18900"/>
                    <a:pt x="8917" y="18900"/>
                    <a:pt x="8818" y="18900"/>
                  </a:cubicBezTo>
                  <a:cubicBezTo>
                    <a:pt x="8719" y="18900"/>
                    <a:pt x="8521" y="18900"/>
                    <a:pt x="8422" y="18900"/>
                  </a:cubicBezTo>
                  <a:cubicBezTo>
                    <a:pt x="8323" y="18900"/>
                    <a:pt x="8323" y="18900"/>
                    <a:pt x="8323" y="18900"/>
                  </a:cubicBezTo>
                  <a:cubicBezTo>
                    <a:pt x="8224" y="18900"/>
                    <a:pt x="8125" y="18900"/>
                    <a:pt x="8125" y="18900"/>
                  </a:cubicBezTo>
                  <a:cubicBezTo>
                    <a:pt x="8125" y="18900"/>
                    <a:pt x="8026" y="18900"/>
                    <a:pt x="8026" y="18900"/>
                  </a:cubicBezTo>
                  <a:cubicBezTo>
                    <a:pt x="7927" y="18900"/>
                    <a:pt x="7927" y="18900"/>
                    <a:pt x="7927" y="18900"/>
                  </a:cubicBezTo>
                  <a:cubicBezTo>
                    <a:pt x="7927" y="18900"/>
                    <a:pt x="7828" y="18900"/>
                    <a:pt x="7828" y="18900"/>
                  </a:cubicBezTo>
                  <a:cubicBezTo>
                    <a:pt x="7828" y="18900"/>
                    <a:pt x="7728" y="18900"/>
                    <a:pt x="7629" y="18900"/>
                  </a:cubicBezTo>
                  <a:cubicBezTo>
                    <a:pt x="7530" y="18900"/>
                    <a:pt x="7431" y="18900"/>
                    <a:pt x="7332" y="18900"/>
                  </a:cubicBezTo>
                  <a:cubicBezTo>
                    <a:pt x="7233" y="18900"/>
                    <a:pt x="7233" y="18900"/>
                    <a:pt x="7134" y="18900"/>
                  </a:cubicBezTo>
                  <a:cubicBezTo>
                    <a:pt x="7035" y="18900"/>
                    <a:pt x="7035" y="18900"/>
                    <a:pt x="6936" y="18900"/>
                  </a:cubicBezTo>
                  <a:cubicBezTo>
                    <a:pt x="6936" y="18900"/>
                    <a:pt x="6837" y="18900"/>
                    <a:pt x="6837" y="18900"/>
                  </a:cubicBezTo>
                  <a:cubicBezTo>
                    <a:pt x="6837" y="18900"/>
                    <a:pt x="6837" y="18900"/>
                    <a:pt x="6837" y="18900"/>
                  </a:cubicBezTo>
                  <a:cubicBezTo>
                    <a:pt x="6738" y="18900"/>
                    <a:pt x="6738" y="18900"/>
                    <a:pt x="6738" y="18900"/>
                  </a:cubicBezTo>
                  <a:cubicBezTo>
                    <a:pt x="6738" y="18900"/>
                    <a:pt x="6639" y="16200"/>
                    <a:pt x="6639" y="16200"/>
                  </a:cubicBezTo>
                  <a:cubicBezTo>
                    <a:pt x="6639" y="16200"/>
                    <a:pt x="6639" y="16200"/>
                    <a:pt x="6639" y="16200"/>
                  </a:cubicBezTo>
                  <a:cubicBezTo>
                    <a:pt x="6639" y="18900"/>
                    <a:pt x="6639" y="18900"/>
                    <a:pt x="6539" y="18900"/>
                  </a:cubicBezTo>
                  <a:cubicBezTo>
                    <a:pt x="6539" y="18900"/>
                    <a:pt x="6440" y="18900"/>
                    <a:pt x="6341" y="18900"/>
                  </a:cubicBezTo>
                  <a:cubicBezTo>
                    <a:pt x="6242" y="18900"/>
                    <a:pt x="6242" y="18900"/>
                    <a:pt x="6242" y="18900"/>
                  </a:cubicBezTo>
                  <a:cubicBezTo>
                    <a:pt x="6143" y="18900"/>
                    <a:pt x="6044" y="18900"/>
                    <a:pt x="5945" y="16200"/>
                  </a:cubicBezTo>
                  <a:cubicBezTo>
                    <a:pt x="5945" y="16200"/>
                    <a:pt x="5945" y="16200"/>
                    <a:pt x="5945" y="16200"/>
                  </a:cubicBezTo>
                  <a:cubicBezTo>
                    <a:pt x="5945" y="16200"/>
                    <a:pt x="5945" y="18900"/>
                    <a:pt x="5846" y="18900"/>
                  </a:cubicBezTo>
                  <a:cubicBezTo>
                    <a:pt x="5846" y="18900"/>
                    <a:pt x="5846" y="18900"/>
                    <a:pt x="5747" y="18900"/>
                  </a:cubicBezTo>
                  <a:cubicBezTo>
                    <a:pt x="5747" y="18900"/>
                    <a:pt x="5648" y="18900"/>
                    <a:pt x="5549" y="18900"/>
                  </a:cubicBezTo>
                  <a:cubicBezTo>
                    <a:pt x="5350" y="18900"/>
                    <a:pt x="5251" y="18900"/>
                    <a:pt x="5053" y="18900"/>
                  </a:cubicBezTo>
                  <a:cubicBezTo>
                    <a:pt x="5053" y="18900"/>
                    <a:pt x="4954" y="18900"/>
                    <a:pt x="4855" y="21600"/>
                  </a:cubicBezTo>
                  <a:cubicBezTo>
                    <a:pt x="4855" y="21600"/>
                    <a:pt x="4855" y="21600"/>
                    <a:pt x="4855" y="18900"/>
                  </a:cubicBezTo>
                  <a:cubicBezTo>
                    <a:pt x="4756" y="18900"/>
                    <a:pt x="4756" y="18900"/>
                    <a:pt x="4657" y="18900"/>
                  </a:cubicBezTo>
                  <a:cubicBezTo>
                    <a:pt x="4657" y="18900"/>
                    <a:pt x="4657" y="18900"/>
                    <a:pt x="4558" y="18900"/>
                  </a:cubicBezTo>
                  <a:cubicBezTo>
                    <a:pt x="4558" y="18900"/>
                    <a:pt x="4459" y="18900"/>
                    <a:pt x="4459" y="18900"/>
                  </a:cubicBezTo>
                  <a:cubicBezTo>
                    <a:pt x="4459" y="18900"/>
                    <a:pt x="4360" y="18900"/>
                    <a:pt x="4360" y="18900"/>
                  </a:cubicBezTo>
                  <a:cubicBezTo>
                    <a:pt x="4261" y="18900"/>
                    <a:pt x="4161" y="21600"/>
                    <a:pt x="4062" y="18900"/>
                  </a:cubicBezTo>
                  <a:cubicBezTo>
                    <a:pt x="4062" y="18900"/>
                    <a:pt x="4062" y="18900"/>
                    <a:pt x="3963" y="18900"/>
                  </a:cubicBezTo>
                  <a:cubicBezTo>
                    <a:pt x="3963" y="21600"/>
                    <a:pt x="3864" y="21600"/>
                    <a:pt x="3765" y="18900"/>
                  </a:cubicBezTo>
                  <a:cubicBezTo>
                    <a:pt x="3666" y="18900"/>
                    <a:pt x="3567" y="18900"/>
                    <a:pt x="3468" y="18900"/>
                  </a:cubicBezTo>
                  <a:cubicBezTo>
                    <a:pt x="3369" y="18900"/>
                    <a:pt x="3369" y="18900"/>
                    <a:pt x="3270" y="18900"/>
                  </a:cubicBezTo>
                  <a:cubicBezTo>
                    <a:pt x="3270" y="18900"/>
                    <a:pt x="3270" y="18900"/>
                    <a:pt x="3270" y="18900"/>
                  </a:cubicBezTo>
                  <a:cubicBezTo>
                    <a:pt x="3171" y="18900"/>
                    <a:pt x="3171" y="18900"/>
                    <a:pt x="3171" y="18900"/>
                  </a:cubicBezTo>
                  <a:cubicBezTo>
                    <a:pt x="3072" y="18900"/>
                    <a:pt x="3072" y="18900"/>
                    <a:pt x="3072" y="18900"/>
                  </a:cubicBezTo>
                  <a:cubicBezTo>
                    <a:pt x="3072" y="18900"/>
                    <a:pt x="3072" y="18900"/>
                    <a:pt x="2972" y="18900"/>
                  </a:cubicBezTo>
                  <a:cubicBezTo>
                    <a:pt x="2972" y="18900"/>
                    <a:pt x="2873" y="18900"/>
                    <a:pt x="2873" y="18900"/>
                  </a:cubicBezTo>
                  <a:cubicBezTo>
                    <a:pt x="2774" y="18900"/>
                    <a:pt x="2576" y="18900"/>
                    <a:pt x="2477" y="18900"/>
                  </a:cubicBezTo>
                  <a:cubicBezTo>
                    <a:pt x="2477" y="18900"/>
                    <a:pt x="2378" y="18900"/>
                    <a:pt x="2279" y="18900"/>
                  </a:cubicBezTo>
                  <a:cubicBezTo>
                    <a:pt x="2180" y="18900"/>
                    <a:pt x="1982" y="18900"/>
                    <a:pt x="1783" y="18900"/>
                  </a:cubicBezTo>
                  <a:cubicBezTo>
                    <a:pt x="1783" y="18900"/>
                    <a:pt x="1783" y="18900"/>
                    <a:pt x="1684" y="18900"/>
                  </a:cubicBezTo>
                  <a:cubicBezTo>
                    <a:pt x="1684" y="18900"/>
                    <a:pt x="1585" y="18900"/>
                    <a:pt x="1585" y="18900"/>
                  </a:cubicBezTo>
                  <a:cubicBezTo>
                    <a:pt x="1486" y="18900"/>
                    <a:pt x="1486" y="18900"/>
                    <a:pt x="1387" y="18900"/>
                  </a:cubicBezTo>
                  <a:cubicBezTo>
                    <a:pt x="1387" y="18900"/>
                    <a:pt x="1387" y="18900"/>
                    <a:pt x="1288" y="18900"/>
                  </a:cubicBezTo>
                  <a:cubicBezTo>
                    <a:pt x="1288" y="18900"/>
                    <a:pt x="1288" y="18900"/>
                    <a:pt x="1189" y="18900"/>
                  </a:cubicBezTo>
                  <a:cubicBezTo>
                    <a:pt x="1189" y="18900"/>
                    <a:pt x="1090" y="18900"/>
                    <a:pt x="991" y="18900"/>
                  </a:cubicBezTo>
                  <a:cubicBezTo>
                    <a:pt x="991" y="18900"/>
                    <a:pt x="991" y="18900"/>
                    <a:pt x="991" y="18900"/>
                  </a:cubicBezTo>
                  <a:cubicBezTo>
                    <a:pt x="892" y="18900"/>
                    <a:pt x="793" y="18900"/>
                    <a:pt x="793" y="18900"/>
                  </a:cubicBezTo>
                  <a:cubicBezTo>
                    <a:pt x="594" y="18900"/>
                    <a:pt x="495" y="18900"/>
                    <a:pt x="297" y="18900"/>
                  </a:cubicBezTo>
                  <a:cubicBezTo>
                    <a:pt x="198" y="18900"/>
                    <a:pt x="99" y="16200"/>
                    <a:pt x="0" y="13500"/>
                  </a:cubicBezTo>
                  <a:cubicBezTo>
                    <a:pt x="0" y="13500"/>
                    <a:pt x="0" y="13500"/>
                    <a:pt x="0" y="13500"/>
                  </a:cubicBezTo>
                  <a:cubicBezTo>
                    <a:pt x="99" y="10800"/>
                    <a:pt x="99" y="10800"/>
                    <a:pt x="198" y="10800"/>
                  </a:cubicBezTo>
                  <a:cubicBezTo>
                    <a:pt x="297" y="10800"/>
                    <a:pt x="495" y="8100"/>
                    <a:pt x="594" y="8100"/>
                  </a:cubicBezTo>
                  <a:cubicBezTo>
                    <a:pt x="694" y="8100"/>
                    <a:pt x="892" y="8100"/>
                    <a:pt x="991" y="8100"/>
                  </a:cubicBezTo>
                  <a:cubicBezTo>
                    <a:pt x="991" y="8100"/>
                    <a:pt x="991" y="8100"/>
                    <a:pt x="1090" y="8100"/>
                  </a:cubicBezTo>
                  <a:cubicBezTo>
                    <a:pt x="1090" y="8100"/>
                    <a:pt x="1090" y="8100"/>
                    <a:pt x="1189" y="8100"/>
                  </a:cubicBezTo>
                  <a:cubicBezTo>
                    <a:pt x="1189" y="8100"/>
                    <a:pt x="1288" y="8100"/>
                    <a:pt x="1288" y="8100"/>
                  </a:cubicBezTo>
                  <a:cubicBezTo>
                    <a:pt x="1387" y="8100"/>
                    <a:pt x="1387" y="8100"/>
                    <a:pt x="1387" y="8100"/>
                  </a:cubicBezTo>
                  <a:cubicBezTo>
                    <a:pt x="1486" y="8100"/>
                    <a:pt x="1486" y="8100"/>
                    <a:pt x="1486" y="8100"/>
                  </a:cubicBezTo>
                  <a:cubicBezTo>
                    <a:pt x="1486" y="10800"/>
                    <a:pt x="1486" y="10800"/>
                    <a:pt x="1585" y="8100"/>
                  </a:cubicBezTo>
                  <a:cubicBezTo>
                    <a:pt x="1585" y="8100"/>
                    <a:pt x="1585" y="8100"/>
                    <a:pt x="1585" y="8100"/>
                  </a:cubicBezTo>
                  <a:cubicBezTo>
                    <a:pt x="1684" y="8100"/>
                    <a:pt x="1684" y="8100"/>
                    <a:pt x="1783" y="8100"/>
                  </a:cubicBezTo>
                  <a:cubicBezTo>
                    <a:pt x="1783" y="8100"/>
                    <a:pt x="1783" y="8100"/>
                    <a:pt x="1783" y="8100"/>
                  </a:cubicBezTo>
                  <a:cubicBezTo>
                    <a:pt x="1883" y="8100"/>
                    <a:pt x="1883" y="8100"/>
                    <a:pt x="1883" y="8100"/>
                  </a:cubicBezTo>
                  <a:cubicBezTo>
                    <a:pt x="1883" y="8100"/>
                    <a:pt x="1982" y="8100"/>
                    <a:pt x="1982" y="8100"/>
                  </a:cubicBezTo>
                  <a:cubicBezTo>
                    <a:pt x="1982" y="8100"/>
                    <a:pt x="1982" y="8100"/>
                    <a:pt x="1982" y="8100"/>
                  </a:cubicBezTo>
                  <a:cubicBezTo>
                    <a:pt x="1982" y="8100"/>
                    <a:pt x="1982" y="8100"/>
                    <a:pt x="2081" y="8100"/>
                  </a:cubicBezTo>
                  <a:cubicBezTo>
                    <a:pt x="2081" y="8100"/>
                    <a:pt x="2180" y="8100"/>
                    <a:pt x="2279" y="8100"/>
                  </a:cubicBezTo>
                  <a:cubicBezTo>
                    <a:pt x="2279" y="8100"/>
                    <a:pt x="2279" y="8100"/>
                    <a:pt x="2378" y="8100"/>
                  </a:cubicBezTo>
                  <a:cubicBezTo>
                    <a:pt x="2378" y="8100"/>
                    <a:pt x="2378" y="8100"/>
                    <a:pt x="2477" y="8100"/>
                  </a:cubicBezTo>
                  <a:cubicBezTo>
                    <a:pt x="2477" y="10800"/>
                    <a:pt x="2477" y="10800"/>
                    <a:pt x="2477" y="10800"/>
                  </a:cubicBezTo>
                  <a:cubicBezTo>
                    <a:pt x="2576" y="8100"/>
                    <a:pt x="2675" y="8100"/>
                    <a:pt x="2774" y="8100"/>
                  </a:cubicBezTo>
                  <a:cubicBezTo>
                    <a:pt x="2774" y="5400"/>
                    <a:pt x="2873" y="8100"/>
                    <a:pt x="2873" y="8100"/>
                  </a:cubicBezTo>
                  <a:cubicBezTo>
                    <a:pt x="2972" y="8100"/>
                    <a:pt x="2972" y="8100"/>
                    <a:pt x="2972" y="8100"/>
                  </a:cubicBezTo>
                  <a:cubicBezTo>
                    <a:pt x="2972" y="8100"/>
                    <a:pt x="2972" y="8100"/>
                    <a:pt x="2972" y="8100"/>
                  </a:cubicBezTo>
                  <a:cubicBezTo>
                    <a:pt x="2972" y="8100"/>
                    <a:pt x="3072" y="8100"/>
                    <a:pt x="3072" y="8100"/>
                  </a:cubicBezTo>
                  <a:cubicBezTo>
                    <a:pt x="3072" y="8100"/>
                    <a:pt x="3171" y="8100"/>
                    <a:pt x="3270" y="5400"/>
                  </a:cubicBezTo>
                  <a:cubicBezTo>
                    <a:pt x="3270" y="5400"/>
                    <a:pt x="3369" y="5400"/>
                    <a:pt x="3468" y="8100"/>
                  </a:cubicBezTo>
                  <a:cubicBezTo>
                    <a:pt x="3468" y="8100"/>
                    <a:pt x="3567" y="8100"/>
                    <a:pt x="3567" y="8100"/>
                  </a:cubicBezTo>
                  <a:cubicBezTo>
                    <a:pt x="3567" y="8100"/>
                    <a:pt x="3666" y="8100"/>
                    <a:pt x="3666" y="8100"/>
                  </a:cubicBezTo>
                  <a:cubicBezTo>
                    <a:pt x="3666" y="8100"/>
                    <a:pt x="3666" y="8100"/>
                    <a:pt x="3765" y="8100"/>
                  </a:cubicBezTo>
                  <a:cubicBezTo>
                    <a:pt x="3765" y="8100"/>
                    <a:pt x="3864" y="8100"/>
                    <a:pt x="3864" y="10800"/>
                  </a:cubicBezTo>
                  <a:cubicBezTo>
                    <a:pt x="3864" y="10800"/>
                    <a:pt x="3864" y="10800"/>
                    <a:pt x="3864" y="10800"/>
                  </a:cubicBezTo>
                  <a:cubicBezTo>
                    <a:pt x="3864" y="10800"/>
                    <a:pt x="3864" y="10800"/>
                    <a:pt x="3963" y="10800"/>
                  </a:cubicBezTo>
                  <a:cubicBezTo>
                    <a:pt x="3963" y="10800"/>
                    <a:pt x="4062" y="8100"/>
                    <a:pt x="4062" y="8100"/>
                  </a:cubicBezTo>
                  <a:cubicBezTo>
                    <a:pt x="4062" y="8100"/>
                    <a:pt x="4161" y="8100"/>
                    <a:pt x="4161" y="8100"/>
                  </a:cubicBezTo>
                  <a:cubicBezTo>
                    <a:pt x="4261" y="8100"/>
                    <a:pt x="4261" y="5400"/>
                    <a:pt x="4360" y="5400"/>
                  </a:cubicBezTo>
                  <a:cubicBezTo>
                    <a:pt x="4360" y="5400"/>
                    <a:pt x="4459" y="5400"/>
                    <a:pt x="4459" y="5400"/>
                  </a:cubicBezTo>
                  <a:cubicBezTo>
                    <a:pt x="4558" y="5400"/>
                    <a:pt x="4558" y="8100"/>
                    <a:pt x="4558" y="8100"/>
                  </a:cubicBezTo>
                  <a:cubicBezTo>
                    <a:pt x="4558" y="8100"/>
                    <a:pt x="4657" y="10800"/>
                    <a:pt x="4657" y="10800"/>
                  </a:cubicBezTo>
                  <a:cubicBezTo>
                    <a:pt x="4657" y="10800"/>
                    <a:pt x="4756" y="10800"/>
                    <a:pt x="4756" y="10800"/>
                  </a:cubicBezTo>
                  <a:cubicBezTo>
                    <a:pt x="4756" y="10800"/>
                    <a:pt x="4756" y="10800"/>
                    <a:pt x="4756" y="10800"/>
                  </a:cubicBezTo>
                  <a:cubicBezTo>
                    <a:pt x="4756" y="10800"/>
                    <a:pt x="4756" y="10800"/>
                    <a:pt x="4756" y="10800"/>
                  </a:cubicBezTo>
                  <a:cubicBezTo>
                    <a:pt x="4756" y="10800"/>
                    <a:pt x="4756" y="10800"/>
                    <a:pt x="4756" y="10800"/>
                  </a:cubicBezTo>
                  <a:cubicBezTo>
                    <a:pt x="4855" y="10800"/>
                    <a:pt x="4855" y="10800"/>
                    <a:pt x="4855" y="10800"/>
                  </a:cubicBezTo>
                  <a:cubicBezTo>
                    <a:pt x="4954" y="10800"/>
                    <a:pt x="4954" y="8100"/>
                    <a:pt x="5053" y="8100"/>
                  </a:cubicBezTo>
                  <a:cubicBezTo>
                    <a:pt x="5053" y="8100"/>
                    <a:pt x="5053" y="8100"/>
                    <a:pt x="5053" y="8100"/>
                  </a:cubicBezTo>
                  <a:cubicBezTo>
                    <a:pt x="5152" y="10800"/>
                    <a:pt x="5152" y="10800"/>
                    <a:pt x="5152" y="10800"/>
                  </a:cubicBezTo>
                  <a:cubicBezTo>
                    <a:pt x="5152" y="10800"/>
                    <a:pt x="5152" y="10800"/>
                    <a:pt x="5152" y="10800"/>
                  </a:cubicBezTo>
                  <a:cubicBezTo>
                    <a:pt x="5152" y="10800"/>
                    <a:pt x="5152" y="8100"/>
                    <a:pt x="5152" y="8100"/>
                  </a:cubicBezTo>
                  <a:cubicBezTo>
                    <a:pt x="5152" y="8100"/>
                    <a:pt x="5152" y="8100"/>
                    <a:pt x="5152" y="8100"/>
                  </a:cubicBezTo>
                  <a:cubicBezTo>
                    <a:pt x="5251" y="8100"/>
                    <a:pt x="5251" y="5400"/>
                    <a:pt x="5350" y="5400"/>
                  </a:cubicBezTo>
                  <a:cubicBezTo>
                    <a:pt x="5350" y="8100"/>
                    <a:pt x="5350" y="8100"/>
                    <a:pt x="5350" y="8100"/>
                  </a:cubicBezTo>
                  <a:cubicBezTo>
                    <a:pt x="5251" y="8100"/>
                    <a:pt x="5251" y="8100"/>
                    <a:pt x="5251" y="10800"/>
                  </a:cubicBezTo>
                  <a:cubicBezTo>
                    <a:pt x="5251" y="10800"/>
                    <a:pt x="5251" y="10800"/>
                    <a:pt x="5350" y="10800"/>
                  </a:cubicBezTo>
                  <a:cubicBezTo>
                    <a:pt x="5350" y="10800"/>
                    <a:pt x="5450" y="10800"/>
                    <a:pt x="5450" y="10800"/>
                  </a:cubicBezTo>
                  <a:cubicBezTo>
                    <a:pt x="5450" y="8100"/>
                    <a:pt x="5450" y="8100"/>
                    <a:pt x="5450" y="8100"/>
                  </a:cubicBezTo>
                  <a:cubicBezTo>
                    <a:pt x="5450" y="8100"/>
                    <a:pt x="5450" y="10800"/>
                    <a:pt x="5450" y="10800"/>
                  </a:cubicBezTo>
                  <a:cubicBezTo>
                    <a:pt x="5549" y="10800"/>
                    <a:pt x="5549" y="10800"/>
                    <a:pt x="5549" y="10800"/>
                  </a:cubicBezTo>
                  <a:cubicBezTo>
                    <a:pt x="5549" y="10800"/>
                    <a:pt x="5648" y="10800"/>
                    <a:pt x="5648" y="10800"/>
                  </a:cubicBezTo>
                  <a:cubicBezTo>
                    <a:pt x="5648" y="8100"/>
                    <a:pt x="5648" y="8100"/>
                    <a:pt x="5549" y="8100"/>
                  </a:cubicBezTo>
                  <a:cubicBezTo>
                    <a:pt x="5549" y="8100"/>
                    <a:pt x="5549" y="8100"/>
                    <a:pt x="5549" y="8100"/>
                  </a:cubicBezTo>
                  <a:cubicBezTo>
                    <a:pt x="5549" y="8100"/>
                    <a:pt x="5549" y="8100"/>
                    <a:pt x="5549" y="8100"/>
                  </a:cubicBezTo>
                  <a:cubicBezTo>
                    <a:pt x="5549" y="5400"/>
                    <a:pt x="5549" y="5400"/>
                    <a:pt x="5549" y="5400"/>
                  </a:cubicBezTo>
                  <a:cubicBezTo>
                    <a:pt x="5648" y="5400"/>
                    <a:pt x="5648" y="5400"/>
                    <a:pt x="5648" y="8100"/>
                  </a:cubicBezTo>
                  <a:cubicBezTo>
                    <a:pt x="5747" y="8100"/>
                    <a:pt x="5747" y="8100"/>
                    <a:pt x="5846" y="5400"/>
                  </a:cubicBezTo>
                  <a:cubicBezTo>
                    <a:pt x="5846" y="5400"/>
                    <a:pt x="5945" y="5400"/>
                    <a:pt x="5945" y="5400"/>
                  </a:cubicBezTo>
                  <a:cubicBezTo>
                    <a:pt x="6044" y="8100"/>
                    <a:pt x="6044" y="8100"/>
                    <a:pt x="6044" y="8100"/>
                  </a:cubicBezTo>
                  <a:cubicBezTo>
                    <a:pt x="6044" y="5400"/>
                    <a:pt x="6044" y="8100"/>
                    <a:pt x="5945" y="8100"/>
                  </a:cubicBezTo>
                  <a:cubicBezTo>
                    <a:pt x="6044" y="5400"/>
                    <a:pt x="6044" y="5400"/>
                    <a:pt x="6044" y="5400"/>
                  </a:cubicBezTo>
                  <a:cubicBezTo>
                    <a:pt x="6044" y="5400"/>
                    <a:pt x="6143" y="5400"/>
                    <a:pt x="6143" y="5400"/>
                  </a:cubicBezTo>
                  <a:cubicBezTo>
                    <a:pt x="6242" y="5400"/>
                    <a:pt x="6242" y="5400"/>
                    <a:pt x="6242" y="5400"/>
                  </a:cubicBezTo>
                  <a:cubicBezTo>
                    <a:pt x="6341" y="5400"/>
                    <a:pt x="6341" y="8100"/>
                    <a:pt x="6341" y="8100"/>
                  </a:cubicBezTo>
                  <a:cubicBezTo>
                    <a:pt x="6341" y="8100"/>
                    <a:pt x="6341" y="10800"/>
                    <a:pt x="6242" y="10800"/>
                  </a:cubicBezTo>
                  <a:cubicBezTo>
                    <a:pt x="6242" y="10800"/>
                    <a:pt x="6242" y="10800"/>
                    <a:pt x="6242" y="10800"/>
                  </a:cubicBezTo>
                  <a:cubicBezTo>
                    <a:pt x="6143" y="10800"/>
                    <a:pt x="6143" y="13500"/>
                    <a:pt x="6143" y="13500"/>
                  </a:cubicBezTo>
                  <a:cubicBezTo>
                    <a:pt x="6143" y="13500"/>
                    <a:pt x="6143" y="16200"/>
                    <a:pt x="6143" y="16200"/>
                  </a:cubicBezTo>
                  <a:cubicBezTo>
                    <a:pt x="6242" y="16200"/>
                    <a:pt x="6341" y="16200"/>
                    <a:pt x="6341" y="13500"/>
                  </a:cubicBezTo>
                  <a:cubicBezTo>
                    <a:pt x="6341" y="13500"/>
                    <a:pt x="6341" y="10800"/>
                    <a:pt x="6440" y="10800"/>
                  </a:cubicBezTo>
                  <a:cubicBezTo>
                    <a:pt x="6440" y="10800"/>
                    <a:pt x="6440" y="10800"/>
                    <a:pt x="6440" y="8100"/>
                  </a:cubicBezTo>
                  <a:cubicBezTo>
                    <a:pt x="6440" y="8100"/>
                    <a:pt x="6341" y="8100"/>
                    <a:pt x="6341" y="8100"/>
                  </a:cubicBezTo>
                  <a:cubicBezTo>
                    <a:pt x="6440" y="5400"/>
                    <a:pt x="6440" y="5400"/>
                    <a:pt x="6440" y="5400"/>
                  </a:cubicBezTo>
                  <a:cubicBezTo>
                    <a:pt x="6539" y="5400"/>
                    <a:pt x="6539" y="5400"/>
                    <a:pt x="6539" y="5400"/>
                  </a:cubicBezTo>
                  <a:cubicBezTo>
                    <a:pt x="6539" y="8100"/>
                    <a:pt x="6539" y="8100"/>
                    <a:pt x="6639" y="5400"/>
                  </a:cubicBezTo>
                  <a:cubicBezTo>
                    <a:pt x="6639" y="5400"/>
                    <a:pt x="6639" y="5400"/>
                    <a:pt x="6738" y="5400"/>
                  </a:cubicBezTo>
                  <a:cubicBezTo>
                    <a:pt x="6738" y="5400"/>
                    <a:pt x="6738" y="5400"/>
                    <a:pt x="6738" y="5400"/>
                  </a:cubicBezTo>
                  <a:cubicBezTo>
                    <a:pt x="6837" y="8100"/>
                    <a:pt x="6837" y="8100"/>
                    <a:pt x="6738" y="8100"/>
                  </a:cubicBezTo>
                  <a:cubicBezTo>
                    <a:pt x="6738" y="8100"/>
                    <a:pt x="6738" y="8100"/>
                    <a:pt x="6738" y="8100"/>
                  </a:cubicBezTo>
                  <a:cubicBezTo>
                    <a:pt x="6738" y="8100"/>
                    <a:pt x="6738" y="10800"/>
                    <a:pt x="6738" y="10800"/>
                  </a:cubicBezTo>
                  <a:cubicBezTo>
                    <a:pt x="6738" y="10800"/>
                    <a:pt x="6738" y="10800"/>
                    <a:pt x="6837" y="10800"/>
                  </a:cubicBezTo>
                  <a:cubicBezTo>
                    <a:pt x="6837" y="8100"/>
                    <a:pt x="6936" y="8100"/>
                    <a:pt x="6936" y="8100"/>
                  </a:cubicBezTo>
                  <a:cubicBezTo>
                    <a:pt x="7035" y="8100"/>
                    <a:pt x="7035" y="5400"/>
                    <a:pt x="7035" y="5400"/>
                  </a:cubicBezTo>
                  <a:cubicBezTo>
                    <a:pt x="7134" y="5400"/>
                    <a:pt x="7134" y="5400"/>
                    <a:pt x="7233" y="5400"/>
                  </a:cubicBezTo>
                  <a:cubicBezTo>
                    <a:pt x="7233" y="5400"/>
                    <a:pt x="7233" y="5400"/>
                    <a:pt x="7332" y="5400"/>
                  </a:cubicBezTo>
                  <a:cubicBezTo>
                    <a:pt x="7332" y="5400"/>
                    <a:pt x="7431" y="5400"/>
                    <a:pt x="7431" y="8100"/>
                  </a:cubicBezTo>
                  <a:cubicBezTo>
                    <a:pt x="7431" y="8100"/>
                    <a:pt x="7431" y="8100"/>
                    <a:pt x="7431" y="8100"/>
                  </a:cubicBezTo>
                  <a:cubicBezTo>
                    <a:pt x="7530" y="5400"/>
                    <a:pt x="7530" y="5400"/>
                    <a:pt x="7629" y="5400"/>
                  </a:cubicBezTo>
                  <a:cubicBezTo>
                    <a:pt x="7728" y="5400"/>
                    <a:pt x="7728" y="5400"/>
                    <a:pt x="7828" y="5400"/>
                  </a:cubicBezTo>
                  <a:cubicBezTo>
                    <a:pt x="7828" y="5400"/>
                    <a:pt x="7828" y="5400"/>
                    <a:pt x="7927" y="8100"/>
                  </a:cubicBezTo>
                  <a:cubicBezTo>
                    <a:pt x="7927" y="8100"/>
                    <a:pt x="7927" y="8100"/>
                    <a:pt x="7927" y="8100"/>
                  </a:cubicBezTo>
                  <a:cubicBezTo>
                    <a:pt x="8026" y="8100"/>
                    <a:pt x="8026" y="8100"/>
                    <a:pt x="8026" y="5400"/>
                  </a:cubicBezTo>
                  <a:cubicBezTo>
                    <a:pt x="8026" y="5400"/>
                    <a:pt x="8026" y="5400"/>
                    <a:pt x="8026" y="5400"/>
                  </a:cubicBezTo>
                  <a:cubicBezTo>
                    <a:pt x="8125" y="5400"/>
                    <a:pt x="8125" y="5400"/>
                    <a:pt x="8224" y="5400"/>
                  </a:cubicBezTo>
                  <a:cubicBezTo>
                    <a:pt x="8224" y="5400"/>
                    <a:pt x="8224" y="5400"/>
                    <a:pt x="8224" y="5400"/>
                  </a:cubicBezTo>
                  <a:cubicBezTo>
                    <a:pt x="8224" y="5400"/>
                    <a:pt x="8224" y="8100"/>
                    <a:pt x="8224" y="8100"/>
                  </a:cubicBezTo>
                  <a:cubicBezTo>
                    <a:pt x="8224" y="8100"/>
                    <a:pt x="8224" y="8100"/>
                    <a:pt x="8323" y="8100"/>
                  </a:cubicBezTo>
                  <a:cubicBezTo>
                    <a:pt x="8323" y="8100"/>
                    <a:pt x="8323" y="8100"/>
                    <a:pt x="8323" y="8100"/>
                  </a:cubicBezTo>
                  <a:cubicBezTo>
                    <a:pt x="8323" y="8100"/>
                    <a:pt x="8323" y="8100"/>
                    <a:pt x="8422" y="5400"/>
                  </a:cubicBezTo>
                  <a:cubicBezTo>
                    <a:pt x="8422" y="5400"/>
                    <a:pt x="8422" y="5400"/>
                    <a:pt x="8422" y="5400"/>
                  </a:cubicBezTo>
                  <a:cubicBezTo>
                    <a:pt x="8422" y="8100"/>
                    <a:pt x="8521" y="8100"/>
                    <a:pt x="8521" y="8100"/>
                  </a:cubicBezTo>
                  <a:cubicBezTo>
                    <a:pt x="8521" y="8100"/>
                    <a:pt x="8521" y="10800"/>
                    <a:pt x="8521" y="10800"/>
                  </a:cubicBezTo>
                  <a:cubicBezTo>
                    <a:pt x="8521" y="10800"/>
                    <a:pt x="8521" y="10800"/>
                    <a:pt x="8521" y="10800"/>
                  </a:cubicBezTo>
                  <a:cubicBezTo>
                    <a:pt x="8620" y="10800"/>
                    <a:pt x="8620" y="10800"/>
                    <a:pt x="8620" y="10800"/>
                  </a:cubicBezTo>
                  <a:cubicBezTo>
                    <a:pt x="8719" y="10800"/>
                    <a:pt x="8719" y="10800"/>
                    <a:pt x="8818" y="8100"/>
                  </a:cubicBezTo>
                  <a:cubicBezTo>
                    <a:pt x="8818" y="8100"/>
                    <a:pt x="8818" y="8100"/>
                    <a:pt x="8818" y="8100"/>
                  </a:cubicBezTo>
                  <a:cubicBezTo>
                    <a:pt x="8818" y="8100"/>
                    <a:pt x="8818" y="5400"/>
                    <a:pt x="8818" y="5400"/>
                  </a:cubicBezTo>
                  <a:cubicBezTo>
                    <a:pt x="8818" y="8100"/>
                    <a:pt x="8818" y="8100"/>
                    <a:pt x="8719" y="8100"/>
                  </a:cubicBezTo>
                  <a:cubicBezTo>
                    <a:pt x="8719" y="8100"/>
                    <a:pt x="8719" y="8100"/>
                    <a:pt x="8719" y="8100"/>
                  </a:cubicBezTo>
                  <a:cubicBezTo>
                    <a:pt x="8719" y="8100"/>
                    <a:pt x="8719" y="8100"/>
                    <a:pt x="8620" y="8100"/>
                  </a:cubicBezTo>
                  <a:cubicBezTo>
                    <a:pt x="8620" y="8100"/>
                    <a:pt x="8521" y="8100"/>
                    <a:pt x="8521" y="8100"/>
                  </a:cubicBezTo>
                  <a:cubicBezTo>
                    <a:pt x="8521" y="8100"/>
                    <a:pt x="8620" y="8100"/>
                    <a:pt x="8620" y="5400"/>
                  </a:cubicBezTo>
                  <a:cubicBezTo>
                    <a:pt x="8620" y="5400"/>
                    <a:pt x="8620" y="5400"/>
                    <a:pt x="8620" y="5400"/>
                  </a:cubicBezTo>
                  <a:cubicBezTo>
                    <a:pt x="8818" y="5400"/>
                    <a:pt x="8818" y="5400"/>
                    <a:pt x="9017" y="5400"/>
                  </a:cubicBezTo>
                  <a:cubicBezTo>
                    <a:pt x="9116" y="5400"/>
                    <a:pt x="9116" y="2700"/>
                    <a:pt x="9215" y="5400"/>
                  </a:cubicBezTo>
                  <a:cubicBezTo>
                    <a:pt x="9215" y="5400"/>
                    <a:pt x="9215" y="5400"/>
                    <a:pt x="9314" y="2700"/>
                  </a:cubicBezTo>
                  <a:cubicBezTo>
                    <a:pt x="9314" y="2700"/>
                    <a:pt x="9314" y="2700"/>
                    <a:pt x="9314" y="5400"/>
                  </a:cubicBezTo>
                  <a:cubicBezTo>
                    <a:pt x="9314" y="5400"/>
                    <a:pt x="9314" y="5400"/>
                    <a:pt x="9314" y="5400"/>
                  </a:cubicBezTo>
                  <a:cubicBezTo>
                    <a:pt x="9413" y="5400"/>
                    <a:pt x="9413" y="5400"/>
                    <a:pt x="9413" y="2700"/>
                  </a:cubicBezTo>
                  <a:cubicBezTo>
                    <a:pt x="9512" y="2700"/>
                    <a:pt x="9512" y="5400"/>
                    <a:pt x="9512" y="5400"/>
                  </a:cubicBezTo>
                  <a:cubicBezTo>
                    <a:pt x="9512" y="5400"/>
                    <a:pt x="9512" y="8100"/>
                    <a:pt x="9512" y="8100"/>
                  </a:cubicBezTo>
                  <a:cubicBezTo>
                    <a:pt x="9512" y="8100"/>
                    <a:pt x="9512" y="8100"/>
                    <a:pt x="9512" y="8100"/>
                  </a:cubicBezTo>
                  <a:cubicBezTo>
                    <a:pt x="9512" y="8100"/>
                    <a:pt x="9512" y="8100"/>
                    <a:pt x="9512" y="8100"/>
                  </a:cubicBezTo>
                  <a:cubicBezTo>
                    <a:pt x="9512" y="8100"/>
                    <a:pt x="9611" y="8100"/>
                    <a:pt x="9611" y="8100"/>
                  </a:cubicBezTo>
                  <a:cubicBezTo>
                    <a:pt x="9611" y="8100"/>
                    <a:pt x="9611" y="8100"/>
                    <a:pt x="9611" y="8100"/>
                  </a:cubicBezTo>
                  <a:cubicBezTo>
                    <a:pt x="9611" y="5400"/>
                    <a:pt x="9611" y="5400"/>
                    <a:pt x="9611" y="5400"/>
                  </a:cubicBezTo>
                  <a:cubicBezTo>
                    <a:pt x="9611" y="5400"/>
                    <a:pt x="9611" y="5400"/>
                    <a:pt x="9611" y="5400"/>
                  </a:cubicBezTo>
                  <a:cubicBezTo>
                    <a:pt x="9611" y="5400"/>
                    <a:pt x="9611" y="5400"/>
                    <a:pt x="9611" y="5400"/>
                  </a:cubicBezTo>
                  <a:cubicBezTo>
                    <a:pt x="9611" y="5400"/>
                    <a:pt x="9611" y="5400"/>
                    <a:pt x="9611" y="5400"/>
                  </a:cubicBezTo>
                  <a:cubicBezTo>
                    <a:pt x="9710" y="8100"/>
                    <a:pt x="9710" y="8100"/>
                    <a:pt x="9710" y="8100"/>
                  </a:cubicBezTo>
                  <a:cubicBezTo>
                    <a:pt x="9809" y="5400"/>
                    <a:pt x="9809" y="5400"/>
                    <a:pt x="9908" y="5400"/>
                  </a:cubicBezTo>
                  <a:cubicBezTo>
                    <a:pt x="9908" y="5400"/>
                    <a:pt x="9908" y="5400"/>
                    <a:pt x="10007" y="5400"/>
                  </a:cubicBezTo>
                  <a:cubicBezTo>
                    <a:pt x="10007" y="5400"/>
                    <a:pt x="10007" y="5400"/>
                    <a:pt x="10007" y="5400"/>
                  </a:cubicBezTo>
                  <a:cubicBezTo>
                    <a:pt x="10007" y="5400"/>
                    <a:pt x="10007" y="5400"/>
                    <a:pt x="10007" y="5400"/>
                  </a:cubicBezTo>
                  <a:cubicBezTo>
                    <a:pt x="10007" y="8100"/>
                    <a:pt x="10106" y="8100"/>
                    <a:pt x="10106" y="8100"/>
                  </a:cubicBezTo>
                  <a:cubicBezTo>
                    <a:pt x="10106" y="8100"/>
                    <a:pt x="10106" y="8100"/>
                    <a:pt x="10106" y="8100"/>
                  </a:cubicBezTo>
                  <a:cubicBezTo>
                    <a:pt x="10206" y="5400"/>
                    <a:pt x="10206" y="8100"/>
                    <a:pt x="10206" y="5400"/>
                  </a:cubicBezTo>
                  <a:cubicBezTo>
                    <a:pt x="10206" y="5400"/>
                    <a:pt x="10206" y="5400"/>
                    <a:pt x="10305" y="2700"/>
                  </a:cubicBezTo>
                  <a:cubicBezTo>
                    <a:pt x="10305" y="2700"/>
                    <a:pt x="10404" y="2700"/>
                    <a:pt x="10503" y="2700"/>
                  </a:cubicBezTo>
                  <a:cubicBezTo>
                    <a:pt x="10503" y="2700"/>
                    <a:pt x="10503" y="2700"/>
                    <a:pt x="10503" y="2700"/>
                  </a:cubicBezTo>
                  <a:cubicBezTo>
                    <a:pt x="10602" y="5400"/>
                    <a:pt x="10602" y="5400"/>
                    <a:pt x="10701" y="2700"/>
                  </a:cubicBezTo>
                  <a:cubicBezTo>
                    <a:pt x="10701" y="2700"/>
                    <a:pt x="10800" y="2700"/>
                    <a:pt x="10800" y="2700"/>
                  </a:cubicBezTo>
                  <a:cubicBezTo>
                    <a:pt x="10800" y="2700"/>
                    <a:pt x="10899" y="5400"/>
                    <a:pt x="10899" y="5400"/>
                  </a:cubicBezTo>
                  <a:cubicBezTo>
                    <a:pt x="10998" y="5400"/>
                    <a:pt x="10998" y="5400"/>
                    <a:pt x="10998" y="5400"/>
                  </a:cubicBezTo>
                  <a:cubicBezTo>
                    <a:pt x="11097" y="2700"/>
                    <a:pt x="11097" y="2700"/>
                    <a:pt x="11097" y="2700"/>
                  </a:cubicBezTo>
                  <a:cubicBezTo>
                    <a:pt x="11196" y="2700"/>
                    <a:pt x="11295" y="2700"/>
                    <a:pt x="11394" y="2700"/>
                  </a:cubicBezTo>
                  <a:cubicBezTo>
                    <a:pt x="11394" y="5400"/>
                    <a:pt x="11394" y="5400"/>
                    <a:pt x="11394" y="2700"/>
                  </a:cubicBezTo>
                  <a:cubicBezTo>
                    <a:pt x="11494" y="2700"/>
                    <a:pt x="11593" y="2700"/>
                    <a:pt x="11593" y="2700"/>
                  </a:cubicBezTo>
                  <a:cubicBezTo>
                    <a:pt x="11692" y="2700"/>
                    <a:pt x="11791" y="2700"/>
                    <a:pt x="11791" y="2700"/>
                  </a:cubicBezTo>
                  <a:cubicBezTo>
                    <a:pt x="11791" y="5400"/>
                    <a:pt x="11890" y="5400"/>
                    <a:pt x="11890" y="5400"/>
                  </a:cubicBezTo>
                  <a:cubicBezTo>
                    <a:pt x="11890" y="5400"/>
                    <a:pt x="11989" y="5400"/>
                    <a:pt x="11989" y="5400"/>
                  </a:cubicBezTo>
                  <a:cubicBezTo>
                    <a:pt x="11989" y="2700"/>
                    <a:pt x="11989" y="5400"/>
                    <a:pt x="12088" y="5400"/>
                  </a:cubicBezTo>
                  <a:close/>
                  <a:moveTo>
                    <a:pt x="17339" y="16200"/>
                  </a:moveTo>
                  <a:cubicBezTo>
                    <a:pt x="17339" y="16200"/>
                    <a:pt x="17339" y="16200"/>
                    <a:pt x="17339" y="16200"/>
                  </a:cubicBezTo>
                  <a:cubicBezTo>
                    <a:pt x="17240" y="16200"/>
                    <a:pt x="17240" y="16200"/>
                    <a:pt x="17240" y="16200"/>
                  </a:cubicBezTo>
                  <a:cubicBezTo>
                    <a:pt x="17240" y="16200"/>
                    <a:pt x="17240" y="16200"/>
                    <a:pt x="17240" y="13500"/>
                  </a:cubicBezTo>
                  <a:cubicBezTo>
                    <a:pt x="17240" y="13500"/>
                    <a:pt x="17240" y="13500"/>
                    <a:pt x="17240" y="13500"/>
                  </a:cubicBezTo>
                  <a:cubicBezTo>
                    <a:pt x="17240" y="13500"/>
                    <a:pt x="17240" y="13500"/>
                    <a:pt x="17240" y="13500"/>
                  </a:cubicBezTo>
                  <a:cubicBezTo>
                    <a:pt x="17240" y="13500"/>
                    <a:pt x="17240" y="13500"/>
                    <a:pt x="17240" y="13500"/>
                  </a:cubicBezTo>
                  <a:cubicBezTo>
                    <a:pt x="17240" y="13500"/>
                    <a:pt x="17240" y="13500"/>
                    <a:pt x="17240" y="13500"/>
                  </a:cubicBezTo>
                  <a:cubicBezTo>
                    <a:pt x="17240" y="13500"/>
                    <a:pt x="17240" y="16200"/>
                    <a:pt x="17240" y="16200"/>
                  </a:cubicBezTo>
                  <a:cubicBezTo>
                    <a:pt x="17240" y="16200"/>
                    <a:pt x="17339" y="16200"/>
                    <a:pt x="17339" y="16200"/>
                  </a:cubicBezTo>
                  <a:close/>
                  <a:moveTo>
                    <a:pt x="18132" y="2700"/>
                  </a:moveTo>
                  <a:cubicBezTo>
                    <a:pt x="18132" y="5400"/>
                    <a:pt x="18132" y="2700"/>
                    <a:pt x="18132" y="2700"/>
                  </a:cubicBezTo>
                  <a:cubicBezTo>
                    <a:pt x="18132" y="2700"/>
                    <a:pt x="18231" y="2700"/>
                    <a:pt x="18231" y="2700"/>
                  </a:cubicBezTo>
                  <a:cubicBezTo>
                    <a:pt x="18231" y="2700"/>
                    <a:pt x="18132" y="2700"/>
                    <a:pt x="18132" y="2700"/>
                  </a:cubicBezTo>
                  <a:cubicBezTo>
                    <a:pt x="18132" y="2700"/>
                    <a:pt x="18132" y="2700"/>
                    <a:pt x="18132" y="2700"/>
                  </a:cubicBezTo>
                  <a:cubicBezTo>
                    <a:pt x="18132" y="2700"/>
                    <a:pt x="18132" y="2700"/>
                    <a:pt x="18132" y="2700"/>
                  </a:cubicBezTo>
                  <a:close/>
                  <a:moveTo>
                    <a:pt x="18528" y="5400"/>
                  </a:moveTo>
                  <a:cubicBezTo>
                    <a:pt x="18528" y="5400"/>
                    <a:pt x="18528" y="5400"/>
                    <a:pt x="18528" y="8100"/>
                  </a:cubicBezTo>
                  <a:cubicBezTo>
                    <a:pt x="18528" y="5400"/>
                    <a:pt x="18528" y="5400"/>
                    <a:pt x="18528" y="5400"/>
                  </a:cubicBezTo>
                  <a:cubicBezTo>
                    <a:pt x="18528" y="5400"/>
                    <a:pt x="18528" y="5400"/>
                    <a:pt x="18528" y="5400"/>
                  </a:cubicBezTo>
                  <a:cubicBezTo>
                    <a:pt x="18528" y="5400"/>
                    <a:pt x="18528" y="5400"/>
                    <a:pt x="18528" y="5400"/>
                  </a:cubicBezTo>
                  <a:cubicBezTo>
                    <a:pt x="18528" y="8100"/>
                    <a:pt x="18528" y="8100"/>
                    <a:pt x="18528" y="5400"/>
                  </a:cubicBezTo>
                  <a:close/>
                  <a:moveTo>
                    <a:pt x="11593" y="10800"/>
                  </a:moveTo>
                  <a:cubicBezTo>
                    <a:pt x="11593" y="8100"/>
                    <a:pt x="11593" y="8100"/>
                    <a:pt x="11593" y="8100"/>
                  </a:cubicBezTo>
                  <a:cubicBezTo>
                    <a:pt x="11494" y="8100"/>
                    <a:pt x="11494" y="8100"/>
                    <a:pt x="11494" y="8100"/>
                  </a:cubicBezTo>
                  <a:cubicBezTo>
                    <a:pt x="11593" y="8100"/>
                    <a:pt x="11593" y="8100"/>
                    <a:pt x="11593" y="8100"/>
                  </a:cubicBezTo>
                  <a:lnTo>
                    <a:pt x="11593" y="10800"/>
                  </a:lnTo>
                  <a:close/>
                  <a:moveTo>
                    <a:pt x="16943" y="13500"/>
                  </a:moveTo>
                  <a:cubicBezTo>
                    <a:pt x="16943" y="13500"/>
                    <a:pt x="16943" y="13500"/>
                    <a:pt x="16943" y="13500"/>
                  </a:cubicBezTo>
                  <a:cubicBezTo>
                    <a:pt x="16943" y="13500"/>
                    <a:pt x="16943" y="13500"/>
                    <a:pt x="16943" y="13500"/>
                  </a:cubicBezTo>
                  <a:cubicBezTo>
                    <a:pt x="16943" y="13500"/>
                    <a:pt x="16943" y="13500"/>
                    <a:pt x="16943" y="13500"/>
                  </a:cubicBezTo>
                  <a:cubicBezTo>
                    <a:pt x="16943" y="13500"/>
                    <a:pt x="16943" y="13500"/>
                    <a:pt x="16943" y="13500"/>
                  </a:cubicBezTo>
                  <a:cubicBezTo>
                    <a:pt x="16943" y="13500"/>
                    <a:pt x="16943" y="13500"/>
                    <a:pt x="16943" y="13500"/>
                  </a:cubicBezTo>
                  <a:cubicBezTo>
                    <a:pt x="16943" y="13500"/>
                    <a:pt x="16943" y="13500"/>
                    <a:pt x="16943" y="13500"/>
                  </a:cubicBezTo>
                  <a:close/>
                  <a:moveTo>
                    <a:pt x="18528" y="10800"/>
                  </a:moveTo>
                  <a:cubicBezTo>
                    <a:pt x="18528" y="10800"/>
                    <a:pt x="18528" y="10800"/>
                    <a:pt x="18528" y="10800"/>
                  </a:cubicBezTo>
                  <a:cubicBezTo>
                    <a:pt x="18528" y="10800"/>
                    <a:pt x="18528" y="10800"/>
                    <a:pt x="18528" y="10800"/>
                  </a:cubicBezTo>
                  <a:cubicBezTo>
                    <a:pt x="18528" y="10800"/>
                    <a:pt x="18528" y="10800"/>
                    <a:pt x="18528" y="10800"/>
                  </a:cubicBezTo>
                  <a:cubicBezTo>
                    <a:pt x="18528" y="10800"/>
                    <a:pt x="18528" y="10800"/>
                    <a:pt x="18528" y="10800"/>
                  </a:cubicBezTo>
                  <a:cubicBezTo>
                    <a:pt x="18528" y="10800"/>
                    <a:pt x="18528" y="10800"/>
                    <a:pt x="18528" y="10800"/>
                  </a:cubicBezTo>
                  <a:close/>
                  <a:moveTo>
                    <a:pt x="16547" y="8100"/>
                  </a:moveTo>
                  <a:cubicBezTo>
                    <a:pt x="16547" y="8100"/>
                    <a:pt x="16547" y="5400"/>
                    <a:pt x="16448" y="5400"/>
                  </a:cubicBezTo>
                  <a:cubicBezTo>
                    <a:pt x="16448" y="5400"/>
                    <a:pt x="16448" y="5400"/>
                    <a:pt x="16448" y="5400"/>
                  </a:cubicBezTo>
                  <a:cubicBezTo>
                    <a:pt x="16448" y="5400"/>
                    <a:pt x="16349" y="8100"/>
                    <a:pt x="16349" y="8100"/>
                  </a:cubicBezTo>
                  <a:cubicBezTo>
                    <a:pt x="16349" y="8100"/>
                    <a:pt x="16349" y="8100"/>
                    <a:pt x="16448" y="10800"/>
                  </a:cubicBezTo>
                  <a:cubicBezTo>
                    <a:pt x="16448" y="10800"/>
                    <a:pt x="16448" y="10800"/>
                    <a:pt x="16448" y="10800"/>
                  </a:cubicBezTo>
                  <a:cubicBezTo>
                    <a:pt x="16448" y="10800"/>
                    <a:pt x="16448" y="10800"/>
                    <a:pt x="16448" y="10800"/>
                  </a:cubicBezTo>
                  <a:cubicBezTo>
                    <a:pt x="16448" y="10800"/>
                    <a:pt x="16448" y="10800"/>
                    <a:pt x="16448" y="10800"/>
                  </a:cubicBezTo>
                  <a:cubicBezTo>
                    <a:pt x="16448" y="10800"/>
                    <a:pt x="16448" y="10800"/>
                    <a:pt x="16448" y="10800"/>
                  </a:cubicBezTo>
                  <a:cubicBezTo>
                    <a:pt x="16448" y="8100"/>
                    <a:pt x="16448" y="8100"/>
                    <a:pt x="16547" y="8100"/>
                  </a:cubicBezTo>
                  <a:close/>
                  <a:moveTo>
                    <a:pt x="7629" y="10800"/>
                  </a:moveTo>
                  <a:cubicBezTo>
                    <a:pt x="7629" y="10800"/>
                    <a:pt x="7629" y="10800"/>
                    <a:pt x="7629" y="10800"/>
                  </a:cubicBezTo>
                  <a:cubicBezTo>
                    <a:pt x="7629" y="8100"/>
                    <a:pt x="7629" y="8100"/>
                    <a:pt x="7629" y="8100"/>
                  </a:cubicBezTo>
                  <a:cubicBezTo>
                    <a:pt x="7629" y="8100"/>
                    <a:pt x="7629" y="8100"/>
                    <a:pt x="7629" y="10800"/>
                  </a:cubicBezTo>
                  <a:cubicBezTo>
                    <a:pt x="7530" y="10800"/>
                    <a:pt x="7530" y="8100"/>
                    <a:pt x="7431" y="8100"/>
                  </a:cubicBezTo>
                  <a:cubicBezTo>
                    <a:pt x="7431" y="8100"/>
                    <a:pt x="7431" y="8100"/>
                    <a:pt x="7431" y="10800"/>
                  </a:cubicBezTo>
                  <a:cubicBezTo>
                    <a:pt x="7431" y="10800"/>
                    <a:pt x="7431" y="10800"/>
                    <a:pt x="7431" y="10800"/>
                  </a:cubicBezTo>
                  <a:cubicBezTo>
                    <a:pt x="7431" y="10800"/>
                    <a:pt x="7431" y="10800"/>
                    <a:pt x="7431" y="10800"/>
                  </a:cubicBezTo>
                  <a:cubicBezTo>
                    <a:pt x="7431" y="10800"/>
                    <a:pt x="7431" y="10800"/>
                    <a:pt x="7431" y="10800"/>
                  </a:cubicBezTo>
                  <a:cubicBezTo>
                    <a:pt x="7332" y="10800"/>
                    <a:pt x="7332" y="10800"/>
                    <a:pt x="7332" y="13500"/>
                  </a:cubicBezTo>
                  <a:cubicBezTo>
                    <a:pt x="7332" y="13500"/>
                    <a:pt x="7332" y="13500"/>
                    <a:pt x="7332" y="13500"/>
                  </a:cubicBezTo>
                  <a:cubicBezTo>
                    <a:pt x="7431" y="13500"/>
                    <a:pt x="7431" y="16200"/>
                    <a:pt x="7530" y="13500"/>
                  </a:cubicBezTo>
                  <a:cubicBezTo>
                    <a:pt x="7530" y="13500"/>
                    <a:pt x="7629" y="13500"/>
                    <a:pt x="7629" y="13500"/>
                  </a:cubicBezTo>
                  <a:cubicBezTo>
                    <a:pt x="7629" y="13500"/>
                    <a:pt x="7629" y="10800"/>
                    <a:pt x="7629" y="10800"/>
                  </a:cubicBezTo>
                  <a:cubicBezTo>
                    <a:pt x="7629" y="10800"/>
                    <a:pt x="7629" y="10800"/>
                    <a:pt x="7629" y="10800"/>
                  </a:cubicBezTo>
                  <a:cubicBezTo>
                    <a:pt x="7629" y="10800"/>
                    <a:pt x="7629" y="10800"/>
                    <a:pt x="7629" y="10800"/>
                  </a:cubicBezTo>
                  <a:close/>
                  <a:moveTo>
                    <a:pt x="17240" y="10800"/>
                  </a:moveTo>
                  <a:cubicBezTo>
                    <a:pt x="17240" y="8100"/>
                    <a:pt x="17240" y="8100"/>
                    <a:pt x="17339" y="8100"/>
                  </a:cubicBezTo>
                  <a:cubicBezTo>
                    <a:pt x="17339" y="8100"/>
                    <a:pt x="17240" y="8100"/>
                    <a:pt x="17240" y="8100"/>
                  </a:cubicBezTo>
                  <a:cubicBezTo>
                    <a:pt x="17240" y="8100"/>
                    <a:pt x="17240" y="8100"/>
                    <a:pt x="17240" y="8100"/>
                  </a:cubicBezTo>
                  <a:cubicBezTo>
                    <a:pt x="17240" y="8100"/>
                    <a:pt x="17240" y="8100"/>
                    <a:pt x="17240" y="8100"/>
                  </a:cubicBezTo>
                  <a:cubicBezTo>
                    <a:pt x="17141" y="8100"/>
                    <a:pt x="17141" y="8100"/>
                    <a:pt x="17141" y="8100"/>
                  </a:cubicBezTo>
                  <a:cubicBezTo>
                    <a:pt x="17141" y="8100"/>
                    <a:pt x="17141" y="5400"/>
                    <a:pt x="17042" y="8100"/>
                  </a:cubicBezTo>
                  <a:cubicBezTo>
                    <a:pt x="17042" y="8100"/>
                    <a:pt x="17042" y="8100"/>
                    <a:pt x="17042" y="8100"/>
                  </a:cubicBezTo>
                  <a:cubicBezTo>
                    <a:pt x="17042" y="8100"/>
                    <a:pt x="16943" y="8100"/>
                    <a:pt x="16943" y="8100"/>
                  </a:cubicBezTo>
                  <a:cubicBezTo>
                    <a:pt x="16943" y="8100"/>
                    <a:pt x="16943" y="8100"/>
                    <a:pt x="16943" y="8100"/>
                  </a:cubicBezTo>
                  <a:cubicBezTo>
                    <a:pt x="17042" y="8100"/>
                    <a:pt x="17042" y="10800"/>
                    <a:pt x="17042" y="8100"/>
                  </a:cubicBezTo>
                  <a:cubicBezTo>
                    <a:pt x="17141" y="8100"/>
                    <a:pt x="17141" y="10800"/>
                    <a:pt x="17141" y="10800"/>
                  </a:cubicBezTo>
                  <a:cubicBezTo>
                    <a:pt x="17141" y="10800"/>
                    <a:pt x="17042" y="10800"/>
                    <a:pt x="17042" y="10800"/>
                  </a:cubicBezTo>
                  <a:cubicBezTo>
                    <a:pt x="17042" y="10800"/>
                    <a:pt x="17042" y="10800"/>
                    <a:pt x="17042" y="10800"/>
                  </a:cubicBezTo>
                  <a:cubicBezTo>
                    <a:pt x="17141" y="10800"/>
                    <a:pt x="17240" y="10800"/>
                    <a:pt x="17240" y="10800"/>
                  </a:cubicBezTo>
                  <a:close/>
                  <a:moveTo>
                    <a:pt x="10305" y="8100"/>
                  </a:moveTo>
                  <a:cubicBezTo>
                    <a:pt x="10305" y="8100"/>
                    <a:pt x="10305" y="10800"/>
                    <a:pt x="10305" y="10800"/>
                  </a:cubicBezTo>
                  <a:cubicBezTo>
                    <a:pt x="10305" y="10800"/>
                    <a:pt x="10305" y="13500"/>
                    <a:pt x="10305" y="13500"/>
                  </a:cubicBezTo>
                  <a:cubicBezTo>
                    <a:pt x="10404" y="10800"/>
                    <a:pt x="10404" y="10800"/>
                    <a:pt x="10404" y="10800"/>
                  </a:cubicBezTo>
                  <a:cubicBezTo>
                    <a:pt x="10404" y="10800"/>
                    <a:pt x="10404" y="10800"/>
                    <a:pt x="10404" y="10800"/>
                  </a:cubicBezTo>
                  <a:cubicBezTo>
                    <a:pt x="10404" y="10800"/>
                    <a:pt x="10404" y="8100"/>
                    <a:pt x="10404" y="8100"/>
                  </a:cubicBezTo>
                  <a:cubicBezTo>
                    <a:pt x="10404" y="8100"/>
                    <a:pt x="10305" y="8100"/>
                    <a:pt x="10305" y="8100"/>
                  </a:cubicBezTo>
                  <a:cubicBezTo>
                    <a:pt x="10305" y="8100"/>
                    <a:pt x="10305" y="8100"/>
                    <a:pt x="10305" y="8100"/>
                  </a:cubicBezTo>
                  <a:close/>
                  <a:moveTo>
                    <a:pt x="17835" y="13500"/>
                  </a:moveTo>
                  <a:cubicBezTo>
                    <a:pt x="17835" y="13500"/>
                    <a:pt x="17835" y="13500"/>
                    <a:pt x="17835" y="13500"/>
                  </a:cubicBezTo>
                  <a:cubicBezTo>
                    <a:pt x="17934" y="13500"/>
                    <a:pt x="17934" y="13500"/>
                    <a:pt x="18033" y="10800"/>
                  </a:cubicBezTo>
                  <a:cubicBezTo>
                    <a:pt x="18033" y="10800"/>
                    <a:pt x="18033" y="10800"/>
                    <a:pt x="18033" y="10800"/>
                  </a:cubicBezTo>
                  <a:cubicBezTo>
                    <a:pt x="18033" y="10800"/>
                    <a:pt x="17934" y="10800"/>
                    <a:pt x="17934" y="10800"/>
                  </a:cubicBezTo>
                  <a:cubicBezTo>
                    <a:pt x="17934" y="10800"/>
                    <a:pt x="17934" y="10800"/>
                    <a:pt x="17934" y="10800"/>
                  </a:cubicBezTo>
                  <a:cubicBezTo>
                    <a:pt x="17934" y="10800"/>
                    <a:pt x="17835" y="10800"/>
                    <a:pt x="17835" y="13500"/>
                  </a:cubicBezTo>
                  <a:cubicBezTo>
                    <a:pt x="17835" y="13500"/>
                    <a:pt x="17835" y="13500"/>
                    <a:pt x="17835" y="13500"/>
                  </a:cubicBezTo>
                  <a:cubicBezTo>
                    <a:pt x="17835" y="13500"/>
                    <a:pt x="17835" y="13500"/>
                    <a:pt x="17835" y="13500"/>
                  </a:cubicBezTo>
                  <a:close/>
                  <a:moveTo>
                    <a:pt x="11494" y="13500"/>
                  </a:moveTo>
                  <a:cubicBezTo>
                    <a:pt x="11494" y="10800"/>
                    <a:pt x="11494" y="10800"/>
                    <a:pt x="11494" y="10800"/>
                  </a:cubicBezTo>
                  <a:cubicBezTo>
                    <a:pt x="11394" y="10800"/>
                    <a:pt x="11394" y="10800"/>
                    <a:pt x="11394" y="10800"/>
                  </a:cubicBezTo>
                  <a:cubicBezTo>
                    <a:pt x="11394" y="13500"/>
                    <a:pt x="11494" y="13500"/>
                    <a:pt x="11494" y="16200"/>
                  </a:cubicBezTo>
                  <a:cubicBezTo>
                    <a:pt x="11494" y="16200"/>
                    <a:pt x="11494" y="16200"/>
                    <a:pt x="11494" y="16200"/>
                  </a:cubicBezTo>
                  <a:cubicBezTo>
                    <a:pt x="11494" y="13500"/>
                    <a:pt x="11494" y="13500"/>
                    <a:pt x="11494" y="13500"/>
                  </a:cubicBezTo>
                  <a:cubicBezTo>
                    <a:pt x="11494" y="13500"/>
                    <a:pt x="11494" y="13500"/>
                    <a:pt x="11494" y="13500"/>
                  </a:cubicBezTo>
                  <a:close/>
                  <a:moveTo>
                    <a:pt x="3270" y="13500"/>
                  </a:moveTo>
                  <a:cubicBezTo>
                    <a:pt x="3270" y="13500"/>
                    <a:pt x="3270" y="13500"/>
                    <a:pt x="3270" y="13500"/>
                  </a:cubicBezTo>
                  <a:cubicBezTo>
                    <a:pt x="3270" y="13500"/>
                    <a:pt x="3369" y="13500"/>
                    <a:pt x="3369" y="13500"/>
                  </a:cubicBezTo>
                  <a:cubicBezTo>
                    <a:pt x="3369" y="13500"/>
                    <a:pt x="3369" y="13500"/>
                    <a:pt x="3369" y="13500"/>
                  </a:cubicBezTo>
                  <a:cubicBezTo>
                    <a:pt x="3468" y="13500"/>
                    <a:pt x="3468" y="13500"/>
                    <a:pt x="3369" y="10800"/>
                  </a:cubicBezTo>
                  <a:cubicBezTo>
                    <a:pt x="3369" y="13500"/>
                    <a:pt x="3369" y="13500"/>
                    <a:pt x="3270" y="13500"/>
                  </a:cubicBezTo>
                  <a:close/>
                  <a:moveTo>
                    <a:pt x="15061" y="8100"/>
                  </a:moveTo>
                  <a:cubicBezTo>
                    <a:pt x="15061" y="8100"/>
                    <a:pt x="15061" y="8100"/>
                    <a:pt x="15061" y="8100"/>
                  </a:cubicBezTo>
                  <a:cubicBezTo>
                    <a:pt x="14961" y="8100"/>
                    <a:pt x="14961" y="10800"/>
                    <a:pt x="15061" y="10800"/>
                  </a:cubicBezTo>
                  <a:cubicBezTo>
                    <a:pt x="15061" y="10800"/>
                    <a:pt x="15061" y="10800"/>
                    <a:pt x="15061" y="10800"/>
                  </a:cubicBezTo>
                  <a:cubicBezTo>
                    <a:pt x="15061" y="10800"/>
                    <a:pt x="15160" y="8100"/>
                    <a:pt x="15160" y="8100"/>
                  </a:cubicBezTo>
                  <a:cubicBezTo>
                    <a:pt x="15061" y="8100"/>
                    <a:pt x="15061" y="8100"/>
                    <a:pt x="15061" y="8100"/>
                  </a:cubicBezTo>
                  <a:close/>
                  <a:moveTo>
                    <a:pt x="19717" y="8100"/>
                  </a:moveTo>
                  <a:cubicBezTo>
                    <a:pt x="19717" y="8100"/>
                    <a:pt x="19717" y="8100"/>
                    <a:pt x="19717" y="8100"/>
                  </a:cubicBezTo>
                  <a:cubicBezTo>
                    <a:pt x="19717" y="8100"/>
                    <a:pt x="19717" y="8100"/>
                    <a:pt x="19618" y="8100"/>
                  </a:cubicBezTo>
                  <a:cubicBezTo>
                    <a:pt x="19618" y="8100"/>
                    <a:pt x="19618" y="8100"/>
                    <a:pt x="19519" y="8100"/>
                  </a:cubicBezTo>
                  <a:cubicBezTo>
                    <a:pt x="19519" y="8100"/>
                    <a:pt x="19519" y="8100"/>
                    <a:pt x="19519" y="10800"/>
                  </a:cubicBezTo>
                  <a:cubicBezTo>
                    <a:pt x="19618" y="10800"/>
                    <a:pt x="19618" y="8100"/>
                    <a:pt x="19717" y="8100"/>
                  </a:cubicBezTo>
                  <a:close/>
                  <a:moveTo>
                    <a:pt x="20411" y="10800"/>
                  </a:moveTo>
                  <a:cubicBezTo>
                    <a:pt x="20411" y="10800"/>
                    <a:pt x="20411" y="13500"/>
                    <a:pt x="20411" y="13500"/>
                  </a:cubicBezTo>
                  <a:cubicBezTo>
                    <a:pt x="20411" y="13500"/>
                    <a:pt x="20411" y="13500"/>
                    <a:pt x="20411" y="13500"/>
                  </a:cubicBezTo>
                  <a:cubicBezTo>
                    <a:pt x="20510" y="13500"/>
                    <a:pt x="20510" y="13500"/>
                    <a:pt x="20510" y="13500"/>
                  </a:cubicBezTo>
                  <a:cubicBezTo>
                    <a:pt x="20510" y="13500"/>
                    <a:pt x="20510" y="13500"/>
                    <a:pt x="20510" y="10800"/>
                  </a:cubicBezTo>
                  <a:cubicBezTo>
                    <a:pt x="20510" y="10800"/>
                    <a:pt x="20510" y="10800"/>
                    <a:pt x="20510" y="10800"/>
                  </a:cubicBezTo>
                  <a:cubicBezTo>
                    <a:pt x="20510" y="10800"/>
                    <a:pt x="20510" y="10800"/>
                    <a:pt x="20411" y="10800"/>
                  </a:cubicBezTo>
                  <a:cubicBezTo>
                    <a:pt x="20411" y="10800"/>
                    <a:pt x="20411" y="10800"/>
                    <a:pt x="20411" y="10800"/>
                  </a:cubicBezTo>
                  <a:close/>
                  <a:moveTo>
                    <a:pt x="10602" y="10800"/>
                  </a:moveTo>
                  <a:cubicBezTo>
                    <a:pt x="10602" y="10800"/>
                    <a:pt x="10602" y="10800"/>
                    <a:pt x="10701" y="10800"/>
                  </a:cubicBezTo>
                  <a:cubicBezTo>
                    <a:pt x="10701" y="13500"/>
                    <a:pt x="10701" y="10800"/>
                    <a:pt x="10701" y="10800"/>
                  </a:cubicBezTo>
                  <a:cubicBezTo>
                    <a:pt x="10701" y="10800"/>
                    <a:pt x="10701" y="10800"/>
                    <a:pt x="10701" y="10800"/>
                  </a:cubicBezTo>
                  <a:cubicBezTo>
                    <a:pt x="10701" y="10800"/>
                    <a:pt x="10701" y="8100"/>
                    <a:pt x="10602" y="8100"/>
                  </a:cubicBezTo>
                  <a:cubicBezTo>
                    <a:pt x="10602" y="8100"/>
                    <a:pt x="10602" y="8100"/>
                    <a:pt x="10602" y="8100"/>
                  </a:cubicBezTo>
                  <a:cubicBezTo>
                    <a:pt x="10602" y="8100"/>
                    <a:pt x="10602" y="8100"/>
                    <a:pt x="10602" y="10800"/>
                  </a:cubicBezTo>
                  <a:cubicBezTo>
                    <a:pt x="10602" y="10800"/>
                    <a:pt x="10602" y="10800"/>
                    <a:pt x="10602" y="10800"/>
                  </a:cubicBezTo>
                  <a:close/>
                  <a:moveTo>
                    <a:pt x="21006" y="8100"/>
                  </a:moveTo>
                  <a:cubicBezTo>
                    <a:pt x="21006" y="8100"/>
                    <a:pt x="21006" y="8100"/>
                    <a:pt x="21006" y="8100"/>
                  </a:cubicBezTo>
                  <a:cubicBezTo>
                    <a:pt x="21006" y="8100"/>
                    <a:pt x="21006" y="8100"/>
                    <a:pt x="21006" y="8100"/>
                  </a:cubicBezTo>
                  <a:cubicBezTo>
                    <a:pt x="21006" y="8100"/>
                    <a:pt x="21006" y="8100"/>
                    <a:pt x="21006" y="8100"/>
                  </a:cubicBezTo>
                  <a:cubicBezTo>
                    <a:pt x="21105" y="8100"/>
                    <a:pt x="21105" y="8100"/>
                    <a:pt x="21105" y="8100"/>
                  </a:cubicBezTo>
                  <a:cubicBezTo>
                    <a:pt x="21105" y="8100"/>
                    <a:pt x="21006" y="8100"/>
                    <a:pt x="21006" y="8100"/>
                  </a:cubicBezTo>
                  <a:cubicBezTo>
                    <a:pt x="21006" y="8100"/>
                    <a:pt x="21006" y="8100"/>
                    <a:pt x="21006" y="8100"/>
                  </a:cubicBezTo>
                  <a:close/>
                  <a:moveTo>
                    <a:pt x="9512" y="13500"/>
                  </a:moveTo>
                  <a:cubicBezTo>
                    <a:pt x="9512" y="13500"/>
                    <a:pt x="9512" y="13500"/>
                    <a:pt x="9512" y="13500"/>
                  </a:cubicBezTo>
                  <a:cubicBezTo>
                    <a:pt x="9512" y="13500"/>
                    <a:pt x="9512" y="13500"/>
                    <a:pt x="9512" y="13500"/>
                  </a:cubicBezTo>
                  <a:cubicBezTo>
                    <a:pt x="9512" y="13500"/>
                    <a:pt x="9611" y="13500"/>
                    <a:pt x="9611" y="13500"/>
                  </a:cubicBezTo>
                  <a:cubicBezTo>
                    <a:pt x="9611" y="13500"/>
                    <a:pt x="9611" y="13500"/>
                    <a:pt x="9611" y="13500"/>
                  </a:cubicBezTo>
                  <a:cubicBezTo>
                    <a:pt x="9611" y="13500"/>
                    <a:pt x="9611" y="10800"/>
                    <a:pt x="9512" y="10800"/>
                  </a:cubicBezTo>
                  <a:cubicBezTo>
                    <a:pt x="9512" y="10800"/>
                    <a:pt x="9512" y="13500"/>
                    <a:pt x="9512" y="13500"/>
                  </a:cubicBezTo>
                  <a:close/>
                  <a:moveTo>
                    <a:pt x="10998" y="10800"/>
                  </a:moveTo>
                  <a:cubicBezTo>
                    <a:pt x="10998" y="10800"/>
                    <a:pt x="10899" y="10800"/>
                    <a:pt x="10899" y="10800"/>
                  </a:cubicBezTo>
                  <a:cubicBezTo>
                    <a:pt x="10899" y="13500"/>
                    <a:pt x="10899" y="13500"/>
                    <a:pt x="10998" y="13500"/>
                  </a:cubicBezTo>
                  <a:cubicBezTo>
                    <a:pt x="10998" y="13500"/>
                    <a:pt x="10998" y="13500"/>
                    <a:pt x="10998" y="13500"/>
                  </a:cubicBezTo>
                  <a:cubicBezTo>
                    <a:pt x="10998" y="13500"/>
                    <a:pt x="10998" y="10800"/>
                    <a:pt x="10998" y="10800"/>
                  </a:cubicBezTo>
                  <a:cubicBezTo>
                    <a:pt x="10998" y="10800"/>
                    <a:pt x="10998" y="10800"/>
                    <a:pt x="10998" y="10800"/>
                  </a:cubicBezTo>
                  <a:close/>
                  <a:moveTo>
                    <a:pt x="11196" y="10800"/>
                  </a:moveTo>
                  <a:cubicBezTo>
                    <a:pt x="11196" y="10800"/>
                    <a:pt x="11196" y="10800"/>
                    <a:pt x="11196" y="13500"/>
                  </a:cubicBezTo>
                  <a:cubicBezTo>
                    <a:pt x="11295" y="13500"/>
                    <a:pt x="11295" y="13500"/>
                    <a:pt x="11295" y="10800"/>
                  </a:cubicBezTo>
                  <a:cubicBezTo>
                    <a:pt x="11295" y="10800"/>
                    <a:pt x="11295" y="10800"/>
                    <a:pt x="11295" y="10800"/>
                  </a:cubicBezTo>
                  <a:cubicBezTo>
                    <a:pt x="11295" y="10800"/>
                    <a:pt x="11295" y="10800"/>
                    <a:pt x="11295" y="10800"/>
                  </a:cubicBezTo>
                  <a:cubicBezTo>
                    <a:pt x="11295" y="10800"/>
                    <a:pt x="11295" y="10800"/>
                    <a:pt x="11295" y="10800"/>
                  </a:cubicBezTo>
                  <a:cubicBezTo>
                    <a:pt x="11196" y="10800"/>
                    <a:pt x="11196" y="10800"/>
                    <a:pt x="11196" y="10800"/>
                  </a:cubicBezTo>
                  <a:close/>
                  <a:moveTo>
                    <a:pt x="14367" y="10800"/>
                  </a:moveTo>
                  <a:cubicBezTo>
                    <a:pt x="14268" y="10800"/>
                    <a:pt x="14268" y="10800"/>
                    <a:pt x="14268" y="10800"/>
                  </a:cubicBezTo>
                  <a:cubicBezTo>
                    <a:pt x="14268" y="10800"/>
                    <a:pt x="14268" y="13500"/>
                    <a:pt x="14268" y="13500"/>
                  </a:cubicBezTo>
                  <a:cubicBezTo>
                    <a:pt x="14268" y="13500"/>
                    <a:pt x="14268" y="13500"/>
                    <a:pt x="14268" y="13500"/>
                  </a:cubicBezTo>
                  <a:cubicBezTo>
                    <a:pt x="14268" y="10800"/>
                    <a:pt x="14367" y="10800"/>
                    <a:pt x="14367" y="10800"/>
                  </a:cubicBezTo>
                  <a:cubicBezTo>
                    <a:pt x="14367" y="10800"/>
                    <a:pt x="14367" y="10800"/>
                    <a:pt x="14367" y="10800"/>
                  </a:cubicBezTo>
                  <a:cubicBezTo>
                    <a:pt x="14367" y="10800"/>
                    <a:pt x="14367" y="10800"/>
                    <a:pt x="14367" y="10800"/>
                  </a:cubicBezTo>
                  <a:close/>
                  <a:moveTo>
                    <a:pt x="14565" y="5400"/>
                  </a:moveTo>
                  <a:cubicBezTo>
                    <a:pt x="14565" y="5400"/>
                    <a:pt x="14565" y="5400"/>
                    <a:pt x="14565" y="5400"/>
                  </a:cubicBezTo>
                  <a:cubicBezTo>
                    <a:pt x="14565" y="5400"/>
                    <a:pt x="14664" y="5400"/>
                    <a:pt x="14664" y="5400"/>
                  </a:cubicBezTo>
                  <a:cubicBezTo>
                    <a:pt x="14664" y="5400"/>
                    <a:pt x="14664" y="5400"/>
                    <a:pt x="14664" y="5400"/>
                  </a:cubicBezTo>
                  <a:cubicBezTo>
                    <a:pt x="14664" y="5400"/>
                    <a:pt x="14664" y="5400"/>
                    <a:pt x="14664" y="5400"/>
                  </a:cubicBezTo>
                  <a:cubicBezTo>
                    <a:pt x="14664" y="2700"/>
                    <a:pt x="14664" y="5400"/>
                    <a:pt x="14664" y="5400"/>
                  </a:cubicBezTo>
                  <a:cubicBezTo>
                    <a:pt x="14565" y="5400"/>
                    <a:pt x="14565" y="5400"/>
                    <a:pt x="14565" y="5400"/>
                  </a:cubicBezTo>
                  <a:close/>
                  <a:moveTo>
                    <a:pt x="15655" y="13500"/>
                  </a:moveTo>
                  <a:cubicBezTo>
                    <a:pt x="15655" y="13500"/>
                    <a:pt x="15655" y="13500"/>
                    <a:pt x="15754" y="13500"/>
                  </a:cubicBezTo>
                  <a:cubicBezTo>
                    <a:pt x="15754" y="13500"/>
                    <a:pt x="15754" y="13500"/>
                    <a:pt x="15754" y="13500"/>
                  </a:cubicBezTo>
                  <a:cubicBezTo>
                    <a:pt x="15754" y="13500"/>
                    <a:pt x="15754" y="13500"/>
                    <a:pt x="15754" y="10800"/>
                  </a:cubicBezTo>
                  <a:cubicBezTo>
                    <a:pt x="15754" y="10800"/>
                    <a:pt x="15754" y="10800"/>
                    <a:pt x="15754" y="10800"/>
                  </a:cubicBezTo>
                  <a:cubicBezTo>
                    <a:pt x="15754" y="10800"/>
                    <a:pt x="15655" y="13500"/>
                    <a:pt x="15655" y="13500"/>
                  </a:cubicBezTo>
                  <a:close/>
                  <a:moveTo>
                    <a:pt x="8224" y="10800"/>
                  </a:moveTo>
                  <a:cubicBezTo>
                    <a:pt x="8224" y="10800"/>
                    <a:pt x="8224" y="10800"/>
                    <a:pt x="8224" y="13500"/>
                  </a:cubicBezTo>
                  <a:cubicBezTo>
                    <a:pt x="8224" y="13500"/>
                    <a:pt x="8224" y="13500"/>
                    <a:pt x="8224" y="13500"/>
                  </a:cubicBezTo>
                  <a:cubicBezTo>
                    <a:pt x="8224" y="13500"/>
                    <a:pt x="8224" y="13500"/>
                    <a:pt x="8224" y="13500"/>
                  </a:cubicBezTo>
                  <a:cubicBezTo>
                    <a:pt x="8224" y="10800"/>
                    <a:pt x="8224" y="10800"/>
                    <a:pt x="8224" y="10800"/>
                  </a:cubicBezTo>
                  <a:cubicBezTo>
                    <a:pt x="8224" y="10800"/>
                    <a:pt x="8224" y="10800"/>
                    <a:pt x="8224" y="10800"/>
                  </a:cubicBezTo>
                  <a:cubicBezTo>
                    <a:pt x="8224" y="10800"/>
                    <a:pt x="8224" y="10800"/>
                    <a:pt x="8224" y="10800"/>
                  </a:cubicBezTo>
                  <a:close/>
                  <a:moveTo>
                    <a:pt x="4459" y="13500"/>
                  </a:moveTo>
                  <a:cubicBezTo>
                    <a:pt x="4360" y="13500"/>
                    <a:pt x="4360" y="13500"/>
                    <a:pt x="4360" y="13500"/>
                  </a:cubicBezTo>
                  <a:cubicBezTo>
                    <a:pt x="4360" y="13500"/>
                    <a:pt x="4360" y="13500"/>
                    <a:pt x="4360" y="13500"/>
                  </a:cubicBezTo>
                  <a:cubicBezTo>
                    <a:pt x="4360" y="13500"/>
                    <a:pt x="4360" y="13500"/>
                    <a:pt x="4360" y="13500"/>
                  </a:cubicBezTo>
                  <a:cubicBezTo>
                    <a:pt x="4360" y="13500"/>
                    <a:pt x="4360" y="13500"/>
                    <a:pt x="4360" y="13500"/>
                  </a:cubicBezTo>
                  <a:cubicBezTo>
                    <a:pt x="4360" y="13500"/>
                    <a:pt x="4459" y="13500"/>
                    <a:pt x="4459" y="13500"/>
                  </a:cubicBezTo>
                  <a:cubicBezTo>
                    <a:pt x="4459" y="13500"/>
                    <a:pt x="4459" y="13500"/>
                    <a:pt x="4459" y="13500"/>
                  </a:cubicBezTo>
                  <a:close/>
                  <a:moveTo>
                    <a:pt x="13475" y="13500"/>
                  </a:moveTo>
                  <a:cubicBezTo>
                    <a:pt x="13475" y="13500"/>
                    <a:pt x="13574" y="13500"/>
                    <a:pt x="13574" y="13500"/>
                  </a:cubicBezTo>
                  <a:cubicBezTo>
                    <a:pt x="13574" y="13500"/>
                    <a:pt x="13574" y="13500"/>
                    <a:pt x="13574" y="10800"/>
                  </a:cubicBezTo>
                  <a:cubicBezTo>
                    <a:pt x="13574" y="10800"/>
                    <a:pt x="13574" y="10800"/>
                    <a:pt x="13574" y="10800"/>
                  </a:cubicBezTo>
                  <a:cubicBezTo>
                    <a:pt x="13574" y="10800"/>
                    <a:pt x="13475" y="10800"/>
                    <a:pt x="13475" y="13500"/>
                  </a:cubicBezTo>
                  <a:close/>
                  <a:moveTo>
                    <a:pt x="8422" y="16200"/>
                  </a:moveTo>
                  <a:cubicBezTo>
                    <a:pt x="8422" y="16200"/>
                    <a:pt x="8422" y="16200"/>
                    <a:pt x="8422" y="16200"/>
                  </a:cubicBezTo>
                  <a:cubicBezTo>
                    <a:pt x="8422" y="16200"/>
                    <a:pt x="8422" y="16200"/>
                    <a:pt x="8422" y="13500"/>
                  </a:cubicBezTo>
                  <a:cubicBezTo>
                    <a:pt x="8422" y="13500"/>
                    <a:pt x="8422" y="13500"/>
                    <a:pt x="8422" y="13500"/>
                  </a:cubicBezTo>
                  <a:cubicBezTo>
                    <a:pt x="8323" y="16200"/>
                    <a:pt x="8323" y="16200"/>
                    <a:pt x="8323" y="16200"/>
                  </a:cubicBezTo>
                  <a:cubicBezTo>
                    <a:pt x="8323" y="16200"/>
                    <a:pt x="8422" y="16200"/>
                    <a:pt x="8422" y="16200"/>
                  </a:cubicBezTo>
                  <a:close/>
                  <a:moveTo>
                    <a:pt x="7927" y="13500"/>
                  </a:moveTo>
                  <a:cubicBezTo>
                    <a:pt x="7927" y="13500"/>
                    <a:pt x="7927" y="13500"/>
                    <a:pt x="7927" y="13500"/>
                  </a:cubicBezTo>
                  <a:cubicBezTo>
                    <a:pt x="7927" y="13500"/>
                    <a:pt x="7927" y="16200"/>
                    <a:pt x="8026" y="16200"/>
                  </a:cubicBezTo>
                  <a:cubicBezTo>
                    <a:pt x="8026" y="16200"/>
                    <a:pt x="8026" y="16200"/>
                    <a:pt x="8026" y="13500"/>
                  </a:cubicBezTo>
                  <a:cubicBezTo>
                    <a:pt x="8026" y="13500"/>
                    <a:pt x="8026" y="13500"/>
                    <a:pt x="8026" y="13500"/>
                  </a:cubicBezTo>
                  <a:cubicBezTo>
                    <a:pt x="8026" y="13500"/>
                    <a:pt x="8026" y="13500"/>
                    <a:pt x="7927" y="13500"/>
                  </a:cubicBezTo>
                  <a:close/>
                  <a:moveTo>
                    <a:pt x="19519" y="2700"/>
                  </a:moveTo>
                  <a:cubicBezTo>
                    <a:pt x="19519" y="5400"/>
                    <a:pt x="19519" y="5400"/>
                    <a:pt x="19519" y="5400"/>
                  </a:cubicBezTo>
                  <a:cubicBezTo>
                    <a:pt x="19519" y="5400"/>
                    <a:pt x="19519" y="5400"/>
                    <a:pt x="19519" y="5400"/>
                  </a:cubicBezTo>
                  <a:cubicBezTo>
                    <a:pt x="19519" y="5400"/>
                    <a:pt x="19519" y="5400"/>
                    <a:pt x="19519" y="5400"/>
                  </a:cubicBezTo>
                  <a:cubicBezTo>
                    <a:pt x="19519" y="5400"/>
                    <a:pt x="19618" y="5400"/>
                    <a:pt x="19618" y="5400"/>
                  </a:cubicBezTo>
                  <a:cubicBezTo>
                    <a:pt x="19618" y="5400"/>
                    <a:pt x="19519" y="2700"/>
                    <a:pt x="19519" y="2700"/>
                  </a:cubicBezTo>
                  <a:cubicBezTo>
                    <a:pt x="19519" y="2700"/>
                    <a:pt x="19519" y="2700"/>
                    <a:pt x="19519" y="2700"/>
                  </a:cubicBezTo>
                  <a:close/>
                  <a:moveTo>
                    <a:pt x="15655" y="13500"/>
                  </a:moveTo>
                  <a:cubicBezTo>
                    <a:pt x="15655" y="13500"/>
                    <a:pt x="15655" y="13500"/>
                    <a:pt x="15655" y="13500"/>
                  </a:cubicBezTo>
                  <a:cubicBezTo>
                    <a:pt x="15556" y="13500"/>
                    <a:pt x="15556" y="13500"/>
                    <a:pt x="15556" y="13500"/>
                  </a:cubicBezTo>
                  <a:cubicBezTo>
                    <a:pt x="15556" y="13500"/>
                    <a:pt x="15655" y="13500"/>
                    <a:pt x="15655" y="13500"/>
                  </a:cubicBezTo>
                  <a:cubicBezTo>
                    <a:pt x="15655" y="13500"/>
                    <a:pt x="15655" y="13500"/>
                    <a:pt x="15655" y="13500"/>
                  </a:cubicBezTo>
                  <a:cubicBezTo>
                    <a:pt x="15655" y="13500"/>
                    <a:pt x="15655" y="13500"/>
                    <a:pt x="15655" y="13500"/>
                  </a:cubicBezTo>
                  <a:cubicBezTo>
                    <a:pt x="15655" y="13500"/>
                    <a:pt x="15655" y="13500"/>
                    <a:pt x="15655" y="13500"/>
                  </a:cubicBezTo>
                  <a:cubicBezTo>
                    <a:pt x="15655" y="13500"/>
                    <a:pt x="15655" y="13500"/>
                    <a:pt x="15655" y="13500"/>
                  </a:cubicBezTo>
                  <a:close/>
                  <a:moveTo>
                    <a:pt x="12385" y="16200"/>
                  </a:moveTo>
                  <a:cubicBezTo>
                    <a:pt x="12385" y="16200"/>
                    <a:pt x="12385" y="16200"/>
                    <a:pt x="12385" y="16200"/>
                  </a:cubicBezTo>
                  <a:cubicBezTo>
                    <a:pt x="12385" y="16200"/>
                    <a:pt x="12385" y="16200"/>
                    <a:pt x="12385" y="16200"/>
                  </a:cubicBezTo>
                  <a:cubicBezTo>
                    <a:pt x="12385" y="16200"/>
                    <a:pt x="12385" y="16200"/>
                    <a:pt x="12385" y="16200"/>
                  </a:cubicBezTo>
                  <a:cubicBezTo>
                    <a:pt x="12385" y="16200"/>
                    <a:pt x="12385" y="16200"/>
                    <a:pt x="12385" y="16200"/>
                  </a:cubicBezTo>
                  <a:close/>
                  <a:moveTo>
                    <a:pt x="13376" y="5400"/>
                  </a:moveTo>
                  <a:cubicBezTo>
                    <a:pt x="13376" y="5400"/>
                    <a:pt x="13376" y="5400"/>
                    <a:pt x="13376" y="5400"/>
                  </a:cubicBezTo>
                  <a:cubicBezTo>
                    <a:pt x="13376" y="5400"/>
                    <a:pt x="13376" y="5400"/>
                    <a:pt x="13376" y="5400"/>
                  </a:cubicBezTo>
                  <a:cubicBezTo>
                    <a:pt x="13376" y="5400"/>
                    <a:pt x="13376" y="5400"/>
                    <a:pt x="13376" y="5400"/>
                  </a:cubicBezTo>
                  <a:cubicBezTo>
                    <a:pt x="13376" y="5400"/>
                    <a:pt x="13376" y="5400"/>
                    <a:pt x="13376" y="5400"/>
                  </a:cubicBezTo>
                  <a:cubicBezTo>
                    <a:pt x="13376" y="5400"/>
                    <a:pt x="13376" y="5400"/>
                    <a:pt x="13376" y="5400"/>
                  </a:cubicBezTo>
                  <a:cubicBezTo>
                    <a:pt x="13376" y="5400"/>
                    <a:pt x="13376" y="5400"/>
                    <a:pt x="13376" y="5400"/>
                  </a:cubicBezTo>
                  <a:close/>
                  <a:moveTo>
                    <a:pt x="16051" y="8100"/>
                  </a:moveTo>
                  <a:cubicBezTo>
                    <a:pt x="16051" y="8100"/>
                    <a:pt x="16051" y="8100"/>
                    <a:pt x="16051" y="8100"/>
                  </a:cubicBezTo>
                  <a:cubicBezTo>
                    <a:pt x="16051" y="8100"/>
                    <a:pt x="16051" y="8100"/>
                    <a:pt x="16051" y="8100"/>
                  </a:cubicBezTo>
                  <a:cubicBezTo>
                    <a:pt x="16150" y="8100"/>
                    <a:pt x="16051" y="8100"/>
                    <a:pt x="16051" y="8100"/>
                  </a:cubicBezTo>
                  <a:cubicBezTo>
                    <a:pt x="16051" y="8100"/>
                    <a:pt x="16051" y="8100"/>
                    <a:pt x="16051" y="8100"/>
                  </a:cubicBezTo>
                  <a:close/>
                  <a:moveTo>
                    <a:pt x="15259" y="8100"/>
                  </a:moveTo>
                  <a:cubicBezTo>
                    <a:pt x="15259" y="8100"/>
                    <a:pt x="15259" y="10800"/>
                    <a:pt x="15259" y="10800"/>
                  </a:cubicBezTo>
                  <a:cubicBezTo>
                    <a:pt x="15259" y="10800"/>
                    <a:pt x="15259" y="10800"/>
                    <a:pt x="15358" y="10800"/>
                  </a:cubicBezTo>
                  <a:cubicBezTo>
                    <a:pt x="15358" y="10800"/>
                    <a:pt x="15358" y="10800"/>
                    <a:pt x="15358" y="10800"/>
                  </a:cubicBezTo>
                  <a:cubicBezTo>
                    <a:pt x="15358" y="8100"/>
                    <a:pt x="15358" y="8100"/>
                    <a:pt x="15358" y="8100"/>
                  </a:cubicBezTo>
                  <a:cubicBezTo>
                    <a:pt x="15358" y="8100"/>
                    <a:pt x="15259" y="8100"/>
                    <a:pt x="15259" y="8100"/>
                  </a:cubicBezTo>
                  <a:cubicBezTo>
                    <a:pt x="15259" y="8100"/>
                    <a:pt x="15259" y="8100"/>
                    <a:pt x="15259" y="8100"/>
                  </a:cubicBezTo>
                  <a:close/>
                  <a:moveTo>
                    <a:pt x="11196" y="5400"/>
                  </a:moveTo>
                  <a:cubicBezTo>
                    <a:pt x="11196" y="5400"/>
                    <a:pt x="11196" y="5400"/>
                    <a:pt x="11196" y="5400"/>
                  </a:cubicBezTo>
                  <a:cubicBezTo>
                    <a:pt x="11097" y="8100"/>
                    <a:pt x="11196" y="8100"/>
                    <a:pt x="11196" y="8100"/>
                  </a:cubicBezTo>
                  <a:cubicBezTo>
                    <a:pt x="11196" y="8100"/>
                    <a:pt x="11196" y="8100"/>
                    <a:pt x="11196" y="8100"/>
                  </a:cubicBezTo>
                  <a:cubicBezTo>
                    <a:pt x="11196" y="8100"/>
                    <a:pt x="11196" y="5400"/>
                    <a:pt x="11196" y="5400"/>
                  </a:cubicBezTo>
                  <a:close/>
                  <a:moveTo>
                    <a:pt x="4657" y="16200"/>
                  </a:moveTo>
                  <a:cubicBezTo>
                    <a:pt x="4657" y="16200"/>
                    <a:pt x="4657" y="16200"/>
                    <a:pt x="4657" y="16200"/>
                  </a:cubicBezTo>
                  <a:cubicBezTo>
                    <a:pt x="4657" y="18900"/>
                    <a:pt x="4657" y="16200"/>
                    <a:pt x="4657" y="16200"/>
                  </a:cubicBezTo>
                  <a:cubicBezTo>
                    <a:pt x="4657" y="16200"/>
                    <a:pt x="4657" y="16200"/>
                    <a:pt x="4657" y="16200"/>
                  </a:cubicBezTo>
                  <a:cubicBezTo>
                    <a:pt x="4657" y="16200"/>
                    <a:pt x="4657" y="16200"/>
                    <a:pt x="4657" y="16200"/>
                  </a:cubicBezTo>
                  <a:close/>
                  <a:moveTo>
                    <a:pt x="10899" y="8100"/>
                  </a:moveTo>
                  <a:cubicBezTo>
                    <a:pt x="10899" y="8100"/>
                    <a:pt x="10899" y="8100"/>
                    <a:pt x="10899" y="8100"/>
                  </a:cubicBezTo>
                  <a:cubicBezTo>
                    <a:pt x="10899" y="8100"/>
                    <a:pt x="10899" y="8100"/>
                    <a:pt x="10899" y="8100"/>
                  </a:cubicBezTo>
                  <a:cubicBezTo>
                    <a:pt x="10899" y="8100"/>
                    <a:pt x="10899" y="5400"/>
                    <a:pt x="10899" y="5400"/>
                  </a:cubicBezTo>
                  <a:cubicBezTo>
                    <a:pt x="10899" y="5400"/>
                    <a:pt x="10899" y="5400"/>
                    <a:pt x="10899" y="8100"/>
                  </a:cubicBezTo>
                  <a:close/>
                  <a:moveTo>
                    <a:pt x="3765" y="10800"/>
                  </a:moveTo>
                  <a:cubicBezTo>
                    <a:pt x="3765" y="10800"/>
                    <a:pt x="3765" y="10800"/>
                    <a:pt x="3765" y="10800"/>
                  </a:cubicBezTo>
                  <a:cubicBezTo>
                    <a:pt x="3765" y="10800"/>
                    <a:pt x="3765" y="10800"/>
                    <a:pt x="3765" y="10800"/>
                  </a:cubicBezTo>
                  <a:cubicBezTo>
                    <a:pt x="3765" y="10800"/>
                    <a:pt x="3765" y="10800"/>
                    <a:pt x="3765" y="10800"/>
                  </a:cubicBezTo>
                  <a:cubicBezTo>
                    <a:pt x="3765" y="10800"/>
                    <a:pt x="3765" y="10800"/>
                    <a:pt x="3765" y="10800"/>
                  </a:cubicBezTo>
                  <a:cubicBezTo>
                    <a:pt x="3765" y="10800"/>
                    <a:pt x="3765" y="10800"/>
                    <a:pt x="3765" y="10800"/>
                  </a:cubicBezTo>
                  <a:close/>
                  <a:moveTo>
                    <a:pt x="1585" y="10800"/>
                  </a:moveTo>
                  <a:cubicBezTo>
                    <a:pt x="1585" y="10800"/>
                    <a:pt x="1585" y="10800"/>
                    <a:pt x="1585" y="10800"/>
                  </a:cubicBezTo>
                  <a:cubicBezTo>
                    <a:pt x="1585" y="10800"/>
                    <a:pt x="1585" y="10800"/>
                    <a:pt x="1585" y="10800"/>
                  </a:cubicBezTo>
                  <a:cubicBezTo>
                    <a:pt x="1585" y="10800"/>
                    <a:pt x="1585" y="10800"/>
                    <a:pt x="1585" y="10800"/>
                  </a:cubicBezTo>
                  <a:cubicBezTo>
                    <a:pt x="1585" y="10800"/>
                    <a:pt x="1585" y="10800"/>
                    <a:pt x="1585" y="10800"/>
                  </a:cubicBezTo>
                  <a:cubicBezTo>
                    <a:pt x="1585" y="10800"/>
                    <a:pt x="1585" y="10800"/>
                    <a:pt x="1585" y="10800"/>
                  </a:cubicBezTo>
                  <a:close/>
                  <a:moveTo>
                    <a:pt x="20411" y="8100"/>
                  </a:moveTo>
                  <a:cubicBezTo>
                    <a:pt x="20411" y="8100"/>
                    <a:pt x="20411" y="8100"/>
                    <a:pt x="20411" y="8100"/>
                  </a:cubicBezTo>
                  <a:cubicBezTo>
                    <a:pt x="20411" y="8100"/>
                    <a:pt x="20411" y="8100"/>
                    <a:pt x="20411" y="8100"/>
                  </a:cubicBezTo>
                  <a:cubicBezTo>
                    <a:pt x="20411" y="8100"/>
                    <a:pt x="20411" y="8100"/>
                    <a:pt x="20411" y="8100"/>
                  </a:cubicBezTo>
                  <a:cubicBezTo>
                    <a:pt x="20411" y="8100"/>
                    <a:pt x="20411" y="8100"/>
                    <a:pt x="20411" y="8100"/>
                  </a:cubicBezTo>
                  <a:close/>
                  <a:moveTo>
                    <a:pt x="20312" y="10800"/>
                  </a:moveTo>
                  <a:cubicBezTo>
                    <a:pt x="20312" y="10800"/>
                    <a:pt x="20312" y="10800"/>
                    <a:pt x="20312" y="10800"/>
                  </a:cubicBezTo>
                  <a:cubicBezTo>
                    <a:pt x="20312" y="10800"/>
                    <a:pt x="20312" y="10800"/>
                    <a:pt x="20312" y="10800"/>
                  </a:cubicBezTo>
                  <a:cubicBezTo>
                    <a:pt x="20312" y="10800"/>
                    <a:pt x="20312" y="10800"/>
                    <a:pt x="20312" y="10800"/>
                  </a:cubicBezTo>
                  <a:close/>
                  <a:moveTo>
                    <a:pt x="19916" y="13500"/>
                  </a:moveTo>
                  <a:cubicBezTo>
                    <a:pt x="19916" y="13500"/>
                    <a:pt x="19916" y="13500"/>
                    <a:pt x="19916" y="13500"/>
                  </a:cubicBezTo>
                  <a:cubicBezTo>
                    <a:pt x="19916" y="13500"/>
                    <a:pt x="19916" y="13500"/>
                    <a:pt x="19916" y="13500"/>
                  </a:cubicBezTo>
                  <a:cubicBezTo>
                    <a:pt x="19916" y="13500"/>
                    <a:pt x="19916" y="13500"/>
                    <a:pt x="19916" y="13500"/>
                  </a:cubicBezTo>
                  <a:cubicBezTo>
                    <a:pt x="19916" y="13500"/>
                    <a:pt x="19916" y="13500"/>
                    <a:pt x="19916" y="13500"/>
                  </a:cubicBezTo>
                  <a:close/>
                  <a:moveTo>
                    <a:pt x="19817" y="2700"/>
                  </a:moveTo>
                  <a:cubicBezTo>
                    <a:pt x="19817" y="2700"/>
                    <a:pt x="19817" y="2700"/>
                    <a:pt x="19817" y="2700"/>
                  </a:cubicBezTo>
                  <a:cubicBezTo>
                    <a:pt x="19817" y="2700"/>
                    <a:pt x="19817" y="2700"/>
                    <a:pt x="19817" y="2700"/>
                  </a:cubicBezTo>
                  <a:cubicBezTo>
                    <a:pt x="19817" y="2700"/>
                    <a:pt x="19817" y="2700"/>
                    <a:pt x="19817" y="2700"/>
                  </a:cubicBezTo>
                  <a:close/>
                  <a:moveTo>
                    <a:pt x="18132" y="13500"/>
                  </a:moveTo>
                  <a:cubicBezTo>
                    <a:pt x="18132" y="13500"/>
                    <a:pt x="18132" y="13500"/>
                    <a:pt x="18132" y="13500"/>
                  </a:cubicBezTo>
                  <a:cubicBezTo>
                    <a:pt x="18132" y="13500"/>
                    <a:pt x="18132" y="13500"/>
                    <a:pt x="18132" y="13500"/>
                  </a:cubicBezTo>
                  <a:cubicBezTo>
                    <a:pt x="18132" y="13500"/>
                    <a:pt x="18132" y="13500"/>
                    <a:pt x="18132" y="13500"/>
                  </a:cubicBezTo>
                  <a:cubicBezTo>
                    <a:pt x="18132" y="13500"/>
                    <a:pt x="18033" y="13500"/>
                    <a:pt x="18132" y="13500"/>
                  </a:cubicBezTo>
                  <a:close/>
                  <a:moveTo>
                    <a:pt x="16943" y="8100"/>
                  </a:moveTo>
                  <a:cubicBezTo>
                    <a:pt x="16943" y="5400"/>
                    <a:pt x="16943" y="5400"/>
                    <a:pt x="16943" y="8100"/>
                  </a:cubicBezTo>
                  <a:cubicBezTo>
                    <a:pt x="16943" y="8100"/>
                    <a:pt x="16943" y="8100"/>
                    <a:pt x="16943" y="8100"/>
                  </a:cubicBezTo>
                  <a:cubicBezTo>
                    <a:pt x="16943" y="8100"/>
                    <a:pt x="16943" y="8100"/>
                    <a:pt x="16943" y="8100"/>
                  </a:cubicBezTo>
                  <a:cubicBezTo>
                    <a:pt x="16943" y="8100"/>
                    <a:pt x="16943" y="8100"/>
                    <a:pt x="16943" y="8100"/>
                  </a:cubicBezTo>
                  <a:close/>
                  <a:moveTo>
                    <a:pt x="15556" y="13500"/>
                  </a:moveTo>
                  <a:cubicBezTo>
                    <a:pt x="15556" y="13500"/>
                    <a:pt x="15556" y="13500"/>
                    <a:pt x="15556" y="13500"/>
                  </a:cubicBezTo>
                  <a:cubicBezTo>
                    <a:pt x="15556" y="13500"/>
                    <a:pt x="15556" y="13500"/>
                    <a:pt x="15556" y="13500"/>
                  </a:cubicBezTo>
                  <a:cubicBezTo>
                    <a:pt x="15556" y="13500"/>
                    <a:pt x="15556" y="13500"/>
                    <a:pt x="15556" y="13500"/>
                  </a:cubicBezTo>
                  <a:cubicBezTo>
                    <a:pt x="15556" y="13500"/>
                    <a:pt x="15556" y="13500"/>
                    <a:pt x="15556" y="13500"/>
                  </a:cubicBezTo>
                  <a:cubicBezTo>
                    <a:pt x="15556" y="13500"/>
                    <a:pt x="15556" y="13500"/>
                    <a:pt x="15556" y="13500"/>
                  </a:cubicBezTo>
                  <a:close/>
                  <a:moveTo>
                    <a:pt x="14763" y="8100"/>
                  </a:moveTo>
                  <a:cubicBezTo>
                    <a:pt x="14763" y="8100"/>
                    <a:pt x="14862" y="8100"/>
                    <a:pt x="14862" y="8100"/>
                  </a:cubicBezTo>
                  <a:cubicBezTo>
                    <a:pt x="14862" y="8100"/>
                    <a:pt x="14862" y="8100"/>
                    <a:pt x="14862" y="8100"/>
                  </a:cubicBezTo>
                  <a:cubicBezTo>
                    <a:pt x="14862" y="8100"/>
                    <a:pt x="14862" y="8100"/>
                    <a:pt x="14763" y="8100"/>
                  </a:cubicBezTo>
                  <a:cubicBezTo>
                    <a:pt x="14763" y="8100"/>
                    <a:pt x="14763" y="8100"/>
                    <a:pt x="14763" y="8100"/>
                  </a:cubicBezTo>
                  <a:close/>
                  <a:moveTo>
                    <a:pt x="14664" y="13500"/>
                  </a:moveTo>
                  <a:cubicBezTo>
                    <a:pt x="14664" y="13500"/>
                    <a:pt x="14664" y="13500"/>
                    <a:pt x="14664" y="13500"/>
                  </a:cubicBezTo>
                  <a:cubicBezTo>
                    <a:pt x="14664" y="13500"/>
                    <a:pt x="14664" y="13500"/>
                    <a:pt x="14664" y="13500"/>
                  </a:cubicBezTo>
                  <a:cubicBezTo>
                    <a:pt x="14664" y="13500"/>
                    <a:pt x="14664" y="13500"/>
                    <a:pt x="14664" y="10800"/>
                  </a:cubicBezTo>
                  <a:cubicBezTo>
                    <a:pt x="14664" y="10800"/>
                    <a:pt x="14664" y="10800"/>
                    <a:pt x="14664" y="13500"/>
                  </a:cubicBezTo>
                  <a:close/>
                  <a:moveTo>
                    <a:pt x="13673" y="13500"/>
                  </a:moveTo>
                  <a:cubicBezTo>
                    <a:pt x="13673" y="13500"/>
                    <a:pt x="13673" y="13500"/>
                    <a:pt x="13673" y="13500"/>
                  </a:cubicBezTo>
                  <a:cubicBezTo>
                    <a:pt x="13673" y="13500"/>
                    <a:pt x="13673" y="13500"/>
                    <a:pt x="13673" y="13500"/>
                  </a:cubicBezTo>
                  <a:cubicBezTo>
                    <a:pt x="13673" y="13500"/>
                    <a:pt x="13673" y="13500"/>
                    <a:pt x="13673" y="13500"/>
                  </a:cubicBezTo>
                  <a:cubicBezTo>
                    <a:pt x="13673" y="13500"/>
                    <a:pt x="13673" y="13500"/>
                    <a:pt x="13673" y="13500"/>
                  </a:cubicBezTo>
                  <a:close/>
                  <a:moveTo>
                    <a:pt x="13376" y="16200"/>
                  </a:moveTo>
                  <a:cubicBezTo>
                    <a:pt x="13376" y="16200"/>
                    <a:pt x="13376" y="16200"/>
                    <a:pt x="13376" y="16200"/>
                  </a:cubicBezTo>
                  <a:cubicBezTo>
                    <a:pt x="13376" y="13500"/>
                    <a:pt x="13376" y="13500"/>
                    <a:pt x="13376" y="13500"/>
                  </a:cubicBezTo>
                  <a:cubicBezTo>
                    <a:pt x="13376" y="16200"/>
                    <a:pt x="13376" y="16200"/>
                    <a:pt x="13376" y="16200"/>
                  </a:cubicBezTo>
                  <a:cubicBezTo>
                    <a:pt x="13376" y="16200"/>
                    <a:pt x="13376" y="16200"/>
                    <a:pt x="13376" y="16200"/>
                  </a:cubicBezTo>
                  <a:close/>
                  <a:moveTo>
                    <a:pt x="12683" y="8100"/>
                  </a:moveTo>
                  <a:cubicBezTo>
                    <a:pt x="12683" y="10800"/>
                    <a:pt x="12683" y="10800"/>
                    <a:pt x="12683" y="10800"/>
                  </a:cubicBezTo>
                  <a:cubicBezTo>
                    <a:pt x="12683" y="10800"/>
                    <a:pt x="12683" y="10800"/>
                    <a:pt x="12683" y="10800"/>
                  </a:cubicBezTo>
                  <a:lnTo>
                    <a:pt x="12683" y="8100"/>
                  </a:lnTo>
                  <a:close/>
                  <a:moveTo>
                    <a:pt x="12385" y="8100"/>
                  </a:moveTo>
                  <a:cubicBezTo>
                    <a:pt x="12385" y="8100"/>
                    <a:pt x="12385" y="8100"/>
                    <a:pt x="12385" y="8100"/>
                  </a:cubicBezTo>
                  <a:cubicBezTo>
                    <a:pt x="12385" y="8100"/>
                    <a:pt x="12385" y="8100"/>
                    <a:pt x="12385" y="8100"/>
                  </a:cubicBezTo>
                  <a:cubicBezTo>
                    <a:pt x="12385" y="8100"/>
                    <a:pt x="12385" y="8100"/>
                    <a:pt x="12385" y="8100"/>
                  </a:cubicBezTo>
                  <a:cubicBezTo>
                    <a:pt x="12385" y="8100"/>
                    <a:pt x="12385" y="8100"/>
                    <a:pt x="12385" y="8100"/>
                  </a:cubicBezTo>
                  <a:close/>
                  <a:moveTo>
                    <a:pt x="11989" y="10800"/>
                  </a:moveTo>
                  <a:cubicBezTo>
                    <a:pt x="11989" y="10800"/>
                    <a:pt x="11989" y="10800"/>
                    <a:pt x="11989" y="10800"/>
                  </a:cubicBezTo>
                  <a:cubicBezTo>
                    <a:pt x="11989" y="10800"/>
                    <a:pt x="11989" y="10800"/>
                    <a:pt x="11989" y="10800"/>
                  </a:cubicBezTo>
                  <a:cubicBezTo>
                    <a:pt x="11989" y="10800"/>
                    <a:pt x="11989" y="10800"/>
                    <a:pt x="11989" y="10800"/>
                  </a:cubicBezTo>
                  <a:cubicBezTo>
                    <a:pt x="11989" y="10800"/>
                    <a:pt x="11989" y="10800"/>
                    <a:pt x="11989" y="10800"/>
                  </a:cubicBezTo>
                  <a:close/>
                  <a:moveTo>
                    <a:pt x="9809" y="8100"/>
                  </a:moveTo>
                  <a:cubicBezTo>
                    <a:pt x="9809" y="8100"/>
                    <a:pt x="9809" y="8100"/>
                    <a:pt x="9809" y="8100"/>
                  </a:cubicBezTo>
                  <a:cubicBezTo>
                    <a:pt x="9809" y="8100"/>
                    <a:pt x="9809" y="8100"/>
                    <a:pt x="9908" y="8100"/>
                  </a:cubicBezTo>
                  <a:cubicBezTo>
                    <a:pt x="9908" y="8100"/>
                    <a:pt x="9809" y="8100"/>
                    <a:pt x="9809" y="8100"/>
                  </a:cubicBezTo>
                  <a:cubicBezTo>
                    <a:pt x="9809" y="8100"/>
                    <a:pt x="9809" y="8100"/>
                    <a:pt x="9809" y="8100"/>
                  </a:cubicBezTo>
                  <a:close/>
                  <a:moveTo>
                    <a:pt x="9017" y="16200"/>
                  </a:moveTo>
                  <a:cubicBezTo>
                    <a:pt x="9017" y="16200"/>
                    <a:pt x="9017" y="16200"/>
                    <a:pt x="9017" y="16200"/>
                  </a:cubicBezTo>
                  <a:cubicBezTo>
                    <a:pt x="9017" y="16200"/>
                    <a:pt x="9017" y="16200"/>
                    <a:pt x="9017" y="16200"/>
                  </a:cubicBezTo>
                  <a:cubicBezTo>
                    <a:pt x="9017" y="16200"/>
                    <a:pt x="9017" y="16200"/>
                    <a:pt x="9017" y="16200"/>
                  </a:cubicBezTo>
                  <a:cubicBezTo>
                    <a:pt x="9017" y="16200"/>
                    <a:pt x="9017" y="16200"/>
                    <a:pt x="9017" y="16200"/>
                  </a:cubicBezTo>
                  <a:close/>
                  <a:moveTo>
                    <a:pt x="9017" y="13500"/>
                  </a:moveTo>
                  <a:cubicBezTo>
                    <a:pt x="9017" y="13500"/>
                    <a:pt x="9017" y="13500"/>
                    <a:pt x="9017" y="13500"/>
                  </a:cubicBezTo>
                  <a:cubicBezTo>
                    <a:pt x="9017" y="13500"/>
                    <a:pt x="9017" y="13500"/>
                    <a:pt x="9017" y="13500"/>
                  </a:cubicBezTo>
                  <a:cubicBezTo>
                    <a:pt x="9017" y="13500"/>
                    <a:pt x="9017" y="13500"/>
                    <a:pt x="9017" y="13500"/>
                  </a:cubicBezTo>
                  <a:cubicBezTo>
                    <a:pt x="9017" y="13500"/>
                    <a:pt x="9017" y="13500"/>
                    <a:pt x="9017" y="13500"/>
                  </a:cubicBezTo>
                  <a:close/>
                  <a:moveTo>
                    <a:pt x="7134" y="10800"/>
                  </a:moveTo>
                  <a:cubicBezTo>
                    <a:pt x="7134" y="10800"/>
                    <a:pt x="7134" y="10800"/>
                    <a:pt x="7134" y="10800"/>
                  </a:cubicBezTo>
                  <a:cubicBezTo>
                    <a:pt x="7134" y="10800"/>
                    <a:pt x="7134" y="10800"/>
                    <a:pt x="7134" y="13500"/>
                  </a:cubicBezTo>
                  <a:cubicBezTo>
                    <a:pt x="7134" y="10800"/>
                    <a:pt x="7134" y="10800"/>
                    <a:pt x="7134" y="10800"/>
                  </a:cubicBezTo>
                  <a:cubicBezTo>
                    <a:pt x="7134" y="10800"/>
                    <a:pt x="7134" y="10800"/>
                    <a:pt x="7134" y="10800"/>
                  </a:cubicBezTo>
                  <a:close/>
                  <a:moveTo>
                    <a:pt x="20807" y="16200"/>
                  </a:moveTo>
                  <a:cubicBezTo>
                    <a:pt x="20807" y="16200"/>
                    <a:pt x="20807" y="16200"/>
                    <a:pt x="20807" y="16200"/>
                  </a:cubicBezTo>
                  <a:cubicBezTo>
                    <a:pt x="20807" y="13500"/>
                    <a:pt x="20807" y="13500"/>
                    <a:pt x="20807" y="13500"/>
                  </a:cubicBezTo>
                  <a:lnTo>
                    <a:pt x="20807" y="16200"/>
                  </a:lnTo>
                  <a:close/>
                  <a:moveTo>
                    <a:pt x="20906" y="13500"/>
                  </a:moveTo>
                  <a:cubicBezTo>
                    <a:pt x="20906" y="13500"/>
                    <a:pt x="20906" y="13500"/>
                    <a:pt x="20906" y="13500"/>
                  </a:cubicBezTo>
                  <a:cubicBezTo>
                    <a:pt x="20906" y="13500"/>
                    <a:pt x="20906" y="13500"/>
                    <a:pt x="20906" y="13500"/>
                  </a:cubicBezTo>
                  <a:close/>
                  <a:moveTo>
                    <a:pt x="21006" y="10800"/>
                  </a:moveTo>
                  <a:cubicBezTo>
                    <a:pt x="21006" y="10800"/>
                    <a:pt x="21006" y="10800"/>
                    <a:pt x="21006" y="10800"/>
                  </a:cubicBezTo>
                  <a:cubicBezTo>
                    <a:pt x="21006" y="10800"/>
                    <a:pt x="21006" y="10800"/>
                    <a:pt x="21006" y="10800"/>
                  </a:cubicBezTo>
                  <a:close/>
                  <a:moveTo>
                    <a:pt x="21204" y="13500"/>
                  </a:moveTo>
                  <a:cubicBezTo>
                    <a:pt x="21204" y="13500"/>
                    <a:pt x="21204" y="13500"/>
                    <a:pt x="21204" y="13500"/>
                  </a:cubicBezTo>
                  <a:cubicBezTo>
                    <a:pt x="21204" y="13500"/>
                    <a:pt x="21204" y="13500"/>
                    <a:pt x="21204" y="13500"/>
                  </a:cubicBezTo>
                  <a:close/>
                  <a:moveTo>
                    <a:pt x="19817" y="8100"/>
                  </a:moveTo>
                  <a:cubicBezTo>
                    <a:pt x="19817" y="8100"/>
                    <a:pt x="19817" y="8100"/>
                    <a:pt x="19817" y="8100"/>
                  </a:cubicBezTo>
                  <a:cubicBezTo>
                    <a:pt x="19717" y="8100"/>
                    <a:pt x="19717" y="8100"/>
                    <a:pt x="19717" y="8100"/>
                  </a:cubicBezTo>
                  <a:lnTo>
                    <a:pt x="19817" y="8100"/>
                  </a:lnTo>
                  <a:close/>
                  <a:moveTo>
                    <a:pt x="10602" y="5400"/>
                  </a:moveTo>
                  <a:cubicBezTo>
                    <a:pt x="10602" y="5400"/>
                    <a:pt x="10602" y="5400"/>
                    <a:pt x="10602" y="5400"/>
                  </a:cubicBezTo>
                  <a:cubicBezTo>
                    <a:pt x="10701" y="5400"/>
                    <a:pt x="10701" y="5400"/>
                    <a:pt x="10701" y="5400"/>
                  </a:cubicBezTo>
                  <a:lnTo>
                    <a:pt x="10602" y="5400"/>
                  </a:lnTo>
                  <a:close/>
                  <a:moveTo>
                    <a:pt x="9314" y="10800"/>
                  </a:moveTo>
                  <a:cubicBezTo>
                    <a:pt x="9314" y="10800"/>
                    <a:pt x="9314" y="10800"/>
                    <a:pt x="9314" y="10800"/>
                  </a:cubicBezTo>
                  <a:cubicBezTo>
                    <a:pt x="9314" y="10800"/>
                    <a:pt x="9314" y="10800"/>
                    <a:pt x="9314" y="10800"/>
                  </a:cubicBezTo>
                  <a:close/>
                  <a:moveTo>
                    <a:pt x="9215" y="5400"/>
                  </a:moveTo>
                  <a:cubicBezTo>
                    <a:pt x="9215" y="5400"/>
                    <a:pt x="9215" y="5400"/>
                    <a:pt x="9215" y="5400"/>
                  </a:cubicBezTo>
                  <a:cubicBezTo>
                    <a:pt x="9215" y="5400"/>
                    <a:pt x="9215" y="5400"/>
                    <a:pt x="9215" y="5400"/>
                  </a:cubicBezTo>
                  <a:close/>
                  <a:moveTo>
                    <a:pt x="8125" y="8100"/>
                  </a:moveTo>
                  <a:cubicBezTo>
                    <a:pt x="8026" y="8100"/>
                    <a:pt x="8026" y="8100"/>
                    <a:pt x="8026" y="8100"/>
                  </a:cubicBezTo>
                  <a:cubicBezTo>
                    <a:pt x="8125" y="8100"/>
                    <a:pt x="8125" y="8100"/>
                    <a:pt x="8125" y="8100"/>
                  </a:cubicBezTo>
                  <a:close/>
                  <a:moveTo>
                    <a:pt x="18033" y="8100"/>
                  </a:moveTo>
                  <a:cubicBezTo>
                    <a:pt x="18033" y="8100"/>
                    <a:pt x="18033" y="8100"/>
                    <a:pt x="18033" y="8100"/>
                  </a:cubicBezTo>
                  <a:cubicBezTo>
                    <a:pt x="18033" y="8100"/>
                    <a:pt x="18033" y="8100"/>
                    <a:pt x="18033" y="8100"/>
                  </a:cubicBezTo>
                  <a:cubicBezTo>
                    <a:pt x="18033" y="8100"/>
                    <a:pt x="18033" y="8100"/>
                    <a:pt x="18033" y="8100"/>
                  </a:cubicBezTo>
                  <a:cubicBezTo>
                    <a:pt x="18033" y="8100"/>
                    <a:pt x="18033" y="8100"/>
                    <a:pt x="18033" y="8100"/>
                  </a:cubicBezTo>
                  <a:close/>
                  <a:moveTo>
                    <a:pt x="5945" y="8100"/>
                  </a:moveTo>
                  <a:cubicBezTo>
                    <a:pt x="5945" y="8100"/>
                    <a:pt x="5945" y="8100"/>
                    <a:pt x="5945" y="8100"/>
                  </a:cubicBezTo>
                  <a:cubicBezTo>
                    <a:pt x="5945" y="8100"/>
                    <a:pt x="5945" y="8100"/>
                    <a:pt x="5945" y="8100"/>
                  </a:cubicBezTo>
                  <a:close/>
                  <a:moveTo>
                    <a:pt x="5747" y="13500"/>
                  </a:moveTo>
                  <a:cubicBezTo>
                    <a:pt x="5747" y="10800"/>
                    <a:pt x="5747" y="10800"/>
                    <a:pt x="5747" y="10800"/>
                  </a:cubicBezTo>
                  <a:cubicBezTo>
                    <a:pt x="5747" y="10800"/>
                    <a:pt x="5747" y="10800"/>
                    <a:pt x="5747" y="10800"/>
                  </a:cubicBezTo>
                  <a:cubicBezTo>
                    <a:pt x="5747" y="10800"/>
                    <a:pt x="5747" y="10800"/>
                    <a:pt x="5747" y="10800"/>
                  </a:cubicBezTo>
                  <a:cubicBezTo>
                    <a:pt x="5747" y="10800"/>
                    <a:pt x="5747" y="10800"/>
                    <a:pt x="5747" y="13500"/>
                  </a:cubicBezTo>
                  <a:close/>
                  <a:moveTo>
                    <a:pt x="5450" y="13500"/>
                  </a:moveTo>
                  <a:cubicBezTo>
                    <a:pt x="5450" y="13500"/>
                    <a:pt x="5450" y="13500"/>
                    <a:pt x="5450" y="13500"/>
                  </a:cubicBezTo>
                  <a:cubicBezTo>
                    <a:pt x="5450" y="13500"/>
                    <a:pt x="5450" y="13500"/>
                    <a:pt x="5450" y="13500"/>
                  </a:cubicBezTo>
                  <a:cubicBezTo>
                    <a:pt x="5450" y="13500"/>
                    <a:pt x="5450" y="13500"/>
                    <a:pt x="5450" y="13500"/>
                  </a:cubicBezTo>
                  <a:close/>
                  <a:moveTo>
                    <a:pt x="4756" y="10800"/>
                  </a:moveTo>
                  <a:cubicBezTo>
                    <a:pt x="4756" y="10800"/>
                    <a:pt x="4756" y="10800"/>
                    <a:pt x="4756" y="10800"/>
                  </a:cubicBezTo>
                  <a:cubicBezTo>
                    <a:pt x="4756" y="10800"/>
                    <a:pt x="4756" y="10800"/>
                    <a:pt x="4756" y="10800"/>
                  </a:cubicBezTo>
                  <a:close/>
                  <a:moveTo>
                    <a:pt x="16745" y="10800"/>
                  </a:moveTo>
                  <a:cubicBezTo>
                    <a:pt x="16745" y="10800"/>
                    <a:pt x="16745" y="10800"/>
                    <a:pt x="16745" y="10800"/>
                  </a:cubicBezTo>
                  <a:cubicBezTo>
                    <a:pt x="16745" y="10800"/>
                    <a:pt x="16745" y="10800"/>
                    <a:pt x="16745" y="10800"/>
                  </a:cubicBezTo>
                  <a:close/>
                  <a:moveTo>
                    <a:pt x="16150" y="2700"/>
                  </a:moveTo>
                  <a:cubicBezTo>
                    <a:pt x="16150" y="5400"/>
                    <a:pt x="16150" y="5400"/>
                    <a:pt x="16150" y="5400"/>
                  </a:cubicBezTo>
                  <a:cubicBezTo>
                    <a:pt x="16150" y="2700"/>
                    <a:pt x="16150" y="2700"/>
                    <a:pt x="16150" y="2700"/>
                  </a:cubicBez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7" name="Shape 277"/>
            <p:cNvSpPr/>
            <p:nvPr/>
          </p:nvSpPr>
          <p:spPr>
            <a:xfrm>
              <a:off x="2006465" y="6631"/>
              <a:ext cx="947747" cy="35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412" y="9257"/>
                  </a:moveTo>
                  <a:cubicBezTo>
                    <a:pt x="7412" y="9257"/>
                    <a:pt x="7412" y="9257"/>
                    <a:pt x="7412" y="6171"/>
                  </a:cubicBezTo>
                  <a:cubicBezTo>
                    <a:pt x="7412" y="6171"/>
                    <a:pt x="7412" y="9257"/>
                    <a:pt x="7412" y="9257"/>
                  </a:cubicBezTo>
                  <a:cubicBezTo>
                    <a:pt x="7412" y="9257"/>
                    <a:pt x="7412" y="6171"/>
                    <a:pt x="7412" y="6171"/>
                  </a:cubicBezTo>
                  <a:cubicBezTo>
                    <a:pt x="7412" y="6171"/>
                    <a:pt x="7412" y="6171"/>
                    <a:pt x="7412" y="6171"/>
                  </a:cubicBezTo>
                  <a:cubicBezTo>
                    <a:pt x="7412" y="9257"/>
                    <a:pt x="7412" y="9257"/>
                    <a:pt x="7412" y="9257"/>
                  </a:cubicBezTo>
                  <a:cubicBezTo>
                    <a:pt x="7412" y="9257"/>
                    <a:pt x="7412" y="9257"/>
                    <a:pt x="7200" y="9257"/>
                  </a:cubicBezTo>
                  <a:cubicBezTo>
                    <a:pt x="7200" y="9257"/>
                    <a:pt x="7200" y="9257"/>
                    <a:pt x="7200" y="9257"/>
                  </a:cubicBezTo>
                  <a:cubicBezTo>
                    <a:pt x="7200" y="12343"/>
                    <a:pt x="7200" y="12343"/>
                    <a:pt x="6988" y="12343"/>
                  </a:cubicBezTo>
                  <a:cubicBezTo>
                    <a:pt x="6988" y="15429"/>
                    <a:pt x="6988" y="15429"/>
                    <a:pt x="6988" y="18514"/>
                  </a:cubicBezTo>
                  <a:cubicBezTo>
                    <a:pt x="6988" y="18514"/>
                    <a:pt x="6988" y="21600"/>
                    <a:pt x="6988" y="21600"/>
                  </a:cubicBezTo>
                  <a:cubicBezTo>
                    <a:pt x="6776" y="21600"/>
                    <a:pt x="6565" y="21600"/>
                    <a:pt x="6353" y="21600"/>
                  </a:cubicBezTo>
                  <a:cubicBezTo>
                    <a:pt x="6353" y="21600"/>
                    <a:pt x="6141" y="21600"/>
                    <a:pt x="6141" y="21600"/>
                  </a:cubicBezTo>
                  <a:cubicBezTo>
                    <a:pt x="6141" y="18514"/>
                    <a:pt x="6141" y="18514"/>
                    <a:pt x="6141" y="18514"/>
                  </a:cubicBezTo>
                  <a:cubicBezTo>
                    <a:pt x="6141" y="18514"/>
                    <a:pt x="6141" y="18514"/>
                    <a:pt x="5929" y="18514"/>
                  </a:cubicBezTo>
                  <a:cubicBezTo>
                    <a:pt x="5929" y="18514"/>
                    <a:pt x="5929" y="18514"/>
                    <a:pt x="5929" y="18514"/>
                  </a:cubicBezTo>
                  <a:cubicBezTo>
                    <a:pt x="5929" y="18514"/>
                    <a:pt x="5929" y="18514"/>
                    <a:pt x="5929" y="18514"/>
                  </a:cubicBezTo>
                  <a:cubicBezTo>
                    <a:pt x="5929" y="18514"/>
                    <a:pt x="5718" y="18514"/>
                    <a:pt x="5718" y="18514"/>
                  </a:cubicBezTo>
                  <a:cubicBezTo>
                    <a:pt x="5718" y="18514"/>
                    <a:pt x="5718" y="18514"/>
                    <a:pt x="5506" y="18514"/>
                  </a:cubicBezTo>
                  <a:cubicBezTo>
                    <a:pt x="5506" y="18514"/>
                    <a:pt x="5506" y="18514"/>
                    <a:pt x="5506" y="18514"/>
                  </a:cubicBezTo>
                  <a:cubicBezTo>
                    <a:pt x="5506" y="18514"/>
                    <a:pt x="5506" y="18514"/>
                    <a:pt x="5506" y="18514"/>
                  </a:cubicBezTo>
                  <a:cubicBezTo>
                    <a:pt x="5294" y="18514"/>
                    <a:pt x="5294" y="18514"/>
                    <a:pt x="5294" y="18514"/>
                  </a:cubicBezTo>
                  <a:cubicBezTo>
                    <a:pt x="5294" y="18514"/>
                    <a:pt x="5294" y="21600"/>
                    <a:pt x="5294" y="21600"/>
                  </a:cubicBezTo>
                  <a:cubicBezTo>
                    <a:pt x="5294" y="21600"/>
                    <a:pt x="5082" y="21600"/>
                    <a:pt x="5082" y="21600"/>
                  </a:cubicBezTo>
                  <a:cubicBezTo>
                    <a:pt x="5082" y="21600"/>
                    <a:pt x="4871" y="21600"/>
                    <a:pt x="4871" y="18514"/>
                  </a:cubicBezTo>
                  <a:cubicBezTo>
                    <a:pt x="4871" y="18514"/>
                    <a:pt x="4871" y="18514"/>
                    <a:pt x="4871" y="18514"/>
                  </a:cubicBezTo>
                  <a:cubicBezTo>
                    <a:pt x="4871" y="18514"/>
                    <a:pt x="4871" y="18514"/>
                    <a:pt x="4871" y="18514"/>
                  </a:cubicBezTo>
                  <a:cubicBezTo>
                    <a:pt x="4871" y="18514"/>
                    <a:pt x="4871" y="18514"/>
                    <a:pt x="4871" y="18514"/>
                  </a:cubicBezTo>
                  <a:cubicBezTo>
                    <a:pt x="4871" y="21600"/>
                    <a:pt x="4659" y="21600"/>
                    <a:pt x="4659" y="21600"/>
                  </a:cubicBezTo>
                  <a:cubicBezTo>
                    <a:pt x="4659" y="21600"/>
                    <a:pt x="4659" y="21600"/>
                    <a:pt x="4447" y="21600"/>
                  </a:cubicBezTo>
                  <a:cubicBezTo>
                    <a:pt x="4447" y="21600"/>
                    <a:pt x="4447" y="21600"/>
                    <a:pt x="4447" y="21600"/>
                  </a:cubicBezTo>
                  <a:cubicBezTo>
                    <a:pt x="4447" y="18514"/>
                    <a:pt x="4235" y="18514"/>
                    <a:pt x="4235" y="18514"/>
                  </a:cubicBezTo>
                  <a:cubicBezTo>
                    <a:pt x="4235" y="18514"/>
                    <a:pt x="4235" y="15429"/>
                    <a:pt x="4447" y="15429"/>
                  </a:cubicBezTo>
                  <a:cubicBezTo>
                    <a:pt x="4447" y="15429"/>
                    <a:pt x="4447" y="15429"/>
                    <a:pt x="4659" y="15429"/>
                  </a:cubicBezTo>
                  <a:cubicBezTo>
                    <a:pt x="4447" y="15429"/>
                    <a:pt x="4447" y="15429"/>
                    <a:pt x="4447" y="15429"/>
                  </a:cubicBezTo>
                  <a:cubicBezTo>
                    <a:pt x="4447" y="15429"/>
                    <a:pt x="4447" y="15429"/>
                    <a:pt x="4447" y="15429"/>
                  </a:cubicBezTo>
                  <a:cubicBezTo>
                    <a:pt x="4447" y="12343"/>
                    <a:pt x="4235" y="12343"/>
                    <a:pt x="4024" y="12343"/>
                  </a:cubicBezTo>
                  <a:cubicBezTo>
                    <a:pt x="3812" y="12343"/>
                    <a:pt x="3812" y="15429"/>
                    <a:pt x="3812" y="15429"/>
                  </a:cubicBezTo>
                  <a:cubicBezTo>
                    <a:pt x="3812" y="15429"/>
                    <a:pt x="3812" y="15429"/>
                    <a:pt x="3812" y="15429"/>
                  </a:cubicBezTo>
                  <a:cubicBezTo>
                    <a:pt x="3812" y="15429"/>
                    <a:pt x="3812" y="18514"/>
                    <a:pt x="3812" y="18514"/>
                  </a:cubicBezTo>
                  <a:cubicBezTo>
                    <a:pt x="3812" y="18514"/>
                    <a:pt x="3812" y="18514"/>
                    <a:pt x="3812" y="18514"/>
                  </a:cubicBezTo>
                  <a:cubicBezTo>
                    <a:pt x="3812" y="18514"/>
                    <a:pt x="3812" y="18514"/>
                    <a:pt x="3812" y="18514"/>
                  </a:cubicBezTo>
                  <a:cubicBezTo>
                    <a:pt x="3812" y="21600"/>
                    <a:pt x="3812" y="21600"/>
                    <a:pt x="3812" y="21600"/>
                  </a:cubicBezTo>
                  <a:cubicBezTo>
                    <a:pt x="3600" y="21600"/>
                    <a:pt x="3600" y="21600"/>
                    <a:pt x="3600" y="18514"/>
                  </a:cubicBezTo>
                  <a:cubicBezTo>
                    <a:pt x="3388" y="18514"/>
                    <a:pt x="3388" y="18514"/>
                    <a:pt x="3388" y="18514"/>
                  </a:cubicBezTo>
                  <a:cubicBezTo>
                    <a:pt x="3388" y="21600"/>
                    <a:pt x="3388" y="21600"/>
                    <a:pt x="3388" y="21600"/>
                  </a:cubicBezTo>
                  <a:cubicBezTo>
                    <a:pt x="3176" y="21600"/>
                    <a:pt x="3176" y="21600"/>
                    <a:pt x="3176" y="18514"/>
                  </a:cubicBezTo>
                  <a:cubicBezTo>
                    <a:pt x="2965" y="18514"/>
                    <a:pt x="2965" y="18514"/>
                    <a:pt x="2965" y="18514"/>
                  </a:cubicBezTo>
                  <a:cubicBezTo>
                    <a:pt x="2753" y="18514"/>
                    <a:pt x="2753" y="18514"/>
                    <a:pt x="2753" y="18514"/>
                  </a:cubicBezTo>
                  <a:cubicBezTo>
                    <a:pt x="2753" y="18514"/>
                    <a:pt x="2541" y="18514"/>
                    <a:pt x="2541" y="18514"/>
                  </a:cubicBezTo>
                  <a:cubicBezTo>
                    <a:pt x="2541" y="15429"/>
                    <a:pt x="2329" y="15429"/>
                    <a:pt x="2329" y="12343"/>
                  </a:cubicBezTo>
                  <a:cubicBezTo>
                    <a:pt x="2329" y="12343"/>
                    <a:pt x="2329" y="12343"/>
                    <a:pt x="2329" y="12343"/>
                  </a:cubicBezTo>
                  <a:cubicBezTo>
                    <a:pt x="2118" y="15429"/>
                    <a:pt x="2118" y="15429"/>
                    <a:pt x="2118" y="15429"/>
                  </a:cubicBezTo>
                  <a:cubicBezTo>
                    <a:pt x="2118" y="15429"/>
                    <a:pt x="2118" y="18514"/>
                    <a:pt x="2118" y="18514"/>
                  </a:cubicBezTo>
                  <a:cubicBezTo>
                    <a:pt x="2118" y="18514"/>
                    <a:pt x="2118" y="18514"/>
                    <a:pt x="2118" y="18514"/>
                  </a:cubicBezTo>
                  <a:cubicBezTo>
                    <a:pt x="2118" y="18514"/>
                    <a:pt x="2329" y="18514"/>
                    <a:pt x="2329" y="18514"/>
                  </a:cubicBezTo>
                  <a:cubicBezTo>
                    <a:pt x="2329" y="18514"/>
                    <a:pt x="2329" y="18514"/>
                    <a:pt x="2329" y="18514"/>
                  </a:cubicBezTo>
                  <a:cubicBezTo>
                    <a:pt x="2329" y="18514"/>
                    <a:pt x="2118" y="21600"/>
                    <a:pt x="2118" y="18514"/>
                  </a:cubicBezTo>
                  <a:cubicBezTo>
                    <a:pt x="1906" y="18514"/>
                    <a:pt x="1906" y="18514"/>
                    <a:pt x="1694" y="18514"/>
                  </a:cubicBezTo>
                  <a:cubicBezTo>
                    <a:pt x="1694" y="18514"/>
                    <a:pt x="1694" y="18514"/>
                    <a:pt x="1694" y="18514"/>
                  </a:cubicBezTo>
                  <a:cubicBezTo>
                    <a:pt x="1482" y="18514"/>
                    <a:pt x="1482" y="18514"/>
                    <a:pt x="1482" y="18514"/>
                  </a:cubicBezTo>
                  <a:cubicBezTo>
                    <a:pt x="1482" y="18514"/>
                    <a:pt x="1482" y="18514"/>
                    <a:pt x="1482" y="18514"/>
                  </a:cubicBezTo>
                  <a:cubicBezTo>
                    <a:pt x="1482" y="21600"/>
                    <a:pt x="1271" y="21600"/>
                    <a:pt x="1271" y="21600"/>
                  </a:cubicBezTo>
                  <a:cubicBezTo>
                    <a:pt x="1271" y="21600"/>
                    <a:pt x="1271" y="21600"/>
                    <a:pt x="1271" y="21600"/>
                  </a:cubicBezTo>
                  <a:cubicBezTo>
                    <a:pt x="1059" y="21600"/>
                    <a:pt x="1059" y="21600"/>
                    <a:pt x="847" y="21600"/>
                  </a:cubicBezTo>
                  <a:cubicBezTo>
                    <a:pt x="847" y="18514"/>
                    <a:pt x="847" y="18514"/>
                    <a:pt x="847" y="18514"/>
                  </a:cubicBezTo>
                  <a:cubicBezTo>
                    <a:pt x="1059" y="18514"/>
                    <a:pt x="847" y="15429"/>
                    <a:pt x="847" y="15429"/>
                  </a:cubicBezTo>
                  <a:cubicBezTo>
                    <a:pt x="847" y="15429"/>
                    <a:pt x="635" y="15429"/>
                    <a:pt x="635" y="15429"/>
                  </a:cubicBezTo>
                  <a:cubicBezTo>
                    <a:pt x="635" y="15429"/>
                    <a:pt x="635" y="15429"/>
                    <a:pt x="635" y="15429"/>
                  </a:cubicBezTo>
                  <a:cubicBezTo>
                    <a:pt x="635" y="18514"/>
                    <a:pt x="424" y="18514"/>
                    <a:pt x="424" y="18514"/>
                  </a:cubicBezTo>
                  <a:cubicBezTo>
                    <a:pt x="424" y="18514"/>
                    <a:pt x="424" y="15429"/>
                    <a:pt x="424" y="15429"/>
                  </a:cubicBezTo>
                  <a:cubicBezTo>
                    <a:pt x="424" y="15429"/>
                    <a:pt x="424" y="15429"/>
                    <a:pt x="424" y="12343"/>
                  </a:cubicBezTo>
                  <a:cubicBezTo>
                    <a:pt x="424" y="15429"/>
                    <a:pt x="424" y="15429"/>
                    <a:pt x="424" y="15429"/>
                  </a:cubicBezTo>
                  <a:cubicBezTo>
                    <a:pt x="424" y="12343"/>
                    <a:pt x="424" y="12343"/>
                    <a:pt x="424" y="12343"/>
                  </a:cubicBezTo>
                  <a:cubicBezTo>
                    <a:pt x="635" y="12343"/>
                    <a:pt x="635" y="12343"/>
                    <a:pt x="635" y="12343"/>
                  </a:cubicBezTo>
                  <a:cubicBezTo>
                    <a:pt x="635" y="9257"/>
                    <a:pt x="424" y="9257"/>
                    <a:pt x="424" y="9257"/>
                  </a:cubicBezTo>
                  <a:cubicBezTo>
                    <a:pt x="212" y="9257"/>
                    <a:pt x="212" y="9257"/>
                    <a:pt x="212" y="9257"/>
                  </a:cubicBezTo>
                  <a:cubicBezTo>
                    <a:pt x="212" y="9257"/>
                    <a:pt x="212" y="9257"/>
                    <a:pt x="212" y="9257"/>
                  </a:cubicBezTo>
                  <a:cubicBezTo>
                    <a:pt x="212" y="6171"/>
                    <a:pt x="212" y="6171"/>
                    <a:pt x="0" y="6171"/>
                  </a:cubicBezTo>
                  <a:cubicBezTo>
                    <a:pt x="0" y="6171"/>
                    <a:pt x="0" y="6171"/>
                    <a:pt x="0" y="3086"/>
                  </a:cubicBezTo>
                  <a:cubicBezTo>
                    <a:pt x="0" y="6171"/>
                    <a:pt x="0" y="6171"/>
                    <a:pt x="0" y="6171"/>
                  </a:cubicBezTo>
                  <a:cubicBezTo>
                    <a:pt x="0" y="3086"/>
                    <a:pt x="0" y="3086"/>
                    <a:pt x="0" y="3086"/>
                  </a:cubicBezTo>
                  <a:cubicBezTo>
                    <a:pt x="0" y="3086"/>
                    <a:pt x="212" y="3086"/>
                    <a:pt x="212" y="3086"/>
                  </a:cubicBezTo>
                  <a:cubicBezTo>
                    <a:pt x="212" y="3086"/>
                    <a:pt x="212" y="3086"/>
                    <a:pt x="212" y="3086"/>
                  </a:cubicBezTo>
                  <a:cubicBezTo>
                    <a:pt x="212" y="6171"/>
                    <a:pt x="212" y="6171"/>
                    <a:pt x="424" y="3086"/>
                  </a:cubicBezTo>
                  <a:cubicBezTo>
                    <a:pt x="424" y="3086"/>
                    <a:pt x="424" y="3086"/>
                    <a:pt x="424" y="3086"/>
                  </a:cubicBezTo>
                  <a:cubicBezTo>
                    <a:pt x="424" y="6171"/>
                    <a:pt x="424" y="6171"/>
                    <a:pt x="635" y="6171"/>
                  </a:cubicBezTo>
                  <a:cubicBezTo>
                    <a:pt x="635" y="6171"/>
                    <a:pt x="635" y="6171"/>
                    <a:pt x="635" y="9257"/>
                  </a:cubicBezTo>
                  <a:cubicBezTo>
                    <a:pt x="847" y="9257"/>
                    <a:pt x="847" y="9257"/>
                    <a:pt x="847" y="9257"/>
                  </a:cubicBezTo>
                  <a:cubicBezTo>
                    <a:pt x="847" y="9257"/>
                    <a:pt x="847" y="9257"/>
                    <a:pt x="847" y="9257"/>
                  </a:cubicBezTo>
                  <a:cubicBezTo>
                    <a:pt x="1059" y="9257"/>
                    <a:pt x="1059" y="9257"/>
                    <a:pt x="1059" y="9257"/>
                  </a:cubicBezTo>
                  <a:cubicBezTo>
                    <a:pt x="1059" y="9257"/>
                    <a:pt x="1059" y="6171"/>
                    <a:pt x="1059" y="6171"/>
                  </a:cubicBezTo>
                  <a:cubicBezTo>
                    <a:pt x="1059" y="6171"/>
                    <a:pt x="1271" y="6171"/>
                    <a:pt x="1271" y="6171"/>
                  </a:cubicBezTo>
                  <a:cubicBezTo>
                    <a:pt x="1271" y="6171"/>
                    <a:pt x="1271" y="3086"/>
                    <a:pt x="1271" y="3086"/>
                  </a:cubicBezTo>
                  <a:cubicBezTo>
                    <a:pt x="1271" y="3086"/>
                    <a:pt x="1271" y="3086"/>
                    <a:pt x="1271" y="3086"/>
                  </a:cubicBezTo>
                  <a:cubicBezTo>
                    <a:pt x="1271" y="3086"/>
                    <a:pt x="1271" y="3086"/>
                    <a:pt x="1271" y="3086"/>
                  </a:cubicBezTo>
                  <a:cubicBezTo>
                    <a:pt x="1482" y="3086"/>
                    <a:pt x="1482" y="3086"/>
                    <a:pt x="1482" y="0"/>
                  </a:cubicBezTo>
                  <a:cubicBezTo>
                    <a:pt x="1482" y="0"/>
                    <a:pt x="1694" y="0"/>
                    <a:pt x="1694" y="0"/>
                  </a:cubicBezTo>
                  <a:cubicBezTo>
                    <a:pt x="1694" y="0"/>
                    <a:pt x="1694" y="0"/>
                    <a:pt x="1694" y="0"/>
                  </a:cubicBezTo>
                  <a:cubicBezTo>
                    <a:pt x="1694" y="0"/>
                    <a:pt x="1906" y="0"/>
                    <a:pt x="1906" y="0"/>
                  </a:cubicBezTo>
                  <a:cubicBezTo>
                    <a:pt x="1906" y="0"/>
                    <a:pt x="1906" y="0"/>
                    <a:pt x="1906" y="3086"/>
                  </a:cubicBezTo>
                  <a:cubicBezTo>
                    <a:pt x="1906" y="3086"/>
                    <a:pt x="1906" y="3086"/>
                    <a:pt x="2118" y="3086"/>
                  </a:cubicBezTo>
                  <a:cubicBezTo>
                    <a:pt x="2118" y="3086"/>
                    <a:pt x="2118" y="0"/>
                    <a:pt x="2329" y="0"/>
                  </a:cubicBezTo>
                  <a:cubicBezTo>
                    <a:pt x="2329" y="0"/>
                    <a:pt x="2329" y="0"/>
                    <a:pt x="2329" y="0"/>
                  </a:cubicBezTo>
                  <a:cubicBezTo>
                    <a:pt x="2329" y="0"/>
                    <a:pt x="2329" y="3086"/>
                    <a:pt x="2541" y="0"/>
                  </a:cubicBezTo>
                  <a:cubicBezTo>
                    <a:pt x="2541" y="0"/>
                    <a:pt x="2753" y="0"/>
                    <a:pt x="2753" y="0"/>
                  </a:cubicBezTo>
                  <a:cubicBezTo>
                    <a:pt x="2753" y="0"/>
                    <a:pt x="2753" y="3086"/>
                    <a:pt x="2753" y="3086"/>
                  </a:cubicBezTo>
                  <a:cubicBezTo>
                    <a:pt x="2753" y="3086"/>
                    <a:pt x="2753" y="3086"/>
                    <a:pt x="2753" y="3086"/>
                  </a:cubicBezTo>
                  <a:cubicBezTo>
                    <a:pt x="2753" y="6171"/>
                    <a:pt x="2753" y="6171"/>
                    <a:pt x="2753" y="6171"/>
                  </a:cubicBezTo>
                  <a:cubicBezTo>
                    <a:pt x="2753" y="6171"/>
                    <a:pt x="2541" y="6171"/>
                    <a:pt x="2541" y="6171"/>
                  </a:cubicBezTo>
                  <a:cubicBezTo>
                    <a:pt x="2541" y="6171"/>
                    <a:pt x="2541" y="6171"/>
                    <a:pt x="2541" y="6171"/>
                  </a:cubicBezTo>
                  <a:cubicBezTo>
                    <a:pt x="2541" y="6171"/>
                    <a:pt x="2329" y="6171"/>
                    <a:pt x="2329" y="6171"/>
                  </a:cubicBezTo>
                  <a:cubicBezTo>
                    <a:pt x="2329" y="9257"/>
                    <a:pt x="2329" y="9257"/>
                    <a:pt x="2329" y="9257"/>
                  </a:cubicBezTo>
                  <a:cubicBezTo>
                    <a:pt x="2541" y="12343"/>
                    <a:pt x="2541" y="12343"/>
                    <a:pt x="2541" y="12343"/>
                  </a:cubicBezTo>
                  <a:cubicBezTo>
                    <a:pt x="2541" y="15429"/>
                    <a:pt x="2541" y="15429"/>
                    <a:pt x="2753" y="15429"/>
                  </a:cubicBezTo>
                  <a:cubicBezTo>
                    <a:pt x="2753" y="15429"/>
                    <a:pt x="2753" y="15429"/>
                    <a:pt x="2753" y="15429"/>
                  </a:cubicBezTo>
                  <a:cubicBezTo>
                    <a:pt x="2965" y="15429"/>
                    <a:pt x="2965" y="15429"/>
                    <a:pt x="2965" y="15429"/>
                  </a:cubicBezTo>
                  <a:cubicBezTo>
                    <a:pt x="2965" y="15429"/>
                    <a:pt x="2965" y="15429"/>
                    <a:pt x="2965" y="15429"/>
                  </a:cubicBezTo>
                  <a:cubicBezTo>
                    <a:pt x="3176" y="15429"/>
                    <a:pt x="3176" y="15429"/>
                    <a:pt x="3176" y="15429"/>
                  </a:cubicBezTo>
                  <a:cubicBezTo>
                    <a:pt x="3176" y="15429"/>
                    <a:pt x="2965" y="15429"/>
                    <a:pt x="2965" y="15429"/>
                  </a:cubicBezTo>
                  <a:cubicBezTo>
                    <a:pt x="2965" y="15429"/>
                    <a:pt x="2965" y="12343"/>
                    <a:pt x="2753" y="12343"/>
                  </a:cubicBezTo>
                  <a:cubicBezTo>
                    <a:pt x="2753" y="12343"/>
                    <a:pt x="2753" y="12343"/>
                    <a:pt x="2753" y="9257"/>
                  </a:cubicBezTo>
                  <a:cubicBezTo>
                    <a:pt x="2753" y="9257"/>
                    <a:pt x="2965" y="9257"/>
                    <a:pt x="2753" y="6171"/>
                  </a:cubicBezTo>
                  <a:cubicBezTo>
                    <a:pt x="2753" y="6171"/>
                    <a:pt x="2753" y="6171"/>
                    <a:pt x="2753" y="6171"/>
                  </a:cubicBezTo>
                  <a:cubicBezTo>
                    <a:pt x="2753" y="6171"/>
                    <a:pt x="2965" y="6171"/>
                    <a:pt x="2965" y="6171"/>
                  </a:cubicBezTo>
                  <a:cubicBezTo>
                    <a:pt x="2965" y="3086"/>
                    <a:pt x="3176" y="3086"/>
                    <a:pt x="3176" y="6171"/>
                  </a:cubicBezTo>
                  <a:cubicBezTo>
                    <a:pt x="3176" y="6171"/>
                    <a:pt x="3388" y="6171"/>
                    <a:pt x="3388" y="9257"/>
                  </a:cubicBezTo>
                  <a:cubicBezTo>
                    <a:pt x="3600" y="9257"/>
                    <a:pt x="3600" y="9257"/>
                    <a:pt x="3600" y="9257"/>
                  </a:cubicBezTo>
                  <a:cubicBezTo>
                    <a:pt x="3600" y="9257"/>
                    <a:pt x="3600" y="9257"/>
                    <a:pt x="3600" y="9257"/>
                  </a:cubicBezTo>
                  <a:cubicBezTo>
                    <a:pt x="3600" y="9257"/>
                    <a:pt x="3600" y="9257"/>
                    <a:pt x="3600" y="9257"/>
                  </a:cubicBezTo>
                  <a:cubicBezTo>
                    <a:pt x="3600" y="9257"/>
                    <a:pt x="3600" y="9257"/>
                    <a:pt x="3600" y="9257"/>
                  </a:cubicBezTo>
                  <a:cubicBezTo>
                    <a:pt x="3600" y="6171"/>
                    <a:pt x="3600" y="3086"/>
                    <a:pt x="3812" y="3086"/>
                  </a:cubicBezTo>
                  <a:cubicBezTo>
                    <a:pt x="3812" y="3086"/>
                    <a:pt x="3812" y="3086"/>
                    <a:pt x="3812" y="3086"/>
                  </a:cubicBezTo>
                  <a:cubicBezTo>
                    <a:pt x="3812" y="3086"/>
                    <a:pt x="4024" y="3086"/>
                    <a:pt x="4024" y="0"/>
                  </a:cubicBezTo>
                  <a:cubicBezTo>
                    <a:pt x="4024" y="0"/>
                    <a:pt x="4024" y="0"/>
                    <a:pt x="4024" y="0"/>
                  </a:cubicBezTo>
                  <a:cubicBezTo>
                    <a:pt x="4024" y="3086"/>
                    <a:pt x="4024" y="3086"/>
                    <a:pt x="4024" y="3086"/>
                  </a:cubicBezTo>
                  <a:cubicBezTo>
                    <a:pt x="4024" y="3086"/>
                    <a:pt x="4024" y="3086"/>
                    <a:pt x="4024" y="6171"/>
                  </a:cubicBezTo>
                  <a:cubicBezTo>
                    <a:pt x="4024" y="6171"/>
                    <a:pt x="4024" y="6171"/>
                    <a:pt x="4024" y="6171"/>
                  </a:cubicBezTo>
                  <a:cubicBezTo>
                    <a:pt x="4024" y="6171"/>
                    <a:pt x="4024" y="6171"/>
                    <a:pt x="4235" y="6171"/>
                  </a:cubicBezTo>
                  <a:cubicBezTo>
                    <a:pt x="4235" y="6171"/>
                    <a:pt x="4235" y="6171"/>
                    <a:pt x="4235" y="6171"/>
                  </a:cubicBezTo>
                  <a:cubicBezTo>
                    <a:pt x="4235" y="3086"/>
                    <a:pt x="4235" y="3086"/>
                    <a:pt x="4447" y="3086"/>
                  </a:cubicBezTo>
                  <a:cubicBezTo>
                    <a:pt x="4447" y="3086"/>
                    <a:pt x="4659" y="0"/>
                    <a:pt x="4659" y="0"/>
                  </a:cubicBezTo>
                  <a:cubicBezTo>
                    <a:pt x="4659" y="0"/>
                    <a:pt x="4871" y="0"/>
                    <a:pt x="4871" y="0"/>
                  </a:cubicBezTo>
                  <a:cubicBezTo>
                    <a:pt x="4871" y="0"/>
                    <a:pt x="4871" y="0"/>
                    <a:pt x="4871" y="0"/>
                  </a:cubicBezTo>
                  <a:cubicBezTo>
                    <a:pt x="4871" y="0"/>
                    <a:pt x="4871" y="3086"/>
                    <a:pt x="4871" y="3086"/>
                  </a:cubicBezTo>
                  <a:cubicBezTo>
                    <a:pt x="4871" y="3086"/>
                    <a:pt x="4871" y="3086"/>
                    <a:pt x="4871" y="3086"/>
                  </a:cubicBezTo>
                  <a:cubicBezTo>
                    <a:pt x="4871" y="3086"/>
                    <a:pt x="4871" y="6171"/>
                    <a:pt x="5082" y="6171"/>
                  </a:cubicBezTo>
                  <a:cubicBezTo>
                    <a:pt x="5082" y="6171"/>
                    <a:pt x="5294" y="6171"/>
                    <a:pt x="5294" y="6171"/>
                  </a:cubicBezTo>
                  <a:cubicBezTo>
                    <a:pt x="5294" y="6171"/>
                    <a:pt x="5506" y="9257"/>
                    <a:pt x="5506" y="12343"/>
                  </a:cubicBezTo>
                  <a:cubicBezTo>
                    <a:pt x="5506" y="12343"/>
                    <a:pt x="5506" y="12343"/>
                    <a:pt x="5506" y="12343"/>
                  </a:cubicBezTo>
                  <a:cubicBezTo>
                    <a:pt x="5718" y="12343"/>
                    <a:pt x="5929" y="12343"/>
                    <a:pt x="6141" y="12343"/>
                  </a:cubicBezTo>
                  <a:cubicBezTo>
                    <a:pt x="6353" y="9257"/>
                    <a:pt x="6353" y="12343"/>
                    <a:pt x="6565" y="9257"/>
                  </a:cubicBezTo>
                  <a:cubicBezTo>
                    <a:pt x="6565" y="9257"/>
                    <a:pt x="6565" y="9257"/>
                    <a:pt x="6776" y="12343"/>
                  </a:cubicBezTo>
                  <a:cubicBezTo>
                    <a:pt x="6776" y="12343"/>
                    <a:pt x="6776" y="12343"/>
                    <a:pt x="6776" y="9257"/>
                  </a:cubicBezTo>
                  <a:cubicBezTo>
                    <a:pt x="6776" y="9257"/>
                    <a:pt x="6776" y="9257"/>
                    <a:pt x="6776" y="9257"/>
                  </a:cubicBezTo>
                  <a:cubicBezTo>
                    <a:pt x="6988" y="6171"/>
                    <a:pt x="6988" y="6171"/>
                    <a:pt x="6988" y="6171"/>
                  </a:cubicBezTo>
                  <a:cubicBezTo>
                    <a:pt x="6776" y="3086"/>
                    <a:pt x="6776" y="3086"/>
                    <a:pt x="6776" y="3086"/>
                  </a:cubicBezTo>
                  <a:cubicBezTo>
                    <a:pt x="6776" y="3086"/>
                    <a:pt x="6776" y="3086"/>
                    <a:pt x="6776" y="3086"/>
                  </a:cubicBezTo>
                  <a:cubicBezTo>
                    <a:pt x="6776" y="3086"/>
                    <a:pt x="6776" y="0"/>
                    <a:pt x="6776" y="0"/>
                  </a:cubicBezTo>
                  <a:cubicBezTo>
                    <a:pt x="6776" y="0"/>
                    <a:pt x="6988" y="0"/>
                    <a:pt x="6988" y="3086"/>
                  </a:cubicBezTo>
                  <a:cubicBezTo>
                    <a:pt x="6988" y="3086"/>
                    <a:pt x="6988" y="3086"/>
                    <a:pt x="6988" y="3086"/>
                  </a:cubicBezTo>
                  <a:cubicBezTo>
                    <a:pt x="7200" y="3086"/>
                    <a:pt x="7200" y="3086"/>
                    <a:pt x="7200" y="3086"/>
                  </a:cubicBezTo>
                  <a:cubicBezTo>
                    <a:pt x="7200" y="3086"/>
                    <a:pt x="7412" y="0"/>
                    <a:pt x="7412" y="0"/>
                  </a:cubicBezTo>
                  <a:cubicBezTo>
                    <a:pt x="7412" y="0"/>
                    <a:pt x="7412" y="0"/>
                    <a:pt x="7624" y="0"/>
                  </a:cubicBezTo>
                  <a:cubicBezTo>
                    <a:pt x="7624" y="0"/>
                    <a:pt x="7624" y="0"/>
                    <a:pt x="7624" y="3086"/>
                  </a:cubicBezTo>
                  <a:cubicBezTo>
                    <a:pt x="7624" y="3086"/>
                    <a:pt x="7624" y="3086"/>
                    <a:pt x="7624" y="3086"/>
                  </a:cubicBezTo>
                  <a:cubicBezTo>
                    <a:pt x="7412" y="3086"/>
                    <a:pt x="7412" y="3086"/>
                    <a:pt x="7412" y="3086"/>
                  </a:cubicBezTo>
                  <a:cubicBezTo>
                    <a:pt x="7412" y="3086"/>
                    <a:pt x="7200" y="3086"/>
                    <a:pt x="7200" y="3086"/>
                  </a:cubicBezTo>
                  <a:cubicBezTo>
                    <a:pt x="7412" y="3086"/>
                    <a:pt x="7412" y="3086"/>
                    <a:pt x="7412" y="3086"/>
                  </a:cubicBezTo>
                  <a:cubicBezTo>
                    <a:pt x="7412" y="3086"/>
                    <a:pt x="7412" y="6171"/>
                    <a:pt x="7412" y="3086"/>
                  </a:cubicBezTo>
                  <a:cubicBezTo>
                    <a:pt x="7624" y="3086"/>
                    <a:pt x="7835" y="3086"/>
                    <a:pt x="7835" y="3086"/>
                  </a:cubicBezTo>
                  <a:cubicBezTo>
                    <a:pt x="7835" y="3086"/>
                    <a:pt x="8047" y="3086"/>
                    <a:pt x="8047" y="3086"/>
                  </a:cubicBezTo>
                  <a:cubicBezTo>
                    <a:pt x="8047" y="3086"/>
                    <a:pt x="7835" y="3086"/>
                    <a:pt x="7835" y="3086"/>
                  </a:cubicBezTo>
                  <a:cubicBezTo>
                    <a:pt x="7835" y="6171"/>
                    <a:pt x="7835" y="6171"/>
                    <a:pt x="7835" y="6171"/>
                  </a:cubicBezTo>
                  <a:cubicBezTo>
                    <a:pt x="7835" y="6171"/>
                    <a:pt x="7835" y="6171"/>
                    <a:pt x="7835" y="9257"/>
                  </a:cubicBezTo>
                  <a:cubicBezTo>
                    <a:pt x="7835" y="9257"/>
                    <a:pt x="7624" y="9257"/>
                    <a:pt x="7624" y="12343"/>
                  </a:cubicBezTo>
                  <a:cubicBezTo>
                    <a:pt x="7624" y="12343"/>
                    <a:pt x="7624" y="12343"/>
                    <a:pt x="7624" y="12343"/>
                  </a:cubicBezTo>
                  <a:cubicBezTo>
                    <a:pt x="7835" y="12343"/>
                    <a:pt x="7835" y="12343"/>
                    <a:pt x="7835" y="12343"/>
                  </a:cubicBezTo>
                  <a:cubicBezTo>
                    <a:pt x="7835" y="9257"/>
                    <a:pt x="7835" y="9257"/>
                    <a:pt x="8047" y="9257"/>
                  </a:cubicBezTo>
                  <a:cubicBezTo>
                    <a:pt x="8047" y="9257"/>
                    <a:pt x="8047" y="9257"/>
                    <a:pt x="8047" y="9257"/>
                  </a:cubicBezTo>
                  <a:cubicBezTo>
                    <a:pt x="8259" y="9257"/>
                    <a:pt x="8259" y="9257"/>
                    <a:pt x="8259" y="6171"/>
                  </a:cubicBezTo>
                  <a:cubicBezTo>
                    <a:pt x="8259" y="6171"/>
                    <a:pt x="8259" y="6171"/>
                    <a:pt x="8471" y="6171"/>
                  </a:cubicBezTo>
                  <a:cubicBezTo>
                    <a:pt x="8471" y="6171"/>
                    <a:pt x="8471" y="6171"/>
                    <a:pt x="8471" y="9257"/>
                  </a:cubicBezTo>
                  <a:cubicBezTo>
                    <a:pt x="8471" y="9257"/>
                    <a:pt x="8682" y="9257"/>
                    <a:pt x="8682" y="6171"/>
                  </a:cubicBezTo>
                  <a:cubicBezTo>
                    <a:pt x="8894" y="6171"/>
                    <a:pt x="8894" y="6171"/>
                    <a:pt x="8894" y="3086"/>
                  </a:cubicBezTo>
                  <a:cubicBezTo>
                    <a:pt x="8894" y="3086"/>
                    <a:pt x="8894" y="3086"/>
                    <a:pt x="8894" y="0"/>
                  </a:cubicBezTo>
                  <a:cubicBezTo>
                    <a:pt x="8894" y="0"/>
                    <a:pt x="8894" y="0"/>
                    <a:pt x="8894" y="0"/>
                  </a:cubicBezTo>
                  <a:cubicBezTo>
                    <a:pt x="8894" y="3086"/>
                    <a:pt x="8894" y="3086"/>
                    <a:pt x="8894" y="3086"/>
                  </a:cubicBezTo>
                  <a:cubicBezTo>
                    <a:pt x="9106" y="3086"/>
                    <a:pt x="9106" y="3086"/>
                    <a:pt x="9106" y="3086"/>
                  </a:cubicBezTo>
                  <a:cubicBezTo>
                    <a:pt x="9106" y="6171"/>
                    <a:pt x="9106" y="6171"/>
                    <a:pt x="9106" y="6171"/>
                  </a:cubicBezTo>
                  <a:cubicBezTo>
                    <a:pt x="9106" y="6171"/>
                    <a:pt x="9106" y="9257"/>
                    <a:pt x="9106" y="9257"/>
                  </a:cubicBezTo>
                  <a:cubicBezTo>
                    <a:pt x="9106" y="9257"/>
                    <a:pt x="9106" y="12343"/>
                    <a:pt x="9106" y="12343"/>
                  </a:cubicBezTo>
                  <a:cubicBezTo>
                    <a:pt x="9318" y="12343"/>
                    <a:pt x="9318" y="12343"/>
                    <a:pt x="9529" y="9257"/>
                  </a:cubicBezTo>
                  <a:cubicBezTo>
                    <a:pt x="9529" y="9257"/>
                    <a:pt x="9529" y="9257"/>
                    <a:pt x="9529" y="9257"/>
                  </a:cubicBezTo>
                  <a:cubicBezTo>
                    <a:pt x="9529" y="9257"/>
                    <a:pt x="9529" y="6171"/>
                    <a:pt x="9529" y="6171"/>
                  </a:cubicBezTo>
                  <a:cubicBezTo>
                    <a:pt x="9529" y="3086"/>
                    <a:pt x="9741" y="3086"/>
                    <a:pt x="9741" y="0"/>
                  </a:cubicBezTo>
                  <a:cubicBezTo>
                    <a:pt x="9741" y="0"/>
                    <a:pt x="9953" y="0"/>
                    <a:pt x="9953" y="0"/>
                  </a:cubicBezTo>
                  <a:cubicBezTo>
                    <a:pt x="9953" y="0"/>
                    <a:pt x="9953" y="0"/>
                    <a:pt x="9953" y="0"/>
                  </a:cubicBezTo>
                  <a:cubicBezTo>
                    <a:pt x="9953" y="3086"/>
                    <a:pt x="9953" y="3086"/>
                    <a:pt x="9953" y="3086"/>
                  </a:cubicBezTo>
                  <a:cubicBezTo>
                    <a:pt x="9953" y="3086"/>
                    <a:pt x="9953" y="3086"/>
                    <a:pt x="9953" y="3086"/>
                  </a:cubicBezTo>
                  <a:cubicBezTo>
                    <a:pt x="9953" y="3086"/>
                    <a:pt x="9953" y="6171"/>
                    <a:pt x="9953" y="6171"/>
                  </a:cubicBezTo>
                  <a:cubicBezTo>
                    <a:pt x="9953" y="6171"/>
                    <a:pt x="9953" y="6171"/>
                    <a:pt x="9953" y="6171"/>
                  </a:cubicBezTo>
                  <a:cubicBezTo>
                    <a:pt x="9953" y="6171"/>
                    <a:pt x="10165" y="6171"/>
                    <a:pt x="10165" y="6171"/>
                  </a:cubicBezTo>
                  <a:cubicBezTo>
                    <a:pt x="10165" y="6171"/>
                    <a:pt x="10165" y="6171"/>
                    <a:pt x="10165" y="3086"/>
                  </a:cubicBezTo>
                  <a:cubicBezTo>
                    <a:pt x="10165" y="3086"/>
                    <a:pt x="10376" y="3086"/>
                    <a:pt x="10376" y="3086"/>
                  </a:cubicBezTo>
                  <a:cubicBezTo>
                    <a:pt x="10376" y="3086"/>
                    <a:pt x="10376" y="3086"/>
                    <a:pt x="10376" y="3086"/>
                  </a:cubicBezTo>
                  <a:cubicBezTo>
                    <a:pt x="10376" y="3086"/>
                    <a:pt x="10376" y="6171"/>
                    <a:pt x="10376" y="6171"/>
                  </a:cubicBezTo>
                  <a:cubicBezTo>
                    <a:pt x="10376" y="9257"/>
                    <a:pt x="10376" y="9257"/>
                    <a:pt x="10165" y="9257"/>
                  </a:cubicBezTo>
                  <a:cubicBezTo>
                    <a:pt x="10165" y="9257"/>
                    <a:pt x="10165" y="9257"/>
                    <a:pt x="10165" y="9257"/>
                  </a:cubicBezTo>
                  <a:cubicBezTo>
                    <a:pt x="9953" y="9257"/>
                    <a:pt x="9953" y="9257"/>
                    <a:pt x="9953" y="9257"/>
                  </a:cubicBezTo>
                  <a:cubicBezTo>
                    <a:pt x="9953" y="12343"/>
                    <a:pt x="9953" y="12343"/>
                    <a:pt x="9953" y="12343"/>
                  </a:cubicBezTo>
                  <a:cubicBezTo>
                    <a:pt x="9953" y="12343"/>
                    <a:pt x="9953" y="12343"/>
                    <a:pt x="9953" y="12343"/>
                  </a:cubicBezTo>
                  <a:cubicBezTo>
                    <a:pt x="9953" y="12343"/>
                    <a:pt x="10165" y="12343"/>
                    <a:pt x="10165" y="9257"/>
                  </a:cubicBezTo>
                  <a:cubicBezTo>
                    <a:pt x="10165" y="12343"/>
                    <a:pt x="10165" y="12343"/>
                    <a:pt x="10165" y="12343"/>
                  </a:cubicBezTo>
                  <a:cubicBezTo>
                    <a:pt x="10376" y="12343"/>
                    <a:pt x="10376" y="12343"/>
                    <a:pt x="10376" y="12343"/>
                  </a:cubicBezTo>
                  <a:cubicBezTo>
                    <a:pt x="10376" y="12343"/>
                    <a:pt x="10376" y="12343"/>
                    <a:pt x="10376" y="12343"/>
                  </a:cubicBezTo>
                  <a:cubicBezTo>
                    <a:pt x="10588" y="9257"/>
                    <a:pt x="10588" y="9257"/>
                    <a:pt x="10588" y="6171"/>
                  </a:cubicBezTo>
                  <a:cubicBezTo>
                    <a:pt x="10588" y="3086"/>
                    <a:pt x="10588" y="3086"/>
                    <a:pt x="10588" y="0"/>
                  </a:cubicBezTo>
                  <a:cubicBezTo>
                    <a:pt x="10800" y="0"/>
                    <a:pt x="10800" y="0"/>
                    <a:pt x="11012" y="0"/>
                  </a:cubicBezTo>
                  <a:cubicBezTo>
                    <a:pt x="11012" y="0"/>
                    <a:pt x="11224" y="0"/>
                    <a:pt x="11224" y="0"/>
                  </a:cubicBezTo>
                  <a:cubicBezTo>
                    <a:pt x="11224" y="0"/>
                    <a:pt x="11435" y="0"/>
                    <a:pt x="11647" y="0"/>
                  </a:cubicBezTo>
                  <a:cubicBezTo>
                    <a:pt x="11647" y="0"/>
                    <a:pt x="11647" y="0"/>
                    <a:pt x="11859" y="0"/>
                  </a:cubicBezTo>
                  <a:cubicBezTo>
                    <a:pt x="11859" y="0"/>
                    <a:pt x="11859" y="0"/>
                    <a:pt x="11859" y="0"/>
                  </a:cubicBezTo>
                  <a:cubicBezTo>
                    <a:pt x="12071" y="3086"/>
                    <a:pt x="11859" y="3086"/>
                    <a:pt x="11859" y="3086"/>
                  </a:cubicBezTo>
                  <a:cubicBezTo>
                    <a:pt x="11859" y="3086"/>
                    <a:pt x="11859" y="3086"/>
                    <a:pt x="11859" y="3086"/>
                  </a:cubicBezTo>
                  <a:cubicBezTo>
                    <a:pt x="11859" y="3086"/>
                    <a:pt x="11859" y="3086"/>
                    <a:pt x="11859" y="3086"/>
                  </a:cubicBezTo>
                  <a:cubicBezTo>
                    <a:pt x="11859" y="3086"/>
                    <a:pt x="12071" y="3086"/>
                    <a:pt x="12071" y="3086"/>
                  </a:cubicBezTo>
                  <a:cubicBezTo>
                    <a:pt x="12071" y="3086"/>
                    <a:pt x="12071" y="3086"/>
                    <a:pt x="12071" y="3086"/>
                  </a:cubicBezTo>
                  <a:cubicBezTo>
                    <a:pt x="12071" y="3086"/>
                    <a:pt x="12071" y="6171"/>
                    <a:pt x="12071" y="6171"/>
                  </a:cubicBezTo>
                  <a:cubicBezTo>
                    <a:pt x="12071" y="6171"/>
                    <a:pt x="12282" y="6171"/>
                    <a:pt x="12282" y="6171"/>
                  </a:cubicBezTo>
                  <a:cubicBezTo>
                    <a:pt x="12282" y="9257"/>
                    <a:pt x="12282" y="9257"/>
                    <a:pt x="12282" y="9257"/>
                  </a:cubicBezTo>
                  <a:cubicBezTo>
                    <a:pt x="12071" y="9257"/>
                    <a:pt x="12071" y="9257"/>
                    <a:pt x="12071" y="9257"/>
                  </a:cubicBezTo>
                  <a:cubicBezTo>
                    <a:pt x="12071" y="9257"/>
                    <a:pt x="11859" y="9257"/>
                    <a:pt x="11859" y="9257"/>
                  </a:cubicBezTo>
                  <a:cubicBezTo>
                    <a:pt x="11859" y="12343"/>
                    <a:pt x="11859" y="12343"/>
                    <a:pt x="11647" y="12343"/>
                  </a:cubicBezTo>
                  <a:cubicBezTo>
                    <a:pt x="11647" y="12343"/>
                    <a:pt x="11647" y="12343"/>
                    <a:pt x="11435" y="12343"/>
                  </a:cubicBezTo>
                  <a:cubicBezTo>
                    <a:pt x="11435" y="12343"/>
                    <a:pt x="11435" y="12343"/>
                    <a:pt x="11435" y="12343"/>
                  </a:cubicBezTo>
                  <a:cubicBezTo>
                    <a:pt x="11435" y="15429"/>
                    <a:pt x="11435" y="15429"/>
                    <a:pt x="11435" y="15429"/>
                  </a:cubicBezTo>
                  <a:cubicBezTo>
                    <a:pt x="11435" y="15429"/>
                    <a:pt x="11647" y="15429"/>
                    <a:pt x="11647" y="15429"/>
                  </a:cubicBezTo>
                  <a:cubicBezTo>
                    <a:pt x="11647" y="15429"/>
                    <a:pt x="11859" y="15429"/>
                    <a:pt x="11859" y="15429"/>
                  </a:cubicBezTo>
                  <a:cubicBezTo>
                    <a:pt x="12071" y="15429"/>
                    <a:pt x="12071" y="12343"/>
                    <a:pt x="12071" y="12343"/>
                  </a:cubicBezTo>
                  <a:cubicBezTo>
                    <a:pt x="12071" y="12343"/>
                    <a:pt x="12071" y="12343"/>
                    <a:pt x="12282" y="12343"/>
                  </a:cubicBezTo>
                  <a:cubicBezTo>
                    <a:pt x="12282" y="12343"/>
                    <a:pt x="12282" y="15429"/>
                    <a:pt x="12282" y="15429"/>
                  </a:cubicBezTo>
                  <a:cubicBezTo>
                    <a:pt x="12282" y="15429"/>
                    <a:pt x="12282" y="15429"/>
                    <a:pt x="12282" y="15429"/>
                  </a:cubicBezTo>
                  <a:cubicBezTo>
                    <a:pt x="12282" y="15429"/>
                    <a:pt x="12282" y="15429"/>
                    <a:pt x="12282" y="15429"/>
                  </a:cubicBezTo>
                  <a:cubicBezTo>
                    <a:pt x="12494" y="15429"/>
                    <a:pt x="12494" y="15429"/>
                    <a:pt x="12494" y="18514"/>
                  </a:cubicBezTo>
                  <a:cubicBezTo>
                    <a:pt x="12494" y="18514"/>
                    <a:pt x="12706" y="18514"/>
                    <a:pt x="12706" y="18514"/>
                  </a:cubicBezTo>
                  <a:cubicBezTo>
                    <a:pt x="12706" y="15429"/>
                    <a:pt x="12706" y="15429"/>
                    <a:pt x="12706" y="15429"/>
                  </a:cubicBezTo>
                  <a:cubicBezTo>
                    <a:pt x="12706" y="15429"/>
                    <a:pt x="12494" y="15429"/>
                    <a:pt x="12494" y="15429"/>
                  </a:cubicBezTo>
                  <a:cubicBezTo>
                    <a:pt x="12494" y="15429"/>
                    <a:pt x="12494" y="15429"/>
                    <a:pt x="12494" y="15429"/>
                  </a:cubicBezTo>
                  <a:cubicBezTo>
                    <a:pt x="12282" y="15429"/>
                    <a:pt x="12282" y="12343"/>
                    <a:pt x="12282" y="12343"/>
                  </a:cubicBezTo>
                  <a:cubicBezTo>
                    <a:pt x="12282" y="12343"/>
                    <a:pt x="12282" y="12343"/>
                    <a:pt x="12282" y="12343"/>
                  </a:cubicBezTo>
                  <a:cubicBezTo>
                    <a:pt x="12494" y="9257"/>
                    <a:pt x="12494" y="9257"/>
                    <a:pt x="12282" y="6171"/>
                  </a:cubicBezTo>
                  <a:cubicBezTo>
                    <a:pt x="12282" y="6171"/>
                    <a:pt x="12494" y="6171"/>
                    <a:pt x="12494" y="6171"/>
                  </a:cubicBezTo>
                  <a:cubicBezTo>
                    <a:pt x="12494" y="9257"/>
                    <a:pt x="12494" y="9257"/>
                    <a:pt x="12706" y="6171"/>
                  </a:cubicBezTo>
                  <a:cubicBezTo>
                    <a:pt x="12706" y="6171"/>
                    <a:pt x="12706" y="6171"/>
                    <a:pt x="12706" y="6171"/>
                  </a:cubicBezTo>
                  <a:cubicBezTo>
                    <a:pt x="12706" y="6171"/>
                    <a:pt x="12918" y="6171"/>
                    <a:pt x="12918" y="9257"/>
                  </a:cubicBezTo>
                  <a:cubicBezTo>
                    <a:pt x="12918" y="9257"/>
                    <a:pt x="12706" y="9257"/>
                    <a:pt x="12706" y="9257"/>
                  </a:cubicBezTo>
                  <a:cubicBezTo>
                    <a:pt x="12706" y="12343"/>
                    <a:pt x="12706" y="12343"/>
                    <a:pt x="12706" y="12343"/>
                  </a:cubicBezTo>
                  <a:cubicBezTo>
                    <a:pt x="12706" y="12343"/>
                    <a:pt x="12918" y="12343"/>
                    <a:pt x="12918" y="9257"/>
                  </a:cubicBezTo>
                  <a:cubicBezTo>
                    <a:pt x="12918" y="9257"/>
                    <a:pt x="12918" y="9257"/>
                    <a:pt x="12918" y="9257"/>
                  </a:cubicBezTo>
                  <a:cubicBezTo>
                    <a:pt x="12918" y="9257"/>
                    <a:pt x="12918" y="9257"/>
                    <a:pt x="12918" y="9257"/>
                  </a:cubicBezTo>
                  <a:cubicBezTo>
                    <a:pt x="13129" y="9257"/>
                    <a:pt x="13129" y="9257"/>
                    <a:pt x="13129" y="9257"/>
                  </a:cubicBezTo>
                  <a:cubicBezTo>
                    <a:pt x="13129" y="6171"/>
                    <a:pt x="13129" y="6171"/>
                    <a:pt x="13129" y="6171"/>
                  </a:cubicBezTo>
                  <a:cubicBezTo>
                    <a:pt x="13129" y="6171"/>
                    <a:pt x="13129" y="6171"/>
                    <a:pt x="13129" y="6171"/>
                  </a:cubicBezTo>
                  <a:cubicBezTo>
                    <a:pt x="13129" y="6171"/>
                    <a:pt x="13341" y="6171"/>
                    <a:pt x="13341" y="3086"/>
                  </a:cubicBezTo>
                  <a:cubicBezTo>
                    <a:pt x="13553" y="3086"/>
                    <a:pt x="13553" y="3086"/>
                    <a:pt x="13553" y="3086"/>
                  </a:cubicBezTo>
                  <a:cubicBezTo>
                    <a:pt x="13765" y="3086"/>
                    <a:pt x="13765" y="3086"/>
                    <a:pt x="13765" y="3086"/>
                  </a:cubicBezTo>
                  <a:cubicBezTo>
                    <a:pt x="13765" y="3086"/>
                    <a:pt x="13765" y="3086"/>
                    <a:pt x="13765" y="3086"/>
                  </a:cubicBezTo>
                  <a:cubicBezTo>
                    <a:pt x="13765" y="0"/>
                    <a:pt x="13976" y="0"/>
                    <a:pt x="13976" y="3086"/>
                  </a:cubicBezTo>
                  <a:cubicBezTo>
                    <a:pt x="13976" y="3086"/>
                    <a:pt x="13976" y="3086"/>
                    <a:pt x="14188" y="3086"/>
                  </a:cubicBezTo>
                  <a:cubicBezTo>
                    <a:pt x="14188" y="3086"/>
                    <a:pt x="14400" y="0"/>
                    <a:pt x="14400" y="3086"/>
                  </a:cubicBezTo>
                  <a:cubicBezTo>
                    <a:pt x="14612" y="3086"/>
                    <a:pt x="14612" y="3086"/>
                    <a:pt x="14612" y="3086"/>
                  </a:cubicBezTo>
                  <a:cubicBezTo>
                    <a:pt x="14612" y="0"/>
                    <a:pt x="14612" y="3086"/>
                    <a:pt x="14612" y="3086"/>
                  </a:cubicBezTo>
                  <a:cubicBezTo>
                    <a:pt x="14824" y="3086"/>
                    <a:pt x="14824" y="3086"/>
                    <a:pt x="14824" y="6171"/>
                  </a:cubicBezTo>
                  <a:cubicBezTo>
                    <a:pt x="14824" y="6171"/>
                    <a:pt x="14824" y="6171"/>
                    <a:pt x="14824" y="6171"/>
                  </a:cubicBezTo>
                  <a:cubicBezTo>
                    <a:pt x="14824" y="6171"/>
                    <a:pt x="15035" y="6171"/>
                    <a:pt x="15035" y="6171"/>
                  </a:cubicBezTo>
                  <a:cubicBezTo>
                    <a:pt x="15035" y="6171"/>
                    <a:pt x="15035" y="6171"/>
                    <a:pt x="15035" y="9257"/>
                  </a:cubicBezTo>
                  <a:cubicBezTo>
                    <a:pt x="15247" y="9257"/>
                    <a:pt x="15247" y="6171"/>
                    <a:pt x="15459" y="6171"/>
                  </a:cubicBezTo>
                  <a:cubicBezTo>
                    <a:pt x="15247" y="6171"/>
                    <a:pt x="15247" y="6171"/>
                    <a:pt x="15247" y="6171"/>
                  </a:cubicBezTo>
                  <a:cubicBezTo>
                    <a:pt x="15247" y="3086"/>
                    <a:pt x="15247" y="3086"/>
                    <a:pt x="15247" y="3086"/>
                  </a:cubicBezTo>
                  <a:cubicBezTo>
                    <a:pt x="15247" y="3086"/>
                    <a:pt x="15247" y="3086"/>
                    <a:pt x="15459" y="3086"/>
                  </a:cubicBezTo>
                  <a:cubicBezTo>
                    <a:pt x="15459" y="3086"/>
                    <a:pt x="15459" y="3086"/>
                    <a:pt x="15459" y="3086"/>
                  </a:cubicBezTo>
                  <a:cubicBezTo>
                    <a:pt x="15459" y="3086"/>
                    <a:pt x="15459" y="3086"/>
                    <a:pt x="15671" y="3086"/>
                  </a:cubicBezTo>
                  <a:cubicBezTo>
                    <a:pt x="15671" y="3086"/>
                    <a:pt x="15671" y="3086"/>
                    <a:pt x="15459" y="0"/>
                  </a:cubicBezTo>
                  <a:cubicBezTo>
                    <a:pt x="15459" y="0"/>
                    <a:pt x="15459" y="0"/>
                    <a:pt x="15459" y="0"/>
                  </a:cubicBezTo>
                  <a:cubicBezTo>
                    <a:pt x="15671" y="0"/>
                    <a:pt x="15671" y="0"/>
                    <a:pt x="15882" y="3086"/>
                  </a:cubicBezTo>
                  <a:cubicBezTo>
                    <a:pt x="15882" y="3086"/>
                    <a:pt x="15882" y="3086"/>
                    <a:pt x="15882" y="3086"/>
                  </a:cubicBezTo>
                  <a:cubicBezTo>
                    <a:pt x="16094" y="3086"/>
                    <a:pt x="16094" y="6171"/>
                    <a:pt x="16094" y="6171"/>
                  </a:cubicBezTo>
                  <a:cubicBezTo>
                    <a:pt x="15882" y="6171"/>
                    <a:pt x="15882" y="9257"/>
                    <a:pt x="15882" y="9257"/>
                  </a:cubicBezTo>
                  <a:cubicBezTo>
                    <a:pt x="15671" y="9257"/>
                    <a:pt x="15882" y="9257"/>
                    <a:pt x="15882" y="9257"/>
                  </a:cubicBezTo>
                  <a:cubicBezTo>
                    <a:pt x="15882" y="9257"/>
                    <a:pt x="15882" y="12343"/>
                    <a:pt x="15882" y="12343"/>
                  </a:cubicBezTo>
                  <a:cubicBezTo>
                    <a:pt x="16094" y="12343"/>
                    <a:pt x="16306" y="12343"/>
                    <a:pt x="16306" y="15429"/>
                  </a:cubicBezTo>
                  <a:cubicBezTo>
                    <a:pt x="16306" y="15429"/>
                    <a:pt x="16306" y="15429"/>
                    <a:pt x="16306" y="15429"/>
                  </a:cubicBezTo>
                  <a:cubicBezTo>
                    <a:pt x="16518" y="15429"/>
                    <a:pt x="16518" y="15429"/>
                    <a:pt x="16518" y="15429"/>
                  </a:cubicBezTo>
                  <a:cubicBezTo>
                    <a:pt x="16729" y="15429"/>
                    <a:pt x="16941" y="12343"/>
                    <a:pt x="16941" y="9257"/>
                  </a:cubicBezTo>
                  <a:cubicBezTo>
                    <a:pt x="16941" y="9257"/>
                    <a:pt x="16941" y="9257"/>
                    <a:pt x="16941" y="9257"/>
                  </a:cubicBezTo>
                  <a:cubicBezTo>
                    <a:pt x="16941" y="9257"/>
                    <a:pt x="16941" y="9257"/>
                    <a:pt x="17153" y="6171"/>
                  </a:cubicBezTo>
                  <a:cubicBezTo>
                    <a:pt x="17153" y="6171"/>
                    <a:pt x="17153" y="6171"/>
                    <a:pt x="17153" y="6171"/>
                  </a:cubicBezTo>
                  <a:cubicBezTo>
                    <a:pt x="16941" y="9257"/>
                    <a:pt x="16941" y="9257"/>
                    <a:pt x="17153" y="6171"/>
                  </a:cubicBezTo>
                  <a:cubicBezTo>
                    <a:pt x="16941" y="9257"/>
                    <a:pt x="16941" y="9257"/>
                    <a:pt x="16941" y="9257"/>
                  </a:cubicBezTo>
                  <a:cubicBezTo>
                    <a:pt x="16729" y="9257"/>
                    <a:pt x="16729" y="6171"/>
                    <a:pt x="16941" y="6171"/>
                  </a:cubicBezTo>
                  <a:cubicBezTo>
                    <a:pt x="16941" y="6171"/>
                    <a:pt x="16941" y="3086"/>
                    <a:pt x="16941" y="3086"/>
                  </a:cubicBezTo>
                  <a:cubicBezTo>
                    <a:pt x="16729" y="3086"/>
                    <a:pt x="16518" y="3086"/>
                    <a:pt x="16306" y="3086"/>
                  </a:cubicBezTo>
                  <a:cubicBezTo>
                    <a:pt x="16306" y="3086"/>
                    <a:pt x="16306" y="3086"/>
                    <a:pt x="16306" y="3086"/>
                  </a:cubicBezTo>
                  <a:cubicBezTo>
                    <a:pt x="16306" y="3086"/>
                    <a:pt x="16306" y="0"/>
                    <a:pt x="16306" y="0"/>
                  </a:cubicBezTo>
                  <a:cubicBezTo>
                    <a:pt x="16306" y="0"/>
                    <a:pt x="16306" y="0"/>
                    <a:pt x="16306" y="0"/>
                  </a:cubicBezTo>
                  <a:cubicBezTo>
                    <a:pt x="16518" y="3086"/>
                    <a:pt x="16518" y="3086"/>
                    <a:pt x="16518" y="0"/>
                  </a:cubicBezTo>
                  <a:cubicBezTo>
                    <a:pt x="16518" y="0"/>
                    <a:pt x="16729" y="0"/>
                    <a:pt x="16729" y="0"/>
                  </a:cubicBezTo>
                  <a:cubicBezTo>
                    <a:pt x="16729" y="0"/>
                    <a:pt x="16941" y="0"/>
                    <a:pt x="16941" y="0"/>
                  </a:cubicBezTo>
                  <a:cubicBezTo>
                    <a:pt x="16941" y="0"/>
                    <a:pt x="17153" y="0"/>
                    <a:pt x="17153" y="0"/>
                  </a:cubicBezTo>
                  <a:cubicBezTo>
                    <a:pt x="17153" y="0"/>
                    <a:pt x="17153" y="0"/>
                    <a:pt x="17153" y="0"/>
                  </a:cubicBezTo>
                  <a:cubicBezTo>
                    <a:pt x="17365" y="0"/>
                    <a:pt x="17576" y="0"/>
                    <a:pt x="17576" y="0"/>
                  </a:cubicBezTo>
                  <a:cubicBezTo>
                    <a:pt x="17788" y="3086"/>
                    <a:pt x="17788" y="3086"/>
                    <a:pt x="18000" y="3086"/>
                  </a:cubicBezTo>
                  <a:cubicBezTo>
                    <a:pt x="18000" y="0"/>
                    <a:pt x="18000" y="3086"/>
                    <a:pt x="18212" y="3086"/>
                  </a:cubicBezTo>
                  <a:cubicBezTo>
                    <a:pt x="18212" y="3086"/>
                    <a:pt x="18212" y="3086"/>
                    <a:pt x="18212" y="3086"/>
                  </a:cubicBezTo>
                  <a:cubicBezTo>
                    <a:pt x="18000" y="3086"/>
                    <a:pt x="18000" y="3086"/>
                    <a:pt x="18000" y="3086"/>
                  </a:cubicBezTo>
                  <a:cubicBezTo>
                    <a:pt x="18000" y="3086"/>
                    <a:pt x="18000" y="3086"/>
                    <a:pt x="18000" y="3086"/>
                  </a:cubicBezTo>
                  <a:cubicBezTo>
                    <a:pt x="18000" y="3086"/>
                    <a:pt x="18000" y="3086"/>
                    <a:pt x="18000" y="3086"/>
                  </a:cubicBezTo>
                  <a:cubicBezTo>
                    <a:pt x="18000" y="3086"/>
                    <a:pt x="18000" y="6171"/>
                    <a:pt x="18000" y="6171"/>
                  </a:cubicBezTo>
                  <a:cubicBezTo>
                    <a:pt x="18212" y="6171"/>
                    <a:pt x="18212" y="6171"/>
                    <a:pt x="18212" y="6171"/>
                  </a:cubicBezTo>
                  <a:cubicBezTo>
                    <a:pt x="18424" y="6171"/>
                    <a:pt x="18424" y="6171"/>
                    <a:pt x="18424" y="6171"/>
                  </a:cubicBezTo>
                  <a:cubicBezTo>
                    <a:pt x="18424" y="9257"/>
                    <a:pt x="18424" y="9257"/>
                    <a:pt x="18424" y="9257"/>
                  </a:cubicBezTo>
                  <a:cubicBezTo>
                    <a:pt x="18424" y="9257"/>
                    <a:pt x="18424" y="9257"/>
                    <a:pt x="18212" y="9257"/>
                  </a:cubicBezTo>
                  <a:cubicBezTo>
                    <a:pt x="18212" y="9257"/>
                    <a:pt x="18212" y="9257"/>
                    <a:pt x="18000" y="9257"/>
                  </a:cubicBezTo>
                  <a:cubicBezTo>
                    <a:pt x="18000" y="9257"/>
                    <a:pt x="17788" y="9257"/>
                    <a:pt x="17788" y="9257"/>
                  </a:cubicBezTo>
                  <a:cubicBezTo>
                    <a:pt x="17788" y="9257"/>
                    <a:pt x="17788" y="9257"/>
                    <a:pt x="17788" y="9257"/>
                  </a:cubicBezTo>
                  <a:cubicBezTo>
                    <a:pt x="17788" y="9257"/>
                    <a:pt x="17788" y="9257"/>
                    <a:pt x="17788" y="9257"/>
                  </a:cubicBezTo>
                  <a:cubicBezTo>
                    <a:pt x="17788" y="12343"/>
                    <a:pt x="18000" y="9257"/>
                    <a:pt x="18000" y="12343"/>
                  </a:cubicBezTo>
                  <a:cubicBezTo>
                    <a:pt x="18000" y="12343"/>
                    <a:pt x="18212" y="12343"/>
                    <a:pt x="18212" y="12343"/>
                  </a:cubicBezTo>
                  <a:cubicBezTo>
                    <a:pt x="18212" y="12343"/>
                    <a:pt x="18424" y="12343"/>
                    <a:pt x="18424" y="15429"/>
                  </a:cubicBezTo>
                  <a:cubicBezTo>
                    <a:pt x="18424" y="15429"/>
                    <a:pt x="18424" y="15429"/>
                    <a:pt x="18424" y="15429"/>
                  </a:cubicBezTo>
                  <a:cubicBezTo>
                    <a:pt x="18635" y="15429"/>
                    <a:pt x="18635" y="15429"/>
                    <a:pt x="18635" y="15429"/>
                  </a:cubicBezTo>
                  <a:cubicBezTo>
                    <a:pt x="18847" y="15429"/>
                    <a:pt x="18847" y="12343"/>
                    <a:pt x="19059" y="12343"/>
                  </a:cubicBezTo>
                  <a:cubicBezTo>
                    <a:pt x="19059" y="12343"/>
                    <a:pt x="19059" y="9257"/>
                    <a:pt x="19059" y="9257"/>
                  </a:cubicBezTo>
                  <a:cubicBezTo>
                    <a:pt x="19059" y="9257"/>
                    <a:pt x="18847" y="9257"/>
                    <a:pt x="18847" y="9257"/>
                  </a:cubicBezTo>
                  <a:cubicBezTo>
                    <a:pt x="18847" y="9257"/>
                    <a:pt x="18847" y="9257"/>
                    <a:pt x="18847" y="9257"/>
                  </a:cubicBezTo>
                  <a:cubicBezTo>
                    <a:pt x="18847" y="9257"/>
                    <a:pt x="18847" y="6171"/>
                    <a:pt x="18847" y="6171"/>
                  </a:cubicBezTo>
                  <a:cubicBezTo>
                    <a:pt x="18847" y="6171"/>
                    <a:pt x="19059" y="6171"/>
                    <a:pt x="19059" y="3086"/>
                  </a:cubicBezTo>
                  <a:cubicBezTo>
                    <a:pt x="19059" y="3086"/>
                    <a:pt x="19059" y="3086"/>
                    <a:pt x="19271" y="3086"/>
                  </a:cubicBezTo>
                  <a:cubicBezTo>
                    <a:pt x="19271" y="3086"/>
                    <a:pt x="19271" y="3086"/>
                    <a:pt x="19482" y="3086"/>
                  </a:cubicBezTo>
                  <a:cubicBezTo>
                    <a:pt x="19482" y="3086"/>
                    <a:pt x="19482" y="3086"/>
                    <a:pt x="19694" y="3086"/>
                  </a:cubicBezTo>
                  <a:cubicBezTo>
                    <a:pt x="19694" y="3086"/>
                    <a:pt x="19694" y="3086"/>
                    <a:pt x="19694" y="3086"/>
                  </a:cubicBezTo>
                  <a:cubicBezTo>
                    <a:pt x="19906" y="3086"/>
                    <a:pt x="19906" y="3086"/>
                    <a:pt x="19906" y="3086"/>
                  </a:cubicBezTo>
                  <a:cubicBezTo>
                    <a:pt x="19906" y="3086"/>
                    <a:pt x="20118" y="3086"/>
                    <a:pt x="20118" y="3086"/>
                  </a:cubicBezTo>
                  <a:cubicBezTo>
                    <a:pt x="20118" y="0"/>
                    <a:pt x="20118" y="0"/>
                    <a:pt x="20329" y="0"/>
                  </a:cubicBezTo>
                  <a:cubicBezTo>
                    <a:pt x="20329" y="0"/>
                    <a:pt x="20329" y="0"/>
                    <a:pt x="20541" y="0"/>
                  </a:cubicBezTo>
                  <a:cubicBezTo>
                    <a:pt x="20541" y="0"/>
                    <a:pt x="20541" y="0"/>
                    <a:pt x="20541" y="0"/>
                  </a:cubicBezTo>
                  <a:cubicBezTo>
                    <a:pt x="20753" y="0"/>
                    <a:pt x="20753" y="0"/>
                    <a:pt x="20753" y="3086"/>
                  </a:cubicBezTo>
                  <a:cubicBezTo>
                    <a:pt x="20753" y="3086"/>
                    <a:pt x="20753" y="3086"/>
                    <a:pt x="20965" y="3086"/>
                  </a:cubicBezTo>
                  <a:cubicBezTo>
                    <a:pt x="20965" y="6171"/>
                    <a:pt x="20965" y="6171"/>
                    <a:pt x="20965" y="6171"/>
                  </a:cubicBezTo>
                  <a:cubicBezTo>
                    <a:pt x="20965" y="6171"/>
                    <a:pt x="20965" y="6171"/>
                    <a:pt x="21176" y="6171"/>
                  </a:cubicBezTo>
                  <a:cubicBezTo>
                    <a:pt x="21176" y="6171"/>
                    <a:pt x="20965" y="3086"/>
                    <a:pt x="20965" y="3086"/>
                  </a:cubicBezTo>
                  <a:cubicBezTo>
                    <a:pt x="20965" y="3086"/>
                    <a:pt x="20965" y="3086"/>
                    <a:pt x="20753" y="3086"/>
                  </a:cubicBezTo>
                  <a:cubicBezTo>
                    <a:pt x="20965" y="3086"/>
                    <a:pt x="20965" y="3086"/>
                    <a:pt x="20965" y="3086"/>
                  </a:cubicBezTo>
                  <a:cubicBezTo>
                    <a:pt x="20965" y="3086"/>
                    <a:pt x="20965" y="3086"/>
                    <a:pt x="20965" y="3086"/>
                  </a:cubicBezTo>
                  <a:cubicBezTo>
                    <a:pt x="20965" y="0"/>
                    <a:pt x="20965" y="0"/>
                    <a:pt x="20965" y="0"/>
                  </a:cubicBezTo>
                  <a:cubicBezTo>
                    <a:pt x="21176" y="0"/>
                    <a:pt x="21176" y="0"/>
                    <a:pt x="21176" y="0"/>
                  </a:cubicBezTo>
                  <a:cubicBezTo>
                    <a:pt x="21388" y="0"/>
                    <a:pt x="21388" y="0"/>
                    <a:pt x="21388" y="0"/>
                  </a:cubicBezTo>
                  <a:cubicBezTo>
                    <a:pt x="21388" y="0"/>
                    <a:pt x="21600" y="0"/>
                    <a:pt x="21600" y="0"/>
                  </a:cubicBezTo>
                  <a:cubicBezTo>
                    <a:pt x="21600" y="3086"/>
                    <a:pt x="21600" y="3086"/>
                    <a:pt x="21600" y="3086"/>
                  </a:cubicBezTo>
                  <a:cubicBezTo>
                    <a:pt x="21600" y="6171"/>
                    <a:pt x="21600" y="6171"/>
                    <a:pt x="21600" y="6171"/>
                  </a:cubicBezTo>
                  <a:cubicBezTo>
                    <a:pt x="21600" y="9257"/>
                    <a:pt x="21600" y="9257"/>
                    <a:pt x="21388" y="9257"/>
                  </a:cubicBezTo>
                  <a:cubicBezTo>
                    <a:pt x="21388" y="9257"/>
                    <a:pt x="21388" y="6171"/>
                    <a:pt x="21388" y="6171"/>
                  </a:cubicBezTo>
                  <a:cubicBezTo>
                    <a:pt x="21388" y="6171"/>
                    <a:pt x="21388" y="9257"/>
                    <a:pt x="21176" y="9257"/>
                  </a:cubicBezTo>
                  <a:cubicBezTo>
                    <a:pt x="21176" y="9257"/>
                    <a:pt x="21176" y="9257"/>
                    <a:pt x="21176" y="9257"/>
                  </a:cubicBezTo>
                  <a:cubicBezTo>
                    <a:pt x="21388" y="9257"/>
                    <a:pt x="21388" y="9257"/>
                    <a:pt x="21388" y="9257"/>
                  </a:cubicBezTo>
                  <a:cubicBezTo>
                    <a:pt x="21388" y="12343"/>
                    <a:pt x="21388" y="12343"/>
                    <a:pt x="21388" y="12343"/>
                  </a:cubicBezTo>
                  <a:cubicBezTo>
                    <a:pt x="21388" y="12343"/>
                    <a:pt x="21388" y="12343"/>
                    <a:pt x="21388" y="12343"/>
                  </a:cubicBezTo>
                  <a:cubicBezTo>
                    <a:pt x="21388" y="12343"/>
                    <a:pt x="21388" y="12343"/>
                    <a:pt x="21388" y="12343"/>
                  </a:cubicBezTo>
                  <a:cubicBezTo>
                    <a:pt x="21388" y="12343"/>
                    <a:pt x="21388" y="12343"/>
                    <a:pt x="21176" y="12343"/>
                  </a:cubicBezTo>
                  <a:cubicBezTo>
                    <a:pt x="21176" y="12343"/>
                    <a:pt x="21176" y="12343"/>
                    <a:pt x="21176" y="12343"/>
                  </a:cubicBezTo>
                  <a:cubicBezTo>
                    <a:pt x="21176" y="15429"/>
                    <a:pt x="21388" y="15429"/>
                    <a:pt x="21388" y="15429"/>
                  </a:cubicBezTo>
                  <a:cubicBezTo>
                    <a:pt x="21388" y="15429"/>
                    <a:pt x="21388" y="15429"/>
                    <a:pt x="21388" y="15429"/>
                  </a:cubicBezTo>
                  <a:cubicBezTo>
                    <a:pt x="21388" y="15429"/>
                    <a:pt x="21388" y="15429"/>
                    <a:pt x="21388" y="18514"/>
                  </a:cubicBezTo>
                  <a:cubicBezTo>
                    <a:pt x="21388" y="18514"/>
                    <a:pt x="21388" y="18514"/>
                    <a:pt x="21388" y="18514"/>
                  </a:cubicBezTo>
                  <a:cubicBezTo>
                    <a:pt x="21176" y="18514"/>
                    <a:pt x="21176" y="18514"/>
                    <a:pt x="21176" y="18514"/>
                  </a:cubicBezTo>
                  <a:cubicBezTo>
                    <a:pt x="20965" y="18514"/>
                    <a:pt x="20753" y="18514"/>
                    <a:pt x="20753" y="18514"/>
                  </a:cubicBezTo>
                  <a:cubicBezTo>
                    <a:pt x="20753" y="18514"/>
                    <a:pt x="20753" y="18514"/>
                    <a:pt x="20753" y="18514"/>
                  </a:cubicBezTo>
                  <a:cubicBezTo>
                    <a:pt x="20753" y="15429"/>
                    <a:pt x="20753" y="15429"/>
                    <a:pt x="20753" y="15429"/>
                  </a:cubicBezTo>
                  <a:cubicBezTo>
                    <a:pt x="20753" y="15429"/>
                    <a:pt x="20753" y="15429"/>
                    <a:pt x="20753" y="12343"/>
                  </a:cubicBezTo>
                  <a:cubicBezTo>
                    <a:pt x="20753" y="12343"/>
                    <a:pt x="20541" y="12343"/>
                    <a:pt x="20541" y="12343"/>
                  </a:cubicBezTo>
                  <a:cubicBezTo>
                    <a:pt x="20329" y="12343"/>
                    <a:pt x="20329" y="12343"/>
                    <a:pt x="20329" y="12343"/>
                  </a:cubicBezTo>
                  <a:cubicBezTo>
                    <a:pt x="20329" y="12343"/>
                    <a:pt x="20329" y="12343"/>
                    <a:pt x="20329" y="12343"/>
                  </a:cubicBezTo>
                  <a:cubicBezTo>
                    <a:pt x="20329" y="12343"/>
                    <a:pt x="20329" y="12343"/>
                    <a:pt x="20329" y="12343"/>
                  </a:cubicBezTo>
                  <a:cubicBezTo>
                    <a:pt x="20329" y="12343"/>
                    <a:pt x="20329" y="12343"/>
                    <a:pt x="20329" y="12343"/>
                  </a:cubicBezTo>
                  <a:cubicBezTo>
                    <a:pt x="20329" y="12343"/>
                    <a:pt x="20329" y="15429"/>
                    <a:pt x="20118" y="15429"/>
                  </a:cubicBezTo>
                  <a:cubicBezTo>
                    <a:pt x="20118" y="18514"/>
                    <a:pt x="20118" y="18514"/>
                    <a:pt x="20118" y="21600"/>
                  </a:cubicBezTo>
                  <a:cubicBezTo>
                    <a:pt x="19906" y="21600"/>
                    <a:pt x="19906" y="21600"/>
                    <a:pt x="19694" y="21600"/>
                  </a:cubicBezTo>
                  <a:cubicBezTo>
                    <a:pt x="19694" y="21600"/>
                    <a:pt x="19482" y="18514"/>
                    <a:pt x="19482" y="18514"/>
                  </a:cubicBezTo>
                  <a:cubicBezTo>
                    <a:pt x="19482" y="18514"/>
                    <a:pt x="19271" y="18514"/>
                    <a:pt x="19271" y="18514"/>
                  </a:cubicBezTo>
                  <a:cubicBezTo>
                    <a:pt x="19271" y="21600"/>
                    <a:pt x="19271" y="21600"/>
                    <a:pt x="19271" y="21600"/>
                  </a:cubicBezTo>
                  <a:cubicBezTo>
                    <a:pt x="19059" y="21600"/>
                    <a:pt x="19059" y="21600"/>
                    <a:pt x="19059" y="21600"/>
                  </a:cubicBezTo>
                  <a:cubicBezTo>
                    <a:pt x="18847" y="21600"/>
                    <a:pt x="18635" y="21600"/>
                    <a:pt x="18424" y="21600"/>
                  </a:cubicBezTo>
                  <a:cubicBezTo>
                    <a:pt x="18424" y="21600"/>
                    <a:pt x="18424" y="21600"/>
                    <a:pt x="18424" y="18514"/>
                  </a:cubicBezTo>
                  <a:cubicBezTo>
                    <a:pt x="18424" y="18514"/>
                    <a:pt x="18212" y="18514"/>
                    <a:pt x="18212" y="18514"/>
                  </a:cubicBezTo>
                  <a:cubicBezTo>
                    <a:pt x="18212" y="18514"/>
                    <a:pt x="18212" y="18514"/>
                    <a:pt x="18212" y="18514"/>
                  </a:cubicBezTo>
                  <a:cubicBezTo>
                    <a:pt x="18212" y="18514"/>
                    <a:pt x="18212" y="18514"/>
                    <a:pt x="18212" y="18514"/>
                  </a:cubicBezTo>
                  <a:cubicBezTo>
                    <a:pt x="18212" y="15429"/>
                    <a:pt x="18212" y="15429"/>
                    <a:pt x="18212" y="15429"/>
                  </a:cubicBezTo>
                  <a:cubicBezTo>
                    <a:pt x="18000" y="18514"/>
                    <a:pt x="18000" y="18514"/>
                    <a:pt x="17788" y="18514"/>
                  </a:cubicBezTo>
                  <a:cubicBezTo>
                    <a:pt x="17576" y="18514"/>
                    <a:pt x="17576" y="18514"/>
                    <a:pt x="17365" y="18514"/>
                  </a:cubicBezTo>
                  <a:cubicBezTo>
                    <a:pt x="17365" y="18514"/>
                    <a:pt x="17365" y="18514"/>
                    <a:pt x="17365" y="18514"/>
                  </a:cubicBezTo>
                  <a:cubicBezTo>
                    <a:pt x="17365" y="18514"/>
                    <a:pt x="17365" y="18514"/>
                    <a:pt x="17365" y="18514"/>
                  </a:cubicBezTo>
                  <a:cubicBezTo>
                    <a:pt x="17365" y="15429"/>
                    <a:pt x="17365" y="15429"/>
                    <a:pt x="17365" y="15429"/>
                  </a:cubicBezTo>
                  <a:cubicBezTo>
                    <a:pt x="17365" y="18514"/>
                    <a:pt x="17365" y="18514"/>
                    <a:pt x="17365" y="18514"/>
                  </a:cubicBezTo>
                  <a:cubicBezTo>
                    <a:pt x="17365" y="18514"/>
                    <a:pt x="17365" y="18514"/>
                    <a:pt x="17365" y="18514"/>
                  </a:cubicBezTo>
                  <a:cubicBezTo>
                    <a:pt x="17365" y="18514"/>
                    <a:pt x="17153" y="18514"/>
                    <a:pt x="17153" y="21600"/>
                  </a:cubicBezTo>
                  <a:cubicBezTo>
                    <a:pt x="17153" y="21600"/>
                    <a:pt x="16941" y="21600"/>
                    <a:pt x="16941" y="21600"/>
                  </a:cubicBezTo>
                  <a:cubicBezTo>
                    <a:pt x="16941" y="21600"/>
                    <a:pt x="16941" y="21600"/>
                    <a:pt x="16729" y="21600"/>
                  </a:cubicBezTo>
                  <a:cubicBezTo>
                    <a:pt x="16729" y="21600"/>
                    <a:pt x="16729" y="18514"/>
                    <a:pt x="16729" y="18514"/>
                  </a:cubicBezTo>
                  <a:cubicBezTo>
                    <a:pt x="16518" y="18514"/>
                    <a:pt x="16518" y="18514"/>
                    <a:pt x="16518" y="18514"/>
                  </a:cubicBezTo>
                  <a:cubicBezTo>
                    <a:pt x="16518" y="18514"/>
                    <a:pt x="16518" y="15429"/>
                    <a:pt x="16518" y="15429"/>
                  </a:cubicBezTo>
                  <a:cubicBezTo>
                    <a:pt x="16306" y="15429"/>
                    <a:pt x="16306" y="18514"/>
                    <a:pt x="16306" y="18514"/>
                  </a:cubicBezTo>
                  <a:cubicBezTo>
                    <a:pt x="16306" y="18514"/>
                    <a:pt x="16306" y="18514"/>
                    <a:pt x="16306" y="18514"/>
                  </a:cubicBezTo>
                  <a:cubicBezTo>
                    <a:pt x="16306" y="21600"/>
                    <a:pt x="16306" y="21600"/>
                    <a:pt x="16094" y="21600"/>
                  </a:cubicBezTo>
                  <a:cubicBezTo>
                    <a:pt x="16094" y="21600"/>
                    <a:pt x="16094" y="21600"/>
                    <a:pt x="16094" y="18514"/>
                  </a:cubicBezTo>
                  <a:cubicBezTo>
                    <a:pt x="16094" y="18514"/>
                    <a:pt x="16094" y="18514"/>
                    <a:pt x="16094" y="18514"/>
                  </a:cubicBezTo>
                  <a:cubicBezTo>
                    <a:pt x="16094" y="18514"/>
                    <a:pt x="16094" y="18514"/>
                    <a:pt x="16094" y="18514"/>
                  </a:cubicBezTo>
                  <a:cubicBezTo>
                    <a:pt x="16094" y="18514"/>
                    <a:pt x="16094" y="18514"/>
                    <a:pt x="16094" y="18514"/>
                  </a:cubicBezTo>
                  <a:cubicBezTo>
                    <a:pt x="16094" y="18514"/>
                    <a:pt x="16094" y="18514"/>
                    <a:pt x="16094" y="18514"/>
                  </a:cubicBezTo>
                  <a:cubicBezTo>
                    <a:pt x="15882" y="21600"/>
                    <a:pt x="15882" y="21600"/>
                    <a:pt x="15671" y="18514"/>
                  </a:cubicBezTo>
                  <a:cubicBezTo>
                    <a:pt x="15671" y="18514"/>
                    <a:pt x="15671" y="18514"/>
                    <a:pt x="15671" y="18514"/>
                  </a:cubicBezTo>
                  <a:cubicBezTo>
                    <a:pt x="15671" y="18514"/>
                    <a:pt x="15459" y="18514"/>
                    <a:pt x="15459" y="18514"/>
                  </a:cubicBezTo>
                  <a:cubicBezTo>
                    <a:pt x="15459" y="18514"/>
                    <a:pt x="15459" y="18514"/>
                    <a:pt x="15459" y="21600"/>
                  </a:cubicBezTo>
                  <a:cubicBezTo>
                    <a:pt x="15459" y="21600"/>
                    <a:pt x="15459" y="21600"/>
                    <a:pt x="15459" y="21600"/>
                  </a:cubicBezTo>
                  <a:cubicBezTo>
                    <a:pt x="15247" y="21600"/>
                    <a:pt x="15247" y="21600"/>
                    <a:pt x="15247" y="18514"/>
                  </a:cubicBezTo>
                  <a:cubicBezTo>
                    <a:pt x="15247" y="18514"/>
                    <a:pt x="15247" y="18514"/>
                    <a:pt x="15247" y="18514"/>
                  </a:cubicBezTo>
                  <a:cubicBezTo>
                    <a:pt x="15247" y="18514"/>
                    <a:pt x="15247" y="18514"/>
                    <a:pt x="15247" y="18514"/>
                  </a:cubicBezTo>
                  <a:cubicBezTo>
                    <a:pt x="15459" y="15429"/>
                    <a:pt x="15247" y="15429"/>
                    <a:pt x="15247" y="15429"/>
                  </a:cubicBezTo>
                  <a:cubicBezTo>
                    <a:pt x="15247" y="15429"/>
                    <a:pt x="15247" y="15429"/>
                    <a:pt x="15247" y="15429"/>
                  </a:cubicBezTo>
                  <a:cubicBezTo>
                    <a:pt x="15035" y="15429"/>
                    <a:pt x="15035" y="15429"/>
                    <a:pt x="15035" y="15429"/>
                  </a:cubicBezTo>
                  <a:cubicBezTo>
                    <a:pt x="14824" y="18514"/>
                    <a:pt x="14824" y="15429"/>
                    <a:pt x="14824" y="15429"/>
                  </a:cubicBezTo>
                  <a:cubicBezTo>
                    <a:pt x="14612" y="15429"/>
                    <a:pt x="14612" y="15429"/>
                    <a:pt x="14612" y="15429"/>
                  </a:cubicBezTo>
                  <a:cubicBezTo>
                    <a:pt x="14824" y="15429"/>
                    <a:pt x="14612" y="15429"/>
                    <a:pt x="14612" y="12343"/>
                  </a:cubicBezTo>
                  <a:cubicBezTo>
                    <a:pt x="14612" y="12343"/>
                    <a:pt x="14612" y="12343"/>
                    <a:pt x="14612" y="12343"/>
                  </a:cubicBezTo>
                  <a:cubicBezTo>
                    <a:pt x="14400" y="12343"/>
                    <a:pt x="14400" y="15429"/>
                    <a:pt x="14612" y="15429"/>
                  </a:cubicBezTo>
                  <a:cubicBezTo>
                    <a:pt x="14612" y="15429"/>
                    <a:pt x="14612" y="15429"/>
                    <a:pt x="14612" y="15429"/>
                  </a:cubicBezTo>
                  <a:cubicBezTo>
                    <a:pt x="14612" y="18514"/>
                    <a:pt x="14824" y="18514"/>
                    <a:pt x="14824" y="18514"/>
                  </a:cubicBezTo>
                  <a:cubicBezTo>
                    <a:pt x="14612" y="18514"/>
                    <a:pt x="14612" y="18514"/>
                    <a:pt x="14400" y="18514"/>
                  </a:cubicBezTo>
                  <a:cubicBezTo>
                    <a:pt x="14400" y="18514"/>
                    <a:pt x="14400" y="18514"/>
                    <a:pt x="14400" y="18514"/>
                  </a:cubicBezTo>
                  <a:cubicBezTo>
                    <a:pt x="14400" y="18514"/>
                    <a:pt x="14400" y="18514"/>
                    <a:pt x="14400" y="18514"/>
                  </a:cubicBezTo>
                  <a:cubicBezTo>
                    <a:pt x="14400" y="18514"/>
                    <a:pt x="14188" y="18514"/>
                    <a:pt x="14188" y="21600"/>
                  </a:cubicBezTo>
                  <a:cubicBezTo>
                    <a:pt x="14188" y="21600"/>
                    <a:pt x="14188" y="21600"/>
                    <a:pt x="14188" y="21600"/>
                  </a:cubicBezTo>
                  <a:cubicBezTo>
                    <a:pt x="13976" y="21600"/>
                    <a:pt x="13976" y="18514"/>
                    <a:pt x="13976" y="18514"/>
                  </a:cubicBezTo>
                  <a:cubicBezTo>
                    <a:pt x="13765" y="18514"/>
                    <a:pt x="13765" y="21600"/>
                    <a:pt x="13765" y="21600"/>
                  </a:cubicBezTo>
                  <a:cubicBezTo>
                    <a:pt x="13553" y="21600"/>
                    <a:pt x="13553" y="21600"/>
                    <a:pt x="13553" y="21600"/>
                  </a:cubicBezTo>
                  <a:cubicBezTo>
                    <a:pt x="13553" y="21600"/>
                    <a:pt x="13553" y="21600"/>
                    <a:pt x="13553" y="21600"/>
                  </a:cubicBezTo>
                  <a:cubicBezTo>
                    <a:pt x="13553" y="21600"/>
                    <a:pt x="13553" y="21600"/>
                    <a:pt x="13341" y="21600"/>
                  </a:cubicBezTo>
                  <a:cubicBezTo>
                    <a:pt x="13341" y="21600"/>
                    <a:pt x="13341" y="21600"/>
                    <a:pt x="13129" y="21600"/>
                  </a:cubicBezTo>
                  <a:cubicBezTo>
                    <a:pt x="13129" y="21600"/>
                    <a:pt x="13129" y="21600"/>
                    <a:pt x="12918" y="21600"/>
                  </a:cubicBezTo>
                  <a:cubicBezTo>
                    <a:pt x="12918" y="21600"/>
                    <a:pt x="12918" y="21600"/>
                    <a:pt x="12918" y="21600"/>
                  </a:cubicBezTo>
                  <a:cubicBezTo>
                    <a:pt x="12706" y="21600"/>
                    <a:pt x="12494" y="21600"/>
                    <a:pt x="12494" y="21600"/>
                  </a:cubicBezTo>
                  <a:cubicBezTo>
                    <a:pt x="12494" y="21600"/>
                    <a:pt x="12494" y="21600"/>
                    <a:pt x="12282" y="21600"/>
                  </a:cubicBezTo>
                  <a:cubicBezTo>
                    <a:pt x="12282" y="21600"/>
                    <a:pt x="12282" y="21600"/>
                    <a:pt x="12282" y="21600"/>
                  </a:cubicBezTo>
                  <a:cubicBezTo>
                    <a:pt x="12282" y="21600"/>
                    <a:pt x="12282" y="18514"/>
                    <a:pt x="12282" y="18514"/>
                  </a:cubicBezTo>
                  <a:cubicBezTo>
                    <a:pt x="12071" y="18514"/>
                    <a:pt x="12071" y="18514"/>
                    <a:pt x="12071" y="18514"/>
                  </a:cubicBezTo>
                  <a:cubicBezTo>
                    <a:pt x="12071" y="18514"/>
                    <a:pt x="12071" y="21600"/>
                    <a:pt x="11859" y="21600"/>
                  </a:cubicBezTo>
                  <a:cubicBezTo>
                    <a:pt x="11859" y="21600"/>
                    <a:pt x="11859" y="21600"/>
                    <a:pt x="11859" y="21600"/>
                  </a:cubicBezTo>
                  <a:cubicBezTo>
                    <a:pt x="11859" y="21600"/>
                    <a:pt x="11859" y="21600"/>
                    <a:pt x="11859" y="18514"/>
                  </a:cubicBezTo>
                  <a:cubicBezTo>
                    <a:pt x="11647" y="18514"/>
                    <a:pt x="11647" y="18514"/>
                    <a:pt x="11435" y="18514"/>
                  </a:cubicBezTo>
                  <a:cubicBezTo>
                    <a:pt x="11435" y="18514"/>
                    <a:pt x="11435" y="18514"/>
                    <a:pt x="11435" y="18514"/>
                  </a:cubicBezTo>
                  <a:cubicBezTo>
                    <a:pt x="11224" y="18514"/>
                    <a:pt x="11224" y="18514"/>
                    <a:pt x="11224" y="18514"/>
                  </a:cubicBezTo>
                  <a:cubicBezTo>
                    <a:pt x="11224" y="18514"/>
                    <a:pt x="11224" y="15429"/>
                    <a:pt x="11224" y="15429"/>
                  </a:cubicBezTo>
                  <a:cubicBezTo>
                    <a:pt x="11012" y="15429"/>
                    <a:pt x="11224" y="15429"/>
                    <a:pt x="11224" y="15429"/>
                  </a:cubicBezTo>
                  <a:cubicBezTo>
                    <a:pt x="11224" y="15429"/>
                    <a:pt x="11224" y="12343"/>
                    <a:pt x="11012" y="12343"/>
                  </a:cubicBezTo>
                  <a:cubicBezTo>
                    <a:pt x="11012" y="12343"/>
                    <a:pt x="11012" y="12343"/>
                    <a:pt x="11012" y="12343"/>
                  </a:cubicBezTo>
                  <a:cubicBezTo>
                    <a:pt x="11012" y="12343"/>
                    <a:pt x="10800" y="12343"/>
                    <a:pt x="10800" y="12343"/>
                  </a:cubicBezTo>
                  <a:cubicBezTo>
                    <a:pt x="10800" y="12343"/>
                    <a:pt x="10800" y="12343"/>
                    <a:pt x="10800" y="12343"/>
                  </a:cubicBezTo>
                  <a:cubicBezTo>
                    <a:pt x="10800" y="12343"/>
                    <a:pt x="10800" y="12343"/>
                    <a:pt x="10800" y="12343"/>
                  </a:cubicBezTo>
                  <a:cubicBezTo>
                    <a:pt x="10800" y="12343"/>
                    <a:pt x="10800" y="12343"/>
                    <a:pt x="10800" y="12343"/>
                  </a:cubicBezTo>
                  <a:cubicBezTo>
                    <a:pt x="10800" y="12343"/>
                    <a:pt x="11012" y="12343"/>
                    <a:pt x="11012" y="12343"/>
                  </a:cubicBezTo>
                  <a:cubicBezTo>
                    <a:pt x="11012" y="15429"/>
                    <a:pt x="10800" y="15429"/>
                    <a:pt x="10800" y="18514"/>
                  </a:cubicBezTo>
                  <a:cubicBezTo>
                    <a:pt x="10800" y="18514"/>
                    <a:pt x="10800" y="18514"/>
                    <a:pt x="10800" y="18514"/>
                  </a:cubicBezTo>
                  <a:cubicBezTo>
                    <a:pt x="10800" y="18514"/>
                    <a:pt x="11012" y="18514"/>
                    <a:pt x="11012" y="18514"/>
                  </a:cubicBezTo>
                  <a:cubicBezTo>
                    <a:pt x="11012" y="18514"/>
                    <a:pt x="11012" y="18514"/>
                    <a:pt x="11012" y="21600"/>
                  </a:cubicBezTo>
                  <a:cubicBezTo>
                    <a:pt x="11012" y="21600"/>
                    <a:pt x="11012" y="21600"/>
                    <a:pt x="11012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0800" y="18514"/>
                    <a:pt x="10588" y="18514"/>
                    <a:pt x="10588" y="18514"/>
                  </a:cubicBezTo>
                  <a:cubicBezTo>
                    <a:pt x="10376" y="21600"/>
                    <a:pt x="10376" y="21600"/>
                    <a:pt x="10165" y="21600"/>
                  </a:cubicBezTo>
                  <a:cubicBezTo>
                    <a:pt x="10165" y="18514"/>
                    <a:pt x="9953" y="18514"/>
                    <a:pt x="9953" y="18514"/>
                  </a:cubicBezTo>
                  <a:cubicBezTo>
                    <a:pt x="9953" y="18514"/>
                    <a:pt x="9741" y="18514"/>
                    <a:pt x="9741" y="18514"/>
                  </a:cubicBezTo>
                  <a:cubicBezTo>
                    <a:pt x="9741" y="18514"/>
                    <a:pt x="9741" y="18514"/>
                    <a:pt x="9529" y="18514"/>
                  </a:cubicBezTo>
                  <a:cubicBezTo>
                    <a:pt x="9529" y="18514"/>
                    <a:pt x="9529" y="18514"/>
                    <a:pt x="9529" y="18514"/>
                  </a:cubicBezTo>
                  <a:cubicBezTo>
                    <a:pt x="9529" y="18514"/>
                    <a:pt x="9529" y="18514"/>
                    <a:pt x="9529" y="18514"/>
                  </a:cubicBezTo>
                  <a:cubicBezTo>
                    <a:pt x="9318" y="21600"/>
                    <a:pt x="9318" y="21600"/>
                    <a:pt x="9318" y="21600"/>
                  </a:cubicBezTo>
                  <a:cubicBezTo>
                    <a:pt x="9106" y="21600"/>
                    <a:pt x="8894" y="21600"/>
                    <a:pt x="8894" y="18514"/>
                  </a:cubicBezTo>
                  <a:cubicBezTo>
                    <a:pt x="8682" y="18514"/>
                    <a:pt x="8682" y="18514"/>
                    <a:pt x="8682" y="18514"/>
                  </a:cubicBezTo>
                  <a:cubicBezTo>
                    <a:pt x="8682" y="21600"/>
                    <a:pt x="8682" y="21600"/>
                    <a:pt x="8682" y="21600"/>
                  </a:cubicBezTo>
                  <a:cubicBezTo>
                    <a:pt x="8471" y="21600"/>
                    <a:pt x="8259" y="21600"/>
                    <a:pt x="8259" y="18514"/>
                  </a:cubicBezTo>
                  <a:cubicBezTo>
                    <a:pt x="8259" y="18514"/>
                    <a:pt x="8047" y="18514"/>
                    <a:pt x="8047" y="18514"/>
                  </a:cubicBezTo>
                  <a:cubicBezTo>
                    <a:pt x="8047" y="18514"/>
                    <a:pt x="8047" y="21600"/>
                    <a:pt x="8047" y="21600"/>
                  </a:cubicBezTo>
                  <a:cubicBezTo>
                    <a:pt x="7835" y="21600"/>
                    <a:pt x="7624" y="21600"/>
                    <a:pt x="7412" y="21600"/>
                  </a:cubicBezTo>
                  <a:cubicBezTo>
                    <a:pt x="7412" y="21600"/>
                    <a:pt x="7412" y="21600"/>
                    <a:pt x="7412" y="21600"/>
                  </a:cubicBezTo>
                  <a:cubicBezTo>
                    <a:pt x="7200" y="21600"/>
                    <a:pt x="7200" y="21600"/>
                    <a:pt x="7200" y="18514"/>
                  </a:cubicBezTo>
                  <a:cubicBezTo>
                    <a:pt x="7200" y="18514"/>
                    <a:pt x="7200" y="18514"/>
                    <a:pt x="7200" y="15429"/>
                  </a:cubicBezTo>
                  <a:cubicBezTo>
                    <a:pt x="7200" y="15429"/>
                    <a:pt x="7200" y="15429"/>
                    <a:pt x="7200" y="15429"/>
                  </a:cubicBezTo>
                  <a:cubicBezTo>
                    <a:pt x="7200" y="15429"/>
                    <a:pt x="7412" y="12343"/>
                    <a:pt x="7412" y="12343"/>
                  </a:cubicBezTo>
                  <a:cubicBezTo>
                    <a:pt x="7412" y="9257"/>
                    <a:pt x="7412" y="9257"/>
                    <a:pt x="7412" y="9257"/>
                  </a:cubicBezTo>
                  <a:cubicBezTo>
                    <a:pt x="7412" y="9257"/>
                    <a:pt x="7412" y="9257"/>
                    <a:pt x="7412" y="9257"/>
                  </a:cubicBezTo>
                  <a:close/>
                  <a:moveTo>
                    <a:pt x="20541" y="6171"/>
                  </a:moveTo>
                  <a:cubicBezTo>
                    <a:pt x="20541" y="6171"/>
                    <a:pt x="20541" y="6171"/>
                    <a:pt x="20541" y="6171"/>
                  </a:cubicBezTo>
                  <a:cubicBezTo>
                    <a:pt x="20541" y="6171"/>
                    <a:pt x="20541" y="6171"/>
                    <a:pt x="20541" y="6171"/>
                  </a:cubicBezTo>
                  <a:cubicBezTo>
                    <a:pt x="20541" y="6171"/>
                    <a:pt x="20541" y="6171"/>
                    <a:pt x="20541" y="6171"/>
                  </a:cubicBezTo>
                  <a:cubicBezTo>
                    <a:pt x="20541" y="6171"/>
                    <a:pt x="20541" y="6171"/>
                    <a:pt x="20541" y="6171"/>
                  </a:cubicBezTo>
                  <a:cubicBezTo>
                    <a:pt x="20541" y="6171"/>
                    <a:pt x="20541" y="6171"/>
                    <a:pt x="20541" y="6171"/>
                  </a:cubicBezTo>
                  <a:cubicBezTo>
                    <a:pt x="20541" y="6171"/>
                    <a:pt x="20541" y="6171"/>
                    <a:pt x="20541" y="6171"/>
                  </a:cubicBezTo>
                  <a:close/>
                  <a:moveTo>
                    <a:pt x="13553" y="9257"/>
                  </a:moveTo>
                  <a:cubicBezTo>
                    <a:pt x="13553" y="6171"/>
                    <a:pt x="13341" y="6171"/>
                    <a:pt x="13341" y="6171"/>
                  </a:cubicBezTo>
                  <a:cubicBezTo>
                    <a:pt x="13341" y="6171"/>
                    <a:pt x="13341" y="9257"/>
                    <a:pt x="13341" y="9257"/>
                  </a:cubicBezTo>
                  <a:cubicBezTo>
                    <a:pt x="13341" y="9257"/>
                    <a:pt x="13341" y="9257"/>
                    <a:pt x="13553" y="9257"/>
                  </a:cubicBezTo>
                  <a:cubicBezTo>
                    <a:pt x="13553" y="9257"/>
                    <a:pt x="13553" y="9257"/>
                    <a:pt x="13553" y="9257"/>
                  </a:cubicBezTo>
                  <a:cubicBezTo>
                    <a:pt x="13553" y="9257"/>
                    <a:pt x="13553" y="12343"/>
                    <a:pt x="13553" y="12343"/>
                  </a:cubicBezTo>
                  <a:cubicBezTo>
                    <a:pt x="13553" y="12343"/>
                    <a:pt x="13553" y="12343"/>
                    <a:pt x="13553" y="12343"/>
                  </a:cubicBezTo>
                  <a:cubicBezTo>
                    <a:pt x="13553" y="12343"/>
                    <a:pt x="13765" y="12343"/>
                    <a:pt x="13765" y="12343"/>
                  </a:cubicBezTo>
                  <a:cubicBezTo>
                    <a:pt x="13765" y="12343"/>
                    <a:pt x="13765" y="9257"/>
                    <a:pt x="13765" y="9257"/>
                  </a:cubicBezTo>
                  <a:cubicBezTo>
                    <a:pt x="13553" y="9257"/>
                    <a:pt x="13553" y="9257"/>
                    <a:pt x="13553" y="9257"/>
                  </a:cubicBezTo>
                  <a:cubicBezTo>
                    <a:pt x="13553" y="9257"/>
                    <a:pt x="13553" y="9257"/>
                    <a:pt x="13553" y="9257"/>
                  </a:cubicBezTo>
                  <a:close/>
                  <a:moveTo>
                    <a:pt x="2118" y="9257"/>
                  </a:moveTo>
                  <a:cubicBezTo>
                    <a:pt x="2118" y="9257"/>
                    <a:pt x="2118" y="9257"/>
                    <a:pt x="2118" y="9257"/>
                  </a:cubicBezTo>
                  <a:cubicBezTo>
                    <a:pt x="2118" y="9257"/>
                    <a:pt x="2118" y="9257"/>
                    <a:pt x="1906" y="9257"/>
                  </a:cubicBezTo>
                  <a:cubicBezTo>
                    <a:pt x="1906" y="9257"/>
                    <a:pt x="1906" y="9257"/>
                    <a:pt x="1906" y="9257"/>
                  </a:cubicBezTo>
                  <a:cubicBezTo>
                    <a:pt x="1906" y="9257"/>
                    <a:pt x="1906" y="9257"/>
                    <a:pt x="1906" y="9257"/>
                  </a:cubicBezTo>
                  <a:cubicBezTo>
                    <a:pt x="1906" y="12343"/>
                    <a:pt x="1906" y="12343"/>
                    <a:pt x="1906" y="12343"/>
                  </a:cubicBezTo>
                  <a:cubicBezTo>
                    <a:pt x="1694" y="12343"/>
                    <a:pt x="1694" y="12343"/>
                    <a:pt x="1694" y="15429"/>
                  </a:cubicBezTo>
                  <a:cubicBezTo>
                    <a:pt x="1694" y="15429"/>
                    <a:pt x="1906" y="15429"/>
                    <a:pt x="1906" y="15429"/>
                  </a:cubicBezTo>
                  <a:cubicBezTo>
                    <a:pt x="1906" y="15429"/>
                    <a:pt x="1906" y="15429"/>
                    <a:pt x="1906" y="15429"/>
                  </a:cubicBezTo>
                  <a:cubicBezTo>
                    <a:pt x="1906" y="12343"/>
                    <a:pt x="2118" y="12343"/>
                    <a:pt x="2118" y="12343"/>
                  </a:cubicBezTo>
                  <a:cubicBezTo>
                    <a:pt x="2118" y="12343"/>
                    <a:pt x="2118" y="12343"/>
                    <a:pt x="2118" y="12343"/>
                  </a:cubicBezTo>
                  <a:cubicBezTo>
                    <a:pt x="2118" y="12343"/>
                    <a:pt x="2118" y="12343"/>
                    <a:pt x="2118" y="12343"/>
                  </a:cubicBezTo>
                  <a:cubicBezTo>
                    <a:pt x="2118" y="12343"/>
                    <a:pt x="2118" y="12343"/>
                    <a:pt x="2118" y="12343"/>
                  </a:cubicBezTo>
                  <a:cubicBezTo>
                    <a:pt x="1906" y="12343"/>
                    <a:pt x="1906" y="12343"/>
                    <a:pt x="1906" y="9257"/>
                  </a:cubicBezTo>
                  <a:cubicBezTo>
                    <a:pt x="1906" y="9257"/>
                    <a:pt x="1906" y="9257"/>
                    <a:pt x="1906" y="9257"/>
                  </a:cubicBezTo>
                  <a:cubicBezTo>
                    <a:pt x="1906" y="9257"/>
                    <a:pt x="1906" y="9257"/>
                    <a:pt x="2118" y="9257"/>
                  </a:cubicBezTo>
                  <a:close/>
                  <a:moveTo>
                    <a:pt x="13129" y="18514"/>
                  </a:moveTo>
                  <a:cubicBezTo>
                    <a:pt x="12918" y="18514"/>
                    <a:pt x="13129" y="18514"/>
                    <a:pt x="13129" y="21600"/>
                  </a:cubicBezTo>
                  <a:cubicBezTo>
                    <a:pt x="13129" y="21600"/>
                    <a:pt x="13129" y="21600"/>
                    <a:pt x="13129" y="21600"/>
                  </a:cubicBezTo>
                  <a:cubicBezTo>
                    <a:pt x="13341" y="18514"/>
                    <a:pt x="13341" y="18514"/>
                    <a:pt x="13341" y="18514"/>
                  </a:cubicBezTo>
                  <a:cubicBezTo>
                    <a:pt x="13341" y="18514"/>
                    <a:pt x="13341" y="18514"/>
                    <a:pt x="13341" y="18514"/>
                  </a:cubicBezTo>
                  <a:cubicBezTo>
                    <a:pt x="13341" y="15429"/>
                    <a:pt x="13129" y="15429"/>
                    <a:pt x="13129" y="15429"/>
                  </a:cubicBezTo>
                  <a:cubicBezTo>
                    <a:pt x="13129" y="15429"/>
                    <a:pt x="13129" y="15429"/>
                    <a:pt x="13129" y="18514"/>
                  </a:cubicBezTo>
                  <a:close/>
                  <a:moveTo>
                    <a:pt x="4447" y="12343"/>
                  </a:moveTo>
                  <a:cubicBezTo>
                    <a:pt x="4447" y="9257"/>
                    <a:pt x="4235" y="9257"/>
                    <a:pt x="4235" y="9257"/>
                  </a:cubicBezTo>
                  <a:cubicBezTo>
                    <a:pt x="4235" y="9257"/>
                    <a:pt x="4235" y="9257"/>
                    <a:pt x="4235" y="9257"/>
                  </a:cubicBezTo>
                  <a:cubicBezTo>
                    <a:pt x="4235" y="9257"/>
                    <a:pt x="4235" y="9257"/>
                    <a:pt x="4235" y="9257"/>
                  </a:cubicBezTo>
                  <a:cubicBezTo>
                    <a:pt x="4235" y="12343"/>
                    <a:pt x="4235" y="12343"/>
                    <a:pt x="4447" y="12343"/>
                  </a:cubicBezTo>
                  <a:cubicBezTo>
                    <a:pt x="4447" y="12343"/>
                    <a:pt x="4447" y="12343"/>
                    <a:pt x="4447" y="12343"/>
                  </a:cubicBezTo>
                  <a:cubicBezTo>
                    <a:pt x="4447" y="12343"/>
                    <a:pt x="4447" y="12343"/>
                    <a:pt x="4447" y="12343"/>
                  </a:cubicBezTo>
                  <a:close/>
                  <a:moveTo>
                    <a:pt x="19906" y="12343"/>
                  </a:moveTo>
                  <a:cubicBezTo>
                    <a:pt x="19906" y="12343"/>
                    <a:pt x="19906" y="12343"/>
                    <a:pt x="19906" y="12343"/>
                  </a:cubicBezTo>
                  <a:cubicBezTo>
                    <a:pt x="19906" y="15429"/>
                    <a:pt x="19906" y="15429"/>
                    <a:pt x="19906" y="15429"/>
                  </a:cubicBezTo>
                  <a:cubicBezTo>
                    <a:pt x="19906" y="15429"/>
                    <a:pt x="20118" y="15429"/>
                    <a:pt x="20118" y="12343"/>
                  </a:cubicBezTo>
                  <a:cubicBezTo>
                    <a:pt x="20118" y="12343"/>
                    <a:pt x="20118" y="12343"/>
                    <a:pt x="20118" y="12343"/>
                  </a:cubicBezTo>
                  <a:cubicBezTo>
                    <a:pt x="19906" y="12343"/>
                    <a:pt x="19906" y="12343"/>
                    <a:pt x="19906" y="12343"/>
                  </a:cubicBezTo>
                  <a:cubicBezTo>
                    <a:pt x="19906" y="12343"/>
                    <a:pt x="19906" y="12343"/>
                    <a:pt x="19906" y="12343"/>
                  </a:cubicBezTo>
                  <a:close/>
                  <a:moveTo>
                    <a:pt x="17576" y="6171"/>
                  </a:moveTo>
                  <a:cubicBezTo>
                    <a:pt x="17576" y="6171"/>
                    <a:pt x="17576" y="6171"/>
                    <a:pt x="17576" y="6171"/>
                  </a:cubicBezTo>
                  <a:cubicBezTo>
                    <a:pt x="17576" y="6171"/>
                    <a:pt x="17576" y="6171"/>
                    <a:pt x="17576" y="6171"/>
                  </a:cubicBezTo>
                  <a:cubicBezTo>
                    <a:pt x="17576" y="3086"/>
                    <a:pt x="17365" y="6171"/>
                    <a:pt x="17365" y="6171"/>
                  </a:cubicBezTo>
                  <a:cubicBezTo>
                    <a:pt x="17365" y="6171"/>
                    <a:pt x="17365" y="6171"/>
                    <a:pt x="17365" y="6171"/>
                  </a:cubicBezTo>
                  <a:cubicBezTo>
                    <a:pt x="17365" y="6171"/>
                    <a:pt x="17365" y="6171"/>
                    <a:pt x="17365" y="6171"/>
                  </a:cubicBezTo>
                  <a:cubicBezTo>
                    <a:pt x="17365" y="6171"/>
                    <a:pt x="17365" y="6171"/>
                    <a:pt x="17576" y="6171"/>
                  </a:cubicBezTo>
                  <a:cubicBezTo>
                    <a:pt x="17576" y="6171"/>
                    <a:pt x="17576" y="6171"/>
                    <a:pt x="17576" y="6171"/>
                  </a:cubicBezTo>
                  <a:close/>
                  <a:moveTo>
                    <a:pt x="8471" y="12343"/>
                  </a:moveTo>
                  <a:cubicBezTo>
                    <a:pt x="8471" y="12343"/>
                    <a:pt x="8471" y="12343"/>
                    <a:pt x="8471" y="12343"/>
                  </a:cubicBezTo>
                  <a:cubicBezTo>
                    <a:pt x="8471" y="12343"/>
                    <a:pt x="8471" y="9257"/>
                    <a:pt x="8259" y="9257"/>
                  </a:cubicBezTo>
                  <a:cubicBezTo>
                    <a:pt x="8259" y="12343"/>
                    <a:pt x="8259" y="12343"/>
                    <a:pt x="8259" y="12343"/>
                  </a:cubicBezTo>
                  <a:cubicBezTo>
                    <a:pt x="8259" y="12343"/>
                    <a:pt x="8471" y="12343"/>
                    <a:pt x="8471" y="12343"/>
                  </a:cubicBezTo>
                  <a:close/>
                  <a:moveTo>
                    <a:pt x="9106" y="18514"/>
                  </a:moveTo>
                  <a:cubicBezTo>
                    <a:pt x="9318" y="18514"/>
                    <a:pt x="9318" y="18514"/>
                    <a:pt x="9318" y="18514"/>
                  </a:cubicBezTo>
                  <a:cubicBezTo>
                    <a:pt x="9318" y="18514"/>
                    <a:pt x="9318" y="18514"/>
                    <a:pt x="9318" y="18514"/>
                  </a:cubicBezTo>
                  <a:cubicBezTo>
                    <a:pt x="9318" y="18514"/>
                    <a:pt x="9318" y="18514"/>
                    <a:pt x="9318" y="18514"/>
                  </a:cubicBezTo>
                  <a:cubicBezTo>
                    <a:pt x="9106" y="18514"/>
                    <a:pt x="9106" y="18514"/>
                    <a:pt x="9106" y="18514"/>
                  </a:cubicBezTo>
                  <a:cubicBezTo>
                    <a:pt x="9106" y="18514"/>
                    <a:pt x="9106" y="18514"/>
                    <a:pt x="9106" y="18514"/>
                  </a:cubicBezTo>
                  <a:close/>
                  <a:moveTo>
                    <a:pt x="19059" y="18514"/>
                  </a:moveTo>
                  <a:cubicBezTo>
                    <a:pt x="19059" y="18514"/>
                    <a:pt x="19271" y="18514"/>
                    <a:pt x="19271" y="18514"/>
                  </a:cubicBezTo>
                  <a:cubicBezTo>
                    <a:pt x="19271" y="18514"/>
                    <a:pt x="19271" y="15429"/>
                    <a:pt x="19271" y="15429"/>
                  </a:cubicBezTo>
                  <a:cubicBezTo>
                    <a:pt x="19271" y="15429"/>
                    <a:pt x="19271" y="15429"/>
                    <a:pt x="19271" y="15429"/>
                  </a:cubicBezTo>
                  <a:cubicBezTo>
                    <a:pt x="19271" y="15429"/>
                    <a:pt x="19059" y="15429"/>
                    <a:pt x="19059" y="18514"/>
                  </a:cubicBezTo>
                  <a:cubicBezTo>
                    <a:pt x="19059" y="18514"/>
                    <a:pt x="19059" y="18514"/>
                    <a:pt x="19059" y="18514"/>
                  </a:cubicBezTo>
                  <a:close/>
                  <a:moveTo>
                    <a:pt x="17576" y="15429"/>
                  </a:moveTo>
                  <a:cubicBezTo>
                    <a:pt x="17576" y="15429"/>
                    <a:pt x="17788" y="15429"/>
                    <a:pt x="17788" y="15429"/>
                  </a:cubicBezTo>
                  <a:cubicBezTo>
                    <a:pt x="17788" y="15429"/>
                    <a:pt x="17788" y="15429"/>
                    <a:pt x="17788" y="12343"/>
                  </a:cubicBezTo>
                  <a:cubicBezTo>
                    <a:pt x="17788" y="12343"/>
                    <a:pt x="17788" y="12343"/>
                    <a:pt x="17788" y="12343"/>
                  </a:cubicBezTo>
                  <a:cubicBezTo>
                    <a:pt x="17788" y="12343"/>
                    <a:pt x="17576" y="12343"/>
                    <a:pt x="17576" y="15429"/>
                  </a:cubicBezTo>
                  <a:cubicBezTo>
                    <a:pt x="17576" y="15429"/>
                    <a:pt x="17576" y="15429"/>
                    <a:pt x="17576" y="15429"/>
                  </a:cubicBezTo>
                  <a:close/>
                  <a:moveTo>
                    <a:pt x="5506" y="15429"/>
                  </a:moveTo>
                  <a:cubicBezTo>
                    <a:pt x="5506" y="15429"/>
                    <a:pt x="5294" y="15429"/>
                    <a:pt x="5294" y="15429"/>
                  </a:cubicBezTo>
                  <a:cubicBezTo>
                    <a:pt x="5294" y="15429"/>
                    <a:pt x="5294" y="15429"/>
                    <a:pt x="5294" y="15429"/>
                  </a:cubicBezTo>
                  <a:cubicBezTo>
                    <a:pt x="5506" y="15429"/>
                    <a:pt x="5506" y="15429"/>
                    <a:pt x="5506" y="15429"/>
                  </a:cubicBezTo>
                  <a:cubicBezTo>
                    <a:pt x="5506" y="15429"/>
                    <a:pt x="5506" y="15429"/>
                    <a:pt x="5506" y="15429"/>
                  </a:cubicBezTo>
                  <a:cubicBezTo>
                    <a:pt x="5506" y="15429"/>
                    <a:pt x="5506" y="15429"/>
                    <a:pt x="5506" y="15429"/>
                  </a:cubicBezTo>
                  <a:cubicBezTo>
                    <a:pt x="5506" y="15429"/>
                    <a:pt x="5506" y="15429"/>
                    <a:pt x="5506" y="15429"/>
                  </a:cubicBezTo>
                  <a:close/>
                  <a:moveTo>
                    <a:pt x="15671" y="15429"/>
                  </a:moveTo>
                  <a:cubicBezTo>
                    <a:pt x="15671" y="15429"/>
                    <a:pt x="15671" y="15429"/>
                    <a:pt x="15671" y="15429"/>
                  </a:cubicBezTo>
                  <a:cubicBezTo>
                    <a:pt x="15671" y="15429"/>
                    <a:pt x="15671" y="15429"/>
                    <a:pt x="15671" y="15429"/>
                  </a:cubicBezTo>
                  <a:cubicBezTo>
                    <a:pt x="15671" y="15429"/>
                    <a:pt x="15882" y="12343"/>
                    <a:pt x="15882" y="12343"/>
                  </a:cubicBezTo>
                  <a:cubicBezTo>
                    <a:pt x="15882" y="12343"/>
                    <a:pt x="15671" y="12343"/>
                    <a:pt x="15671" y="12343"/>
                  </a:cubicBezTo>
                  <a:cubicBezTo>
                    <a:pt x="15671" y="12343"/>
                    <a:pt x="15671" y="12343"/>
                    <a:pt x="15671" y="12343"/>
                  </a:cubicBezTo>
                  <a:cubicBezTo>
                    <a:pt x="15671" y="12343"/>
                    <a:pt x="15671" y="12343"/>
                    <a:pt x="15671" y="15429"/>
                  </a:cubicBezTo>
                  <a:close/>
                  <a:moveTo>
                    <a:pt x="3388" y="9257"/>
                  </a:moveTo>
                  <a:cubicBezTo>
                    <a:pt x="3176" y="9257"/>
                    <a:pt x="3176" y="9257"/>
                    <a:pt x="3176" y="9257"/>
                  </a:cubicBezTo>
                  <a:cubicBezTo>
                    <a:pt x="3176" y="9257"/>
                    <a:pt x="3176" y="9257"/>
                    <a:pt x="3176" y="9257"/>
                  </a:cubicBezTo>
                  <a:cubicBezTo>
                    <a:pt x="3176" y="9257"/>
                    <a:pt x="3176" y="9257"/>
                    <a:pt x="3388" y="9257"/>
                  </a:cubicBezTo>
                  <a:cubicBezTo>
                    <a:pt x="3388" y="9257"/>
                    <a:pt x="3388" y="9257"/>
                    <a:pt x="3388" y="9257"/>
                  </a:cubicBezTo>
                  <a:cubicBezTo>
                    <a:pt x="3388" y="9257"/>
                    <a:pt x="3388" y="9257"/>
                    <a:pt x="3388" y="9257"/>
                  </a:cubicBezTo>
                  <a:close/>
                  <a:moveTo>
                    <a:pt x="13553" y="15429"/>
                  </a:moveTo>
                  <a:cubicBezTo>
                    <a:pt x="13553" y="15429"/>
                    <a:pt x="13553" y="15429"/>
                    <a:pt x="13553" y="15429"/>
                  </a:cubicBezTo>
                  <a:cubicBezTo>
                    <a:pt x="13553" y="18514"/>
                    <a:pt x="13553" y="18514"/>
                    <a:pt x="13553" y="15429"/>
                  </a:cubicBezTo>
                  <a:cubicBezTo>
                    <a:pt x="13553" y="15429"/>
                    <a:pt x="13553" y="15429"/>
                    <a:pt x="13553" y="15429"/>
                  </a:cubicBezTo>
                  <a:cubicBezTo>
                    <a:pt x="13553" y="15429"/>
                    <a:pt x="13553" y="15429"/>
                    <a:pt x="13553" y="15429"/>
                  </a:cubicBezTo>
                  <a:cubicBezTo>
                    <a:pt x="13553" y="15429"/>
                    <a:pt x="13553" y="15429"/>
                    <a:pt x="13553" y="15429"/>
                  </a:cubicBezTo>
                  <a:close/>
                  <a:moveTo>
                    <a:pt x="13976" y="12343"/>
                  </a:moveTo>
                  <a:cubicBezTo>
                    <a:pt x="13976" y="12343"/>
                    <a:pt x="13976" y="12343"/>
                    <a:pt x="13976" y="12343"/>
                  </a:cubicBezTo>
                  <a:cubicBezTo>
                    <a:pt x="13976" y="12343"/>
                    <a:pt x="13976" y="12343"/>
                    <a:pt x="13976" y="12343"/>
                  </a:cubicBezTo>
                  <a:cubicBezTo>
                    <a:pt x="13976" y="12343"/>
                    <a:pt x="13976" y="12343"/>
                    <a:pt x="13976" y="12343"/>
                  </a:cubicBezTo>
                  <a:cubicBezTo>
                    <a:pt x="13976" y="12343"/>
                    <a:pt x="13765" y="12343"/>
                    <a:pt x="13976" y="12343"/>
                  </a:cubicBezTo>
                  <a:close/>
                  <a:moveTo>
                    <a:pt x="20118" y="3086"/>
                  </a:moveTo>
                  <a:cubicBezTo>
                    <a:pt x="20118" y="3086"/>
                    <a:pt x="20118" y="3086"/>
                    <a:pt x="20118" y="3086"/>
                  </a:cubicBezTo>
                  <a:cubicBezTo>
                    <a:pt x="20118" y="3086"/>
                    <a:pt x="20329" y="3086"/>
                    <a:pt x="20329" y="3086"/>
                  </a:cubicBezTo>
                  <a:cubicBezTo>
                    <a:pt x="20329" y="3086"/>
                    <a:pt x="20329" y="3086"/>
                    <a:pt x="20329" y="3086"/>
                  </a:cubicBezTo>
                  <a:cubicBezTo>
                    <a:pt x="20329" y="3086"/>
                    <a:pt x="20329" y="3086"/>
                    <a:pt x="20329" y="3086"/>
                  </a:cubicBezTo>
                  <a:cubicBezTo>
                    <a:pt x="20329" y="3086"/>
                    <a:pt x="20329" y="3086"/>
                    <a:pt x="20118" y="3086"/>
                  </a:cubicBezTo>
                  <a:close/>
                  <a:moveTo>
                    <a:pt x="20965" y="12343"/>
                  </a:moveTo>
                  <a:cubicBezTo>
                    <a:pt x="20965" y="12343"/>
                    <a:pt x="21176" y="9257"/>
                    <a:pt x="21176" y="9257"/>
                  </a:cubicBezTo>
                  <a:cubicBezTo>
                    <a:pt x="21176" y="9257"/>
                    <a:pt x="21176" y="9257"/>
                    <a:pt x="20965" y="9257"/>
                  </a:cubicBezTo>
                  <a:cubicBezTo>
                    <a:pt x="20965" y="9257"/>
                    <a:pt x="20965" y="9257"/>
                    <a:pt x="20965" y="9257"/>
                  </a:cubicBezTo>
                  <a:cubicBezTo>
                    <a:pt x="20965" y="9257"/>
                    <a:pt x="20965" y="9257"/>
                    <a:pt x="20965" y="12343"/>
                  </a:cubicBezTo>
                  <a:close/>
                  <a:moveTo>
                    <a:pt x="6776" y="18514"/>
                  </a:moveTo>
                  <a:cubicBezTo>
                    <a:pt x="6776" y="18514"/>
                    <a:pt x="6776" y="18514"/>
                    <a:pt x="6776" y="18514"/>
                  </a:cubicBezTo>
                  <a:cubicBezTo>
                    <a:pt x="6776" y="18514"/>
                    <a:pt x="6776" y="18514"/>
                    <a:pt x="6776" y="18514"/>
                  </a:cubicBezTo>
                  <a:cubicBezTo>
                    <a:pt x="6776" y="18514"/>
                    <a:pt x="6776" y="18514"/>
                    <a:pt x="6776" y="18514"/>
                  </a:cubicBezTo>
                  <a:cubicBezTo>
                    <a:pt x="6776" y="18514"/>
                    <a:pt x="6776" y="18514"/>
                    <a:pt x="6776" y="18514"/>
                  </a:cubicBezTo>
                  <a:close/>
                  <a:moveTo>
                    <a:pt x="6141" y="15429"/>
                  </a:moveTo>
                  <a:cubicBezTo>
                    <a:pt x="6141" y="15429"/>
                    <a:pt x="6141" y="15429"/>
                    <a:pt x="6141" y="15429"/>
                  </a:cubicBezTo>
                  <a:cubicBezTo>
                    <a:pt x="6141" y="15429"/>
                    <a:pt x="6141" y="15429"/>
                    <a:pt x="6141" y="15429"/>
                  </a:cubicBezTo>
                  <a:close/>
                  <a:moveTo>
                    <a:pt x="1906" y="6171"/>
                  </a:moveTo>
                  <a:cubicBezTo>
                    <a:pt x="1906" y="6171"/>
                    <a:pt x="1906" y="6171"/>
                    <a:pt x="1906" y="6171"/>
                  </a:cubicBezTo>
                  <a:cubicBezTo>
                    <a:pt x="1906" y="6171"/>
                    <a:pt x="1906" y="6171"/>
                    <a:pt x="1906" y="6171"/>
                  </a:cubicBezTo>
                  <a:cubicBezTo>
                    <a:pt x="1906" y="6171"/>
                    <a:pt x="1906" y="6171"/>
                    <a:pt x="1906" y="6171"/>
                  </a:cubicBezTo>
                  <a:close/>
                  <a:moveTo>
                    <a:pt x="18000" y="15429"/>
                  </a:moveTo>
                  <a:cubicBezTo>
                    <a:pt x="18000" y="15429"/>
                    <a:pt x="18000" y="15429"/>
                    <a:pt x="18000" y="15429"/>
                  </a:cubicBezTo>
                  <a:cubicBezTo>
                    <a:pt x="18000" y="15429"/>
                    <a:pt x="18000" y="15429"/>
                    <a:pt x="18000" y="15429"/>
                  </a:cubicBezTo>
                  <a:cubicBezTo>
                    <a:pt x="18000" y="15429"/>
                    <a:pt x="18000" y="15429"/>
                    <a:pt x="18000" y="15429"/>
                  </a:cubicBezTo>
                  <a:cubicBezTo>
                    <a:pt x="18000" y="15429"/>
                    <a:pt x="18000" y="15429"/>
                    <a:pt x="18000" y="15429"/>
                  </a:cubicBezTo>
                  <a:close/>
                  <a:moveTo>
                    <a:pt x="17576" y="9257"/>
                  </a:moveTo>
                  <a:cubicBezTo>
                    <a:pt x="17576" y="9257"/>
                    <a:pt x="17576" y="12343"/>
                    <a:pt x="17576" y="12343"/>
                  </a:cubicBezTo>
                  <a:cubicBezTo>
                    <a:pt x="17576" y="12343"/>
                    <a:pt x="17576" y="12343"/>
                    <a:pt x="17576" y="12343"/>
                  </a:cubicBezTo>
                  <a:cubicBezTo>
                    <a:pt x="17576" y="12343"/>
                    <a:pt x="17576" y="12343"/>
                    <a:pt x="17576" y="12343"/>
                  </a:cubicBezTo>
                  <a:cubicBezTo>
                    <a:pt x="17576" y="9257"/>
                    <a:pt x="17576" y="9257"/>
                    <a:pt x="17576" y="9257"/>
                  </a:cubicBezTo>
                  <a:cubicBezTo>
                    <a:pt x="17576" y="9257"/>
                    <a:pt x="17576" y="9257"/>
                    <a:pt x="17576" y="9257"/>
                  </a:cubicBezTo>
                  <a:close/>
                  <a:moveTo>
                    <a:pt x="10165" y="12343"/>
                  </a:moveTo>
                  <a:cubicBezTo>
                    <a:pt x="10165" y="12343"/>
                    <a:pt x="10165" y="12343"/>
                    <a:pt x="10165" y="12343"/>
                  </a:cubicBezTo>
                  <a:cubicBezTo>
                    <a:pt x="9953" y="12343"/>
                    <a:pt x="9953" y="12343"/>
                    <a:pt x="10165" y="12343"/>
                  </a:cubicBezTo>
                  <a:cubicBezTo>
                    <a:pt x="10165" y="12343"/>
                    <a:pt x="10165" y="12343"/>
                    <a:pt x="10165" y="12343"/>
                  </a:cubicBezTo>
                  <a:cubicBezTo>
                    <a:pt x="10165" y="12343"/>
                    <a:pt x="10165" y="12343"/>
                    <a:pt x="10165" y="12343"/>
                  </a:cubicBezTo>
                  <a:close/>
                  <a:moveTo>
                    <a:pt x="10800" y="6171"/>
                  </a:moveTo>
                  <a:cubicBezTo>
                    <a:pt x="10800" y="6171"/>
                    <a:pt x="10800" y="6171"/>
                    <a:pt x="10800" y="6171"/>
                  </a:cubicBezTo>
                  <a:cubicBezTo>
                    <a:pt x="10800" y="6171"/>
                    <a:pt x="10800" y="6171"/>
                    <a:pt x="10800" y="6171"/>
                  </a:cubicBezTo>
                  <a:cubicBezTo>
                    <a:pt x="10800" y="6171"/>
                    <a:pt x="10800" y="6171"/>
                    <a:pt x="10800" y="6171"/>
                  </a:cubicBezTo>
                  <a:close/>
                  <a:moveTo>
                    <a:pt x="11224" y="15429"/>
                  </a:moveTo>
                  <a:cubicBezTo>
                    <a:pt x="11224" y="15429"/>
                    <a:pt x="11224" y="15429"/>
                    <a:pt x="11224" y="15429"/>
                  </a:cubicBezTo>
                  <a:cubicBezTo>
                    <a:pt x="11224" y="15429"/>
                    <a:pt x="11224" y="15429"/>
                    <a:pt x="11224" y="15429"/>
                  </a:cubicBezTo>
                  <a:close/>
                  <a:moveTo>
                    <a:pt x="16941" y="15429"/>
                  </a:moveTo>
                  <a:cubicBezTo>
                    <a:pt x="16941" y="15429"/>
                    <a:pt x="16941" y="15429"/>
                    <a:pt x="16941" y="15429"/>
                  </a:cubicBezTo>
                  <a:cubicBezTo>
                    <a:pt x="16941" y="15429"/>
                    <a:pt x="16941" y="15429"/>
                    <a:pt x="16941" y="15429"/>
                  </a:cubicBezTo>
                  <a:close/>
                  <a:moveTo>
                    <a:pt x="635" y="6171"/>
                  </a:moveTo>
                  <a:cubicBezTo>
                    <a:pt x="635" y="9257"/>
                    <a:pt x="635" y="9257"/>
                    <a:pt x="635" y="9257"/>
                  </a:cubicBezTo>
                  <a:cubicBezTo>
                    <a:pt x="635" y="9257"/>
                    <a:pt x="635" y="9257"/>
                    <a:pt x="635" y="9257"/>
                  </a:cubicBezTo>
                  <a:lnTo>
                    <a:pt x="635" y="6171"/>
                  </a:lnTo>
                  <a:close/>
                  <a:moveTo>
                    <a:pt x="2329" y="3086"/>
                  </a:moveTo>
                  <a:cubicBezTo>
                    <a:pt x="2329" y="3086"/>
                    <a:pt x="2329" y="3086"/>
                    <a:pt x="2329" y="3086"/>
                  </a:cubicBezTo>
                  <a:cubicBezTo>
                    <a:pt x="2329" y="3086"/>
                    <a:pt x="2329" y="3086"/>
                    <a:pt x="2329" y="3086"/>
                  </a:cubicBez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8" name="Shape 278"/>
            <p:cNvSpPr/>
            <p:nvPr/>
          </p:nvSpPr>
          <p:spPr>
            <a:xfrm>
              <a:off x="2963861" y="6631"/>
              <a:ext cx="176454" cy="35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274" y="9257"/>
                  </a:moveTo>
                  <a:cubicBezTo>
                    <a:pt x="2274" y="9257"/>
                    <a:pt x="2274" y="9257"/>
                    <a:pt x="3411" y="9257"/>
                  </a:cubicBezTo>
                  <a:cubicBezTo>
                    <a:pt x="3411" y="9257"/>
                    <a:pt x="3411" y="9257"/>
                    <a:pt x="3411" y="6171"/>
                  </a:cubicBezTo>
                  <a:cubicBezTo>
                    <a:pt x="3411" y="6171"/>
                    <a:pt x="3411" y="6171"/>
                    <a:pt x="3411" y="6171"/>
                  </a:cubicBezTo>
                  <a:cubicBezTo>
                    <a:pt x="3411" y="6171"/>
                    <a:pt x="3411" y="6171"/>
                    <a:pt x="3411" y="6171"/>
                  </a:cubicBezTo>
                  <a:cubicBezTo>
                    <a:pt x="2274" y="6171"/>
                    <a:pt x="2274" y="6171"/>
                    <a:pt x="1137" y="6171"/>
                  </a:cubicBezTo>
                  <a:cubicBezTo>
                    <a:pt x="1137" y="6171"/>
                    <a:pt x="1137" y="6171"/>
                    <a:pt x="1137" y="6171"/>
                  </a:cubicBezTo>
                  <a:cubicBezTo>
                    <a:pt x="1137" y="9257"/>
                    <a:pt x="1137" y="9257"/>
                    <a:pt x="1137" y="9257"/>
                  </a:cubicBezTo>
                  <a:cubicBezTo>
                    <a:pt x="1137" y="9257"/>
                    <a:pt x="1137" y="9257"/>
                    <a:pt x="1137" y="9257"/>
                  </a:cubicBezTo>
                  <a:cubicBezTo>
                    <a:pt x="1137" y="9257"/>
                    <a:pt x="1137" y="9257"/>
                    <a:pt x="1137" y="9257"/>
                  </a:cubicBezTo>
                  <a:cubicBezTo>
                    <a:pt x="1137" y="9257"/>
                    <a:pt x="0" y="9257"/>
                    <a:pt x="0" y="9257"/>
                  </a:cubicBezTo>
                  <a:cubicBezTo>
                    <a:pt x="0" y="9257"/>
                    <a:pt x="0" y="9257"/>
                    <a:pt x="0" y="6171"/>
                  </a:cubicBezTo>
                  <a:cubicBezTo>
                    <a:pt x="0" y="6171"/>
                    <a:pt x="0" y="3086"/>
                    <a:pt x="0" y="0"/>
                  </a:cubicBezTo>
                  <a:cubicBezTo>
                    <a:pt x="1137" y="3086"/>
                    <a:pt x="1137" y="3086"/>
                    <a:pt x="2274" y="3086"/>
                  </a:cubicBezTo>
                  <a:cubicBezTo>
                    <a:pt x="3411" y="3086"/>
                    <a:pt x="3411" y="3086"/>
                    <a:pt x="4547" y="0"/>
                  </a:cubicBezTo>
                  <a:cubicBezTo>
                    <a:pt x="4547" y="0"/>
                    <a:pt x="4547" y="0"/>
                    <a:pt x="4547" y="0"/>
                  </a:cubicBezTo>
                  <a:cubicBezTo>
                    <a:pt x="5684" y="0"/>
                    <a:pt x="5684" y="0"/>
                    <a:pt x="5684" y="0"/>
                  </a:cubicBezTo>
                  <a:cubicBezTo>
                    <a:pt x="6821" y="3086"/>
                    <a:pt x="6821" y="3086"/>
                    <a:pt x="7958" y="3086"/>
                  </a:cubicBezTo>
                  <a:cubicBezTo>
                    <a:pt x="7958" y="3086"/>
                    <a:pt x="7958" y="3086"/>
                    <a:pt x="7958" y="6171"/>
                  </a:cubicBezTo>
                  <a:cubicBezTo>
                    <a:pt x="7958" y="6171"/>
                    <a:pt x="7958" y="6171"/>
                    <a:pt x="7958" y="6171"/>
                  </a:cubicBezTo>
                  <a:cubicBezTo>
                    <a:pt x="7958" y="6171"/>
                    <a:pt x="7958" y="6171"/>
                    <a:pt x="7958" y="6171"/>
                  </a:cubicBezTo>
                  <a:cubicBezTo>
                    <a:pt x="7958" y="6171"/>
                    <a:pt x="9095" y="6171"/>
                    <a:pt x="9095" y="6171"/>
                  </a:cubicBezTo>
                  <a:cubicBezTo>
                    <a:pt x="9095" y="6171"/>
                    <a:pt x="9095" y="3086"/>
                    <a:pt x="9095" y="3086"/>
                  </a:cubicBezTo>
                  <a:cubicBezTo>
                    <a:pt x="9095" y="3086"/>
                    <a:pt x="9095" y="3086"/>
                    <a:pt x="9095" y="3086"/>
                  </a:cubicBezTo>
                  <a:cubicBezTo>
                    <a:pt x="9095" y="0"/>
                    <a:pt x="9095" y="0"/>
                    <a:pt x="7958" y="0"/>
                  </a:cubicBezTo>
                  <a:cubicBezTo>
                    <a:pt x="7958" y="0"/>
                    <a:pt x="7958" y="0"/>
                    <a:pt x="7958" y="0"/>
                  </a:cubicBezTo>
                  <a:cubicBezTo>
                    <a:pt x="7958" y="0"/>
                    <a:pt x="7958" y="0"/>
                    <a:pt x="7958" y="0"/>
                  </a:cubicBezTo>
                  <a:cubicBezTo>
                    <a:pt x="7958" y="0"/>
                    <a:pt x="7958" y="0"/>
                    <a:pt x="7958" y="0"/>
                  </a:cubicBezTo>
                  <a:cubicBezTo>
                    <a:pt x="7958" y="0"/>
                    <a:pt x="9095" y="0"/>
                    <a:pt x="9095" y="0"/>
                  </a:cubicBezTo>
                  <a:cubicBezTo>
                    <a:pt x="10232" y="0"/>
                    <a:pt x="10232" y="0"/>
                    <a:pt x="10232" y="0"/>
                  </a:cubicBezTo>
                  <a:cubicBezTo>
                    <a:pt x="11368" y="0"/>
                    <a:pt x="12505" y="0"/>
                    <a:pt x="12505" y="0"/>
                  </a:cubicBezTo>
                  <a:cubicBezTo>
                    <a:pt x="13642" y="0"/>
                    <a:pt x="13642" y="0"/>
                    <a:pt x="14779" y="0"/>
                  </a:cubicBezTo>
                  <a:cubicBezTo>
                    <a:pt x="14779" y="0"/>
                    <a:pt x="15916" y="0"/>
                    <a:pt x="15916" y="0"/>
                  </a:cubicBezTo>
                  <a:cubicBezTo>
                    <a:pt x="15916" y="0"/>
                    <a:pt x="17053" y="0"/>
                    <a:pt x="17053" y="0"/>
                  </a:cubicBezTo>
                  <a:cubicBezTo>
                    <a:pt x="17053" y="0"/>
                    <a:pt x="18189" y="0"/>
                    <a:pt x="19326" y="0"/>
                  </a:cubicBezTo>
                  <a:cubicBezTo>
                    <a:pt x="19326" y="0"/>
                    <a:pt x="19326" y="0"/>
                    <a:pt x="20463" y="0"/>
                  </a:cubicBezTo>
                  <a:cubicBezTo>
                    <a:pt x="20463" y="0"/>
                    <a:pt x="20463" y="0"/>
                    <a:pt x="20463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0"/>
                    <a:pt x="21600" y="3086"/>
                    <a:pt x="20463" y="3086"/>
                  </a:cubicBezTo>
                  <a:cubicBezTo>
                    <a:pt x="20463" y="3086"/>
                    <a:pt x="20463" y="3086"/>
                    <a:pt x="20463" y="3086"/>
                  </a:cubicBezTo>
                  <a:cubicBezTo>
                    <a:pt x="19326" y="3086"/>
                    <a:pt x="19326" y="6171"/>
                    <a:pt x="20463" y="6171"/>
                  </a:cubicBezTo>
                  <a:cubicBezTo>
                    <a:pt x="20463" y="6171"/>
                    <a:pt x="21600" y="6171"/>
                    <a:pt x="21600" y="9257"/>
                  </a:cubicBezTo>
                  <a:cubicBezTo>
                    <a:pt x="21600" y="9257"/>
                    <a:pt x="21600" y="9257"/>
                    <a:pt x="21600" y="9257"/>
                  </a:cubicBezTo>
                  <a:cubicBezTo>
                    <a:pt x="20463" y="9257"/>
                    <a:pt x="20463" y="9257"/>
                    <a:pt x="20463" y="9257"/>
                  </a:cubicBezTo>
                  <a:cubicBezTo>
                    <a:pt x="19326" y="9257"/>
                    <a:pt x="19326" y="12343"/>
                    <a:pt x="19326" y="12343"/>
                  </a:cubicBezTo>
                  <a:cubicBezTo>
                    <a:pt x="20463" y="12343"/>
                    <a:pt x="20463" y="12343"/>
                    <a:pt x="20463" y="12343"/>
                  </a:cubicBezTo>
                  <a:cubicBezTo>
                    <a:pt x="20463" y="12343"/>
                    <a:pt x="20463" y="12343"/>
                    <a:pt x="20463" y="15429"/>
                  </a:cubicBezTo>
                  <a:cubicBezTo>
                    <a:pt x="20463" y="15429"/>
                    <a:pt x="19326" y="15429"/>
                    <a:pt x="19326" y="12343"/>
                  </a:cubicBezTo>
                  <a:cubicBezTo>
                    <a:pt x="19326" y="12343"/>
                    <a:pt x="19326" y="12343"/>
                    <a:pt x="18189" y="15429"/>
                  </a:cubicBezTo>
                  <a:cubicBezTo>
                    <a:pt x="18189" y="15429"/>
                    <a:pt x="18189" y="15429"/>
                    <a:pt x="18189" y="15429"/>
                  </a:cubicBezTo>
                  <a:cubicBezTo>
                    <a:pt x="17053" y="15429"/>
                    <a:pt x="17053" y="12343"/>
                    <a:pt x="15916" y="12343"/>
                  </a:cubicBezTo>
                  <a:cubicBezTo>
                    <a:pt x="15916" y="15429"/>
                    <a:pt x="14779" y="15429"/>
                    <a:pt x="14779" y="15429"/>
                  </a:cubicBezTo>
                  <a:cubicBezTo>
                    <a:pt x="14779" y="15429"/>
                    <a:pt x="14779" y="15429"/>
                    <a:pt x="14779" y="15429"/>
                  </a:cubicBezTo>
                  <a:cubicBezTo>
                    <a:pt x="14779" y="15429"/>
                    <a:pt x="14779" y="15429"/>
                    <a:pt x="14779" y="15429"/>
                  </a:cubicBezTo>
                  <a:cubicBezTo>
                    <a:pt x="13642" y="15429"/>
                    <a:pt x="13642" y="15429"/>
                    <a:pt x="13642" y="15429"/>
                  </a:cubicBezTo>
                  <a:cubicBezTo>
                    <a:pt x="12505" y="12343"/>
                    <a:pt x="11368" y="12343"/>
                    <a:pt x="10232" y="12343"/>
                  </a:cubicBezTo>
                  <a:cubicBezTo>
                    <a:pt x="10232" y="12343"/>
                    <a:pt x="10232" y="12343"/>
                    <a:pt x="10232" y="12343"/>
                  </a:cubicBezTo>
                  <a:cubicBezTo>
                    <a:pt x="10232" y="12343"/>
                    <a:pt x="10232" y="12343"/>
                    <a:pt x="10232" y="12343"/>
                  </a:cubicBezTo>
                  <a:cubicBezTo>
                    <a:pt x="10232" y="12343"/>
                    <a:pt x="11368" y="15429"/>
                    <a:pt x="11368" y="15429"/>
                  </a:cubicBezTo>
                  <a:cubicBezTo>
                    <a:pt x="11368" y="15429"/>
                    <a:pt x="12505" y="15429"/>
                    <a:pt x="11368" y="15429"/>
                  </a:cubicBezTo>
                  <a:cubicBezTo>
                    <a:pt x="11368" y="18514"/>
                    <a:pt x="11368" y="18514"/>
                    <a:pt x="11368" y="18514"/>
                  </a:cubicBezTo>
                  <a:cubicBezTo>
                    <a:pt x="12505" y="18514"/>
                    <a:pt x="12505" y="21600"/>
                    <a:pt x="12505" y="21600"/>
                  </a:cubicBezTo>
                  <a:cubicBezTo>
                    <a:pt x="12505" y="21600"/>
                    <a:pt x="12505" y="21600"/>
                    <a:pt x="12505" y="21600"/>
                  </a:cubicBezTo>
                  <a:cubicBezTo>
                    <a:pt x="12505" y="21600"/>
                    <a:pt x="12505" y="21600"/>
                    <a:pt x="12505" y="21600"/>
                  </a:cubicBezTo>
                  <a:cubicBezTo>
                    <a:pt x="12505" y="21600"/>
                    <a:pt x="11368" y="21600"/>
                    <a:pt x="11368" y="21600"/>
                  </a:cubicBezTo>
                  <a:cubicBezTo>
                    <a:pt x="11368" y="21600"/>
                    <a:pt x="11368" y="18514"/>
                    <a:pt x="10232" y="18514"/>
                  </a:cubicBezTo>
                  <a:cubicBezTo>
                    <a:pt x="10232" y="21600"/>
                    <a:pt x="10232" y="18514"/>
                    <a:pt x="10232" y="18514"/>
                  </a:cubicBezTo>
                  <a:cubicBezTo>
                    <a:pt x="10232" y="18514"/>
                    <a:pt x="10232" y="18514"/>
                    <a:pt x="10232" y="18514"/>
                  </a:cubicBezTo>
                  <a:cubicBezTo>
                    <a:pt x="10232" y="18514"/>
                    <a:pt x="10232" y="18514"/>
                    <a:pt x="10232" y="18514"/>
                  </a:cubicBezTo>
                  <a:cubicBezTo>
                    <a:pt x="10232" y="18514"/>
                    <a:pt x="10232" y="18514"/>
                    <a:pt x="10232" y="18514"/>
                  </a:cubicBezTo>
                  <a:cubicBezTo>
                    <a:pt x="10232" y="18514"/>
                    <a:pt x="9095" y="18514"/>
                    <a:pt x="9095" y="18514"/>
                  </a:cubicBezTo>
                  <a:cubicBezTo>
                    <a:pt x="9095" y="18514"/>
                    <a:pt x="9095" y="18514"/>
                    <a:pt x="9095" y="18514"/>
                  </a:cubicBezTo>
                  <a:cubicBezTo>
                    <a:pt x="9095" y="18514"/>
                    <a:pt x="9095" y="21600"/>
                    <a:pt x="9095" y="21600"/>
                  </a:cubicBezTo>
                  <a:cubicBezTo>
                    <a:pt x="7958" y="21600"/>
                    <a:pt x="7958" y="21600"/>
                    <a:pt x="7958" y="18514"/>
                  </a:cubicBezTo>
                  <a:cubicBezTo>
                    <a:pt x="7958" y="18514"/>
                    <a:pt x="7958" y="18514"/>
                    <a:pt x="6821" y="18514"/>
                  </a:cubicBezTo>
                  <a:cubicBezTo>
                    <a:pt x="6821" y="18514"/>
                    <a:pt x="5684" y="18514"/>
                    <a:pt x="5684" y="21600"/>
                  </a:cubicBezTo>
                  <a:cubicBezTo>
                    <a:pt x="4547" y="21600"/>
                    <a:pt x="4547" y="21600"/>
                    <a:pt x="4547" y="21600"/>
                  </a:cubicBezTo>
                  <a:cubicBezTo>
                    <a:pt x="3411" y="21600"/>
                    <a:pt x="2274" y="21600"/>
                    <a:pt x="1137" y="18514"/>
                  </a:cubicBezTo>
                  <a:cubicBezTo>
                    <a:pt x="1137" y="18514"/>
                    <a:pt x="1137" y="18514"/>
                    <a:pt x="1137" y="18514"/>
                  </a:cubicBezTo>
                  <a:cubicBezTo>
                    <a:pt x="2274" y="18514"/>
                    <a:pt x="1137" y="15429"/>
                    <a:pt x="1137" y="15429"/>
                  </a:cubicBezTo>
                  <a:cubicBezTo>
                    <a:pt x="1137" y="15429"/>
                    <a:pt x="1137" y="12343"/>
                    <a:pt x="0" y="12343"/>
                  </a:cubicBezTo>
                  <a:cubicBezTo>
                    <a:pt x="0" y="12343"/>
                    <a:pt x="0" y="12343"/>
                    <a:pt x="0" y="12343"/>
                  </a:cubicBezTo>
                  <a:cubicBezTo>
                    <a:pt x="0" y="12343"/>
                    <a:pt x="0" y="12343"/>
                    <a:pt x="0" y="12343"/>
                  </a:cubicBezTo>
                  <a:cubicBezTo>
                    <a:pt x="0" y="12343"/>
                    <a:pt x="0" y="12343"/>
                    <a:pt x="0" y="12343"/>
                  </a:cubicBezTo>
                  <a:cubicBezTo>
                    <a:pt x="0" y="9257"/>
                    <a:pt x="1137" y="9257"/>
                    <a:pt x="1137" y="9257"/>
                  </a:cubicBezTo>
                  <a:cubicBezTo>
                    <a:pt x="1137" y="9257"/>
                    <a:pt x="1137" y="9257"/>
                    <a:pt x="2274" y="9257"/>
                  </a:cubicBezTo>
                  <a:close/>
                  <a:moveTo>
                    <a:pt x="4547" y="12343"/>
                  </a:moveTo>
                  <a:cubicBezTo>
                    <a:pt x="4547" y="12343"/>
                    <a:pt x="4547" y="12343"/>
                    <a:pt x="4547" y="12343"/>
                  </a:cubicBezTo>
                  <a:cubicBezTo>
                    <a:pt x="5684" y="12343"/>
                    <a:pt x="5684" y="12343"/>
                    <a:pt x="6821" y="12343"/>
                  </a:cubicBezTo>
                  <a:cubicBezTo>
                    <a:pt x="6821" y="9257"/>
                    <a:pt x="6821" y="9257"/>
                    <a:pt x="6821" y="9257"/>
                  </a:cubicBezTo>
                  <a:cubicBezTo>
                    <a:pt x="6821" y="9257"/>
                    <a:pt x="5684" y="9257"/>
                    <a:pt x="5684" y="9257"/>
                  </a:cubicBezTo>
                  <a:cubicBezTo>
                    <a:pt x="5684" y="9257"/>
                    <a:pt x="5684" y="9257"/>
                    <a:pt x="5684" y="9257"/>
                  </a:cubicBezTo>
                  <a:cubicBezTo>
                    <a:pt x="4547" y="9257"/>
                    <a:pt x="4547" y="9257"/>
                    <a:pt x="4547" y="9257"/>
                  </a:cubicBezTo>
                  <a:cubicBezTo>
                    <a:pt x="4547" y="9257"/>
                    <a:pt x="4547" y="12343"/>
                    <a:pt x="4547" y="12343"/>
                  </a:cubicBezTo>
                  <a:close/>
                  <a:moveTo>
                    <a:pt x="13642" y="3086"/>
                  </a:moveTo>
                  <a:cubicBezTo>
                    <a:pt x="13642" y="6171"/>
                    <a:pt x="13642" y="6171"/>
                    <a:pt x="13642" y="6171"/>
                  </a:cubicBezTo>
                  <a:cubicBezTo>
                    <a:pt x="13642" y="6171"/>
                    <a:pt x="13642" y="6171"/>
                    <a:pt x="13642" y="6171"/>
                  </a:cubicBezTo>
                  <a:cubicBezTo>
                    <a:pt x="13642" y="6171"/>
                    <a:pt x="14779" y="9257"/>
                    <a:pt x="15916" y="9257"/>
                  </a:cubicBezTo>
                  <a:cubicBezTo>
                    <a:pt x="15916" y="9257"/>
                    <a:pt x="15916" y="6171"/>
                    <a:pt x="15916" y="6171"/>
                  </a:cubicBezTo>
                  <a:cubicBezTo>
                    <a:pt x="17053" y="6171"/>
                    <a:pt x="17053" y="6171"/>
                    <a:pt x="15916" y="6171"/>
                  </a:cubicBezTo>
                  <a:cubicBezTo>
                    <a:pt x="15916" y="6171"/>
                    <a:pt x="15916" y="6171"/>
                    <a:pt x="15916" y="6171"/>
                  </a:cubicBezTo>
                  <a:cubicBezTo>
                    <a:pt x="14779" y="6171"/>
                    <a:pt x="14779" y="6171"/>
                    <a:pt x="14779" y="6171"/>
                  </a:cubicBezTo>
                  <a:cubicBezTo>
                    <a:pt x="14779" y="6171"/>
                    <a:pt x="14779" y="6171"/>
                    <a:pt x="14779" y="6171"/>
                  </a:cubicBezTo>
                  <a:cubicBezTo>
                    <a:pt x="13642" y="6171"/>
                    <a:pt x="13642" y="3086"/>
                    <a:pt x="13642" y="3086"/>
                  </a:cubicBezTo>
                  <a:close/>
                  <a:moveTo>
                    <a:pt x="18189" y="3086"/>
                  </a:moveTo>
                  <a:cubicBezTo>
                    <a:pt x="18189" y="3086"/>
                    <a:pt x="18189" y="3086"/>
                    <a:pt x="18189" y="3086"/>
                  </a:cubicBezTo>
                  <a:cubicBezTo>
                    <a:pt x="18189" y="3086"/>
                    <a:pt x="18189" y="3086"/>
                    <a:pt x="18189" y="3086"/>
                  </a:cubicBezTo>
                  <a:cubicBezTo>
                    <a:pt x="17053" y="3086"/>
                    <a:pt x="17053" y="3086"/>
                    <a:pt x="17053" y="6171"/>
                  </a:cubicBezTo>
                  <a:cubicBezTo>
                    <a:pt x="17053" y="6171"/>
                    <a:pt x="17053" y="6171"/>
                    <a:pt x="17053" y="6171"/>
                  </a:cubicBezTo>
                  <a:cubicBezTo>
                    <a:pt x="17053" y="6171"/>
                    <a:pt x="18189" y="9257"/>
                    <a:pt x="18189" y="9257"/>
                  </a:cubicBezTo>
                  <a:cubicBezTo>
                    <a:pt x="18189" y="9257"/>
                    <a:pt x="19326" y="9257"/>
                    <a:pt x="19326" y="9257"/>
                  </a:cubicBezTo>
                  <a:cubicBezTo>
                    <a:pt x="19326" y="9257"/>
                    <a:pt x="19326" y="9257"/>
                    <a:pt x="19326" y="9257"/>
                  </a:cubicBezTo>
                  <a:cubicBezTo>
                    <a:pt x="19326" y="9257"/>
                    <a:pt x="19326" y="6171"/>
                    <a:pt x="19326" y="6171"/>
                  </a:cubicBezTo>
                  <a:cubicBezTo>
                    <a:pt x="19326" y="6171"/>
                    <a:pt x="19326" y="6171"/>
                    <a:pt x="19326" y="6171"/>
                  </a:cubicBezTo>
                  <a:cubicBezTo>
                    <a:pt x="18189" y="6171"/>
                    <a:pt x="18189" y="6171"/>
                    <a:pt x="18189" y="6171"/>
                  </a:cubicBezTo>
                  <a:cubicBezTo>
                    <a:pt x="18189" y="6171"/>
                    <a:pt x="18189" y="3086"/>
                    <a:pt x="18189" y="3086"/>
                  </a:cubicBezTo>
                  <a:close/>
                  <a:moveTo>
                    <a:pt x="3411" y="18514"/>
                  </a:moveTo>
                  <a:cubicBezTo>
                    <a:pt x="3411" y="21600"/>
                    <a:pt x="3411" y="21600"/>
                    <a:pt x="4547" y="18514"/>
                  </a:cubicBezTo>
                  <a:cubicBezTo>
                    <a:pt x="4547" y="18514"/>
                    <a:pt x="4547" y="18514"/>
                    <a:pt x="4547" y="15429"/>
                  </a:cubicBezTo>
                  <a:cubicBezTo>
                    <a:pt x="4547" y="15429"/>
                    <a:pt x="4547" y="15429"/>
                    <a:pt x="4547" y="15429"/>
                  </a:cubicBezTo>
                  <a:cubicBezTo>
                    <a:pt x="3411" y="15429"/>
                    <a:pt x="3411" y="15429"/>
                    <a:pt x="3411" y="15429"/>
                  </a:cubicBezTo>
                  <a:cubicBezTo>
                    <a:pt x="3411" y="15429"/>
                    <a:pt x="3411" y="18514"/>
                    <a:pt x="2274" y="18514"/>
                  </a:cubicBezTo>
                  <a:cubicBezTo>
                    <a:pt x="3411" y="18514"/>
                    <a:pt x="3411" y="18514"/>
                    <a:pt x="3411" y="18514"/>
                  </a:cubicBezTo>
                  <a:close/>
                  <a:moveTo>
                    <a:pt x="14779" y="12343"/>
                  </a:moveTo>
                  <a:cubicBezTo>
                    <a:pt x="14779" y="12343"/>
                    <a:pt x="14779" y="12343"/>
                    <a:pt x="14779" y="12343"/>
                  </a:cubicBezTo>
                  <a:cubicBezTo>
                    <a:pt x="14779" y="12343"/>
                    <a:pt x="14779" y="12343"/>
                    <a:pt x="14779" y="12343"/>
                  </a:cubicBezTo>
                  <a:cubicBezTo>
                    <a:pt x="14779" y="9257"/>
                    <a:pt x="13642" y="9257"/>
                    <a:pt x="13642" y="9257"/>
                  </a:cubicBezTo>
                  <a:cubicBezTo>
                    <a:pt x="13642" y="9257"/>
                    <a:pt x="13642" y="9257"/>
                    <a:pt x="13642" y="9257"/>
                  </a:cubicBezTo>
                  <a:cubicBezTo>
                    <a:pt x="13642" y="12343"/>
                    <a:pt x="13642" y="12343"/>
                    <a:pt x="14779" y="12343"/>
                  </a:cubicBezTo>
                  <a:close/>
                  <a:moveTo>
                    <a:pt x="13642" y="3086"/>
                  </a:moveTo>
                  <a:cubicBezTo>
                    <a:pt x="13642" y="3086"/>
                    <a:pt x="13642" y="3086"/>
                    <a:pt x="14779" y="3086"/>
                  </a:cubicBezTo>
                  <a:cubicBezTo>
                    <a:pt x="14779" y="3086"/>
                    <a:pt x="14779" y="3086"/>
                    <a:pt x="14779" y="3086"/>
                  </a:cubicBezTo>
                  <a:cubicBezTo>
                    <a:pt x="14779" y="3086"/>
                    <a:pt x="14779" y="3086"/>
                    <a:pt x="14779" y="3086"/>
                  </a:cubicBezTo>
                  <a:cubicBezTo>
                    <a:pt x="14779" y="3086"/>
                    <a:pt x="13642" y="3086"/>
                    <a:pt x="13642" y="3086"/>
                  </a:cubicBezTo>
                  <a:close/>
                  <a:moveTo>
                    <a:pt x="7958" y="15429"/>
                  </a:moveTo>
                  <a:cubicBezTo>
                    <a:pt x="7958" y="15429"/>
                    <a:pt x="6821" y="15429"/>
                    <a:pt x="6821" y="15429"/>
                  </a:cubicBezTo>
                  <a:cubicBezTo>
                    <a:pt x="6821" y="15429"/>
                    <a:pt x="6821" y="15429"/>
                    <a:pt x="7958" y="15429"/>
                  </a:cubicBezTo>
                  <a:cubicBezTo>
                    <a:pt x="7958" y="15429"/>
                    <a:pt x="7958" y="15429"/>
                    <a:pt x="7958" y="15429"/>
                  </a:cubicBezTo>
                  <a:cubicBezTo>
                    <a:pt x="7958" y="15429"/>
                    <a:pt x="7958" y="15429"/>
                    <a:pt x="7958" y="15429"/>
                  </a:cubicBezTo>
                  <a:close/>
                  <a:moveTo>
                    <a:pt x="15916" y="12343"/>
                  </a:moveTo>
                  <a:cubicBezTo>
                    <a:pt x="15916" y="9257"/>
                    <a:pt x="15916" y="9257"/>
                    <a:pt x="15916" y="9257"/>
                  </a:cubicBezTo>
                  <a:cubicBezTo>
                    <a:pt x="15916" y="12343"/>
                    <a:pt x="15916" y="12343"/>
                    <a:pt x="15916" y="12343"/>
                  </a:cubicBez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9" name="Shape 279"/>
            <p:cNvSpPr/>
            <p:nvPr/>
          </p:nvSpPr>
          <p:spPr>
            <a:xfrm>
              <a:off x="3140314" y="6631"/>
              <a:ext cx="148194" cy="32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886" fill="norm" stroke="1" extrusionOk="0">
                  <a:moveTo>
                    <a:pt x="1350" y="9257"/>
                  </a:moveTo>
                  <a:cubicBezTo>
                    <a:pt x="1350" y="9257"/>
                    <a:pt x="1350" y="9257"/>
                    <a:pt x="2700" y="6171"/>
                  </a:cubicBezTo>
                  <a:cubicBezTo>
                    <a:pt x="2700" y="6171"/>
                    <a:pt x="2700" y="6171"/>
                    <a:pt x="2700" y="6171"/>
                  </a:cubicBezTo>
                  <a:cubicBezTo>
                    <a:pt x="1350" y="6171"/>
                    <a:pt x="2700" y="3086"/>
                    <a:pt x="2700" y="3086"/>
                  </a:cubicBezTo>
                  <a:cubicBezTo>
                    <a:pt x="2700" y="3086"/>
                    <a:pt x="2700" y="3086"/>
                    <a:pt x="2700" y="3086"/>
                  </a:cubicBezTo>
                  <a:cubicBezTo>
                    <a:pt x="4050" y="6171"/>
                    <a:pt x="4050" y="6171"/>
                    <a:pt x="4050" y="6171"/>
                  </a:cubicBezTo>
                  <a:cubicBezTo>
                    <a:pt x="4050" y="3086"/>
                    <a:pt x="5400" y="6171"/>
                    <a:pt x="5400" y="6171"/>
                  </a:cubicBezTo>
                  <a:cubicBezTo>
                    <a:pt x="5400" y="6171"/>
                    <a:pt x="6750" y="6171"/>
                    <a:pt x="6750" y="6171"/>
                  </a:cubicBezTo>
                  <a:cubicBezTo>
                    <a:pt x="6750" y="3086"/>
                    <a:pt x="6750" y="3086"/>
                    <a:pt x="6750" y="3086"/>
                  </a:cubicBezTo>
                  <a:cubicBezTo>
                    <a:pt x="6750" y="3086"/>
                    <a:pt x="6750" y="3086"/>
                    <a:pt x="6750" y="3086"/>
                  </a:cubicBezTo>
                  <a:cubicBezTo>
                    <a:pt x="6750" y="3086"/>
                    <a:pt x="6750" y="0"/>
                    <a:pt x="6750" y="3086"/>
                  </a:cubicBezTo>
                  <a:cubicBezTo>
                    <a:pt x="8100" y="3086"/>
                    <a:pt x="8100" y="3086"/>
                    <a:pt x="9450" y="0"/>
                  </a:cubicBezTo>
                  <a:cubicBezTo>
                    <a:pt x="9450" y="0"/>
                    <a:pt x="9450" y="0"/>
                    <a:pt x="9450" y="0"/>
                  </a:cubicBezTo>
                  <a:cubicBezTo>
                    <a:pt x="10800" y="0"/>
                    <a:pt x="10800" y="0"/>
                    <a:pt x="10800" y="0"/>
                  </a:cubicBezTo>
                  <a:cubicBezTo>
                    <a:pt x="12150" y="3086"/>
                    <a:pt x="12150" y="3086"/>
                    <a:pt x="13500" y="3086"/>
                  </a:cubicBezTo>
                  <a:cubicBezTo>
                    <a:pt x="13500" y="0"/>
                    <a:pt x="13500" y="3086"/>
                    <a:pt x="13500" y="3086"/>
                  </a:cubicBezTo>
                  <a:cubicBezTo>
                    <a:pt x="13500" y="3086"/>
                    <a:pt x="14850" y="3086"/>
                    <a:pt x="14850" y="3086"/>
                  </a:cubicBezTo>
                  <a:cubicBezTo>
                    <a:pt x="14850" y="3086"/>
                    <a:pt x="14850" y="3086"/>
                    <a:pt x="14850" y="3086"/>
                  </a:cubicBezTo>
                  <a:cubicBezTo>
                    <a:pt x="14850" y="3086"/>
                    <a:pt x="14850" y="6171"/>
                    <a:pt x="13500" y="6171"/>
                  </a:cubicBezTo>
                  <a:cubicBezTo>
                    <a:pt x="13500" y="6171"/>
                    <a:pt x="13500" y="6171"/>
                    <a:pt x="13500" y="6171"/>
                  </a:cubicBezTo>
                  <a:cubicBezTo>
                    <a:pt x="12150" y="6171"/>
                    <a:pt x="12150" y="6171"/>
                    <a:pt x="12150" y="6171"/>
                  </a:cubicBezTo>
                  <a:cubicBezTo>
                    <a:pt x="12150" y="6171"/>
                    <a:pt x="12150" y="6171"/>
                    <a:pt x="12150" y="6171"/>
                  </a:cubicBezTo>
                  <a:cubicBezTo>
                    <a:pt x="13500" y="9257"/>
                    <a:pt x="13500" y="9257"/>
                    <a:pt x="14850" y="9257"/>
                  </a:cubicBezTo>
                  <a:cubicBezTo>
                    <a:pt x="14850" y="9257"/>
                    <a:pt x="14850" y="9257"/>
                    <a:pt x="14850" y="9257"/>
                  </a:cubicBezTo>
                  <a:cubicBezTo>
                    <a:pt x="14850" y="9257"/>
                    <a:pt x="14850" y="6171"/>
                    <a:pt x="14850" y="6171"/>
                  </a:cubicBezTo>
                  <a:cubicBezTo>
                    <a:pt x="14850" y="6171"/>
                    <a:pt x="16200" y="6171"/>
                    <a:pt x="16200" y="6171"/>
                  </a:cubicBezTo>
                  <a:cubicBezTo>
                    <a:pt x="16200" y="9257"/>
                    <a:pt x="16200" y="9257"/>
                    <a:pt x="16200" y="9257"/>
                  </a:cubicBezTo>
                  <a:cubicBezTo>
                    <a:pt x="17550" y="12343"/>
                    <a:pt x="17550" y="12343"/>
                    <a:pt x="17550" y="9257"/>
                  </a:cubicBezTo>
                  <a:cubicBezTo>
                    <a:pt x="18900" y="9257"/>
                    <a:pt x="18900" y="9257"/>
                    <a:pt x="20250" y="6171"/>
                  </a:cubicBezTo>
                  <a:cubicBezTo>
                    <a:pt x="20250" y="6171"/>
                    <a:pt x="21600" y="9257"/>
                    <a:pt x="21600" y="9257"/>
                  </a:cubicBezTo>
                  <a:cubicBezTo>
                    <a:pt x="21600" y="9257"/>
                    <a:pt x="21600" y="9257"/>
                    <a:pt x="21600" y="9257"/>
                  </a:cubicBezTo>
                  <a:cubicBezTo>
                    <a:pt x="20250" y="9257"/>
                    <a:pt x="20250" y="9257"/>
                    <a:pt x="20250" y="9257"/>
                  </a:cubicBezTo>
                  <a:cubicBezTo>
                    <a:pt x="18900" y="9257"/>
                    <a:pt x="18900" y="12343"/>
                    <a:pt x="18900" y="12343"/>
                  </a:cubicBezTo>
                  <a:cubicBezTo>
                    <a:pt x="18900" y="12343"/>
                    <a:pt x="17550" y="12343"/>
                    <a:pt x="17550" y="15429"/>
                  </a:cubicBezTo>
                  <a:cubicBezTo>
                    <a:pt x="17550" y="15429"/>
                    <a:pt x="17550" y="15429"/>
                    <a:pt x="17550" y="15429"/>
                  </a:cubicBezTo>
                  <a:cubicBezTo>
                    <a:pt x="17550" y="12343"/>
                    <a:pt x="17550" y="12343"/>
                    <a:pt x="16200" y="15429"/>
                  </a:cubicBezTo>
                  <a:cubicBezTo>
                    <a:pt x="16200" y="15429"/>
                    <a:pt x="16200" y="15429"/>
                    <a:pt x="14850" y="15429"/>
                  </a:cubicBezTo>
                  <a:cubicBezTo>
                    <a:pt x="14850" y="12343"/>
                    <a:pt x="14850" y="12343"/>
                    <a:pt x="13500" y="12343"/>
                  </a:cubicBezTo>
                  <a:cubicBezTo>
                    <a:pt x="13500" y="12343"/>
                    <a:pt x="13500" y="9257"/>
                    <a:pt x="12150" y="9257"/>
                  </a:cubicBezTo>
                  <a:cubicBezTo>
                    <a:pt x="12150" y="9257"/>
                    <a:pt x="12150" y="9257"/>
                    <a:pt x="12150" y="9257"/>
                  </a:cubicBezTo>
                  <a:cubicBezTo>
                    <a:pt x="10800" y="9257"/>
                    <a:pt x="10800" y="9257"/>
                    <a:pt x="10800" y="9257"/>
                  </a:cubicBezTo>
                  <a:cubicBezTo>
                    <a:pt x="10800" y="9257"/>
                    <a:pt x="10800" y="9257"/>
                    <a:pt x="10800" y="9257"/>
                  </a:cubicBezTo>
                  <a:cubicBezTo>
                    <a:pt x="10800" y="6171"/>
                    <a:pt x="10800" y="6171"/>
                    <a:pt x="9450" y="6171"/>
                  </a:cubicBezTo>
                  <a:cubicBezTo>
                    <a:pt x="9450" y="9257"/>
                    <a:pt x="9450" y="9257"/>
                    <a:pt x="8100" y="9257"/>
                  </a:cubicBezTo>
                  <a:cubicBezTo>
                    <a:pt x="8100" y="9257"/>
                    <a:pt x="8100" y="9257"/>
                    <a:pt x="8100" y="9257"/>
                  </a:cubicBezTo>
                  <a:cubicBezTo>
                    <a:pt x="6750" y="9257"/>
                    <a:pt x="6750" y="9257"/>
                    <a:pt x="6750" y="9257"/>
                  </a:cubicBezTo>
                  <a:cubicBezTo>
                    <a:pt x="5400" y="9257"/>
                    <a:pt x="5400" y="9257"/>
                    <a:pt x="5400" y="9257"/>
                  </a:cubicBezTo>
                  <a:cubicBezTo>
                    <a:pt x="5400" y="9257"/>
                    <a:pt x="6750" y="9257"/>
                    <a:pt x="6750" y="9257"/>
                  </a:cubicBezTo>
                  <a:cubicBezTo>
                    <a:pt x="6750" y="9257"/>
                    <a:pt x="8100" y="12343"/>
                    <a:pt x="8100" y="9257"/>
                  </a:cubicBezTo>
                  <a:cubicBezTo>
                    <a:pt x="9450" y="9257"/>
                    <a:pt x="9450" y="9257"/>
                    <a:pt x="9450" y="12343"/>
                  </a:cubicBezTo>
                  <a:cubicBezTo>
                    <a:pt x="9450" y="12343"/>
                    <a:pt x="10800" y="12343"/>
                    <a:pt x="10800" y="12343"/>
                  </a:cubicBezTo>
                  <a:cubicBezTo>
                    <a:pt x="10800" y="12343"/>
                    <a:pt x="10800" y="15429"/>
                    <a:pt x="10800" y="15429"/>
                  </a:cubicBezTo>
                  <a:cubicBezTo>
                    <a:pt x="9450" y="15429"/>
                    <a:pt x="9450" y="15429"/>
                    <a:pt x="9450" y="15429"/>
                  </a:cubicBezTo>
                  <a:cubicBezTo>
                    <a:pt x="9450" y="15429"/>
                    <a:pt x="8100" y="15429"/>
                    <a:pt x="8100" y="18514"/>
                  </a:cubicBezTo>
                  <a:cubicBezTo>
                    <a:pt x="8100" y="18514"/>
                    <a:pt x="8100" y="18514"/>
                    <a:pt x="6750" y="18514"/>
                  </a:cubicBezTo>
                  <a:cubicBezTo>
                    <a:pt x="6750" y="18514"/>
                    <a:pt x="5400" y="18514"/>
                    <a:pt x="4050" y="18514"/>
                  </a:cubicBezTo>
                  <a:cubicBezTo>
                    <a:pt x="4050" y="18514"/>
                    <a:pt x="4050" y="18514"/>
                    <a:pt x="4050" y="18514"/>
                  </a:cubicBezTo>
                  <a:cubicBezTo>
                    <a:pt x="4050" y="18514"/>
                    <a:pt x="4050" y="18514"/>
                    <a:pt x="4050" y="18514"/>
                  </a:cubicBezTo>
                  <a:cubicBezTo>
                    <a:pt x="4050" y="18514"/>
                    <a:pt x="4050" y="21600"/>
                    <a:pt x="2700" y="18514"/>
                  </a:cubicBezTo>
                  <a:cubicBezTo>
                    <a:pt x="2700" y="18514"/>
                    <a:pt x="1350" y="18514"/>
                    <a:pt x="1350" y="18514"/>
                  </a:cubicBezTo>
                  <a:cubicBezTo>
                    <a:pt x="1350" y="15429"/>
                    <a:pt x="1350" y="18514"/>
                    <a:pt x="0" y="18514"/>
                  </a:cubicBezTo>
                  <a:cubicBezTo>
                    <a:pt x="0" y="18514"/>
                    <a:pt x="0" y="15429"/>
                    <a:pt x="0" y="15429"/>
                  </a:cubicBezTo>
                  <a:cubicBezTo>
                    <a:pt x="0" y="15429"/>
                    <a:pt x="0" y="15429"/>
                    <a:pt x="0" y="15429"/>
                  </a:cubicBezTo>
                  <a:cubicBezTo>
                    <a:pt x="1350" y="15429"/>
                    <a:pt x="1350" y="15429"/>
                    <a:pt x="1350" y="15429"/>
                  </a:cubicBezTo>
                  <a:cubicBezTo>
                    <a:pt x="2700" y="15429"/>
                    <a:pt x="2700" y="15429"/>
                    <a:pt x="2700" y="12343"/>
                  </a:cubicBezTo>
                  <a:cubicBezTo>
                    <a:pt x="2700" y="12343"/>
                    <a:pt x="2700" y="12343"/>
                    <a:pt x="2700" y="9257"/>
                  </a:cubicBezTo>
                  <a:cubicBezTo>
                    <a:pt x="2700" y="9257"/>
                    <a:pt x="2700" y="9257"/>
                    <a:pt x="2700" y="9257"/>
                  </a:cubicBezTo>
                  <a:cubicBezTo>
                    <a:pt x="1350" y="9257"/>
                    <a:pt x="1350" y="9257"/>
                    <a:pt x="1350" y="9257"/>
                  </a:cubicBezTo>
                  <a:close/>
                  <a:moveTo>
                    <a:pt x="6750" y="12343"/>
                  </a:moveTo>
                  <a:cubicBezTo>
                    <a:pt x="6750" y="12343"/>
                    <a:pt x="6750" y="12343"/>
                    <a:pt x="6750" y="12343"/>
                  </a:cubicBezTo>
                  <a:cubicBezTo>
                    <a:pt x="6750" y="15429"/>
                    <a:pt x="6750" y="15429"/>
                    <a:pt x="6750" y="15429"/>
                  </a:cubicBezTo>
                  <a:cubicBezTo>
                    <a:pt x="6750" y="15429"/>
                    <a:pt x="6750" y="15429"/>
                    <a:pt x="6750" y="12343"/>
                  </a:cubicBezTo>
                  <a:cubicBezTo>
                    <a:pt x="6750" y="12343"/>
                    <a:pt x="6750" y="12343"/>
                    <a:pt x="6750" y="12343"/>
                  </a:cubicBezTo>
                  <a:close/>
                  <a:moveTo>
                    <a:pt x="8100" y="12343"/>
                  </a:moveTo>
                  <a:cubicBezTo>
                    <a:pt x="8100" y="12343"/>
                    <a:pt x="8100" y="12343"/>
                    <a:pt x="8100" y="12343"/>
                  </a:cubicBezTo>
                  <a:cubicBezTo>
                    <a:pt x="8100" y="15429"/>
                    <a:pt x="8100" y="15429"/>
                    <a:pt x="9450" y="15429"/>
                  </a:cubicBezTo>
                  <a:cubicBezTo>
                    <a:pt x="9450" y="15429"/>
                    <a:pt x="9450" y="12343"/>
                    <a:pt x="9450" y="12343"/>
                  </a:cubicBezTo>
                  <a:cubicBezTo>
                    <a:pt x="9450" y="12343"/>
                    <a:pt x="9450" y="12343"/>
                    <a:pt x="8100" y="12343"/>
                  </a:cubicBezTo>
                  <a:close/>
                  <a:moveTo>
                    <a:pt x="8100" y="6171"/>
                  </a:moveTo>
                  <a:cubicBezTo>
                    <a:pt x="8100" y="6171"/>
                    <a:pt x="8100" y="6171"/>
                    <a:pt x="9450" y="6171"/>
                  </a:cubicBezTo>
                  <a:cubicBezTo>
                    <a:pt x="9450" y="6171"/>
                    <a:pt x="9450" y="6171"/>
                    <a:pt x="9450" y="6171"/>
                  </a:cubicBezTo>
                  <a:cubicBezTo>
                    <a:pt x="9450" y="6171"/>
                    <a:pt x="9450" y="6171"/>
                    <a:pt x="9450" y="6171"/>
                  </a:cubicBezTo>
                  <a:cubicBezTo>
                    <a:pt x="8100" y="6171"/>
                    <a:pt x="8100" y="6171"/>
                    <a:pt x="8100" y="6171"/>
                  </a:cubicBez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0" name="Shape 280"/>
            <p:cNvSpPr/>
            <p:nvPr/>
          </p:nvSpPr>
          <p:spPr>
            <a:xfrm>
              <a:off x="3298157" y="11754"/>
              <a:ext cx="64792" cy="2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2960"/>
                  </a:moveTo>
                  <a:cubicBezTo>
                    <a:pt x="21600" y="17280"/>
                    <a:pt x="21600" y="17280"/>
                    <a:pt x="21600" y="1728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18514" y="21600"/>
                    <a:pt x="18514" y="17280"/>
                  </a:cubicBezTo>
                  <a:cubicBezTo>
                    <a:pt x="15429" y="17280"/>
                    <a:pt x="15429" y="17280"/>
                    <a:pt x="15429" y="17280"/>
                  </a:cubicBezTo>
                  <a:cubicBezTo>
                    <a:pt x="12343" y="17280"/>
                    <a:pt x="12343" y="17280"/>
                    <a:pt x="9257" y="17280"/>
                  </a:cubicBezTo>
                  <a:cubicBezTo>
                    <a:pt x="9257" y="17280"/>
                    <a:pt x="9257" y="17280"/>
                    <a:pt x="9257" y="17280"/>
                  </a:cubicBezTo>
                  <a:cubicBezTo>
                    <a:pt x="9257" y="17280"/>
                    <a:pt x="9257" y="17280"/>
                    <a:pt x="9257" y="12960"/>
                  </a:cubicBezTo>
                  <a:cubicBezTo>
                    <a:pt x="9257" y="12960"/>
                    <a:pt x="9257" y="12960"/>
                    <a:pt x="9257" y="12960"/>
                  </a:cubicBezTo>
                  <a:cubicBezTo>
                    <a:pt x="6171" y="12960"/>
                    <a:pt x="6171" y="12960"/>
                    <a:pt x="6171" y="12960"/>
                  </a:cubicBezTo>
                  <a:cubicBezTo>
                    <a:pt x="6171" y="12960"/>
                    <a:pt x="6171" y="12960"/>
                    <a:pt x="6171" y="12960"/>
                  </a:cubicBezTo>
                  <a:cubicBezTo>
                    <a:pt x="6171" y="12960"/>
                    <a:pt x="6171" y="12960"/>
                    <a:pt x="6171" y="12960"/>
                  </a:cubicBezTo>
                  <a:cubicBezTo>
                    <a:pt x="3086" y="12960"/>
                    <a:pt x="3086" y="12960"/>
                    <a:pt x="3086" y="8640"/>
                  </a:cubicBezTo>
                  <a:cubicBezTo>
                    <a:pt x="3086" y="8640"/>
                    <a:pt x="3086" y="8640"/>
                    <a:pt x="3086" y="8640"/>
                  </a:cubicBezTo>
                  <a:cubicBezTo>
                    <a:pt x="0" y="8640"/>
                    <a:pt x="0" y="8640"/>
                    <a:pt x="0" y="8640"/>
                  </a:cubicBezTo>
                  <a:cubicBezTo>
                    <a:pt x="0" y="8640"/>
                    <a:pt x="0" y="4320"/>
                    <a:pt x="0" y="4320"/>
                  </a:cubicBezTo>
                  <a:cubicBezTo>
                    <a:pt x="0" y="4320"/>
                    <a:pt x="0" y="4320"/>
                    <a:pt x="0" y="0"/>
                  </a:cubicBezTo>
                  <a:cubicBezTo>
                    <a:pt x="3086" y="0"/>
                    <a:pt x="3086" y="0"/>
                    <a:pt x="6171" y="0"/>
                  </a:cubicBezTo>
                  <a:cubicBezTo>
                    <a:pt x="6171" y="0"/>
                    <a:pt x="6171" y="0"/>
                    <a:pt x="6171" y="0"/>
                  </a:cubicBezTo>
                  <a:cubicBezTo>
                    <a:pt x="9257" y="0"/>
                    <a:pt x="9257" y="4320"/>
                    <a:pt x="9257" y="4320"/>
                  </a:cubicBezTo>
                  <a:cubicBezTo>
                    <a:pt x="9257" y="4320"/>
                    <a:pt x="12343" y="4320"/>
                    <a:pt x="12343" y="4320"/>
                  </a:cubicBezTo>
                  <a:cubicBezTo>
                    <a:pt x="12343" y="4320"/>
                    <a:pt x="15429" y="4320"/>
                    <a:pt x="15429" y="4320"/>
                  </a:cubicBezTo>
                  <a:cubicBezTo>
                    <a:pt x="15429" y="4320"/>
                    <a:pt x="15429" y="4320"/>
                    <a:pt x="15429" y="4320"/>
                  </a:cubicBezTo>
                  <a:cubicBezTo>
                    <a:pt x="15429" y="8640"/>
                    <a:pt x="18514" y="8640"/>
                    <a:pt x="18514" y="8640"/>
                  </a:cubicBezTo>
                  <a:cubicBezTo>
                    <a:pt x="18514" y="8640"/>
                    <a:pt x="18514" y="8640"/>
                    <a:pt x="18514" y="8640"/>
                  </a:cubicBezTo>
                  <a:cubicBezTo>
                    <a:pt x="18514" y="8640"/>
                    <a:pt x="18514" y="8640"/>
                    <a:pt x="18514" y="12960"/>
                  </a:cubicBezTo>
                  <a:cubicBezTo>
                    <a:pt x="18514" y="12960"/>
                    <a:pt x="21600" y="12960"/>
                    <a:pt x="21600" y="12960"/>
                  </a:cubicBezTo>
                  <a:close/>
                  <a:moveTo>
                    <a:pt x="3086" y="4320"/>
                  </a:moveTo>
                  <a:cubicBezTo>
                    <a:pt x="3086" y="4320"/>
                    <a:pt x="3086" y="8640"/>
                    <a:pt x="3086" y="8640"/>
                  </a:cubicBezTo>
                  <a:cubicBezTo>
                    <a:pt x="3086" y="8640"/>
                    <a:pt x="3086" y="8640"/>
                    <a:pt x="3086" y="4320"/>
                  </a:cubicBezTo>
                  <a:cubicBezTo>
                    <a:pt x="3086" y="4320"/>
                    <a:pt x="3086" y="4320"/>
                    <a:pt x="3086" y="4320"/>
                  </a:cubicBezTo>
                  <a:cubicBezTo>
                    <a:pt x="3086" y="4320"/>
                    <a:pt x="3086" y="4320"/>
                    <a:pt x="3086" y="4320"/>
                  </a:cubicBezTo>
                  <a:close/>
                  <a:moveTo>
                    <a:pt x="15429" y="12960"/>
                  </a:moveTo>
                  <a:cubicBezTo>
                    <a:pt x="15429" y="12960"/>
                    <a:pt x="15429" y="12960"/>
                    <a:pt x="15429" y="12960"/>
                  </a:cubicBezTo>
                  <a:cubicBezTo>
                    <a:pt x="15429" y="12960"/>
                    <a:pt x="15429" y="12960"/>
                    <a:pt x="15429" y="12960"/>
                  </a:cubicBezTo>
                  <a:cubicBezTo>
                    <a:pt x="15429" y="12960"/>
                    <a:pt x="15429" y="12960"/>
                    <a:pt x="15429" y="12960"/>
                  </a:cubicBezTo>
                  <a:cubicBezTo>
                    <a:pt x="15429" y="12960"/>
                    <a:pt x="15429" y="12960"/>
                    <a:pt x="15429" y="12960"/>
                  </a:cubicBez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1" name="Shape 281"/>
            <p:cNvSpPr/>
            <p:nvPr/>
          </p:nvSpPr>
          <p:spPr>
            <a:xfrm>
              <a:off x="3391208" y="7888"/>
              <a:ext cx="46182" cy="138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800" fill="norm" stroke="1" extrusionOk="0">
                  <a:moveTo>
                    <a:pt x="12960" y="12600"/>
                  </a:moveTo>
                  <a:cubicBezTo>
                    <a:pt x="12960" y="12600"/>
                    <a:pt x="12960" y="12600"/>
                    <a:pt x="12960" y="12600"/>
                  </a:cubicBezTo>
                  <a:cubicBezTo>
                    <a:pt x="12960" y="12600"/>
                    <a:pt x="12960" y="12600"/>
                    <a:pt x="12960" y="12600"/>
                  </a:cubicBezTo>
                  <a:cubicBezTo>
                    <a:pt x="12960" y="12600"/>
                    <a:pt x="12960" y="12600"/>
                    <a:pt x="12960" y="12600"/>
                  </a:cubicBezTo>
                  <a:cubicBezTo>
                    <a:pt x="12960" y="12600"/>
                    <a:pt x="8640" y="12600"/>
                    <a:pt x="8640" y="12600"/>
                  </a:cubicBezTo>
                  <a:cubicBezTo>
                    <a:pt x="8640" y="12600"/>
                    <a:pt x="8640" y="5400"/>
                    <a:pt x="8640" y="5400"/>
                  </a:cubicBezTo>
                  <a:cubicBezTo>
                    <a:pt x="8640" y="5400"/>
                    <a:pt x="8640" y="5400"/>
                    <a:pt x="8640" y="5400"/>
                  </a:cubicBezTo>
                  <a:cubicBezTo>
                    <a:pt x="4320" y="12600"/>
                    <a:pt x="4320" y="12600"/>
                    <a:pt x="4320" y="12600"/>
                  </a:cubicBezTo>
                  <a:cubicBezTo>
                    <a:pt x="0" y="12600"/>
                    <a:pt x="0" y="12600"/>
                    <a:pt x="0" y="5400"/>
                  </a:cubicBezTo>
                  <a:cubicBezTo>
                    <a:pt x="0" y="5400"/>
                    <a:pt x="4320" y="5400"/>
                    <a:pt x="4320" y="5400"/>
                  </a:cubicBezTo>
                  <a:cubicBezTo>
                    <a:pt x="4320" y="5400"/>
                    <a:pt x="8640" y="5400"/>
                    <a:pt x="8640" y="5400"/>
                  </a:cubicBezTo>
                  <a:cubicBezTo>
                    <a:pt x="8640" y="-1800"/>
                    <a:pt x="12960" y="-1800"/>
                    <a:pt x="12960" y="5400"/>
                  </a:cubicBezTo>
                  <a:cubicBezTo>
                    <a:pt x="12960" y="5400"/>
                    <a:pt x="12960" y="5400"/>
                    <a:pt x="17280" y="5400"/>
                  </a:cubicBezTo>
                  <a:cubicBezTo>
                    <a:pt x="17280" y="5400"/>
                    <a:pt x="17280" y="5400"/>
                    <a:pt x="17280" y="5400"/>
                  </a:cubicBezTo>
                  <a:cubicBezTo>
                    <a:pt x="17280" y="5400"/>
                    <a:pt x="21600" y="5400"/>
                    <a:pt x="21600" y="5400"/>
                  </a:cubicBezTo>
                  <a:cubicBezTo>
                    <a:pt x="21600" y="5400"/>
                    <a:pt x="21600" y="12600"/>
                    <a:pt x="21600" y="12600"/>
                  </a:cubicBezTo>
                  <a:cubicBezTo>
                    <a:pt x="21600" y="12600"/>
                    <a:pt x="21600" y="12600"/>
                    <a:pt x="21600" y="19800"/>
                  </a:cubicBezTo>
                  <a:cubicBezTo>
                    <a:pt x="21600" y="12600"/>
                    <a:pt x="21600" y="12600"/>
                    <a:pt x="21600" y="12600"/>
                  </a:cubicBezTo>
                  <a:cubicBezTo>
                    <a:pt x="21600" y="19800"/>
                    <a:pt x="17280" y="12600"/>
                    <a:pt x="17280" y="19800"/>
                  </a:cubicBezTo>
                  <a:cubicBezTo>
                    <a:pt x="12960" y="19800"/>
                    <a:pt x="12960" y="12600"/>
                    <a:pt x="8640" y="12600"/>
                  </a:cubicBezTo>
                  <a:cubicBezTo>
                    <a:pt x="12960" y="12600"/>
                    <a:pt x="12960" y="12600"/>
                    <a:pt x="12960" y="12600"/>
                  </a:cubicBezTo>
                  <a:close/>
                  <a:moveTo>
                    <a:pt x="17280" y="12600"/>
                  </a:moveTo>
                  <a:cubicBezTo>
                    <a:pt x="17280" y="12600"/>
                    <a:pt x="17280" y="12600"/>
                    <a:pt x="17280" y="12600"/>
                  </a:cubicBezTo>
                  <a:cubicBezTo>
                    <a:pt x="17280" y="12600"/>
                    <a:pt x="17280" y="12600"/>
                    <a:pt x="17280" y="12600"/>
                  </a:cubicBezTo>
                  <a:cubicBezTo>
                    <a:pt x="17280" y="12600"/>
                    <a:pt x="17280" y="12600"/>
                    <a:pt x="17280" y="12600"/>
                  </a:cubicBezTo>
                  <a:cubicBezTo>
                    <a:pt x="17280" y="12600"/>
                    <a:pt x="17280" y="12600"/>
                    <a:pt x="17280" y="12600"/>
                  </a:cubicBez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2" name="Shape 282"/>
            <p:cNvSpPr/>
            <p:nvPr/>
          </p:nvSpPr>
          <p:spPr>
            <a:xfrm>
              <a:off x="3400169" y="25191"/>
              <a:ext cx="18611" cy="1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21600" y="21600"/>
                    <a:pt x="21600" y="21600"/>
                    <a:pt x="21600" y="10800"/>
                  </a:cubicBezTo>
                  <a:cubicBezTo>
                    <a:pt x="21600" y="10800"/>
                    <a:pt x="21600" y="0"/>
                    <a:pt x="21600" y="0"/>
                  </a:cubicBezTo>
                  <a:cubicBezTo>
                    <a:pt x="21600" y="0"/>
                    <a:pt x="21600" y="0"/>
                    <a:pt x="10800" y="0"/>
                  </a:cubicBezTo>
                  <a:cubicBezTo>
                    <a:pt x="10800" y="0"/>
                    <a:pt x="10800" y="0"/>
                    <a:pt x="10800" y="0"/>
                  </a:cubicBezTo>
                  <a:cubicBezTo>
                    <a:pt x="10800" y="0"/>
                    <a:pt x="10800" y="10800"/>
                    <a:pt x="10800" y="10800"/>
                  </a:cubicBezTo>
                  <a:cubicBezTo>
                    <a:pt x="0" y="10800"/>
                    <a:pt x="0" y="10800"/>
                    <a:pt x="0" y="21600"/>
                  </a:cubicBezTo>
                  <a:cubicBezTo>
                    <a:pt x="0" y="21600"/>
                    <a:pt x="10800" y="21600"/>
                    <a:pt x="10800" y="21600"/>
                  </a:cubicBezTo>
                  <a:cubicBezTo>
                    <a:pt x="10800" y="21600"/>
                    <a:pt x="10800" y="21600"/>
                    <a:pt x="21600" y="21600"/>
                  </a:cubicBez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3" name="Shape 283"/>
            <p:cNvSpPr/>
            <p:nvPr/>
          </p:nvSpPr>
          <p:spPr>
            <a:xfrm>
              <a:off x="3251286" y="6631"/>
              <a:ext cx="28261" cy="15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0"/>
                    <a:pt x="14400" y="0"/>
                    <a:pt x="14400" y="7200"/>
                  </a:cubicBezTo>
                  <a:cubicBezTo>
                    <a:pt x="14400" y="7200"/>
                    <a:pt x="7200" y="7200"/>
                    <a:pt x="7200" y="7200"/>
                  </a:cubicBezTo>
                  <a:cubicBezTo>
                    <a:pt x="7200" y="7200"/>
                    <a:pt x="7200" y="7200"/>
                    <a:pt x="7200" y="7200"/>
                  </a:cubicBezTo>
                  <a:cubicBezTo>
                    <a:pt x="7200" y="7200"/>
                    <a:pt x="0" y="7200"/>
                    <a:pt x="0" y="7200"/>
                  </a:cubicBezTo>
                  <a:cubicBezTo>
                    <a:pt x="0" y="7200"/>
                    <a:pt x="0" y="7200"/>
                    <a:pt x="720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7200"/>
                  </a:cubicBezTo>
                  <a:cubicBezTo>
                    <a:pt x="0" y="7200"/>
                    <a:pt x="0" y="14400"/>
                    <a:pt x="7200" y="21600"/>
                  </a:cubicBezTo>
                  <a:cubicBezTo>
                    <a:pt x="7200" y="21600"/>
                    <a:pt x="7200" y="21600"/>
                    <a:pt x="7200" y="21600"/>
                  </a:cubicBezTo>
                  <a:cubicBezTo>
                    <a:pt x="7200" y="21600"/>
                    <a:pt x="7200" y="21600"/>
                    <a:pt x="7200" y="21600"/>
                  </a:cubicBezTo>
                  <a:cubicBezTo>
                    <a:pt x="7200" y="14400"/>
                    <a:pt x="7200" y="14400"/>
                    <a:pt x="7200" y="14400"/>
                  </a:cubicBezTo>
                  <a:cubicBezTo>
                    <a:pt x="7200" y="14400"/>
                    <a:pt x="7200" y="14400"/>
                    <a:pt x="7200" y="14400"/>
                  </a:cubicBezTo>
                  <a:cubicBezTo>
                    <a:pt x="14400" y="14400"/>
                    <a:pt x="14400" y="7200"/>
                    <a:pt x="21600" y="7200"/>
                  </a:cubicBezTo>
                  <a:cubicBezTo>
                    <a:pt x="21600" y="7200"/>
                    <a:pt x="21600" y="0"/>
                    <a:pt x="21600" y="0"/>
                  </a:cubicBez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4" name="Shape 284"/>
            <p:cNvSpPr/>
            <p:nvPr/>
          </p:nvSpPr>
          <p:spPr>
            <a:xfrm>
              <a:off x="1987854" y="4981"/>
              <a:ext cx="18612" cy="1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0800" y="10800"/>
                    <a:pt x="10800" y="10800"/>
                    <a:pt x="10800" y="10800"/>
                  </a:cubicBezTo>
                  <a:cubicBezTo>
                    <a:pt x="21600" y="10800"/>
                    <a:pt x="21600" y="0"/>
                    <a:pt x="21600" y="0"/>
                  </a:cubicBezTo>
                  <a:cubicBezTo>
                    <a:pt x="21600" y="0"/>
                    <a:pt x="21600" y="0"/>
                    <a:pt x="10800" y="0"/>
                  </a:cubicBezTo>
                  <a:cubicBezTo>
                    <a:pt x="10800" y="0"/>
                    <a:pt x="10800" y="0"/>
                    <a:pt x="10800" y="0"/>
                  </a:cubicBezTo>
                  <a:cubicBezTo>
                    <a:pt x="10800" y="10800"/>
                    <a:pt x="10800" y="10800"/>
                    <a:pt x="0" y="10800"/>
                  </a:cubicBezTo>
                  <a:cubicBezTo>
                    <a:pt x="0" y="10800"/>
                    <a:pt x="0" y="21600"/>
                    <a:pt x="0" y="21600"/>
                  </a:cubicBezTo>
                  <a:cubicBezTo>
                    <a:pt x="0" y="21600"/>
                    <a:pt x="10800" y="21600"/>
                    <a:pt x="10800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080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10800"/>
                  </a:cubicBezTo>
                  <a:lnTo>
                    <a:pt x="21600" y="21600"/>
                  </a:ln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5" name="Shape 285"/>
            <p:cNvSpPr/>
            <p:nvPr/>
          </p:nvSpPr>
          <p:spPr>
            <a:xfrm>
              <a:off x="3362948" y="13702"/>
              <a:ext cx="18611" cy="1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5600" fill="norm" stroke="1" extrusionOk="0">
                  <a:moveTo>
                    <a:pt x="0" y="10800"/>
                  </a:moveTo>
                  <a:cubicBezTo>
                    <a:pt x="10800" y="10800"/>
                    <a:pt x="10800" y="10800"/>
                    <a:pt x="10800" y="10800"/>
                  </a:cubicBezTo>
                  <a:cubicBezTo>
                    <a:pt x="10800" y="10800"/>
                    <a:pt x="21600" y="10800"/>
                    <a:pt x="21600" y="10800"/>
                  </a:cubicBezTo>
                  <a:cubicBezTo>
                    <a:pt x="21600" y="21600"/>
                    <a:pt x="21600" y="10800"/>
                    <a:pt x="21600" y="10800"/>
                  </a:cubicBezTo>
                  <a:cubicBezTo>
                    <a:pt x="21600" y="10800"/>
                    <a:pt x="21600" y="10800"/>
                    <a:pt x="21600" y="10800"/>
                  </a:cubicBezTo>
                  <a:cubicBezTo>
                    <a:pt x="21600" y="10800"/>
                    <a:pt x="10800" y="10800"/>
                    <a:pt x="10800" y="10800"/>
                  </a:cubicBezTo>
                  <a:cubicBezTo>
                    <a:pt x="10800" y="10800"/>
                    <a:pt x="10800" y="10800"/>
                    <a:pt x="10800" y="0"/>
                  </a:cubicBezTo>
                  <a:cubicBezTo>
                    <a:pt x="10800" y="0"/>
                    <a:pt x="10800" y="0"/>
                    <a:pt x="10800" y="0"/>
                  </a:cubicBezTo>
                  <a:cubicBezTo>
                    <a:pt x="10800" y="0"/>
                    <a:pt x="10800" y="0"/>
                    <a:pt x="10800" y="0"/>
                  </a:cubicBezTo>
                  <a:cubicBezTo>
                    <a:pt x="10800" y="0"/>
                    <a:pt x="1080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800"/>
                    <a:pt x="0" y="10800"/>
                    <a:pt x="10800" y="10800"/>
                  </a:cubicBezTo>
                  <a:lnTo>
                    <a:pt x="0" y="10800"/>
                  </a:ln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6" name="Shape 286"/>
            <p:cNvSpPr/>
            <p:nvPr/>
          </p:nvSpPr>
          <p:spPr>
            <a:xfrm>
              <a:off x="2945251" y="25191"/>
              <a:ext cx="18611" cy="1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10800"/>
                    <a:pt x="0" y="10800"/>
                    <a:pt x="10800" y="10800"/>
                  </a:cubicBezTo>
                  <a:cubicBezTo>
                    <a:pt x="10800" y="10800"/>
                    <a:pt x="10800" y="10800"/>
                    <a:pt x="10800" y="108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0800" y="21600"/>
                    <a:pt x="108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10800"/>
                    <a:pt x="10800" y="10800"/>
                    <a:pt x="10800" y="10800"/>
                  </a:cubicBezTo>
                  <a:cubicBezTo>
                    <a:pt x="1080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7" name="Shape 287"/>
            <p:cNvSpPr/>
            <p:nvPr/>
          </p:nvSpPr>
          <p:spPr>
            <a:xfrm>
              <a:off x="2145697" y="2419"/>
              <a:ext cx="23028" cy="1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600" h="21600" fill="norm" stroke="1" extrusionOk="0">
                  <a:moveTo>
                    <a:pt x="0" y="2160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7200" y="21600"/>
                    <a:pt x="7200" y="21600"/>
                    <a:pt x="7200" y="21600"/>
                  </a:cubicBezTo>
                  <a:cubicBezTo>
                    <a:pt x="7200" y="21600"/>
                    <a:pt x="7200" y="21600"/>
                    <a:pt x="14400" y="21600"/>
                  </a:cubicBezTo>
                  <a:cubicBezTo>
                    <a:pt x="14400" y="21600"/>
                    <a:pt x="14400" y="21600"/>
                    <a:pt x="14400" y="21600"/>
                  </a:cubicBezTo>
                  <a:cubicBezTo>
                    <a:pt x="14400" y="21600"/>
                    <a:pt x="14400" y="21600"/>
                    <a:pt x="14400" y="21600"/>
                  </a:cubicBezTo>
                  <a:cubicBezTo>
                    <a:pt x="21600" y="0"/>
                    <a:pt x="14400" y="0"/>
                    <a:pt x="14400" y="0"/>
                  </a:cubicBezTo>
                  <a:cubicBezTo>
                    <a:pt x="14400" y="0"/>
                    <a:pt x="7200" y="0"/>
                    <a:pt x="7200" y="0"/>
                  </a:cubicBez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8" name="Shape 288"/>
            <p:cNvSpPr/>
            <p:nvPr/>
          </p:nvSpPr>
          <p:spPr>
            <a:xfrm>
              <a:off x="3279547" y="27753"/>
              <a:ext cx="18611" cy="1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21600" y="21600"/>
                    <a:pt x="21600" y="21600"/>
                    <a:pt x="21600" y="0"/>
                  </a:cubicBezTo>
                  <a:cubicBezTo>
                    <a:pt x="10800" y="0"/>
                    <a:pt x="10800" y="0"/>
                    <a:pt x="10800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1600"/>
                    <a:pt x="10800" y="21600"/>
                    <a:pt x="10800" y="21600"/>
                  </a:cubicBezTo>
                  <a:cubicBezTo>
                    <a:pt x="10800" y="21600"/>
                    <a:pt x="10800" y="21600"/>
                    <a:pt x="21600" y="21600"/>
                  </a:cubicBez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9" name="Shape 289"/>
            <p:cNvSpPr/>
            <p:nvPr/>
          </p:nvSpPr>
          <p:spPr>
            <a:xfrm>
              <a:off x="3425791" y="30315"/>
              <a:ext cx="13548" cy="13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800"/>
                    <a:pt x="0" y="10800"/>
                    <a:pt x="0" y="108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10800"/>
                    <a:pt x="21600" y="1080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0" name="Shape 290"/>
            <p:cNvSpPr/>
            <p:nvPr/>
          </p:nvSpPr>
          <p:spPr>
            <a:xfrm>
              <a:off x="2274021" y="2419"/>
              <a:ext cx="13547" cy="1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21600"/>
                    <a:pt x="0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0"/>
                    <a:pt x="21600" y="0"/>
                    <a:pt x="0" y="0"/>
                  </a:cubicBez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1" name="Shape 291"/>
            <p:cNvSpPr/>
            <p:nvPr/>
          </p:nvSpPr>
          <p:spPr>
            <a:xfrm>
              <a:off x="3212117" y="22629"/>
              <a:ext cx="13548" cy="1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0"/>
                    <a:pt x="21600" y="0"/>
                    <a:pt x="0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0"/>
                    <a:pt x="21600" y="0"/>
                    <a:pt x="21600" y="0"/>
                  </a:cubicBez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2" name="Shape 292"/>
            <p:cNvSpPr/>
            <p:nvPr/>
          </p:nvSpPr>
          <p:spPr>
            <a:xfrm>
              <a:off x="2171664" y="27753"/>
              <a:ext cx="13548" cy="1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0"/>
                    <a:pt x="21600" y="0"/>
                    <a:pt x="0" y="0"/>
                  </a:cubicBezTo>
                  <a:cubicBezTo>
                    <a:pt x="0" y="0"/>
                    <a:pt x="0" y="21600"/>
                    <a:pt x="0" y="21600"/>
                  </a:cubicBezTo>
                  <a:cubicBezTo>
                    <a:pt x="0" y="21600"/>
                    <a:pt x="0" y="21600"/>
                    <a:pt x="0" y="21600"/>
                  </a:cubicBez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3" name="Shape 293"/>
            <p:cNvSpPr/>
            <p:nvPr/>
          </p:nvSpPr>
          <p:spPr>
            <a:xfrm>
              <a:off x="3072885" y="27753"/>
              <a:ext cx="13547" cy="1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0"/>
                    <a:pt x="2160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1600" y="21600"/>
                    <a:pt x="21600" y="21600"/>
                    <a:pt x="21600" y="0"/>
                  </a:cubicBez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4" name="Shape 294"/>
            <p:cNvSpPr/>
            <p:nvPr/>
          </p:nvSpPr>
          <p:spPr>
            <a:xfrm>
              <a:off x="2413253" y="2419"/>
              <a:ext cx="13548" cy="1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0"/>
                    <a:pt x="0" y="0"/>
                    <a:pt x="0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1600"/>
                    <a:pt x="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5" name="Shape 295"/>
            <p:cNvSpPr/>
            <p:nvPr/>
          </p:nvSpPr>
          <p:spPr>
            <a:xfrm>
              <a:off x="3361000" y="27753"/>
              <a:ext cx="13547" cy="1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0"/>
                    <a:pt x="0" y="0"/>
                    <a:pt x="0" y="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0"/>
                    <a:pt x="0" y="0"/>
                    <a:pt x="0" y="21600"/>
                  </a:cubicBezTo>
                  <a:cubicBezTo>
                    <a:pt x="0" y="21600"/>
                    <a:pt x="0" y="21600"/>
                    <a:pt x="0" y="21600"/>
                  </a:cubicBez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6" name="Shape 296"/>
            <p:cNvSpPr/>
            <p:nvPr/>
          </p:nvSpPr>
          <p:spPr>
            <a:xfrm>
              <a:off x="3116922" y="27753"/>
              <a:ext cx="13547" cy="1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9600" h="21600" fill="norm" stroke="1" extrusionOk="0">
                  <a:moveTo>
                    <a:pt x="0" y="2160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21600" y="2160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1600"/>
                    <a:pt x="0" y="21600"/>
                    <a:pt x="0" y="21600"/>
                  </a:cubicBez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7" name="Shape 297"/>
            <p:cNvSpPr/>
            <p:nvPr/>
          </p:nvSpPr>
          <p:spPr>
            <a:xfrm>
              <a:off x="1707096" y="32877"/>
              <a:ext cx="13548" cy="13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8" name="Shape 298"/>
            <p:cNvSpPr/>
            <p:nvPr/>
          </p:nvSpPr>
          <p:spPr>
            <a:xfrm>
              <a:off x="2571096" y="996"/>
              <a:ext cx="13548" cy="13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600" fill="norm" stroke="1" extrusionOk="0">
                  <a:moveTo>
                    <a:pt x="0" y="0"/>
                  </a:moveTo>
                  <a:cubicBezTo>
                    <a:pt x="21600" y="0"/>
                    <a:pt x="21600" y="21600"/>
                    <a:pt x="21600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0"/>
                    <a:pt x="21600" y="0"/>
                    <a:pt x="0" y="0"/>
                  </a:cubicBez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9" name="Shape 299"/>
            <p:cNvSpPr/>
            <p:nvPr/>
          </p:nvSpPr>
          <p:spPr>
            <a:xfrm>
              <a:off x="2534220" y="11754"/>
              <a:ext cx="13548" cy="1356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0" name="Shape 300"/>
            <p:cNvSpPr/>
            <p:nvPr/>
          </p:nvSpPr>
          <p:spPr>
            <a:xfrm>
              <a:off x="2805329" y="32877"/>
              <a:ext cx="1355" cy="13547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1" name="Shape 301"/>
            <p:cNvSpPr/>
            <p:nvPr/>
          </p:nvSpPr>
          <p:spPr>
            <a:xfrm>
              <a:off x="2896432" y="22629"/>
              <a:ext cx="13547" cy="1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21600"/>
                    <a:pt x="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0" y="2160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2" name="Shape 302"/>
            <p:cNvSpPr/>
            <p:nvPr/>
          </p:nvSpPr>
          <p:spPr>
            <a:xfrm>
              <a:off x="2710673" y="16878"/>
              <a:ext cx="13548" cy="1356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3" name="Shape 303"/>
            <p:cNvSpPr/>
            <p:nvPr/>
          </p:nvSpPr>
          <p:spPr>
            <a:xfrm>
              <a:off x="2725148" y="15086"/>
              <a:ext cx="13548" cy="13548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4" name="Shape 304"/>
            <p:cNvSpPr/>
            <p:nvPr/>
          </p:nvSpPr>
          <p:spPr>
            <a:xfrm>
              <a:off x="1099160" y="27753"/>
              <a:ext cx="13548" cy="13548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5" name="Shape 305"/>
            <p:cNvSpPr/>
            <p:nvPr/>
          </p:nvSpPr>
          <p:spPr>
            <a:xfrm>
              <a:off x="2849906" y="6631"/>
              <a:ext cx="13548" cy="1355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6" name="Shape 306"/>
            <p:cNvSpPr/>
            <p:nvPr/>
          </p:nvSpPr>
          <p:spPr>
            <a:xfrm>
              <a:off x="1811401" y="27753"/>
              <a:ext cx="1356" cy="13548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7" name="Shape 307"/>
            <p:cNvSpPr/>
            <p:nvPr/>
          </p:nvSpPr>
          <p:spPr>
            <a:xfrm>
              <a:off x="3361000" y="26841"/>
              <a:ext cx="13547" cy="1355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8" name="Shape 308"/>
            <p:cNvSpPr/>
            <p:nvPr/>
          </p:nvSpPr>
          <p:spPr>
            <a:xfrm>
              <a:off x="3379610" y="37088"/>
              <a:ext cx="13548" cy="1356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9" name="Shape 309"/>
            <p:cNvSpPr/>
            <p:nvPr/>
          </p:nvSpPr>
          <p:spPr>
            <a:xfrm>
              <a:off x="2269540" y="7543"/>
              <a:ext cx="13548" cy="13548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0" name="Shape 310"/>
            <p:cNvSpPr/>
            <p:nvPr/>
          </p:nvSpPr>
          <p:spPr>
            <a:xfrm>
              <a:off x="2046906" y="2419"/>
              <a:ext cx="13548" cy="13548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1" name="Shape 311"/>
            <p:cNvSpPr/>
            <p:nvPr/>
          </p:nvSpPr>
          <p:spPr>
            <a:xfrm>
              <a:off x="1205652" y="12524"/>
              <a:ext cx="13548" cy="1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21600"/>
                    <a:pt x="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0" y="21600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2" name="Shape 312"/>
            <p:cNvSpPr/>
            <p:nvPr/>
          </p:nvSpPr>
          <p:spPr>
            <a:xfrm>
              <a:off x="1068368" y="32877"/>
              <a:ext cx="1356" cy="13547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3" name="Shape 313"/>
            <p:cNvSpPr/>
            <p:nvPr/>
          </p:nvSpPr>
          <p:spPr>
            <a:xfrm>
              <a:off x="3456000" y="12524"/>
              <a:ext cx="1355" cy="13548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4" name="Shape 314"/>
            <p:cNvSpPr/>
            <p:nvPr/>
          </p:nvSpPr>
          <p:spPr>
            <a:xfrm>
              <a:off x="3375130" y="5123"/>
              <a:ext cx="13547" cy="13548"/>
            </a:xfrm>
            <a:prstGeom prst="rect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5" name="Shape 315"/>
            <p:cNvSpPr/>
            <p:nvPr/>
          </p:nvSpPr>
          <p:spPr>
            <a:xfrm>
              <a:off x="3366169" y="5123"/>
              <a:ext cx="13548" cy="13548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6" name="Shape 316"/>
            <p:cNvSpPr/>
            <p:nvPr/>
          </p:nvSpPr>
          <p:spPr>
            <a:xfrm>
              <a:off x="3337909" y="5123"/>
              <a:ext cx="13548" cy="13548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7" name="Shape 317"/>
            <p:cNvSpPr/>
            <p:nvPr/>
          </p:nvSpPr>
          <p:spPr>
            <a:xfrm>
              <a:off x="3175242" y="42212"/>
              <a:ext cx="13547" cy="1356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8" name="Shape 318"/>
            <p:cNvSpPr/>
            <p:nvPr/>
          </p:nvSpPr>
          <p:spPr>
            <a:xfrm>
              <a:off x="2891951" y="30457"/>
              <a:ext cx="13548" cy="13548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9" name="Shape 319"/>
            <p:cNvSpPr/>
            <p:nvPr/>
          </p:nvSpPr>
          <p:spPr>
            <a:xfrm>
              <a:off x="2836121" y="2419"/>
              <a:ext cx="13547" cy="13548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0" name="Shape 320"/>
            <p:cNvSpPr/>
            <p:nvPr/>
          </p:nvSpPr>
          <p:spPr>
            <a:xfrm>
              <a:off x="2457290" y="2419"/>
              <a:ext cx="13548" cy="1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9600" h="21600" fill="norm" stroke="1" extrusionOk="0">
                  <a:moveTo>
                    <a:pt x="0" y="21600"/>
                  </a:moveTo>
                  <a:cubicBezTo>
                    <a:pt x="0" y="21600"/>
                    <a:pt x="21600" y="21600"/>
                    <a:pt x="0" y="216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600"/>
                    <a:pt x="0" y="21600"/>
                    <a:pt x="0" y="21600"/>
                  </a:cubicBez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1" name="Shape 321"/>
            <p:cNvSpPr/>
            <p:nvPr/>
          </p:nvSpPr>
          <p:spPr>
            <a:xfrm>
              <a:off x="2445994" y="0"/>
              <a:ext cx="13547" cy="13547"/>
            </a:xfrm>
            <a:prstGeom prst="rect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2" name="Shape 322"/>
            <p:cNvSpPr/>
            <p:nvPr/>
          </p:nvSpPr>
          <p:spPr>
            <a:xfrm>
              <a:off x="1437936" y="21717"/>
              <a:ext cx="13548" cy="1356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3" name="Shape 323"/>
            <p:cNvSpPr/>
            <p:nvPr/>
          </p:nvSpPr>
          <p:spPr>
            <a:xfrm>
              <a:off x="1414846" y="5123"/>
              <a:ext cx="13547" cy="13548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4" name="Shape 324"/>
            <p:cNvSpPr/>
            <p:nvPr/>
          </p:nvSpPr>
          <p:spPr>
            <a:xfrm>
              <a:off x="2571096" y="6631"/>
              <a:ext cx="13548" cy="1355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5" name="Shape 325"/>
            <p:cNvSpPr/>
            <p:nvPr/>
          </p:nvSpPr>
          <p:spPr>
            <a:xfrm>
              <a:off x="1777402" y="5123"/>
              <a:ext cx="13547" cy="13548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6" name="Shape 326"/>
            <p:cNvSpPr/>
            <p:nvPr/>
          </p:nvSpPr>
          <p:spPr>
            <a:xfrm>
              <a:off x="1133159" y="7543"/>
              <a:ext cx="1356" cy="13547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7" name="Shape 327"/>
            <p:cNvSpPr/>
            <p:nvPr/>
          </p:nvSpPr>
          <p:spPr>
            <a:xfrm>
              <a:off x="2864381" y="35581"/>
              <a:ext cx="13547" cy="13548"/>
            </a:xfrm>
            <a:prstGeom prst="rect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8" name="Shape 328"/>
            <p:cNvSpPr/>
            <p:nvPr/>
          </p:nvSpPr>
          <p:spPr>
            <a:xfrm>
              <a:off x="2882991" y="35581"/>
              <a:ext cx="13547" cy="13548"/>
            </a:xfrm>
            <a:prstGeom prst="rect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9" name="Shape 329"/>
            <p:cNvSpPr/>
            <p:nvPr/>
          </p:nvSpPr>
          <p:spPr>
            <a:xfrm>
              <a:off x="3047263" y="32877"/>
              <a:ext cx="1355" cy="13547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0" name="Shape 330"/>
            <p:cNvSpPr/>
            <p:nvPr/>
          </p:nvSpPr>
          <p:spPr>
            <a:xfrm>
              <a:off x="3142846" y="15086"/>
              <a:ext cx="13547" cy="13548"/>
            </a:xfrm>
            <a:prstGeom prst="rect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1" name="Shape 331"/>
            <p:cNvSpPr/>
            <p:nvPr/>
          </p:nvSpPr>
          <p:spPr>
            <a:xfrm>
              <a:off x="3316767" y="22629"/>
              <a:ext cx="1356" cy="13548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2" name="Shape 332"/>
            <p:cNvSpPr/>
            <p:nvPr/>
          </p:nvSpPr>
          <p:spPr>
            <a:xfrm>
              <a:off x="3361000" y="21717"/>
              <a:ext cx="13547" cy="1356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3" name="Shape 333"/>
            <p:cNvSpPr/>
            <p:nvPr/>
          </p:nvSpPr>
          <p:spPr>
            <a:xfrm>
              <a:off x="3366169" y="35581"/>
              <a:ext cx="13548" cy="13548"/>
            </a:xfrm>
            <a:prstGeom prst="rect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4" name="Shape 334"/>
            <p:cNvSpPr/>
            <p:nvPr/>
          </p:nvSpPr>
          <p:spPr>
            <a:xfrm>
              <a:off x="3437389" y="12524"/>
              <a:ext cx="1356" cy="13548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5" name="Shape 335"/>
            <p:cNvSpPr/>
            <p:nvPr/>
          </p:nvSpPr>
          <p:spPr>
            <a:xfrm>
              <a:off x="1642305" y="32877"/>
              <a:ext cx="13548" cy="13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0"/>
                    <a:pt x="0" y="0"/>
                    <a:pt x="0" y="21600"/>
                  </a:cubicBezTo>
                  <a:cubicBezTo>
                    <a:pt x="0" y="21600"/>
                    <a:pt x="0" y="21600"/>
                    <a:pt x="0" y="0"/>
                  </a:cubicBezTo>
                  <a:cubicBezTo>
                    <a:pt x="0" y="0"/>
                    <a:pt x="21600" y="0"/>
                    <a:pt x="21600" y="0"/>
                  </a:cubicBezTo>
                  <a:cubicBezTo>
                    <a:pt x="21600" y="0"/>
                    <a:pt x="21600" y="0"/>
                    <a:pt x="21600" y="0"/>
                  </a:cubicBez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6" name="Shape 336"/>
            <p:cNvSpPr/>
            <p:nvPr/>
          </p:nvSpPr>
          <p:spPr>
            <a:xfrm>
              <a:off x="445957" y="17506"/>
              <a:ext cx="1356" cy="13547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7" name="Shape 337"/>
            <p:cNvSpPr/>
            <p:nvPr/>
          </p:nvSpPr>
          <p:spPr>
            <a:xfrm>
              <a:off x="2257359" y="12524"/>
              <a:ext cx="1356" cy="13548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8" name="Shape 338"/>
            <p:cNvSpPr/>
            <p:nvPr/>
          </p:nvSpPr>
          <p:spPr>
            <a:xfrm>
              <a:off x="2396592" y="2419"/>
              <a:ext cx="1355" cy="13548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403" name="Group 403"/>
          <p:cNvGrpSpPr/>
          <p:nvPr/>
        </p:nvGrpSpPr>
        <p:grpSpPr>
          <a:xfrm>
            <a:off x="7264983" y="5199289"/>
            <a:ext cx="3457356" cy="49129"/>
            <a:chOff x="0" y="0"/>
            <a:chExt cx="3457354" cy="49128"/>
          </a:xfrm>
        </p:grpSpPr>
        <p:sp>
          <p:nvSpPr>
            <p:cNvPr id="340" name="Shape 340"/>
            <p:cNvSpPr/>
            <p:nvPr/>
          </p:nvSpPr>
          <p:spPr>
            <a:xfrm>
              <a:off x="0" y="6631"/>
              <a:ext cx="2025076" cy="40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088" y="5400"/>
                  </a:moveTo>
                  <a:cubicBezTo>
                    <a:pt x="12088" y="5400"/>
                    <a:pt x="12088" y="5400"/>
                    <a:pt x="12088" y="5400"/>
                  </a:cubicBezTo>
                  <a:cubicBezTo>
                    <a:pt x="12088" y="5400"/>
                    <a:pt x="12088" y="8100"/>
                    <a:pt x="12088" y="8100"/>
                  </a:cubicBezTo>
                  <a:cubicBezTo>
                    <a:pt x="12088" y="8100"/>
                    <a:pt x="11989" y="5400"/>
                    <a:pt x="11989" y="5400"/>
                  </a:cubicBezTo>
                  <a:cubicBezTo>
                    <a:pt x="11989" y="5400"/>
                    <a:pt x="11989" y="5400"/>
                    <a:pt x="11890" y="8100"/>
                  </a:cubicBezTo>
                  <a:cubicBezTo>
                    <a:pt x="11890" y="8100"/>
                    <a:pt x="11890" y="8100"/>
                    <a:pt x="11890" y="8100"/>
                  </a:cubicBezTo>
                  <a:cubicBezTo>
                    <a:pt x="11989" y="8100"/>
                    <a:pt x="11989" y="8100"/>
                    <a:pt x="12088" y="8100"/>
                  </a:cubicBezTo>
                  <a:cubicBezTo>
                    <a:pt x="12088" y="10800"/>
                    <a:pt x="12088" y="8100"/>
                    <a:pt x="12088" y="8100"/>
                  </a:cubicBezTo>
                  <a:cubicBezTo>
                    <a:pt x="12088" y="8100"/>
                    <a:pt x="12088" y="8100"/>
                    <a:pt x="12088" y="8100"/>
                  </a:cubicBezTo>
                  <a:cubicBezTo>
                    <a:pt x="12187" y="5400"/>
                    <a:pt x="12187" y="5400"/>
                    <a:pt x="12187" y="5400"/>
                  </a:cubicBezTo>
                  <a:cubicBezTo>
                    <a:pt x="12187" y="5400"/>
                    <a:pt x="12187" y="5400"/>
                    <a:pt x="12187" y="5400"/>
                  </a:cubicBezTo>
                  <a:cubicBezTo>
                    <a:pt x="12187" y="5400"/>
                    <a:pt x="12187" y="5400"/>
                    <a:pt x="12286" y="5400"/>
                  </a:cubicBezTo>
                  <a:cubicBezTo>
                    <a:pt x="12286" y="5400"/>
                    <a:pt x="12286" y="5400"/>
                    <a:pt x="12286" y="5400"/>
                  </a:cubicBezTo>
                  <a:cubicBezTo>
                    <a:pt x="12286" y="5400"/>
                    <a:pt x="12286" y="8100"/>
                    <a:pt x="12286" y="5400"/>
                  </a:cubicBezTo>
                  <a:cubicBezTo>
                    <a:pt x="12385" y="5400"/>
                    <a:pt x="12385" y="5400"/>
                    <a:pt x="12484" y="5400"/>
                  </a:cubicBezTo>
                  <a:cubicBezTo>
                    <a:pt x="12484" y="5400"/>
                    <a:pt x="12484" y="5400"/>
                    <a:pt x="12484" y="5400"/>
                  </a:cubicBezTo>
                  <a:cubicBezTo>
                    <a:pt x="12484" y="5400"/>
                    <a:pt x="12484" y="8100"/>
                    <a:pt x="12484" y="8100"/>
                  </a:cubicBezTo>
                  <a:cubicBezTo>
                    <a:pt x="12484" y="8100"/>
                    <a:pt x="12484" y="8100"/>
                    <a:pt x="12484" y="8100"/>
                  </a:cubicBezTo>
                  <a:cubicBezTo>
                    <a:pt x="12484" y="8100"/>
                    <a:pt x="12484" y="8100"/>
                    <a:pt x="12583" y="8100"/>
                  </a:cubicBezTo>
                  <a:cubicBezTo>
                    <a:pt x="12583" y="8100"/>
                    <a:pt x="12583" y="5400"/>
                    <a:pt x="12583" y="5400"/>
                  </a:cubicBezTo>
                  <a:cubicBezTo>
                    <a:pt x="12683" y="2700"/>
                    <a:pt x="12683" y="2700"/>
                    <a:pt x="12782" y="2700"/>
                  </a:cubicBezTo>
                  <a:cubicBezTo>
                    <a:pt x="12782" y="2700"/>
                    <a:pt x="12782" y="2700"/>
                    <a:pt x="12782" y="2700"/>
                  </a:cubicBezTo>
                  <a:cubicBezTo>
                    <a:pt x="12881" y="2700"/>
                    <a:pt x="12881" y="2700"/>
                    <a:pt x="12881" y="2700"/>
                  </a:cubicBezTo>
                  <a:cubicBezTo>
                    <a:pt x="12881" y="5400"/>
                    <a:pt x="12881" y="5400"/>
                    <a:pt x="12881" y="8100"/>
                  </a:cubicBezTo>
                  <a:cubicBezTo>
                    <a:pt x="12881" y="5400"/>
                    <a:pt x="12881" y="5400"/>
                    <a:pt x="12881" y="5400"/>
                  </a:cubicBezTo>
                  <a:cubicBezTo>
                    <a:pt x="12881" y="5400"/>
                    <a:pt x="12881" y="5400"/>
                    <a:pt x="12881" y="5400"/>
                  </a:cubicBezTo>
                  <a:cubicBezTo>
                    <a:pt x="12881" y="5400"/>
                    <a:pt x="12782" y="5400"/>
                    <a:pt x="12782" y="5400"/>
                  </a:cubicBezTo>
                  <a:cubicBezTo>
                    <a:pt x="12782" y="5400"/>
                    <a:pt x="12782" y="5400"/>
                    <a:pt x="12782" y="5400"/>
                  </a:cubicBezTo>
                  <a:cubicBezTo>
                    <a:pt x="12782" y="5400"/>
                    <a:pt x="12782" y="8100"/>
                    <a:pt x="12782" y="8100"/>
                  </a:cubicBezTo>
                  <a:cubicBezTo>
                    <a:pt x="12782" y="8100"/>
                    <a:pt x="12782" y="8100"/>
                    <a:pt x="12782" y="8100"/>
                  </a:cubicBezTo>
                  <a:cubicBezTo>
                    <a:pt x="12881" y="8100"/>
                    <a:pt x="12881" y="5400"/>
                    <a:pt x="12881" y="5400"/>
                  </a:cubicBezTo>
                  <a:cubicBezTo>
                    <a:pt x="12881" y="5400"/>
                    <a:pt x="12782" y="8100"/>
                    <a:pt x="12881" y="8100"/>
                  </a:cubicBezTo>
                  <a:cubicBezTo>
                    <a:pt x="12881" y="8100"/>
                    <a:pt x="12980" y="10800"/>
                    <a:pt x="12980" y="8100"/>
                  </a:cubicBezTo>
                  <a:cubicBezTo>
                    <a:pt x="12980" y="8100"/>
                    <a:pt x="13079" y="8100"/>
                    <a:pt x="13079" y="5400"/>
                  </a:cubicBezTo>
                  <a:cubicBezTo>
                    <a:pt x="13079" y="5400"/>
                    <a:pt x="13079" y="5400"/>
                    <a:pt x="13079" y="2700"/>
                  </a:cubicBezTo>
                  <a:cubicBezTo>
                    <a:pt x="13079" y="2700"/>
                    <a:pt x="13079" y="2700"/>
                    <a:pt x="13079" y="2700"/>
                  </a:cubicBezTo>
                  <a:cubicBezTo>
                    <a:pt x="13079" y="2700"/>
                    <a:pt x="13079" y="2700"/>
                    <a:pt x="13079" y="2700"/>
                  </a:cubicBezTo>
                  <a:cubicBezTo>
                    <a:pt x="13079" y="5400"/>
                    <a:pt x="13079" y="5400"/>
                    <a:pt x="13079" y="8100"/>
                  </a:cubicBezTo>
                  <a:cubicBezTo>
                    <a:pt x="13079" y="8100"/>
                    <a:pt x="13079" y="8100"/>
                    <a:pt x="13079" y="8100"/>
                  </a:cubicBezTo>
                  <a:cubicBezTo>
                    <a:pt x="13079" y="8100"/>
                    <a:pt x="13079" y="10800"/>
                    <a:pt x="13079" y="10800"/>
                  </a:cubicBezTo>
                  <a:cubicBezTo>
                    <a:pt x="13079" y="10800"/>
                    <a:pt x="13178" y="10800"/>
                    <a:pt x="13178" y="10800"/>
                  </a:cubicBezTo>
                  <a:cubicBezTo>
                    <a:pt x="13178" y="10800"/>
                    <a:pt x="13277" y="10800"/>
                    <a:pt x="13277" y="13500"/>
                  </a:cubicBezTo>
                  <a:cubicBezTo>
                    <a:pt x="13277" y="13500"/>
                    <a:pt x="13277" y="13500"/>
                    <a:pt x="13277" y="13500"/>
                  </a:cubicBezTo>
                  <a:cubicBezTo>
                    <a:pt x="13277" y="10800"/>
                    <a:pt x="13277" y="13500"/>
                    <a:pt x="13277" y="13500"/>
                  </a:cubicBezTo>
                  <a:cubicBezTo>
                    <a:pt x="13277" y="10800"/>
                    <a:pt x="13277" y="10800"/>
                    <a:pt x="13277" y="10800"/>
                  </a:cubicBezTo>
                  <a:cubicBezTo>
                    <a:pt x="13277" y="8100"/>
                    <a:pt x="13178" y="8100"/>
                    <a:pt x="13178" y="8100"/>
                  </a:cubicBezTo>
                  <a:cubicBezTo>
                    <a:pt x="13178" y="8100"/>
                    <a:pt x="13178" y="8100"/>
                    <a:pt x="13079" y="8100"/>
                  </a:cubicBezTo>
                  <a:cubicBezTo>
                    <a:pt x="13178" y="8100"/>
                    <a:pt x="13178" y="8100"/>
                    <a:pt x="13178" y="8100"/>
                  </a:cubicBezTo>
                  <a:cubicBezTo>
                    <a:pt x="13178" y="8100"/>
                    <a:pt x="13178" y="5400"/>
                    <a:pt x="13277" y="5400"/>
                  </a:cubicBezTo>
                  <a:cubicBezTo>
                    <a:pt x="13277" y="5400"/>
                    <a:pt x="13178" y="2700"/>
                    <a:pt x="13178" y="2700"/>
                  </a:cubicBezTo>
                  <a:cubicBezTo>
                    <a:pt x="13277" y="2700"/>
                    <a:pt x="13277" y="2700"/>
                    <a:pt x="13277" y="2700"/>
                  </a:cubicBezTo>
                  <a:cubicBezTo>
                    <a:pt x="13277" y="2700"/>
                    <a:pt x="13376" y="2700"/>
                    <a:pt x="13376" y="2700"/>
                  </a:cubicBezTo>
                  <a:cubicBezTo>
                    <a:pt x="13376" y="2700"/>
                    <a:pt x="13475" y="2700"/>
                    <a:pt x="13475" y="2700"/>
                  </a:cubicBezTo>
                  <a:cubicBezTo>
                    <a:pt x="13574" y="2700"/>
                    <a:pt x="13673" y="2700"/>
                    <a:pt x="13772" y="5400"/>
                  </a:cubicBezTo>
                  <a:cubicBezTo>
                    <a:pt x="13772" y="2700"/>
                    <a:pt x="13872" y="2700"/>
                    <a:pt x="13872" y="2700"/>
                  </a:cubicBezTo>
                  <a:cubicBezTo>
                    <a:pt x="13872" y="2700"/>
                    <a:pt x="13872" y="2700"/>
                    <a:pt x="13872" y="2700"/>
                  </a:cubicBezTo>
                  <a:cubicBezTo>
                    <a:pt x="13971" y="2700"/>
                    <a:pt x="14070" y="2700"/>
                    <a:pt x="14169" y="2700"/>
                  </a:cubicBezTo>
                  <a:cubicBezTo>
                    <a:pt x="14169" y="2700"/>
                    <a:pt x="14169" y="2700"/>
                    <a:pt x="14169" y="5400"/>
                  </a:cubicBezTo>
                  <a:cubicBezTo>
                    <a:pt x="14169" y="5400"/>
                    <a:pt x="14169" y="5400"/>
                    <a:pt x="14169" y="5400"/>
                  </a:cubicBezTo>
                  <a:cubicBezTo>
                    <a:pt x="14070" y="5400"/>
                    <a:pt x="14070" y="5400"/>
                    <a:pt x="14070" y="5400"/>
                  </a:cubicBezTo>
                  <a:cubicBezTo>
                    <a:pt x="14070" y="2700"/>
                    <a:pt x="13971" y="2700"/>
                    <a:pt x="13971" y="2700"/>
                  </a:cubicBezTo>
                  <a:cubicBezTo>
                    <a:pt x="13971" y="2700"/>
                    <a:pt x="13971" y="2700"/>
                    <a:pt x="13971" y="2700"/>
                  </a:cubicBezTo>
                  <a:cubicBezTo>
                    <a:pt x="13971" y="5400"/>
                    <a:pt x="13971" y="5400"/>
                    <a:pt x="13971" y="5400"/>
                  </a:cubicBezTo>
                  <a:cubicBezTo>
                    <a:pt x="13971" y="5400"/>
                    <a:pt x="13971" y="5400"/>
                    <a:pt x="13971" y="5400"/>
                  </a:cubicBezTo>
                  <a:cubicBezTo>
                    <a:pt x="13971" y="5400"/>
                    <a:pt x="13971" y="5400"/>
                    <a:pt x="13971" y="5400"/>
                  </a:cubicBezTo>
                  <a:cubicBezTo>
                    <a:pt x="13971" y="5400"/>
                    <a:pt x="13971" y="8100"/>
                    <a:pt x="13971" y="8100"/>
                  </a:cubicBezTo>
                  <a:cubicBezTo>
                    <a:pt x="13971" y="5400"/>
                    <a:pt x="13971" y="5400"/>
                    <a:pt x="13971" y="5400"/>
                  </a:cubicBezTo>
                  <a:cubicBezTo>
                    <a:pt x="13872" y="5400"/>
                    <a:pt x="13872" y="5400"/>
                    <a:pt x="13872" y="5400"/>
                  </a:cubicBezTo>
                  <a:cubicBezTo>
                    <a:pt x="13872" y="5400"/>
                    <a:pt x="13872" y="5400"/>
                    <a:pt x="13872" y="5400"/>
                  </a:cubicBezTo>
                  <a:cubicBezTo>
                    <a:pt x="13872" y="5400"/>
                    <a:pt x="13872" y="8100"/>
                    <a:pt x="13872" y="8100"/>
                  </a:cubicBezTo>
                  <a:cubicBezTo>
                    <a:pt x="13772" y="8100"/>
                    <a:pt x="13772" y="10800"/>
                    <a:pt x="13772" y="13500"/>
                  </a:cubicBezTo>
                  <a:cubicBezTo>
                    <a:pt x="13772" y="13500"/>
                    <a:pt x="13772" y="13500"/>
                    <a:pt x="13772" y="16200"/>
                  </a:cubicBezTo>
                  <a:cubicBezTo>
                    <a:pt x="13772" y="16200"/>
                    <a:pt x="13872" y="16200"/>
                    <a:pt x="13872" y="16200"/>
                  </a:cubicBezTo>
                  <a:cubicBezTo>
                    <a:pt x="13872" y="16200"/>
                    <a:pt x="13872" y="16200"/>
                    <a:pt x="13872" y="16200"/>
                  </a:cubicBezTo>
                  <a:cubicBezTo>
                    <a:pt x="13872" y="16200"/>
                    <a:pt x="13872" y="16200"/>
                    <a:pt x="13872" y="16200"/>
                  </a:cubicBezTo>
                  <a:cubicBezTo>
                    <a:pt x="13872" y="16200"/>
                    <a:pt x="13872" y="16200"/>
                    <a:pt x="13872" y="16200"/>
                  </a:cubicBezTo>
                  <a:cubicBezTo>
                    <a:pt x="13872" y="13500"/>
                    <a:pt x="13872" y="13500"/>
                    <a:pt x="13872" y="10800"/>
                  </a:cubicBezTo>
                  <a:cubicBezTo>
                    <a:pt x="13872" y="10800"/>
                    <a:pt x="13971" y="10800"/>
                    <a:pt x="13971" y="10800"/>
                  </a:cubicBezTo>
                  <a:cubicBezTo>
                    <a:pt x="13971" y="10800"/>
                    <a:pt x="13971" y="10800"/>
                    <a:pt x="13971" y="10800"/>
                  </a:cubicBezTo>
                  <a:cubicBezTo>
                    <a:pt x="14070" y="10800"/>
                    <a:pt x="14070" y="10800"/>
                    <a:pt x="14169" y="10800"/>
                  </a:cubicBezTo>
                  <a:cubicBezTo>
                    <a:pt x="14169" y="10800"/>
                    <a:pt x="14169" y="10800"/>
                    <a:pt x="14169" y="10800"/>
                  </a:cubicBezTo>
                  <a:cubicBezTo>
                    <a:pt x="14169" y="10800"/>
                    <a:pt x="14169" y="10800"/>
                    <a:pt x="14169" y="10800"/>
                  </a:cubicBezTo>
                  <a:cubicBezTo>
                    <a:pt x="14169" y="10800"/>
                    <a:pt x="14169" y="10800"/>
                    <a:pt x="14169" y="8100"/>
                  </a:cubicBezTo>
                  <a:cubicBezTo>
                    <a:pt x="14169" y="8100"/>
                    <a:pt x="14169" y="8100"/>
                    <a:pt x="14169" y="8100"/>
                  </a:cubicBezTo>
                  <a:cubicBezTo>
                    <a:pt x="14268" y="8100"/>
                    <a:pt x="14268" y="8100"/>
                    <a:pt x="14268" y="8100"/>
                  </a:cubicBezTo>
                  <a:cubicBezTo>
                    <a:pt x="14268" y="5400"/>
                    <a:pt x="14268" y="5400"/>
                    <a:pt x="14367" y="5400"/>
                  </a:cubicBezTo>
                  <a:cubicBezTo>
                    <a:pt x="14367" y="5400"/>
                    <a:pt x="14367" y="5400"/>
                    <a:pt x="14367" y="2700"/>
                  </a:cubicBezTo>
                  <a:cubicBezTo>
                    <a:pt x="14367" y="2700"/>
                    <a:pt x="14367" y="2700"/>
                    <a:pt x="14466" y="2700"/>
                  </a:cubicBezTo>
                  <a:cubicBezTo>
                    <a:pt x="14466" y="2700"/>
                    <a:pt x="14565" y="2700"/>
                    <a:pt x="14565" y="2700"/>
                  </a:cubicBezTo>
                  <a:cubicBezTo>
                    <a:pt x="14664" y="2700"/>
                    <a:pt x="14664" y="2700"/>
                    <a:pt x="14763" y="2700"/>
                  </a:cubicBezTo>
                  <a:cubicBezTo>
                    <a:pt x="14763" y="2700"/>
                    <a:pt x="14862" y="2700"/>
                    <a:pt x="14862" y="2700"/>
                  </a:cubicBezTo>
                  <a:cubicBezTo>
                    <a:pt x="14862" y="2700"/>
                    <a:pt x="14862" y="2700"/>
                    <a:pt x="14862" y="2700"/>
                  </a:cubicBezTo>
                  <a:cubicBezTo>
                    <a:pt x="14862" y="2700"/>
                    <a:pt x="14862" y="2700"/>
                    <a:pt x="14862" y="2700"/>
                  </a:cubicBezTo>
                  <a:cubicBezTo>
                    <a:pt x="14862" y="5400"/>
                    <a:pt x="14862" y="5400"/>
                    <a:pt x="14862" y="5400"/>
                  </a:cubicBezTo>
                  <a:cubicBezTo>
                    <a:pt x="14862" y="5400"/>
                    <a:pt x="14961" y="5400"/>
                    <a:pt x="14961" y="5400"/>
                  </a:cubicBezTo>
                  <a:cubicBezTo>
                    <a:pt x="14961" y="5400"/>
                    <a:pt x="15061" y="5400"/>
                    <a:pt x="15061" y="5400"/>
                  </a:cubicBezTo>
                  <a:cubicBezTo>
                    <a:pt x="15061" y="2700"/>
                    <a:pt x="14961" y="2700"/>
                    <a:pt x="15061" y="2700"/>
                  </a:cubicBezTo>
                  <a:cubicBezTo>
                    <a:pt x="15061" y="2700"/>
                    <a:pt x="15061" y="2700"/>
                    <a:pt x="15061" y="2700"/>
                  </a:cubicBezTo>
                  <a:cubicBezTo>
                    <a:pt x="15061" y="5400"/>
                    <a:pt x="15061" y="5400"/>
                    <a:pt x="15160" y="5400"/>
                  </a:cubicBezTo>
                  <a:cubicBezTo>
                    <a:pt x="15160" y="5400"/>
                    <a:pt x="15160" y="2700"/>
                    <a:pt x="15160" y="2700"/>
                  </a:cubicBezTo>
                  <a:cubicBezTo>
                    <a:pt x="15160" y="2700"/>
                    <a:pt x="15160" y="2700"/>
                    <a:pt x="15160" y="2700"/>
                  </a:cubicBezTo>
                  <a:cubicBezTo>
                    <a:pt x="15160" y="2700"/>
                    <a:pt x="15160" y="2700"/>
                    <a:pt x="15160" y="2700"/>
                  </a:cubicBezTo>
                  <a:cubicBezTo>
                    <a:pt x="15160" y="2700"/>
                    <a:pt x="15259" y="2700"/>
                    <a:pt x="15259" y="2700"/>
                  </a:cubicBezTo>
                  <a:cubicBezTo>
                    <a:pt x="15259" y="2700"/>
                    <a:pt x="15259" y="5400"/>
                    <a:pt x="15259" y="5400"/>
                  </a:cubicBezTo>
                  <a:cubicBezTo>
                    <a:pt x="15259" y="5400"/>
                    <a:pt x="15259" y="5400"/>
                    <a:pt x="15358" y="5400"/>
                  </a:cubicBezTo>
                  <a:cubicBezTo>
                    <a:pt x="15358" y="8100"/>
                    <a:pt x="15358" y="8100"/>
                    <a:pt x="15457" y="8100"/>
                  </a:cubicBezTo>
                  <a:cubicBezTo>
                    <a:pt x="15358" y="8100"/>
                    <a:pt x="15358" y="8100"/>
                    <a:pt x="15358" y="8100"/>
                  </a:cubicBezTo>
                  <a:cubicBezTo>
                    <a:pt x="15358" y="8100"/>
                    <a:pt x="15358" y="10800"/>
                    <a:pt x="15358" y="10800"/>
                  </a:cubicBezTo>
                  <a:cubicBezTo>
                    <a:pt x="15358" y="10800"/>
                    <a:pt x="15358" y="10800"/>
                    <a:pt x="15358" y="10800"/>
                  </a:cubicBezTo>
                  <a:cubicBezTo>
                    <a:pt x="15358" y="10800"/>
                    <a:pt x="15358" y="10800"/>
                    <a:pt x="15358" y="13500"/>
                  </a:cubicBezTo>
                  <a:cubicBezTo>
                    <a:pt x="15358" y="13500"/>
                    <a:pt x="15358" y="13500"/>
                    <a:pt x="15358" y="13500"/>
                  </a:cubicBezTo>
                  <a:cubicBezTo>
                    <a:pt x="15358" y="10800"/>
                    <a:pt x="15358" y="10800"/>
                    <a:pt x="15358" y="10800"/>
                  </a:cubicBezTo>
                  <a:cubicBezTo>
                    <a:pt x="15358" y="10800"/>
                    <a:pt x="15358" y="10800"/>
                    <a:pt x="15358" y="10800"/>
                  </a:cubicBezTo>
                  <a:cubicBezTo>
                    <a:pt x="15457" y="10800"/>
                    <a:pt x="15457" y="10800"/>
                    <a:pt x="15457" y="10800"/>
                  </a:cubicBezTo>
                  <a:cubicBezTo>
                    <a:pt x="15457" y="10800"/>
                    <a:pt x="15556" y="10800"/>
                    <a:pt x="15556" y="10800"/>
                  </a:cubicBezTo>
                  <a:cubicBezTo>
                    <a:pt x="15556" y="10800"/>
                    <a:pt x="15556" y="10800"/>
                    <a:pt x="15655" y="10800"/>
                  </a:cubicBezTo>
                  <a:cubicBezTo>
                    <a:pt x="15655" y="10800"/>
                    <a:pt x="15655" y="8100"/>
                    <a:pt x="15655" y="8100"/>
                  </a:cubicBezTo>
                  <a:cubicBezTo>
                    <a:pt x="15655" y="8100"/>
                    <a:pt x="15655" y="8100"/>
                    <a:pt x="15655" y="8100"/>
                  </a:cubicBezTo>
                  <a:cubicBezTo>
                    <a:pt x="15655" y="8100"/>
                    <a:pt x="15556" y="8100"/>
                    <a:pt x="15556" y="8100"/>
                  </a:cubicBezTo>
                  <a:cubicBezTo>
                    <a:pt x="15556" y="5400"/>
                    <a:pt x="15556" y="5400"/>
                    <a:pt x="15457" y="5400"/>
                  </a:cubicBezTo>
                  <a:cubicBezTo>
                    <a:pt x="15457" y="5400"/>
                    <a:pt x="15457" y="5400"/>
                    <a:pt x="15457" y="8100"/>
                  </a:cubicBezTo>
                  <a:cubicBezTo>
                    <a:pt x="15457" y="8100"/>
                    <a:pt x="15457" y="8100"/>
                    <a:pt x="15457" y="8100"/>
                  </a:cubicBezTo>
                  <a:cubicBezTo>
                    <a:pt x="15457" y="5400"/>
                    <a:pt x="15457" y="5400"/>
                    <a:pt x="15358" y="5400"/>
                  </a:cubicBezTo>
                  <a:cubicBezTo>
                    <a:pt x="15358" y="5400"/>
                    <a:pt x="15358" y="5400"/>
                    <a:pt x="15358" y="5400"/>
                  </a:cubicBezTo>
                  <a:cubicBezTo>
                    <a:pt x="15358" y="5400"/>
                    <a:pt x="15358" y="5400"/>
                    <a:pt x="15358" y="2700"/>
                  </a:cubicBezTo>
                  <a:cubicBezTo>
                    <a:pt x="15358" y="2700"/>
                    <a:pt x="15358" y="2700"/>
                    <a:pt x="15358" y="2700"/>
                  </a:cubicBezTo>
                  <a:cubicBezTo>
                    <a:pt x="15358" y="2700"/>
                    <a:pt x="15358" y="2700"/>
                    <a:pt x="15358" y="2700"/>
                  </a:cubicBezTo>
                  <a:cubicBezTo>
                    <a:pt x="15457" y="2700"/>
                    <a:pt x="15457" y="2700"/>
                    <a:pt x="15457" y="5400"/>
                  </a:cubicBezTo>
                  <a:cubicBezTo>
                    <a:pt x="15457" y="5400"/>
                    <a:pt x="15457" y="5400"/>
                    <a:pt x="15457" y="5400"/>
                  </a:cubicBezTo>
                  <a:cubicBezTo>
                    <a:pt x="15457" y="2700"/>
                    <a:pt x="15556" y="2700"/>
                    <a:pt x="15556" y="2700"/>
                  </a:cubicBezTo>
                  <a:cubicBezTo>
                    <a:pt x="15655" y="2700"/>
                    <a:pt x="15655" y="2700"/>
                    <a:pt x="15655" y="2700"/>
                  </a:cubicBezTo>
                  <a:cubicBezTo>
                    <a:pt x="15655" y="2700"/>
                    <a:pt x="15754" y="2700"/>
                    <a:pt x="15754" y="2700"/>
                  </a:cubicBezTo>
                  <a:cubicBezTo>
                    <a:pt x="15754" y="5400"/>
                    <a:pt x="15754" y="5400"/>
                    <a:pt x="15754" y="5400"/>
                  </a:cubicBezTo>
                  <a:cubicBezTo>
                    <a:pt x="15754" y="8100"/>
                    <a:pt x="15853" y="8100"/>
                    <a:pt x="15853" y="8100"/>
                  </a:cubicBezTo>
                  <a:cubicBezTo>
                    <a:pt x="15853" y="8100"/>
                    <a:pt x="15853" y="8100"/>
                    <a:pt x="15853" y="8100"/>
                  </a:cubicBezTo>
                  <a:cubicBezTo>
                    <a:pt x="15853" y="8100"/>
                    <a:pt x="15853" y="10800"/>
                    <a:pt x="15853" y="10800"/>
                  </a:cubicBezTo>
                  <a:cubicBezTo>
                    <a:pt x="15853" y="10800"/>
                    <a:pt x="15952" y="10800"/>
                    <a:pt x="15952" y="8100"/>
                  </a:cubicBezTo>
                  <a:cubicBezTo>
                    <a:pt x="15952" y="8100"/>
                    <a:pt x="15952" y="8100"/>
                    <a:pt x="15952" y="8100"/>
                  </a:cubicBezTo>
                  <a:cubicBezTo>
                    <a:pt x="15952" y="8100"/>
                    <a:pt x="15853" y="8100"/>
                    <a:pt x="15853" y="5400"/>
                  </a:cubicBezTo>
                  <a:cubicBezTo>
                    <a:pt x="15853" y="5400"/>
                    <a:pt x="15853" y="5400"/>
                    <a:pt x="15853" y="5400"/>
                  </a:cubicBezTo>
                  <a:cubicBezTo>
                    <a:pt x="15853" y="2700"/>
                    <a:pt x="15853" y="2700"/>
                    <a:pt x="15853" y="2700"/>
                  </a:cubicBezTo>
                  <a:cubicBezTo>
                    <a:pt x="15853" y="2700"/>
                    <a:pt x="15853" y="2700"/>
                    <a:pt x="15853" y="2700"/>
                  </a:cubicBezTo>
                  <a:cubicBezTo>
                    <a:pt x="15853" y="2700"/>
                    <a:pt x="15952" y="2700"/>
                    <a:pt x="15952" y="2700"/>
                  </a:cubicBezTo>
                  <a:cubicBezTo>
                    <a:pt x="15952" y="2700"/>
                    <a:pt x="15952" y="2700"/>
                    <a:pt x="15952" y="5400"/>
                  </a:cubicBezTo>
                  <a:cubicBezTo>
                    <a:pt x="15952" y="5400"/>
                    <a:pt x="15952" y="5400"/>
                    <a:pt x="15952" y="5400"/>
                  </a:cubicBezTo>
                  <a:cubicBezTo>
                    <a:pt x="15952" y="5400"/>
                    <a:pt x="16051" y="5400"/>
                    <a:pt x="16051" y="5400"/>
                  </a:cubicBezTo>
                  <a:cubicBezTo>
                    <a:pt x="16051" y="5400"/>
                    <a:pt x="16051" y="5400"/>
                    <a:pt x="16051" y="5400"/>
                  </a:cubicBezTo>
                  <a:cubicBezTo>
                    <a:pt x="16051" y="2700"/>
                    <a:pt x="16051" y="2700"/>
                    <a:pt x="16051" y="2700"/>
                  </a:cubicBezTo>
                  <a:cubicBezTo>
                    <a:pt x="16150" y="2700"/>
                    <a:pt x="16150" y="2700"/>
                    <a:pt x="16150" y="2700"/>
                  </a:cubicBezTo>
                  <a:cubicBezTo>
                    <a:pt x="16250" y="2700"/>
                    <a:pt x="16250" y="5400"/>
                    <a:pt x="16250" y="5400"/>
                  </a:cubicBezTo>
                  <a:cubicBezTo>
                    <a:pt x="16250" y="5400"/>
                    <a:pt x="16250" y="5400"/>
                    <a:pt x="16250" y="5400"/>
                  </a:cubicBezTo>
                  <a:cubicBezTo>
                    <a:pt x="16250" y="5400"/>
                    <a:pt x="16349" y="5400"/>
                    <a:pt x="16349" y="2700"/>
                  </a:cubicBezTo>
                  <a:cubicBezTo>
                    <a:pt x="16349" y="2700"/>
                    <a:pt x="16349" y="2700"/>
                    <a:pt x="16448" y="2700"/>
                  </a:cubicBezTo>
                  <a:cubicBezTo>
                    <a:pt x="16448" y="2700"/>
                    <a:pt x="16547" y="2700"/>
                    <a:pt x="16547" y="2700"/>
                  </a:cubicBezTo>
                  <a:cubicBezTo>
                    <a:pt x="16547" y="2700"/>
                    <a:pt x="16646" y="2700"/>
                    <a:pt x="16646" y="2700"/>
                  </a:cubicBezTo>
                  <a:cubicBezTo>
                    <a:pt x="16646" y="2700"/>
                    <a:pt x="16745" y="2700"/>
                    <a:pt x="16745" y="0"/>
                  </a:cubicBezTo>
                  <a:cubicBezTo>
                    <a:pt x="16745" y="0"/>
                    <a:pt x="16844" y="2700"/>
                    <a:pt x="16844" y="2700"/>
                  </a:cubicBezTo>
                  <a:cubicBezTo>
                    <a:pt x="16844" y="2700"/>
                    <a:pt x="16943" y="2700"/>
                    <a:pt x="16943" y="0"/>
                  </a:cubicBezTo>
                  <a:cubicBezTo>
                    <a:pt x="16943" y="2700"/>
                    <a:pt x="16943" y="2700"/>
                    <a:pt x="17042" y="2700"/>
                  </a:cubicBezTo>
                  <a:cubicBezTo>
                    <a:pt x="17042" y="2700"/>
                    <a:pt x="17042" y="2700"/>
                    <a:pt x="17042" y="2700"/>
                  </a:cubicBezTo>
                  <a:cubicBezTo>
                    <a:pt x="17141" y="2700"/>
                    <a:pt x="17141" y="2700"/>
                    <a:pt x="17141" y="0"/>
                  </a:cubicBezTo>
                  <a:cubicBezTo>
                    <a:pt x="17141" y="2700"/>
                    <a:pt x="17141" y="2700"/>
                    <a:pt x="17240" y="2700"/>
                  </a:cubicBezTo>
                  <a:cubicBezTo>
                    <a:pt x="17240" y="2700"/>
                    <a:pt x="17240" y="2700"/>
                    <a:pt x="17240" y="2700"/>
                  </a:cubicBezTo>
                  <a:cubicBezTo>
                    <a:pt x="17240" y="2700"/>
                    <a:pt x="17240" y="5400"/>
                    <a:pt x="17240" y="5400"/>
                  </a:cubicBezTo>
                  <a:cubicBezTo>
                    <a:pt x="17240" y="5400"/>
                    <a:pt x="17339" y="5400"/>
                    <a:pt x="17339" y="5400"/>
                  </a:cubicBezTo>
                  <a:cubicBezTo>
                    <a:pt x="17339" y="5400"/>
                    <a:pt x="17439" y="5400"/>
                    <a:pt x="17339" y="2700"/>
                  </a:cubicBezTo>
                  <a:cubicBezTo>
                    <a:pt x="17339" y="2700"/>
                    <a:pt x="17339" y="2700"/>
                    <a:pt x="17339" y="2700"/>
                  </a:cubicBezTo>
                  <a:cubicBezTo>
                    <a:pt x="17538" y="0"/>
                    <a:pt x="17637" y="0"/>
                    <a:pt x="17736" y="2700"/>
                  </a:cubicBezTo>
                  <a:cubicBezTo>
                    <a:pt x="17736" y="2700"/>
                    <a:pt x="17736" y="2700"/>
                    <a:pt x="17736" y="5400"/>
                  </a:cubicBezTo>
                  <a:cubicBezTo>
                    <a:pt x="17736" y="5400"/>
                    <a:pt x="17736" y="5400"/>
                    <a:pt x="17637" y="5400"/>
                  </a:cubicBezTo>
                  <a:cubicBezTo>
                    <a:pt x="17637" y="5400"/>
                    <a:pt x="17538" y="5400"/>
                    <a:pt x="17538" y="2700"/>
                  </a:cubicBezTo>
                  <a:cubicBezTo>
                    <a:pt x="17538" y="2700"/>
                    <a:pt x="17439" y="2700"/>
                    <a:pt x="17439" y="5400"/>
                  </a:cubicBezTo>
                  <a:cubicBezTo>
                    <a:pt x="17439" y="5400"/>
                    <a:pt x="17439" y="5400"/>
                    <a:pt x="17439" y="5400"/>
                  </a:cubicBezTo>
                  <a:cubicBezTo>
                    <a:pt x="17439" y="8100"/>
                    <a:pt x="17439" y="8100"/>
                    <a:pt x="17439" y="8100"/>
                  </a:cubicBezTo>
                  <a:cubicBezTo>
                    <a:pt x="17439" y="8100"/>
                    <a:pt x="17439" y="8100"/>
                    <a:pt x="17439" y="8100"/>
                  </a:cubicBezTo>
                  <a:cubicBezTo>
                    <a:pt x="17538" y="8100"/>
                    <a:pt x="17538" y="8100"/>
                    <a:pt x="17439" y="10800"/>
                  </a:cubicBezTo>
                  <a:cubicBezTo>
                    <a:pt x="17439" y="10800"/>
                    <a:pt x="17439" y="10800"/>
                    <a:pt x="17439" y="10800"/>
                  </a:cubicBezTo>
                  <a:cubicBezTo>
                    <a:pt x="17439" y="10800"/>
                    <a:pt x="17439" y="10800"/>
                    <a:pt x="17439" y="10800"/>
                  </a:cubicBezTo>
                  <a:cubicBezTo>
                    <a:pt x="17538" y="10800"/>
                    <a:pt x="17538" y="10800"/>
                    <a:pt x="17538" y="10800"/>
                  </a:cubicBezTo>
                  <a:cubicBezTo>
                    <a:pt x="17538" y="10800"/>
                    <a:pt x="17538" y="10800"/>
                    <a:pt x="17637" y="10800"/>
                  </a:cubicBezTo>
                  <a:cubicBezTo>
                    <a:pt x="17637" y="10800"/>
                    <a:pt x="17637" y="10800"/>
                    <a:pt x="17637" y="10800"/>
                  </a:cubicBezTo>
                  <a:cubicBezTo>
                    <a:pt x="17637" y="10800"/>
                    <a:pt x="17736" y="10800"/>
                    <a:pt x="17736" y="10800"/>
                  </a:cubicBezTo>
                  <a:cubicBezTo>
                    <a:pt x="17736" y="10800"/>
                    <a:pt x="17736" y="8100"/>
                    <a:pt x="17736" y="8100"/>
                  </a:cubicBezTo>
                  <a:cubicBezTo>
                    <a:pt x="17736" y="8100"/>
                    <a:pt x="17736" y="5400"/>
                    <a:pt x="17736" y="5400"/>
                  </a:cubicBezTo>
                  <a:cubicBezTo>
                    <a:pt x="17835" y="5400"/>
                    <a:pt x="17835" y="5400"/>
                    <a:pt x="17835" y="5400"/>
                  </a:cubicBezTo>
                  <a:cubicBezTo>
                    <a:pt x="17934" y="5400"/>
                    <a:pt x="17934" y="5400"/>
                    <a:pt x="17934" y="5400"/>
                  </a:cubicBezTo>
                  <a:cubicBezTo>
                    <a:pt x="17934" y="5400"/>
                    <a:pt x="17934" y="5400"/>
                    <a:pt x="17934" y="5400"/>
                  </a:cubicBezTo>
                  <a:cubicBezTo>
                    <a:pt x="17934" y="5400"/>
                    <a:pt x="17835" y="2700"/>
                    <a:pt x="17835" y="2700"/>
                  </a:cubicBezTo>
                  <a:cubicBezTo>
                    <a:pt x="17835" y="2700"/>
                    <a:pt x="17835" y="2700"/>
                    <a:pt x="17736" y="2700"/>
                  </a:cubicBezTo>
                  <a:cubicBezTo>
                    <a:pt x="17736" y="2700"/>
                    <a:pt x="17835" y="0"/>
                    <a:pt x="17835" y="0"/>
                  </a:cubicBezTo>
                  <a:cubicBezTo>
                    <a:pt x="17835" y="0"/>
                    <a:pt x="17934" y="2700"/>
                    <a:pt x="17934" y="2700"/>
                  </a:cubicBezTo>
                  <a:cubicBezTo>
                    <a:pt x="17934" y="2700"/>
                    <a:pt x="18033" y="0"/>
                    <a:pt x="18033" y="0"/>
                  </a:cubicBezTo>
                  <a:cubicBezTo>
                    <a:pt x="18033" y="0"/>
                    <a:pt x="18132" y="0"/>
                    <a:pt x="18132" y="0"/>
                  </a:cubicBezTo>
                  <a:cubicBezTo>
                    <a:pt x="18132" y="2700"/>
                    <a:pt x="18231" y="2700"/>
                    <a:pt x="18231" y="0"/>
                  </a:cubicBezTo>
                  <a:cubicBezTo>
                    <a:pt x="18330" y="0"/>
                    <a:pt x="18330" y="0"/>
                    <a:pt x="18429" y="2700"/>
                  </a:cubicBezTo>
                  <a:cubicBezTo>
                    <a:pt x="18429" y="2700"/>
                    <a:pt x="18429" y="2700"/>
                    <a:pt x="18429" y="5400"/>
                  </a:cubicBezTo>
                  <a:cubicBezTo>
                    <a:pt x="18429" y="5400"/>
                    <a:pt x="18429" y="5400"/>
                    <a:pt x="18429" y="5400"/>
                  </a:cubicBezTo>
                  <a:cubicBezTo>
                    <a:pt x="18528" y="5400"/>
                    <a:pt x="18528" y="5400"/>
                    <a:pt x="18528" y="5400"/>
                  </a:cubicBezTo>
                  <a:cubicBezTo>
                    <a:pt x="18528" y="2700"/>
                    <a:pt x="18628" y="2700"/>
                    <a:pt x="18628" y="2700"/>
                  </a:cubicBezTo>
                  <a:cubicBezTo>
                    <a:pt x="18727" y="2700"/>
                    <a:pt x="18826" y="2700"/>
                    <a:pt x="18925" y="2700"/>
                  </a:cubicBezTo>
                  <a:cubicBezTo>
                    <a:pt x="18925" y="2700"/>
                    <a:pt x="18925" y="2700"/>
                    <a:pt x="19024" y="5400"/>
                  </a:cubicBezTo>
                  <a:cubicBezTo>
                    <a:pt x="19024" y="5400"/>
                    <a:pt x="19024" y="5400"/>
                    <a:pt x="19024" y="5400"/>
                  </a:cubicBezTo>
                  <a:cubicBezTo>
                    <a:pt x="19123" y="5400"/>
                    <a:pt x="19123" y="5400"/>
                    <a:pt x="19123" y="5400"/>
                  </a:cubicBezTo>
                  <a:cubicBezTo>
                    <a:pt x="19123" y="2700"/>
                    <a:pt x="19024" y="2700"/>
                    <a:pt x="19024" y="2700"/>
                  </a:cubicBezTo>
                  <a:cubicBezTo>
                    <a:pt x="19024" y="2700"/>
                    <a:pt x="19024" y="2700"/>
                    <a:pt x="19024" y="0"/>
                  </a:cubicBezTo>
                  <a:cubicBezTo>
                    <a:pt x="19024" y="0"/>
                    <a:pt x="19024" y="0"/>
                    <a:pt x="19024" y="0"/>
                  </a:cubicBezTo>
                  <a:cubicBezTo>
                    <a:pt x="19123" y="0"/>
                    <a:pt x="19123" y="2700"/>
                    <a:pt x="19123" y="0"/>
                  </a:cubicBezTo>
                  <a:cubicBezTo>
                    <a:pt x="19222" y="0"/>
                    <a:pt x="19222" y="0"/>
                    <a:pt x="19321" y="0"/>
                  </a:cubicBezTo>
                  <a:cubicBezTo>
                    <a:pt x="19321" y="0"/>
                    <a:pt x="19321" y="2700"/>
                    <a:pt x="19321" y="2700"/>
                  </a:cubicBezTo>
                  <a:cubicBezTo>
                    <a:pt x="19321" y="2700"/>
                    <a:pt x="19321" y="2700"/>
                    <a:pt x="19321" y="2700"/>
                  </a:cubicBezTo>
                  <a:cubicBezTo>
                    <a:pt x="19321" y="2700"/>
                    <a:pt x="19420" y="2700"/>
                    <a:pt x="19420" y="2700"/>
                  </a:cubicBezTo>
                  <a:cubicBezTo>
                    <a:pt x="19420" y="2700"/>
                    <a:pt x="19519" y="2700"/>
                    <a:pt x="19519" y="2700"/>
                  </a:cubicBezTo>
                  <a:cubicBezTo>
                    <a:pt x="19618" y="2700"/>
                    <a:pt x="19618" y="2700"/>
                    <a:pt x="19717" y="2700"/>
                  </a:cubicBezTo>
                  <a:cubicBezTo>
                    <a:pt x="19717" y="2700"/>
                    <a:pt x="19717" y="2700"/>
                    <a:pt x="19717" y="2700"/>
                  </a:cubicBezTo>
                  <a:cubicBezTo>
                    <a:pt x="19717" y="2700"/>
                    <a:pt x="19717" y="2700"/>
                    <a:pt x="19717" y="2700"/>
                  </a:cubicBezTo>
                  <a:cubicBezTo>
                    <a:pt x="19717" y="2700"/>
                    <a:pt x="19717" y="2700"/>
                    <a:pt x="19717" y="2700"/>
                  </a:cubicBezTo>
                  <a:cubicBezTo>
                    <a:pt x="19717" y="2700"/>
                    <a:pt x="19717" y="2700"/>
                    <a:pt x="19717" y="2700"/>
                  </a:cubicBezTo>
                  <a:cubicBezTo>
                    <a:pt x="19717" y="2700"/>
                    <a:pt x="19717" y="0"/>
                    <a:pt x="19717" y="0"/>
                  </a:cubicBezTo>
                  <a:cubicBezTo>
                    <a:pt x="19817" y="2700"/>
                    <a:pt x="19817" y="0"/>
                    <a:pt x="19916" y="0"/>
                  </a:cubicBezTo>
                  <a:cubicBezTo>
                    <a:pt x="19916" y="2700"/>
                    <a:pt x="19916" y="2700"/>
                    <a:pt x="19916" y="5400"/>
                  </a:cubicBezTo>
                  <a:cubicBezTo>
                    <a:pt x="19916" y="5400"/>
                    <a:pt x="19916" y="5400"/>
                    <a:pt x="19916" y="5400"/>
                  </a:cubicBezTo>
                  <a:cubicBezTo>
                    <a:pt x="20015" y="5400"/>
                    <a:pt x="20015" y="5400"/>
                    <a:pt x="20114" y="5400"/>
                  </a:cubicBezTo>
                  <a:cubicBezTo>
                    <a:pt x="20114" y="5400"/>
                    <a:pt x="20015" y="5400"/>
                    <a:pt x="20015" y="5400"/>
                  </a:cubicBezTo>
                  <a:cubicBezTo>
                    <a:pt x="20015" y="2700"/>
                    <a:pt x="20015" y="2700"/>
                    <a:pt x="20015" y="0"/>
                  </a:cubicBezTo>
                  <a:cubicBezTo>
                    <a:pt x="20015" y="0"/>
                    <a:pt x="20114" y="0"/>
                    <a:pt x="20114" y="0"/>
                  </a:cubicBezTo>
                  <a:cubicBezTo>
                    <a:pt x="20114" y="0"/>
                    <a:pt x="20114" y="0"/>
                    <a:pt x="20114" y="0"/>
                  </a:cubicBezTo>
                  <a:cubicBezTo>
                    <a:pt x="20114" y="2700"/>
                    <a:pt x="20114" y="2700"/>
                    <a:pt x="20114" y="2700"/>
                  </a:cubicBezTo>
                  <a:cubicBezTo>
                    <a:pt x="20114" y="2700"/>
                    <a:pt x="20114" y="2700"/>
                    <a:pt x="20213" y="2700"/>
                  </a:cubicBezTo>
                  <a:cubicBezTo>
                    <a:pt x="20213" y="2700"/>
                    <a:pt x="20213" y="0"/>
                    <a:pt x="20213" y="0"/>
                  </a:cubicBezTo>
                  <a:cubicBezTo>
                    <a:pt x="20312" y="2700"/>
                    <a:pt x="20312" y="2700"/>
                    <a:pt x="20312" y="2700"/>
                  </a:cubicBezTo>
                  <a:cubicBezTo>
                    <a:pt x="20312" y="2700"/>
                    <a:pt x="20411" y="2700"/>
                    <a:pt x="20411" y="2700"/>
                  </a:cubicBezTo>
                  <a:cubicBezTo>
                    <a:pt x="20411" y="2700"/>
                    <a:pt x="20411" y="2700"/>
                    <a:pt x="20411" y="2700"/>
                  </a:cubicBezTo>
                  <a:cubicBezTo>
                    <a:pt x="20510" y="0"/>
                    <a:pt x="20510" y="0"/>
                    <a:pt x="20609" y="0"/>
                  </a:cubicBezTo>
                  <a:cubicBezTo>
                    <a:pt x="20609" y="0"/>
                    <a:pt x="20609" y="0"/>
                    <a:pt x="20609" y="2700"/>
                  </a:cubicBezTo>
                  <a:cubicBezTo>
                    <a:pt x="20609" y="2700"/>
                    <a:pt x="20708" y="5400"/>
                    <a:pt x="20708" y="5400"/>
                  </a:cubicBezTo>
                  <a:cubicBezTo>
                    <a:pt x="20609" y="5400"/>
                    <a:pt x="20609" y="5400"/>
                    <a:pt x="20609" y="5400"/>
                  </a:cubicBezTo>
                  <a:cubicBezTo>
                    <a:pt x="20609" y="5400"/>
                    <a:pt x="20609" y="5400"/>
                    <a:pt x="20609" y="5400"/>
                  </a:cubicBezTo>
                  <a:cubicBezTo>
                    <a:pt x="20609" y="5400"/>
                    <a:pt x="20609" y="5400"/>
                    <a:pt x="20609" y="5400"/>
                  </a:cubicBezTo>
                  <a:cubicBezTo>
                    <a:pt x="20609" y="5400"/>
                    <a:pt x="20609" y="5400"/>
                    <a:pt x="20609" y="5400"/>
                  </a:cubicBezTo>
                  <a:cubicBezTo>
                    <a:pt x="20609" y="5400"/>
                    <a:pt x="20609" y="5400"/>
                    <a:pt x="20609" y="5400"/>
                  </a:cubicBezTo>
                  <a:cubicBezTo>
                    <a:pt x="20609" y="5400"/>
                    <a:pt x="20708" y="5400"/>
                    <a:pt x="20708" y="5400"/>
                  </a:cubicBezTo>
                  <a:cubicBezTo>
                    <a:pt x="20708" y="5400"/>
                    <a:pt x="20708" y="8100"/>
                    <a:pt x="20708" y="8100"/>
                  </a:cubicBezTo>
                  <a:cubicBezTo>
                    <a:pt x="20708" y="8100"/>
                    <a:pt x="20708" y="8100"/>
                    <a:pt x="20708" y="8100"/>
                  </a:cubicBezTo>
                  <a:cubicBezTo>
                    <a:pt x="20807" y="8100"/>
                    <a:pt x="20807" y="8100"/>
                    <a:pt x="20807" y="5400"/>
                  </a:cubicBezTo>
                  <a:cubicBezTo>
                    <a:pt x="20807" y="5400"/>
                    <a:pt x="20906" y="5400"/>
                    <a:pt x="20906" y="5400"/>
                  </a:cubicBezTo>
                  <a:cubicBezTo>
                    <a:pt x="20906" y="5400"/>
                    <a:pt x="20906" y="5400"/>
                    <a:pt x="20906" y="5400"/>
                  </a:cubicBezTo>
                  <a:cubicBezTo>
                    <a:pt x="20906" y="5400"/>
                    <a:pt x="20906" y="5400"/>
                    <a:pt x="20906" y="5400"/>
                  </a:cubicBezTo>
                  <a:cubicBezTo>
                    <a:pt x="20906" y="5400"/>
                    <a:pt x="20906" y="5400"/>
                    <a:pt x="20906" y="5400"/>
                  </a:cubicBezTo>
                  <a:cubicBezTo>
                    <a:pt x="20906" y="2700"/>
                    <a:pt x="20906" y="2700"/>
                    <a:pt x="20807" y="2700"/>
                  </a:cubicBezTo>
                  <a:cubicBezTo>
                    <a:pt x="20807" y="2700"/>
                    <a:pt x="20807" y="2700"/>
                    <a:pt x="20708" y="2700"/>
                  </a:cubicBezTo>
                  <a:cubicBezTo>
                    <a:pt x="20708" y="2700"/>
                    <a:pt x="20708" y="2700"/>
                    <a:pt x="20708" y="2700"/>
                  </a:cubicBezTo>
                  <a:cubicBezTo>
                    <a:pt x="20708" y="2700"/>
                    <a:pt x="20708" y="2700"/>
                    <a:pt x="20708" y="2700"/>
                  </a:cubicBezTo>
                  <a:cubicBezTo>
                    <a:pt x="20708" y="2700"/>
                    <a:pt x="20807" y="0"/>
                    <a:pt x="20807" y="0"/>
                  </a:cubicBezTo>
                  <a:cubicBezTo>
                    <a:pt x="20906" y="0"/>
                    <a:pt x="20906" y="0"/>
                    <a:pt x="21006" y="0"/>
                  </a:cubicBezTo>
                  <a:cubicBezTo>
                    <a:pt x="21006" y="0"/>
                    <a:pt x="21105" y="0"/>
                    <a:pt x="21105" y="0"/>
                  </a:cubicBezTo>
                  <a:cubicBezTo>
                    <a:pt x="21105" y="0"/>
                    <a:pt x="21105" y="2700"/>
                    <a:pt x="21105" y="2700"/>
                  </a:cubicBezTo>
                  <a:cubicBezTo>
                    <a:pt x="21105" y="2700"/>
                    <a:pt x="21105" y="2700"/>
                    <a:pt x="21105" y="2700"/>
                  </a:cubicBezTo>
                  <a:cubicBezTo>
                    <a:pt x="21105" y="2700"/>
                    <a:pt x="21105" y="2700"/>
                    <a:pt x="21006" y="2700"/>
                  </a:cubicBezTo>
                  <a:cubicBezTo>
                    <a:pt x="21006" y="5400"/>
                    <a:pt x="21006" y="5400"/>
                    <a:pt x="21006" y="5400"/>
                  </a:cubicBezTo>
                  <a:cubicBezTo>
                    <a:pt x="21006" y="5400"/>
                    <a:pt x="21006" y="5400"/>
                    <a:pt x="21105" y="5400"/>
                  </a:cubicBezTo>
                  <a:cubicBezTo>
                    <a:pt x="21105" y="5400"/>
                    <a:pt x="21105" y="5400"/>
                    <a:pt x="21105" y="5400"/>
                  </a:cubicBezTo>
                  <a:cubicBezTo>
                    <a:pt x="21105" y="5400"/>
                    <a:pt x="21105" y="5400"/>
                    <a:pt x="21204" y="5400"/>
                  </a:cubicBezTo>
                  <a:cubicBezTo>
                    <a:pt x="21204" y="8100"/>
                    <a:pt x="21204" y="8100"/>
                    <a:pt x="21204" y="8100"/>
                  </a:cubicBezTo>
                  <a:cubicBezTo>
                    <a:pt x="21303" y="8100"/>
                    <a:pt x="21303" y="8100"/>
                    <a:pt x="21402" y="8100"/>
                  </a:cubicBezTo>
                  <a:cubicBezTo>
                    <a:pt x="21402" y="8100"/>
                    <a:pt x="21402" y="8100"/>
                    <a:pt x="21402" y="8100"/>
                  </a:cubicBezTo>
                  <a:cubicBezTo>
                    <a:pt x="21402" y="8100"/>
                    <a:pt x="21501" y="8100"/>
                    <a:pt x="21501" y="8100"/>
                  </a:cubicBezTo>
                  <a:cubicBezTo>
                    <a:pt x="21501" y="8100"/>
                    <a:pt x="21501" y="8100"/>
                    <a:pt x="21501" y="8100"/>
                  </a:cubicBezTo>
                  <a:cubicBezTo>
                    <a:pt x="21501" y="8100"/>
                    <a:pt x="21501" y="10800"/>
                    <a:pt x="21501" y="10800"/>
                  </a:cubicBezTo>
                  <a:cubicBezTo>
                    <a:pt x="21600" y="10800"/>
                    <a:pt x="21600" y="10800"/>
                    <a:pt x="21600" y="13500"/>
                  </a:cubicBezTo>
                  <a:cubicBezTo>
                    <a:pt x="21600" y="10800"/>
                    <a:pt x="21600" y="10800"/>
                    <a:pt x="21600" y="10800"/>
                  </a:cubicBezTo>
                  <a:cubicBezTo>
                    <a:pt x="21600" y="10800"/>
                    <a:pt x="21600" y="13500"/>
                    <a:pt x="21501" y="10800"/>
                  </a:cubicBezTo>
                  <a:cubicBezTo>
                    <a:pt x="21501" y="10800"/>
                    <a:pt x="21501" y="10800"/>
                    <a:pt x="21501" y="10800"/>
                  </a:cubicBezTo>
                  <a:cubicBezTo>
                    <a:pt x="21501" y="10800"/>
                    <a:pt x="21501" y="10800"/>
                    <a:pt x="21501" y="10800"/>
                  </a:cubicBezTo>
                  <a:cubicBezTo>
                    <a:pt x="21501" y="13500"/>
                    <a:pt x="21501" y="13500"/>
                    <a:pt x="21501" y="13500"/>
                  </a:cubicBezTo>
                  <a:cubicBezTo>
                    <a:pt x="21501" y="13500"/>
                    <a:pt x="21501" y="13500"/>
                    <a:pt x="21501" y="16200"/>
                  </a:cubicBezTo>
                  <a:cubicBezTo>
                    <a:pt x="21501" y="16200"/>
                    <a:pt x="21501" y="16200"/>
                    <a:pt x="21501" y="16200"/>
                  </a:cubicBezTo>
                  <a:cubicBezTo>
                    <a:pt x="21501" y="18900"/>
                    <a:pt x="21402" y="18900"/>
                    <a:pt x="21402" y="18900"/>
                  </a:cubicBezTo>
                  <a:cubicBezTo>
                    <a:pt x="21402" y="18900"/>
                    <a:pt x="21402" y="18900"/>
                    <a:pt x="21303" y="18900"/>
                  </a:cubicBezTo>
                  <a:cubicBezTo>
                    <a:pt x="21303" y="16200"/>
                    <a:pt x="21204" y="16200"/>
                    <a:pt x="21105" y="18900"/>
                  </a:cubicBezTo>
                  <a:cubicBezTo>
                    <a:pt x="21105" y="18900"/>
                    <a:pt x="21105" y="18900"/>
                    <a:pt x="21006" y="18900"/>
                  </a:cubicBezTo>
                  <a:cubicBezTo>
                    <a:pt x="21006" y="18900"/>
                    <a:pt x="20906" y="18900"/>
                    <a:pt x="20906" y="16200"/>
                  </a:cubicBezTo>
                  <a:cubicBezTo>
                    <a:pt x="20807" y="16200"/>
                    <a:pt x="20807" y="16200"/>
                    <a:pt x="20708" y="16200"/>
                  </a:cubicBezTo>
                  <a:cubicBezTo>
                    <a:pt x="20708" y="16200"/>
                    <a:pt x="20708" y="16200"/>
                    <a:pt x="20708" y="16200"/>
                  </a:cubicBezTo>
                  <a:cubicBezTo>
                    <a:pt x="20708" y="16200"/>
                    <a:pt x="20609" y="16200"/>
                    <a:pt x="20609" y="16200"/>
                  </a:cubicBezTo>
                  <a:cubicBezTo>
                    <a:pt x="20609" y="16200"/>
                    <a:pt x="20609" y="13500"/>
                    <a:pt x="20708" y="13500"/>
                  </a:cubicBezTo>
                  <a:cubicBezTo>
                    <a:pt x="20708" y="13500"/>
                    <a:pt x="20708" y="13500"/>
                    <a:pt x="20708" y="10800"/>
                  </a:cubicBezTo>
                  <a:cubicBezTo>
                    <a:pt x="20807" y="10800"/>
                    <a:pt x="20708" y="10800"/>
                    <a:pt x="20708" y="10800"/>
                  </a:cubicBezTo>
                  <a:cubicBezTo>
                    <a:pt x="20708" y="10800"/>
                    <a:pt x="20609" y="10800"/>
                    <a:pt x="20510" y="10800"/>
                  </a:cubicBezTo>
                  <a:cubicBezTo>
                    <a:pt x="20609" y="10800"/>
                    <a:pt x="20609" y="10800"/>
                    <a:pt x="20609" y="13500"/>
                  </a:cubicBezTo>
                  <a:cubicBezTo>
                    <a:pt x="20609" y="13500"/>
                    <a:pt x="20609" y="13500"/>
                    <a:pt x="20609" y="13500"/>
                  </a:cubicBezTo>
                  <a:cubicBezTo>
                    <a:pt x="20609" y="13500"/>
                    <a:pt x="20609" y="13500"/>
                    <a:pt x="20609" y="13500"/>
                  </a:cubicBezTo>
                  <a:cubicBezTo>
                    <a:pt x="20609" y="13500"/>
                    <a:pt x="20609" y="16200"/>
                    <a:pt x="20609" y="16200"/>
                  </a:cubicBezTo>
                  <a:cubicBezTo>
                    <a:pt x="20510" y="16200"/>
                    <a:pt x="20411" y="16200"/>
                    <a:pt x="20411" y="16200"/>
                  </a:cubicBezTo>
                  <a:cubicBezTo>
                    <a:pt x="20411" y="13500"/>
                    <a:pt x="20411" y="13500"/>
                    <a:pt x="20312" y="13500"/>
                  </a:cubicBezTo>
                  <a:cubicBezTo>
                    <a:pt x="20312" y="13500"/>
                    <a:pt x="20312" y="13500"/>
                    <a:pt x="20312" y="13500"/>
                  </a:cubicBezTo>
                  <a:cubicBezTo>
                    <a:pt x="20312" y="16200"/>
                    <a:pt x="20312" y="16200"/>
                    <a:pt x="20312" y="16200"/>
                  </a:cubicBezTo>
                  <a:cubicBezTo>
                    <a:pt x="20213" y="13500"/>
                    <a:pt x="20213" y="13500"/>
                    <a:pt x="20213" y="13500"/>
                  </a:cubicBezTo>
                  <a:cubicBezTo>
                    <a:pt x="20114" y="13500"/>
                    <a:pt x="20114" y="13500"/>
                    <a:pt x="20114" y="13500"/>
                  </a:cubicBezTo>
                  <a:cubicBezTo>
                    <a:pt x="20114" y="13500"/>
                    <a:pt x="20114" y="13500"/>
                    <a:pt x="20114" y="13500"/>
                  </a:cubicBezTo>
                  <a:cubicBezTo>
                    <a:pt x="20114" y="13500"/>
                    <a:pt x="20114" y="13500"/>
                    <a:pt x="20114" y="13500"/>
                  </a:cubicBezTo>
                  <a:cubicBezTo>
                    <a:pt x="20114" y="13500"/>
                    <a:pt x="20114" y="13500"/>
                    <a:pt x="20114" y="13500"/>
                  </a:cubicBezTo>
                  <a:cubicBezTo>
                    <a:pt x="20114" y="13500"/>
                    <a:pt x="20114" y="13500"/>
                    <a:pt x="20114" y="13500"/>
                  </a:cubicBezTo>
                  <a:cubicBezTo>
                    <a:pt x="20114" y="16200"/>
                    <a:pt x="20114" y="16200"/>
                    <a:pt x="20114" y="18900"/>
                  </a:cubicBezTo>
                  <a:cubicBezTo>
                    <a:pt x="20114" y="18900"/>
                    <a:pt x="20114" y="18900"/>
                    <a:pt x="20114" y="18900"/>
                  </a:cubicBezTo>
                  <a:cubicBezTo>
                    <a:pt x="20015" y="16200"/>
                    <a:pt x="20015" y="18900"/>
                    <a:pt x="19916" y="18900"/>
                  </a:cubicBezTo>
                  <a:cubicBezTo>
                    <a:pt x="19817" y="18900"/>
                    <a:pt x="19817" y="18900"/>
                    <a:pt x="19817" y="16200"/>
                  </a:cubicBezTo>
                  <a:cubicBezTo>
                    <a:pt x="19817" y="16200"/>
                    <a:pt x="19717" y="16200"/>
                    <a:pt x="19717" y="16200"/>
                  </a:cubicBezTo>
                  <a:cubicBezTo>
                    <a:pt x="19717" y="16200"/>
                    <a:pt x="19717" y="16200"/>
                    <a:pt x="19717" y="16200"/>
                  </a:cubicBezTo>
                  <a:cubicBezTo>
                    <a:pt x="19618" y="16200"/>
                    <a:pt x="19618" y="18900"/>
                    <a:pt x="19618" y="16200"/>
                  </a:cubicBezTo>
                  <a:cubicBezTo>
                    <a:pt x="19519" y="16200"/>
                    <a:pt x="19519" y="16200"/>
                    <a:pt x="19420" y="13500"/>
                  </a:cubicBezTo>
                  <a:cubicBezTo>
                    <a:pt x="19420" y="13500"/>
                    <a:pt x="19420" y="13500"/>
                    <a:pt x="19420" y="13500"/>
                  </a:cubicBezTo>
                  <a:cubicBezTo>
                    <a:pt x="19420" y="13500"/>
                    <a:pt x="19420" y="13500"/>
                    <a:pt x="19420" y="13500"/>
                  </a:cubicBezTo>
                  <a:cubicBezTo>
                    <a:pt x="19321" y="13500"/>
                    <a:pt x="19321" y="13500"/>
                    <a:pt x="19321" y="13500"/>
                  </a:cubicBezTo>
                  <a:cubicBezTo>
                    <a:pt x="19222" y="10800"/>
                    <a:pt x="19222" y="10800"/>
                    <a:pt x="19222" y="10800"/>
                  </a:cubicBezTo>
                  <a:cubicBezTo>
                    <a:pt x="19222" y="10800"/>
                    <a:pt x="19222" y="8100"/>
                    <a:pt x="19222" y="8100"/>
                  </a:cubicBezTo>
                  <a:cubicBezTo>
                    <a:pt x="19222" y="8100"/>
                    <a:pt x="19123" y="8100"/>
                    <a:pt x="19123" y="8100"/>
                  </a:cubicBezTo>
                  <a:cubicBezTo>
                    <a:pt x="19123" y="10800"/>
                    <a:pt x="19123" y="10800"/>
                    <a:pt x="19123" y="10800"/>
                  </a:cubicBezTo>
                  <a:cubicBezTo>
                    <a:pt x="19024" y="10800"/>
                    <a:pt x="19024" y="13500"/>
                    <a:pt x="19123" y="13500"/>
                  </a:cubicBezTo>
                  <a:cubicBezTo>
                    <a:pt x="19123" y="13500"/>
                    <a:pt x="19123" y="13500"/>
                    <a:pt x="19123" y="13500"/>
                  </a:cubicBezTo>
                  <a:cubicBezTo>
                    <a:pt x="19222" y="13500"/>
                    <a:pt x="19222" y="13500"/>
                    <a:pt x="19222" y="13500"/>
                  </a:cubicBezTo>
                  <a:cubicBezTo>
                    <a:pt x="19222" y="13500"/>
                    <a:pt x="19222" y="13500"/>
                    <a:pt x="19222" y="13500"/>
                  </a:cubicBezTo>
                  <a:cubicBezTo>
                    <a:pt x="19222" y="16200"/>
                    <a:pt x="19222" y="16200"/>
                    <a:pt x="19123" y="16200"/>
                  </a:cubicBezTo>
                  <a:cubicBezTo>
                    <a:pt x="19123" y="16200"/>
                    <a:pt x="19024" y="16200"/>
                    <a:pt x="19024" y="16200"/>
                  </a:cubicBezTo>
                  <a:cubicBezTo>
                    <a:pt x="19024" y="16200"/>
                    <a:pt x="19024" y="16200"/>
                    <a:pt x="18925" y="13500"/>
                  </a:cubicBezTo>
                  <a:cubicBezTo>
                    <a:pt x="18925" y="13500"/>
                    <a:pt x="18925" y="13500"/>
                    <a:pt x="18925" y="13500"/>
                  </a:cubicBezTo>
                  <a:cubicBezTo>
                    <a:pt x="18925" y="13500"/>
                    <a:pt x="18925" y="13500"/>
                    <a:pt x="18925" y="13500"/>
                  </a:cubicBezTo>
                  <a:cubicBezTo>
                    <a:pt x="18925" y="16200"/>
                    <a:pt x="18925" y="16200"/>
                    <a:pt x="18925" y="13500"/>
                  </a:cubicBezTo>
                  <a:cubicBezTo>
                    <a:pt x="18925" y="13500"/>
                    <a:pt x="18925" y="16200"/>
                    <a:pt x="18925" y="16200"/>
                  </a:cubicBezTo>
                  <a:cubicBezTo>
                    <a:pt x="18925" y="16200"/>
                    <a:pt x="18826" y="16200"/>
                    <a:pt x="18826" y="16200"/>
                  </a:cubicBezTo>
                  <a:cubicBezTo>
                    <a:pt x="18826" y="16200"/>
                    <a:pt x="18727" y="13500"/>
                    <a:pt x="18727" y="16200"/>
                  </a:cubicBezTo>
                  <a:cubicBezTo>
                    <a:pt x="18727" y="16200"/>
                    <a:pt x="18727" y="16200"/>
                    <a:pt x="18628" y="16200"/>
                  </a:cubicBezTo>
                  <a:cubicBezTo>
                    <a:pt x="18628" y="16200"/>
                    <a:pt x="18628" y="16200"/>
                    <a:pt x="18628" y="16200"/>
                  </a:cubicBezTo>
                  <a:cubicBezTo>
                    <a:pt x="18628" y="16200"/>
                    <a:pt x="18628" y="18900"/>
                    <a:pt x="18628" y="18900"/>
                  </a:cubicBezTo>
                  <a:cubicBezTo>
                    <a:pt x="18628" y="18900"/>
                    <a:pt x="18528" y="18900"/>
                    <a:pt x="18528" y="18900"/>
                  </a:cubicBezTo>
                  <a:cubicBezTo>
                    <a:pt x="18528" y="18900"/>
                    <a:pt x="18429" y="18900"/>
                    <a:pt x="18429" y="16200"/>
                  </a:cubicBezTo>
                  <a:cubicBezTo>
                    <a:pt x="18429" y="16200"/>
                    <a:pt x="18429" y="16200"/>
                    <a:pt x="18330" y="13500"/>
                  </a:cubicBezTo>
                  <a:cubicBezTo>
                    <a:pt x="18330" y="13500"/>
                    <a:pt x="18330" y="13500"/>
                    <a:pt x="18330" y="16200"/>
                  </a:cubicBezTo>
                  <a:cubicBezTo>
                    <a:pt x="18330" y="16200"/>
                    <a:pt x="18330" y="16200"/>
                    <a:pt x="18330" y="16200"/>
                  </a:cubicBezTo>
                  <a:cubicBezTo>
                    <a:pt x="18330" y="16200"/>
                    <a:pt x="18330" y="16200"/>
                    <a:pt x="18330" y="16200"/>
                  </a:cubicBezTo>
                  <a:cubicBezTo>
                    <a:pt x="18330" y="16200"/>
                    <a:pt x="18231" y="16200"/>
                    <a:pt x="18231" y="13500"/>
                  </a:cubicBezTo>
                  <a:cubicBezTo>
                    <a:pt x="18231" y="13500"/>
                    <a:pt x="18231" y="13500"/>
                    <a:pt x="18231" y="13500"/>
                  </a:cubicBezTo>
                  <a:cubicBezTo>
                    <a:pt x="18231" y="10800"/>
                    <a:pt x="18330" y="10800"/>
                    <a:pt x="18330" y="10800"/>
                  </a:cubicBezTo>
                  <a:cubicBezTo>
                    <a:pt x="18330" y="10800"/>
                    <a:pt x="18330" y="10800"/>
                    <a:pt x="18330" y="10800"/>
                  </a:cubicBezTo>
                  <a:cubicBezTo>
                    <a:pt x="18330" y="13500"/>
                    <a:pt x="18429" y="10800"/>
                    <a:pt x="18429" y="10800"/>
                  </a:cubicBezTo>
                  <a:cubicBezTo>
                    <a:pt x="18429" y="10800"/>
                    <a:pt x="18429" y="10800"/>
                    <a:pt x="18429" y="8100"/>
                  </a:cubicBezTo>
                  <a:cubicBezTo>
                    <a:pt x="18429" y="8100"/>
                    <a:pt x="18330" y="8100"/>
                    <a:pt x="18330" y="8100"/>
                  </a:cubicBezTo>
                  <a:cubicBezTo>
                    <a:pt x="18330" y="5400"/>
                    <a:pt x="18330" y="5400"/>
                    <a:pt x="18231" y="5400"/>
                  </a:cubicBezTo>
                  <a:cubicBezTo>
                    <a:pt x="18231" y="5400"/>
                    <a:pt x="18231" y="5400"/>
                    <a:pt x="18231" y="5400"/>
                  </a:cubicBezTo>
                  <a:cubicBezTo>
                    <a:pt x="18231" y="5400"/>
                    <a:pt x="18132" y="8100"/>
                    <a:pt x="18132" y="8100"/>
                  </a:cubicBezTo>
                  <a:cubicBezTo>
                    <a:pt x="18132" y="8100"/>
                    <a:pt x="18231" y="8100"/>
                    <a:pt x="18231" y="8100"/>
                  </a:cubicBezTo>
                  <a:cubicBezTo>
                    <a:pt x="18231" y="8100"/>
                    <a:pt x="18231" y="8100"/>
                    <a:pt x="18231" y="8100"/>
                  </a:cubicBezTo>
                  <a:cubicBezTo>
                    <a:pt x="18330" y="8100"/>
                    <a:pt x="18330" y="8100"/>
                    <a:pt x="18330" y="8100"/>
                  </a:cubicBezTo>
                  <a:cubicBezTo>
                    <a:pt x="18330" y="8100"/>
                    <a:pt x="18330" y="8100"/>
                    <a:pt x="18330" y="10800"/>
                  </a:cubicBezTo>
                  <a:cubicBezTo>
                    <a:pt x="18231" y="10800"/>
                    <a:pt x="18231" y="10800"/>
                    <a:pt x="18231" y="10800"/>
                  </a:cubicBezTo>
                  <a:cubicBezTo>
                    <a:pt x="18132" y="10800"/>
                    <a:pt x="18132" y="13500"/>
                    <a:pt x="18231" y="13500"/>
                  </a:cubicBezTo>
                  <a:cubicBezTo>
                    <a:pt x="18231" y="16200"/>
                    <a:pt x="18231" y="13500"/>
                    <a:pt x="18231" y="13500"/>
                  </a:cubicBezTo>
                  <a:cubicBezTo>
                    <a:pt x="18231" y="16200"/>
                    <a:pt x="18231" y="16200"/>
                    <a:pt x="18231" y="16200"/>
                  </a:cubicBezTo>
                  <a:cubicBezTo>
                    <a:pt x="18231" y="16200"/>
                    <a:pt x="18231" y="16200"/>
                    <a:pt x="18231" y="16200"/>
                  </a:cubicBezTo>
                  <a:cubicBezTo>
                    <a:pt x="18132" y="16200"/>
                    <a:pt x="18132" y="18900"/>
                    <a:pt x="18033" y="18900"/>
                  </a:cubicBezTo>
                  <a:cubicBezTo>
                    <a:pt x="18033" y="18900"/>
                    <a:pt x="18033" y="18900"/>
                    <a:pt x="18033" y="18900"/>
                  </a:cubicBezTo>
                  <a:cubicBezTo>
                    <a:pt x="17934" y="18900"/>
                    <a:pt x="17934" y="18900"/>
                    <a:pt x="17934" y="18900"/>
                  </a:cubicBezTo>
                  <a:cubicBezTo>
                    <a:pt x="17835" y="18900"/>
                    <a:pt x="17835" y="18900"/>
                    <a:pt x="17835" y="18900"/>
                  </a:cubicBezTo>
                  <a:cubicBezTo>
                    <a:pt x="17736" y="18900"/>
                    <a:pt x="17736" y="18900"/>
                    <a:pt x="17736" y="18900"/>
                  </a:cubicBezTo>
                  <a:cubicBezTo>
                    <a:pt x="17736" y="18900"/>
                    <a:pt x="17736" y="18900"/>
                    <a:pt x="17736" y="18900"/>
                  </a:cubicBezTo>
                  <a:cubicBezTo>
                    <a:pt x="17637" y="18900"/>
                    <a:pt x="17637" y="18900"/>
                    <a:pt x="17637" y="18900"/>
                  </a:cubicBezTo>
                  <a:cubicBezTo>
                    <a:pt x="17637" y="16200"/>
                    <a:pt x="17637" y="16200"/>
                    <a:pt x="17637" y="16200"/>
                  </a:cubicBezTo>
                  <a:cubicBezTo>
                    <a:pt x="17637" y="16200"/>
                    <a:pt x="17538" y="16200"/>
                    <a:pt x="17538" y="16200"/>
                  </a:cubicBezTo>
                  <a:cubicBezTo>
                    <a:pt x="17538" y="16200"/>
                    <a:pt x="17637" y="16200"/>
                    <a:pt x="17637" y="16200"/>
                  </a:cubicBezTo>
                  <a:cubicBezTo>
                    <a:pt x="17637" y="16200"/>
                    <a:pt x="17637" y="16200"/>
                    <a:pt x="17637" y="16200"/>
                  </a:cubicBezTo>
                  <a:cubicBezTo>
                    <a:pt x="17538" y="18900"/>
                    <a:pt x="17439" y="18900"/>
                    <a:pt x="17339" y="18900"/>
                  </a:cubicBezTo>
                  <a:cubicBezTo>
                    <a:pt x="17339" y="18900"/>
                    <a:pt x="17240" y="18900"/>
                    <a:pt x="17240" y="16200"/>
                  </a:cubicBezTo>
                  <a:cubicBezTo>
                    <a:pt x="17240" y="16200"/>
                    <a:pt x="17240" y="16200"/>
                    <a:pt x="17240" y="16200"/>
                  </a:cubicBezTo>
                  <a:cubicBezTo>
                    <a:pt x="17240" y="16200"/>
                    <a:pt x="17240" y="16200"/>
                    <a:pt x="17240" y="16200"/>
                  </a:cubicBezTo>
                  <a:cubicBezTo>
                    <a:pt x="17240" y="16200"/>
                    <a:pt x="17240" y="18900"/>
                    <a:pt x="17240" y="18900"/>
                  </a:cubicBezTo>
                  <a:cubicBezTo>
                    <a:pt x="17141" y="18900"/>
                    <a:pt x="17042" y="16200"/>
                    <a:pt x="16943" y="18900"/>
                  </a:cubicBezTo>
                  <a:cubicBezTo>
                    <a:pt x="16943" y="18900"/>
                    <a:pt x="16943" y="16200"/>
                    <a:pt x="16844" y="16200"/>
                  </a:cubicBezTo>
                  <a:cubicBezTo>
                    <a:pt x="16844" y="16200"/>
                    <a:pt x="16745" y="16200"/>
                    <a:pt x="16745" y="16200"/>
                  </a:cubicBezTo>
                  <a:cubicBezTo>
                    <a:pt x="16745" y="16200"/>
                    <a:pt x="16745" y="16200"/>
                    <a:pt x="16745" y="16200"/>
                  </a:cubicBezTo>
                  <a:cubicBezTo>
                    <a:pt x="16745" y="16200"/>
                    <a:pt x="16646" y="16200"/>
                    <a:pt x="16646" y="16200"/>
                  </a:cubicBezTo>
                  <a:cubicBezTo>
                    <a:pt x="16646" y="18900"/>
                    <a:pt x="16646" y="18900"/>
                    <a:pt x="16646" y="16200"/>
                  </a:cubicBezTo>
                  <a:cubicBezTo>
                    <a:pt x="16547" y="16200"/>
                    <a:pt x="16547" y="13500"/>
                    <a:pt x="16448" y="13500"/>
                  </a:cubicBezTo>
                  <a:cubicBezTo>
                    <a:pt x="16448" y="13500"/>
                    <a:pt x="16448" y="13500"/>
                    <a:pt x="16448" y="13500"/>
                  </a:cubicBezTo>
                  <a:cubicBezTo>
                    <a:pt x="16448" y="13500"/>
                    <a:pt x="16448" y="16200"/>
                    <a:pt x="16448" y="16200"/>
                  </a:cubicBezTo>
                  <a:cubicBezTo>
                    <a:pt x="16448" y="16200"/>
                    <a:pt x="16448" y="16200"/>
                    <a:pt x="16448" y="16200"/>
                  </a:cubicBezTo>
                  <a:cubicBezTo>
                    <a:pt x="16448" y="16200"/>
                    <a:pt x="16448" y="18900"/>
                    <a:pt x="16448" y="18900"/>
                  </a:cubicBezTo>
                  <a:cubicBezTo>
                    <a:pt x="16448" y="18900"/>
                    <a:pt x="16448" y="18900"/>
                    <a:pt x="16349" y="18900"/>
                  </a:cubicBezTo>
                  <a:cubicBezTo>
                    <a:pt x="16349" y="18900"/>
                    <a:pt x="16250" y="18900"/>
                    <a:pt x="16250" y="16200"/>
                  </a:cubicBezTo>
                  <a:cubicBezTo>
                    <a:pt x="16250" y="16200"/>
                    <a:pt x="16250" y="16200"/>
                    <a:pt x="16349" y="16200"/>
                  </a:cubicBezTo>
                  <a:cubicBezTo>
                    <a:pt x="16349" y="16200"/>
                    <a:pt x="16349" y="16200"/>
                    <a:pt x="16448" y="16200"/>
                  </a:cubicBezTo>
                  <a:cubicBezTo>
                    <a:pt x="16349" y="16200"/>
                    <a:pt x="16349" y="16200"/>
                    <a:pt x="16349" y="16200"/>
                  </a:cubicBezTo>
                  <a:cubicBezTo>
                    <a:pt x="16349" y="16200"/>
                    <a:pt x="16349" y="13500"/>
                    <a:pt x="16349" y="13500"/>
                  </a:cubicBezTo>
                  <a:cubicBezTo>
                    <a:pt x="16250" y="13500"/>
                    <a:pt x="16150" y="13500"/>
                    <a:pt x="16150" y="10800"/>
                  </a:cubicBezTo>
                  <a:cubicBezTo>
                    <a:pt x="16150" y="10800"/>
                    <a:pt x="16150" y="10800"/>
                    <a:pt x="16150" y="10800"/>
                  </a:cubicBezTo>
                  <a:cubicBezTo>
                    <a:pt x="16051" y="10800"/>
                    <a:pt x="16051" y="10800"/>
                    <a:pt x="16051" y="10800"/>
                  </a:cubicBezTo>
                  <a:cubicBezTo>
                    <a:pt x="16051" y="10800"/>
                    <a:pt x="16051" y="13500"/>
                    <a:pt x="16051" y="13500"/>
                  </a:cubicBezTo>
                  <a:cubicBezTo>
                    <a:pt x="16051" y="13500"/>
                    <a:pt x="16150" y="13500"/>
                    <a:pt x="16150" y="13500"/>
                  </a:cubicBezTo>
                  <a:cubicBezTo>
                    <a:pt x="16150" y="16200"/>
                    <a:pt x="16150" y="16200"/>
                    <a:pt x="16150" y="16200"/>
                  </a:cubicBezTo>
                  <a:cubicBezTo>
                    <a:pt x="16150" y="16200"/>
                    <a:pt x="16051" y="16200"/>
                    <a:pt x="16051" y="18900"/>
                  </a:cubicBezTo>
                  <a:cubicBezTo>
                    <a:pt x="16051" y="18900"/>
                    <a:pt x="16051" y="18900"/>
                    <a:pt x="16051" y="18900"/>
                  </a:cubicBezTo>
                  <a:cubicBezTo>
                    <a:pt x="15952" y="18900"/>
                    <a:pt x="15952" y="18900"/>
                    <a:pt x="15853" y="18900"/>
                  </a:cubicBezTo>
                  <a:cubicBezTo>
                    <a:pt x="15754" y="18900"/>
                    <a:pt x="15754" y="18900"/>
                    <a:pt x="15655" y="18900"/>
                  </a:cubicBezTo>
                  <a:cubicBezTo>
                    <a:pt x="15655" y="16200"/>
                    <a:pt x="15556" y="18900"/>
                    <a:pt x="15556" y="18900"/>
                  </a:cubicBezTo>
                  <a:cubicBezTo>
                    <a:pt x="15556" y="18900"/>
                    <a:pt x="15556" y="18900"/>
                    <a:pt x="15556" y="18900"/>
                  </a:cubicBezTo>
                  <a:cubicBezTo>
                    <a:pt x="15556" y="18900"/>
                    <a:pt x="15457" y="16200"/>
                    <a:pt x="15457" y="18900"/>
                  </a:cubicBezTo>
                  <a:cubicBezTo>
                    <a:pt x="15457" y="18900"/>
                    <a:pt x="15457" y="18900"/>
                    <a:pt x="15358" y="18900"/>
                  </a:cubicBezTo>
                  <a:cubicBezTo>
                    <a:pt x="15358" y="18900"/>
                    <a:pt x="15358" y="18900"/>
                    <a:pt x="15358" y="16200"/>
                  </a:cubicBezTo>
                  <a:cubicBezTo>
                    <a:pt x="15259" y="16200"/>
                    <a:pt x="15259" y="16200"/>
                    <a:pt x="15259" y="18900"/>
                  </a:cubicBezTo>
                  <a:cubicBezTo>
                    <a:pt x="15259" y="18900"/>
                    <a:pt x="15259" y="18900"/>
                    <a:pt x="15160" y="18900"/>
                  </a:cubicBezTo>
                  <a:cubicBezTo>
                    <a:pt x="15160" y="18900"/>
                    <a:pt x="15061" y="18900"/>
                    <a:pt x="14961" y="16200"/>
                  </a:cubicBezTo>
                  <a:cubicBezTo>
                    <a:pt x="14961" y="16200"/>
                    <a:pt x="14961" y="16200"/>
                    <a:pt x="14961" y="16200"/>
                  </a:cubicBezTo>
                  <a:cubicBezTo>
                    <a:pt x="14862" y="16200"/>
                    <a:pt x="14763" y="16200"/>
                    <a:pt x="14763" y="16200"/>
                  </a:cubicBezTo>
                  <a:cubicBezTo>
                    <a:pt x="14664" y="16200"/>
                    <a:pt x="14664" y="16200"/>
                    <a:pt x="14664" y="16200"/>
                  </a:cubicBezTo>
                  <a:cubicBezTo>
                    <a:pt x="14664" y="16200"/>
                    <a:pt x="14664" y="16200"/>
                    <a:pt x="14664" y="18900"/>
                  </a:cubicBezTo>
                  <a:cubicBezTo>
                    <a:pt x="14565" y="18900"/>
                    <a:pt x="14565" y="18900"/>
                    <a:pt x="14466" y="18900"/>
                  </a:cubicBezTo>
                  <a:cubicBezTo>
                    <a:pt x="14466" y="18900"/>
                    <a:pt x="14367" y="18900"/>
                    <a:pt x="14367" y="18900"/>
                  </a:cubicBezTo>
                  <a:cubicBezTo>
                    <a:pt x="14367" y="18900"/>
                    <a:pt x="14268" y="18900"/>
                    <a:pt x="14268" y="16200"/>
                  </a:cubicBezTo>
                  <a:cubicBezTo>
                    <a:pt x="14268" y="16200"/>
                    <a:pt x="14169" y="16200"/>
                    <a:pt x="14169" y="16200"/>
                  </a:cubicBezTo>
                  <a:cubicBezTo>
                    <a:pt x="14169" y="16200"/>
                    <a:pt x="14169" y="16200"/>
                    <a:pt x="14169" y="16200"/>
                  </a:cubicBezTo>
                  <a:cubicBezTo>
                    <a:pt x="14169" y="16200"/>
                    <a:pt x="14169" y="13500"/>
                    <a:pt x="14169" y="13500"/>
                  </a:cubicBezTo>
                  <a:cubicBezTo>
                    <a:pt x="14070" y="13500"/>
                    <a:pt x="14070" y="13500"/>
                    <a:pt x="14070" y="13500"/>
                  </a:cubicBezTo>
                  <a:cubicBezTo>
                    <a:pt x="14070" y="13500"/>
                    <a:pt x="14070" y="13500"/>
                    <a:pt x="14070" y="13500"/>
                  </a:cubicBezTo>
                  <a:cubicBezTo>
                    <a:pt x="14070" y="13500"/>
                    <a:pt x="14070" y="16200"/>
                    <a:pt x="14070" y="16200"/>
                  </a:cubicBezTo>
                  <a:cubicBezTo>
                    <a:pt x="14070" y="16200"/>
                    <a:pt x="14169" y="16200"/>
                    <a:pt x="14169" y="16200"/>
                  </a:cubicBezTo>
                  <a:cubicBezTo>
                    <a:pt x="14169" y="16200"/>
                    <a:pt x="14070" y="16200"/>
                    <a:pt x="14070" y="16200"/>
                  </a:cubicBezTo>
                  <a:cubicBezTo>
                    <a:pt x="14070" y="16200"/>
                    <a:pt x="13971" y="16200"/>
                    <a:pt x="13971" y="18900"/>
                  </a:cubicBezTo>
                  <a:cubicBezTo>
                    <a:pt x="13971" y="18900"/>
                    <a:pt x="13872" y="18900"/>
                    <a:pt x="13872" y="18900"/>
                  </a:cubicBezTo>
                  <a:cubicBezTo>
                    <a:pt x="13772" y="18900"/>
                    <a:pt x="13772" y="16200"/>
                    <a:pt x="13673" y="18900"/>
                  </a:cubicBezTo>
                  <a:cubicBezTo>
                    <a:pt x="13673" y="18900"/>
                    <a:pt x="13673" y="18900"/>
                    <a:pt x="13574" y="18900"/>
                  </a:cubicBezTo>
                  <a:cubicBezTo>
                    <a:pt x="13574" y="18900"/>
                    <a:pt x="13475" y="18900"/>
                    <a:pt x="13475" y="18900"/>
                  </a:cubicBezTo>
                  <a:cubicBezTo>
                    <a:pt x="13475" y="18900"/>
                    <a:pt x="13376" y="18900"/>
                    <a:pt x="13376" y="18900"/>
                  </a:cubicBezTo>
                  <a:cubicBezTo>
                    <a:pt x="13277" y="18900"/>
                    <a:pt x="13277" y="18900"/>
                    <a:pt x="13178" y="16200"/>
                  </a:cubicBezTo>
                  <a:cubicBezTo>
                    <a:pt x="13079" y="16200"/>
                    <a:pt x="13079" y="16200"/>
                    <a:pt x="13079" y="16200"/>
                  </a:cubicBezTo>
                  <a:cubicBezTo>
                    <a:pt x="12980" y="16200"/>
                    <a:pt x="12980" y="16200"/>
                    <a:pt x="12980" y="16200"/>
                  </a:cubicBezTo>
                  <a:cubicBezTo>
                    <a:pt x="12881" y="18900"/>
                    <a:pt x="12881" y="16200"/>
                    <a:pt x="12782" y="18900"/>
                  </a:cubicBezTo>
                  <a:cubicBezTo>
                    <a:pt x="12683" y="18900"/>
                    <a:pt x="12683" y="18900"/>
                    <a:pt x="12583" y="18900"/>
                  </a:cubicBezTo>
                  <a:cubicBezTo>
                    <a:pt x="12583" y="16200"/>
                    <a:pt x="12583" y="16200"/>
                    <a:pt x="12484" y="16200"/>
                  </a:cubicBezTo>
                  <a:cubicBezTo>
                    <a:pt x="12484" y="18900"/>
                    <a:pt x="12484" y="18900"/>
                    <a:pt x="12385" y="18900"/>
                  </a:cubicBezTo>
                  <a:cubicBezTo>
                    <a:pt x="12385" y="18900"/>
                    <a:pt x="12286" y="18900"/>
                    <a:pt x="12187" y="18900"/>
                  </a:cubicBezTo>
                  <a:cubicBezTo>
                    <a:pt x="12187" y="18900"/>
                    <a:pt x="12187" y="18900"/>
                    <a:pt x="12187" y="18900"/>
                  </a:cubicBezTo>
                  <a:cubicBezTo>
                    <a:pt x="12187" y="18900"/>
                    <a:pt x="12088" y="18900"/>
                    <a:pt x="12088" y="16200"/>
                  </a:cubicBezTo>
                  <a:cubicBezTo>
                    <a:pt x="12088" y="18900"/>
                    <a:pt x="12088" y="18900"/>
                    <a:pt x="12088" y="18900"/>
                  </a:cubicBezTo>
                  <a:cubicBezTo>
                    <a:pt x="12088" y="18900"/>
                    <a:pt x="11989" y="18900"/>
                    <a:pt x="11989" y="18900"/>
                  </a:cubicBezTo>
                  <a:cubicBezTo>
                    <a:pt x="11989" y="18900"/>
                    <a:pt x="11890" y="18900"/>
                    <a:pt x="11890" y="18900"/>
                  </a:cubicBezTo>
                  <a:cubicBezTo>
                    <a:pt x="11890" y="18900"/>
                    <a:pt x="11791" y="18900"/>
                    <a:pt x="11791" y="18900"/>
                  </a:cubicBezTo>
                  <a:cubicBezTo>
                    <a:pt x="11791" y="18900"/>
                    <a:pt x="11791" y="18900"/>
                    <a:pt x="11791" y="18900"/>
                  </a:cubicBezTo>
                  <a:cubicBezTo>
                    <a:pt x="11791" y="18900"/>
                    <a:pt x="11791" y="18900"/>
                    <a:pt x="11791" y="16200"/>
                  </a:cubicBezTo>
                  <a:cubicBezTo>
                    <a:pt x="11791" y="16200"/>
                    <a:pt x="11791" y="16200"/>
                    <a:pt x="11791" y="16200"/>
                  </a:cubicBezTo>
                  <a:cubicBezTo>
                    <a:pt x="11791" y="16200"/>
                    <a:pt x="11890" y="16200"/>
                    <a:pt x="11890" y="16200"/>
                  </a:cubicBezTo>
                  <a:cubicBezTo>
                    <a:pt x="11890" y="16200"/>
                    <a:pt x="11890" y="16200"/>
                    <a:pt x="11989" y="16200"/>
                  </a:cubicBezTo>
                  <a:cubicBezTo>
                    <a:pt x="11989" y="16200"/>
                    <a:pt x="11989" y="16200"/>
                    <a:pt x="11989" y="16200"/>
                  </a:cubicBezTo>
                  <a:cubicBezTo>
                    <a:pt x="12088" y="16200"/>
                    <a:pt x="12088" y="16200"/>
                    <a:pt x="12088" y="13500"/>
                  </a:cubicBezTo>
                  <a:cubicBezTo>
                    <a:pt x="12088" y="13500"/>
                    <a:pt x="12088" y="13500"/>
                    <a:pt x="12088" y="10800"/>
                  </a:cubicBezTo>
                  <a:cubicBezTo>
                    <a:pt x="12088" y="10800"/>
                    <a:pt x="11989" y="10800"/>
                    <a:pt x="11989" y="10800"/>
                  </a:cubicBezTo>
                  <a:cubicBezTo>
                    <a:pt x="11989" y="10800"/>
                    <a:pt x="11989" y="13500"/>
                    <a:pt x="11989" y="13500"/>
                  </a:cubicBezTo>
                  <a:cubicBezTo>
                    <a:pt x="11989" y="13500"/>
                    <a:pt x="11890" y="13500"/>
                    <a:pt x="11890" y="13500"/>
                  </a:cubicBezTo>
                  <a:cubicBezTo>
                    <a:pt x="11890" y="13500"/>
                    <a:pt x="11890" y="10800"/>
                    <a:pt x="11890" y="10800"/>
                  </a:cubicBezTo>
                  <a:cubicBezTo>
                    <a:pt x="11890" y="10800"/>
                    <a:pt x="11890" y="10800"/>
                    <a:pt x="11890" y="10800"/>
                  </a:cubicBezTo>
                  <a:cubicBezTo>
                    <a:pt x="11791" y="10800"/>
                    <a:pt x="11791" y="10800"/>
                    <a:pt x="11692" y="10800"/>
                  </a:cubicBezTo>
                  <a:cubicBezTo>
                    <a:pt x="11692" y="10800"/>
                    <a:pt x="11692" y="10800"/>
                    <a:pt x="11692" y="10800"/>
                  </a:cubicBezTo>
                  <a:cubicBezTo>
                    <a:pt x="11692" y="10800"/>
                    <a:pt x="11692" y="10800"/>
                    <a:pt x="11692" y="10800"/>
                  </a:cubicBezTo>
                  <a:cubicBezTo>
                    <a:pt x="11692" y="10800"/>
                    <a:pt x="11692" y="10800"/>
                    <a:pt x="11692" y="10800"/>
                  </a:cubicBezTo>
                  <a:cubicBezTo>
                    <a:pt x="11791" y="10800"/>
                    <a:pt x="11791" y="13500"/>
                    <a:pt x="11791" y="13500"/>
                  </a:cubicBezTo>
                  <a:cubicBezTo>
                    <a:pt x="11791" y="13500"/>
                    <a:pt x="11791" y="13500"/>
                    <a:pt x="11791" y="13500"/>
                  </a:cubicBezTo>
                  <a:cubicBezTo>
                    <a:pt x="11791" y="13500"/>
                    <a:pt x="11692" y="13500"/>
                    <a:pt x="11692" y="13500"/>
                  </a:cubicBezTo>
                  <a:cubicBezTo>
                    <a:pt x="11692" y="13500"/>
                    <a:pt x="11692" y="13500"/>
                    <a:pt x="11692" y="16200"/>
                  </a:cubicBezTo>
                  <a:cubicBezTo>
                    <a:pt x="11692" y="16200"/>
                    <a:pt x="11593" y="16200"/>
                    <a:pt x="11593" y="16200"/>
                  </a:cubicBezTo>
                  <a:cubicBezTo>
                    <a:pt x="11593" y="16200"/>
                    <a:pt x="11494" y="16200"/>
                    <a:pt x="11494" y="16200"/>
                  </a:cubicBezTo>
                  <a:cubicBezTo>
                    <a:pt x="11394" y="16200"/>
                    <a:pt x="11394" y="13500"/>
                    <a:pt x="11295" y="13500"/>
                  </a:cubicBezTo>
                  <a:cubicBezTo>
                    <a:pt x="11295" y="13500"/>
                    <a:pt x="11295" y="13500"/>
                    <a:pt x="11295" y="13500"/>
                  </a:cubicBezTo>
                  <a:cubicBezTo>
                    <a:pt x="11196" y="13500"/>
                    <a:pt x="11196" y="13500"/>
                    <a:pt x="11196" y="13500"/>
                  </a:cubicBezTo>
                  <a:cubicBezTo>
                    <a:pt x="11196" y="13500"/>
                    <a:pt x="11196" y="13500"/>
                    <a:pt x="11196" y="13500"/>
                  </a:cubicBezTo>
                  <a:cubicBezTo>
                    <a:pt x="11196" y="16200"/>
                    <a:pt x="11196" y="16200"/>
                    <a:pt x="11295" y="16200"/>
                  </a:cubicBezTo>
                  <a:cubicBezTo>
                    <a:pt x="11295" y="16200"/>
                    <a:pt x="11295" y="18900"/>
                    <a:pt x="11295" y="18900"/>
                  </a:cubicBezTo>
                  <a:cubicBezTo>
                    <a:pt x="11295" y="18900"/>
                    <a:pt x="11295" y="18900"/>
                    <a:pt x="11295" y="18900"/>
                  </a:cubicBezTo>
                  <a:cubicBezTo>
                    <a:pt x="11295" y="18900"/>
                    <a:pt x="11295" y="18900"/>
                    <a:pt x="11196" y="18900"/>
                  </a:cubicBezTo>
                  <a:cubicBezTo>
                    <a:pt x="11196" y="18900"/>
                    <a:pt x="11097" y="18900"/>
                    <a:pt x="10998" y="18900"/>
                  </a:cubicBezTo>
                  <a:cubicBezTo>
                    <a:pt x="10998" y="18900"/>
                    <a:pt x="10899" y="16200"/>
                    <a:pt x="10899" y="16200"/>
                  </a:cubicBezTo>
                  <a:cubicBezTo>
                    <a:pt x="10899" y="16200"/>
                    <a:pt x="10800" y="16200"/>
                    <a:pt x="10800" y="18900"/>
                  </a:cubicBezTo>
                  <a:cubicBezTo>
                    <a:pt x="10701" y="18900"/>
                    <a:pt x="10701" y="18900"/>
                    <a:pt x="10701" y="18900"/>
                  </a:cubicBezTo>
                  <a:cubicBezTo>
                    <a:pt x="10602" y="18900"/>
                    <a:pt x="10503" y="18900"/>
                    <a:pt x="10503" y="16200"/>
                  </a:cubicBezTo>
                  <a:cubicBezTo>
                    <a:pt x="10503" y="16200"/>
                    <a:pt x="10404" y="16200"/>
                    <a:pt x="10404" y="16200"/>
                  </a:cubicBezTo>
                  <a:cubicBezTo>
                    <a:pt x="10404" y="16200"/>
                    <a:pt x="10305" y="16200"/>
                    <a:pt x="10206" y="16200"/>
                  </a:cubicBezTo>
                  <a:cubicBezTo>
                    <a:pt x="10206" y="16200"/>
                    <a:pt x="10206" y="16200"/>
                    <a:pt x="10206" y="16200"/>
                  </a:cubicBezTo>
                  <a:cubicBezTo>
                    <a:pt x="10305" y="16200"/>
                    <a:pt x="10206" y="18900"/>
                    <a:pt x="10206" y="18900"/>
                  </a:cubicBezTo>
                  <a:cubicBezTo>
                    <a:pt x="10106" y="18900"/>
                    <a:pt x="10106" y="18900"/>
                    <a:pt x="10007" y="18900"/>
                  </a:cubicBezTo>
                  <a:cubicBezTo>
                    <a:pt x="9908" y="18900"/>
                    <a:pt x="9908" y="18900"/>
                    <a:pt x="9908" y="18900"/>
                  </a:cubicBezTo>
                  <a:cubicBezTo>
                    <a:pt x="9809" y="18900"/>
                    <a:pt x="9809" y="16200"/>
                    <a:pt x="9710" y="16200"/>
                  </a:cubicBezTo>
                  <a:cubicBezTo>
                    <a:pt x="9710" y="16200"/>
                    <a:pt x="9710" y="16200"/>
                    <a:pt x="9710" y="16200"/>
                  </a:cubicBezTo>
                  <a:cubicBezTo>
                    <a:pt x="9611" y="16200"/>
                    <a:pt x="9611" y="16200"/>
                    <a:pt x="9611" y="16200"/>
                  </a:cubicBezTo>
                  <a:cubicBezTo>
                    <a:pt x="9611" y="16200"/>
                    <a:pt x="9611" y="16200"/>
                    <a:pt x="9611" y="16200"/>
                  </a:cubicBezTo>
                  <a:cubicBezTo>
                    <a:pt x="9611" y="16200"/>
                    <a:pt x="9611" y="16200"/>
                    <a:pt x="9611" y="16200"/>
                  </a:cubicBezTo>
                  <a:cubicBezTo>
                    <a:pt x="9611" y="16200"/>
                    <a:pt x="9611" y="16200"/>
                    <a:pt x="9611" y="16200"/>
                  </a:cubicBezTo>
                  <a:cubicBezTo>
                    <a:pt x="9611" y="18900"/>
                    <a:pt x="9512" y="18900"/>
                    <a:pt x="9413" y="18900"/>
                  </a:cubicBezTo>
                  <a:cubicBezTo>
                    <a:pt x="9413" y="18900"/>
                    <a:pt x="9413" y="18900"/>
                    <a:pt x="9413" y="18900"/>
                  </a:cubicBezTo>
                  <a:cubicBezTo>
                    <a:pt x="9413" y="16200"/>
                    <a:pt x="9413" y="16200"/>
                    <a:pt x="9413" y="16200"/>
                  </a:cubicBezTo>
                  <a:cubicBezTo>
                    <a:pt x="9413" y="16200"/>
                    <a:pt x="9413" y="13500"/>
                    <a:pt x="9413" y="13500"/>
                  </a:cubicBezTo>
                  <a:cubicBezTo>
                    <a:pt x="9413" y="13500"/>
                    <a:pt x="9413" y="13500"/>
                    <a:pt x="9413" y="13500"/>
                  </a:cubicBezTo>
                  <a:cubicBezTo>
                    <a:pt x="9413" y="13500"/>
                    <a:pt x="9413" y="13500"/>
                    <a:pt x="9413" y="13500"/>
                  </a:cubicBezTo>
                  <a:cubicBezTo>
                    <a:pt x="9413" y="16200"/>
                    <a:pt x="9314" y="16200"/>
                    <a:pt x="9314" y="16200"/>
                  </a:cubicBezTo>
                  <a:cubicBezTo>
                    <a:pt x="9314" y="18900"/>
                    <a:pt x="9314" y="18900"/>
                    <a:pt x="9314" y="18900"/>
                  </a:cubicBezTo>
                  <a:cubicBezTo>
                    <a:pt x="9215" y="16200"/>
                    <a:pt x="9215" y="16200"/>
                    <a:pt x="9116" y="18900"/>
                  </a:cubicBezTo>
                  <a:cubicBezTo>
                    <a:pt x="9116" y="18900"/>
                    <a:pt x="9116" y="18900"/>
                    <a:pt x="9116" y="18900"/>
                  </a:cubicBezTo>
                  <a:cubicBezTo>
                    <a:pt x="9017" y="18900"/>
                    <a:pt x="9017" y="18900"/>
                    <a:pt x="9017" y="18900"/>
                  </a:cubicBezTo>
                  <a:cubicBezTo>
                    <a:pt x="8917" y="18900"/>
                    <a:pt x="8917" y="18900"/>
                    <a:pt x="8818" y="18900"/>
                  </a:cubicBezTo>
                  <a:cubicBezTo>
                    <a:pt x="8719" y="18900"/>
                    <a:pt x="8521" y="18900"/>
                    <a:pt x="8422" y="18900"/>
                  </a:cubicBezTo>
                  <a:cubicBezTo>
                    <a:pt x="8323" y="18900"/>
                    <a:pt x="8323" y="18900"/>
                    <a:pt x="8323" y="18900"/>
                  </a:cubicBezTo>
                  <a:cubicBezTo>
                    <a:pt x="8224" y="18900"/>
                    <a:pt x="8125" y="18900"/>
                    <a:pt x="8125" y="18900"/>
                  </a:cubicBezTo>
                  <a:cubicBezTo>
                    <a:pt x="8125" y="18900"/>
                    <a:pt x="8026" y="18900"/>
                    <a:pt x="8026" y="18900"/>
                  </a:cubicBezTo>
                  <a:cubicBezTo>
                    <a:pt x="7927" y="18900"/>
                    <a:pt x="7927" y="18900"/>
                    <a:pt x="7927" y="18900"/>
                  </a:cubicBezTo>
                  <a:cubicBezTo>
                    <a:pt x="7927" y="18900"/>
                    <a:pt x="7828" y="18900"/>
                    <a:pt x="7828" y="18900"/>
                  </a:cubicBezTo>
                  <a:cubicBezTo>
                    <a:pt x="7828" y="18900"/>
                    <a:pt x="7728" y="18900"/>
                    <a:pt x="7629" y="18900"/>
                  </a:cubicBezTo>
                  <a:cubicBezTo>
                    <a:pt x="7530" y="18900"/>
                    <a:pt x="7431" y="18900"/>
                    <a:pt x="7332" y="18900"/>
                  </a:cubicBezTo>
                  <a:cubicBezTo>
                    <a:pt x="7233" y="18900"/>
                    <a:pt x="7233" y="18900"/>
                    <a:pt x="7134" y="18900"/>
                  </a:cubicBezTo>
                  <a:cubicBezTo>
                    <a:pt x="7035" y="18900"/>
                    <a:pt x="7035" y="18900"/>
                    <a:pt x="6936" y="18900"/>
                  </a:cubicBezTo>
                  <a:cubicBezTo>
                    <a:pt x="6936" y="18900"/>
                    <a:pt x="6837" y="18900"/>
                    <a:pt x="6837" y="18900"/>
                  </a:cubicBezTo>
                  <a:cubicBezTo>
                    <a:pt x="6837" y="18900"/>
                    <a:pt x="6837" y="18900"/>
                    <a:pt x="6837" y="18900"/>
                  </a:cubicBezTo>
                  <a:cubicBezTo>
                    <a:pt x="6738" y="18900"/>
                    <a:pt x="6738" y="18900"/>
                    <a:pt x="6738" y="18900"/>
                  </a:cubicBezTo>
                  <a:cubicBezTo>
                    <a:pt x="6738" y="18900"/>
                    <a:pt x="6639" y="16200"/>
                    <a:pt x="6639" y="16200"/>
                  </a:cubicBezTo>
                  <a:cubicBezTo>
                    <a:pt x="6639" y="16200"/>
                    <a:pt x="6639" y="16200"/>
                    <a:pt x="6639" y="16200"/>
                  </a:cubicBezTo>
                  <a:cubicBezTo>
                    <a:pt x="6639" y="18900"/>
                    <a:pt x="6639" y="18900"/>
                    <a:pt x="6539" y="18900"/>
                  </a:cubicBezTo>
                  <a:cubicBezTo>
                    <a:pt x="6539" y="18900"/>
                    <a:pt x="6440" y="18900"/>
                    <a:pt x="6341" y="18900"/>
                  </a:cubicBezTo>
                  <a:cubicBezTo>
                    <a:pt x="6242" y="18900"/>
                    <a:pt x="6242" y="18900"/>
                    <a:pt x="6242" y="18900"/>
                  </a:cubicBezTo>
                  <a:cubicBezTo>
                    <a:pt x="6143" y="18900"/>
                    <a:pt x="6044" y="18900"/>
                    <a:pt x="5945" y="16200"/>
                  </a:cubicBezTo>
                  <a:cubicBezTo>
                    <a:pt x="5945" y="16200"/>
                    <a:pt x="5945" y="16200"/>
                    <a:pt x="5945" y="16200"/>
                  </a:cubicBezTo>
                  <a:cubicBezTo>
                    <a:pt x="5945" y="16200"/>
                    <a:pt x="5945" y="18900"/>
                    <a:pt x="5846" y="18900"/>
                  </a:cubicBezTo>
                  <a:cubicBezTo>
                    <a:pt x="5846" y="18900"/>
                    <a:pt x="5846" y="18900"/>
                    <a:pt x="5747" y="18900"/>
                  </a:cubicBezTo>
                  <a:cubicBezTo>
                    <a:pt x="5747" y="18900"/>
                    <a:pt x="5648" y="18900"/>
                    <a:pt x="5549" y="18900"/>
                  </a:cubicBezTo>
                  <a:cubicBezTo>
                    <a:pt x="5350" y="18900"/>
                    <a:pt x="5251" y="18900"/>
                    <a:pt x="5053" y="18900"/>
                  </a:cubicBezTo>
                  <a:cubicBezTo>
                    <a:pt x="5053" y="18900"/>
                    <a:pt x="4954" y="18900"/>
                    <a:pt x="4855" y="21600"/>
                  </a:cubicBezTo>
                  <a:cubicBezTo>
                    <a:pt x="4855" y="21600"/>
                    <a:pt x="4855" y="21600"/>
                    <a:pt x="4855" y="18900"/>
                  </a:cubicBezTo>
                  <a:cubicBezTo>
                    <a:pt x="4756" y="18900"/>
                    <a:pt x="4756" y="18900"/>
                    <a:pt x="4657" y="18900"/>
                  </a:cubicBezTo>
                  <a:cubicBezTo>
                    <a:pt x="4657" y="18900"/>
                    <a:pt x="4657" y="18900"/>
                    <a:pt x="4558" y="18900"/>
                  </a:cubicBezTo>
                  <a:cubicBezTo>
                    <a:pt x="4558" y="18900"/>
                    <a:pt x="4459" y="18900"/>
                    <a:pt x="4459" y="18900"/>
                  </a:cubicBezTo>
                  <a:cubicBezTo>
                    <a:pt x="4459" y="18900"/>
                    <a:pt x="4360" y="18900"/>
                    <a:pt x="4360" y="18900"/>
                  </a:cubicBezTo>
                  <a:cubicBezTo>
                    <a:pt x="4261" y="18900"/>
                    <a:pt x="4161" y="21600"/>
                    <a:pt x="4062" y="18900"/>
                  </a:cubicBezTo>
                  <a:cubicBezTo>
                    <a:pt x="4062" y="18900"/>
                    <a:pt x="4062" y="18900"/>
                    <a:pt x="3963" y="18900"/>
                  </a:cubicBezTo>
                  <a:cubicBezTo>
                    <a:pt x="3963" y="21600"/>
                    <a:pt x="3864" y="21600"/>
                    <a:pt x="3765" y="18900"/>
                  </a:cubicBezTo>
                  <a:cubicBezTo>
                    <a:pt x="3666" y="18900"/>
                    <a:pt x="3567" y="18900"/>
                    <a:pt x="3468" y="18900"/>
                  </a:cubicBezTo>
                  <a:cubicBezTo>
                    <a:pt x="3369" y="18900"/>
                    <a:pt x="3369" y="18900"/>
                    <a:pt x="3270" y="18900"/>
                  </a:cubicBezTo>
                  <a:cubicBezTo>
                    <a:pt x="3270" y="18900"/>
                    <a:pt x="3270" y="18900"/>
                    <a:pt x="3270" y="18900"/>
                  </a:cubicBezTo>
                  <a:cubicBezTo>
                    <a:pt x="3171" y="18900"/>
                    <a:pt x="3171" y="18900"/>
                    <a:pt x="3171" y="18900"/>
                  </a:cubicBezTo>
                  <a:cubicBezTo>
                    <a:pt x="3072" y="18900"/>
                    <a:pt x="3072" y="18900"/>
                    <a:pt x="3072" y="18900"/>
                  </a:cubicBezTo>
                  <a:cubicBezTo>
                    <a:pt x="3072" y="18900"/>
                    <a:pt x="3072" y="18900"/>
                    <a:pt x="2972" y="18900"/>
                  </a:cubicBezTo>
                  <a:cubicBezTo>
                    <a:pt x="2972" y="18900"/>
                    <a:pt x="2873" y="18900"/>
                    <a:pt x="2873" y="18900"/>
                  </a:cubicBezTo>
                  <a:cubicBezTo>
                    <a:pt x="2774" y="18900"/>
                    <a:pt x="2576" y="18900"/>
                    <a:pt x="2477" y="18900"/>
                  </a:cubicBezTo>
                  <a:cubicBezTo>
                    <a:pt x="2477" y="18900"/>
                    <a:pt x="2378" y="18900"/>
                    <a:pt x="2279" y="18900"/>
                  </a:cubicBezTo>
                  <a:cubicBezTo>
                    <a:pt x="2180" y="18900"/>
                    <a:pt x="1982" y="18900"/>
                    <a:pt x="1783" y="18900"/>
                  </a:cubicBezTo>
                  <a:cubicBezTo>
                    <a:pt x="1783" y="18900"/>
                    <a:pt x="1783" y="18900"/>
                    <a:pt x="1684" y="18900"/>
                  </a:cubicBezTo>
                  <a:cubicBezTo>
                    <a:pt x="1684" y="18900"/>
                    <a:pt x="1585" y="18900"/>
                    <a:pt x="1585" y="18900"/>
                  </a:cubicBezTo>
                  <a:cubicBezTo>
                    <a:pt x="1486" y="18900"/>
                    <a:pt x="1486" y="18900"/>
                    <a:pt x="1387" y="18900"/>
                  </a:cubicBezTo>
                  <a:cubicBezTo>
                    <a:pt x="1387" y="18900"/>
                    <a:pt x="1387" y="18900"/>
                    <a:pt x="1288" y="18900"/>
                  </a:cubicBezTo>
                  <a:cubicBezTo>
                    <a:pt x="1288" y="18900"/>
                    <a:pt x="1288" y="18900"/>
                    <a:pt x="1189" y="18900"/>
                  </a:cubicBezTo>
                  <a:cubicBezTo>
                    <a:pt x="1189" y="18900"/>
                    <a:pt x="1090" y="18900"/>
                    <a:pt x="991" y="18900"/>
                  </a:cubicBezTo>
                  <a:cubicBezTo>
                    <a:pt x="991" y="18900"/>
                    <a:pt x="991" y="18900"/>
                    <a:pt x="991" y="18900"/>
                  </a:cubicBezTo>
                  <a:cubicBezTo>
                    <a:pt x="892" y="18900"/>
                    <a:pt x="793" y="18900"/>
                    <a:pt x="793" y="18900"/>
                  </a:cubicBezTo>
                  <a:cubicBezTo>
                    <a:pt x="594" y="18900"/>
                    <a:pt x="495" y="18900"/>
                    <a:pt x="297" y="18900"/>
                  </a:cubicBezTo>
                  <a:cubicBezTo>
                    <a:pt x="198" y="18900"/>
                    <a:pt x="99" y="16200"/>
                    <a:pt x="0" y="13500"/>
                  </a:cubicBezTo>
                  <a:cubicBezTo>
                    <a:pt x="0" y="13500"/>
                    <a:pt x="0" y="13500"/>
                    <a:pt x="0" y="13500"/>
                  </a:cubicBezTo>
                  <a:cubicBezTo>
                    <a:pt x="99" y="10800"/>
                    <a:pt x="99" y="10800"/>
                    <a:pt x="198" y="10800"/>
                  </a:cubicBezTo>
                  <a:cubicBezTo>
                    <a:pt x="297" y="10800"/>
                    <a:pt x="495" y="8100"/>
                    <a:pt x="594" y="8100"/>
                  </a:cubicBezTo>
                  <a:cubicBezTo>
                    <a:pt x="694" y="8100"/>
                    <a:pt x="892" y="8100"/>
                    <a:pt x="991" y="8100"/>
                  </a:cubicBezTo>
                  <a:cubicBezTo>
                    <a:pt x="991" y="8100"/>
                    <a:pt x="991" y="8100"/>
                    <a:pt x="1090" y="8100"/>
                  </a:cubicBezTo>
                  <a:cubicBezTo>
                    <a:pt x="1090" y="8100"/>
                    <a:pt x="1090" y="8100"/>
                    <a:pt x="1189" y="8100"/>
                  </a:cubicBezTo>
                  <a:cubicBezTo>
                    <a:pt x="1189" y="8100"/>
                    <a:pt x="1288" y="8100"/>
                    <a:pt x="1288" y="8100"/>
                  </a:cubicBezTo>
                  <a:cubicBezTo>
                    <a:pt x="1387" y="8100"/>
                    <a:pt x="1387" y="8100"/>
                    <a:pt x="1387" y="8100"/>
                  </a:cubicBezTo>
                  <a:cubicBezTo>
                    <a:pt x="1486" y="8100"/>
                    <a:pt x="1486" y="8100"/>
                    <a:pt x="1486" y="8100"/>
                  </a:cubicBezTo>
                  <a:cubicBezTo>
                    <a:pt x="1486" y="10800"/>
                    <a:pt x="1486" y="10800"/>
                    <a:pt x="1585" y="8100"/>
                  </a:cubicBezTo>
                  <a:cubicBezTo>
                    <a:pt x="1585" y="8100"/>
                    <a:pt x="1585" y="8100"/>
                    <a:pt x="1585" y="8100"/>
                  </a:cubicBezTo>
                  <a:cubicBezTo>
                    <a:pt x="1684" y="8100"/>
                    <a:pt x="1684" y="8100"/>
                    <a:pt x="1783" y="8100"/>
                  </a:cubicBezTo>
                  <a:cubicBezTo>
                    <a:pt x="1783" y="8100"/>
                    <a:pt x="1783" y="8100"/>
                    <a:pt x="1783" y="8100"/>
                  </a:cubicBezTo>
                  <a:cubicBezTo>
                    <a:pt x="1883" y="8100"/>
                    <a:pt x="1883" y="8100"/>
                    <a:pt x="1883" y="8100"/>
                  </a:cubicBezTo>
                  <a:cubicBezTo>
                    <a:pt x="1883" y="8100"/>
                    <a:pt x="1982" y="8100"/>
                    <a:pt x="1982" y="8100"/>
                  </a:cubicBezTo>
                  <a:cubicBezTo>
                    <a:pt x="1982" y="8100"/>
                    <a:pt x="1982" y="8100"/>
                    <a:pt x="1982" y="8100"/>
                  </a:cubicBezTo>
                  <a:cubicBezTo>
                    <a:pt x="1982" y="8100"/>
                    <a:pt x="1982" y="8100"/>
                    <a:pt x="2081" y="8100"/>
                  </a:cubicBezTo>
                  <a:cubicBezTo>
                    <a:pt x="2081" y="8100"/>
                    <a:pt x="2180" y="8100"/>
                    <a:pt x="2279" y="8100"/>
                  </a:cubicBezTo>
                  <a:cubicBezTo>
                    <a:pt x="2279" y="8100"/>
                    <a:pt x="2279" y="8100"/>
                    <a:pt x="2378" y="8100"/>
                  </a:cubicBezTo>
                  <a:cubicBezTo>
                    <a:pt x="2378" y="8100"/>
                    <a:pt x="2378" y="8100"/>
                    <a:pt x="2477" y="8100"/>
                  </a:cubicBezTo>
                  <a:cubicBezTo>
                    <a:pt x="2477" y="10800"/>
                    <a:pt x="2477" y="10800"/>
                    <a:pt x="2477" y="10800"/>
                  </a:cubicBezTo>
                  <a:cubicBezTo>
                    <a:pt x="2576" y="8100"/>
                    <a:pt x="2675" y="8100"/>
                    <a:pt x="2774" y="8100"/>
                  </a:cubicBezTo>
                  <a:cubicBezTo>
                    <a:pt x="2774" y="5400"/>
                    <a:pt x="2873" y="8100"/>
                    <a:pt x="2873" y="8100"/>
                  </a:cubicBezTo>
                  <a:cubicBezTo>
                    <a:pt x="2972" y="8100"/>
                    <a:pt x="2972" y="8100"/>
                    <a:pt x="2972" y="8100"/>
                  </a:cubicBezTo>
                  <a:cubicBezTo>
                    <a:pt x="2972" y="8100"/>
                    <a:pt x="2972" y="8100"/>
                    <a:pt x="2972" y="8100"/>
                  </a:cubicBezTo>
                  <a:cubicBezTo>
                    <a:pt x="2972" y="8100"/>
                    <a:pt x="3072" y="8100"/>
                    <a:pt x="3072" y="8100"/>
                  </a:cubicBezTo>
                  <a:cubicBezTo>
                    <a:pt x="3072" y="8100"/>
                    <a:pt x="3171" y="8100"/>
                    <a:pt x="3270" y="5400"/>
                  </a:cubicBezTo>
                  <a:cubicBezTo>
                    <a:pt x="3270" y="5400"/>
                    <a:pt x="3369" y="5400"/>
                    <a:pt x="3468" y="8100"/>
                  </a:cubicBezTo>
                  <a:cubicBezTo>
                    <a:pt x="3468" y="8100"/>
                    <a:pt x="3567" y="8100"/>
                    <a:pt x="3567" y="8100"/>
                  </a:cubicBezTo>
                  <a:cubicBezTo>
                    <a:pt x="3567" y="8100"/>
                    <a:pt x="3666" y="8100"/>
                    <a:pt x="3666" y="8100"/>
                  </a:cubicBezTo>
                  <a:cubicBezTo>
                    <a:pt x="3666" y="8100"/>
                    <a:pt x="3666" y="8100"/>
                    <a:pt x="3765" y="8100"/>
                  </a:cubicBezTo>
                  <a:cubicBezTo>
                    <a:pt x="3765" y="8100"/>
                    <a:pt x="3864" y="8100"/>
                    <a:pt x="3864" y="10800"/>
                  </a:cubicBezTo>
                  <a:cubicBezTo>
                    <a:pt x="3864" y="10800"/>
                    <a:pt x="3864" y="10800"/>
                    <a:pt x="3864" y="10800"/>
                  </a:cubicBezTo>
                  <a:cubicBezTo>
                    <a:pt x="3864" y="10800"/>
                    <a:pt x="3864" y="10800"/>
                    <a:pt x="3963" y="10800"/>
                  </a:cubicBezTo>
                  <a:cubicBezTo>
                    <a:pt x="3963" y="10800"/>
                    <a:pt x="4062" y="8100"/>
                    <a:pt x="4062" y="8100"/>
                  </a:cubicBezTo>
                  <a:cubicBezTo>
                    <a:pt x="4062" y="8100"/>
                    <a:pt x="4161" y="8100"/>
                    <a:pt x="4161" y="8100"/>
                  </a:cubicBezTo>
                  <a:cubicBezTo>
                    <a:pt x="4261" y="8100"/>
                    <a:pt x="4261" y="5400"/>
                    <a:pt x="4360" y="5400"/>
                  </a:cubicBezTo>
                  <a:cubicBezTo>
                    <a:pt x="4360" y="5400"/>
                    <a:pt x="4459" y="5400"/>
                    <a:pt x="4459" y="5400"/>
                  </a:cubicBezTo>
                  <a:cubicBezTo>
                    <a:pt x="4558" y="5400"/>
                    <a:pt x="4558" y="8100"/>
                    <a:pt x="4558" y="8100"/>
                  </a:cubicBezTo>
                  <a:cubicBezTo>
                    <a:pt x="4558" y="8100"/>
                    <a:pt x="4657" y="10800"/>
                    <a:pt x="4657" y="10800"/>
                  </a:cubicBezTo>
                  <a:cubicBezTo>
                    <a:pt x="4657" y="10800"/>
                    <a:pt x="4756" y="10800"/>
                    <a:pt x="4756" y="10800"/>
                  </a:cubicBezTo>
                  <a:cubicBezTo>
                    <a:pt x="4756" y="10800"/>
                    <a:pt x="4756" y="10800"/>
                    <a:pt x="4756" y="10800"/>
                  </a:cubicBezTo>
                  <a:cubicBezTo>
                    <a:pt x="4756" y="10800"/>
                    <a:pt x="4756" y="10800"/>
                    <a:pt x="4756" y="10800"/>
                  </a:cubicBezTo>
                  <a:cubicBezTo>
                    <a:pt x="4756" y="10800"/>
                    <a:pt x="4756" y="10800"/>
                    <a:pt x="4756" y="10800"/>
                  </a:cubicBezTo>
                  <a:cubicBezTo>
                    <a:pt x="4855" y="10800"/>
                    <a:pt x="4855" y="10800"/>
                    <a:pt x="4855" y="10800"/>
                  </a:cubicBezTo>
                  <a:cubicBezTo>
                    <a:pt x="4954" y="10800"/>
                    <a:pt x="4954" y="8100"/>
                    <a:pt x="5053" y="8100"/>
                  </a:cubicBezTo>
                  <a:cubicBezTo>
                    <a:pt x="5053" y="8100"/>
                    <a:pt x="5053" y="8100"/>
                    <a:pt x="5053" y="8100"/>
                  </a:cubicBezTo>
                  <a:cubicBezTo>
                    <a:pt x="5152" y="10800"/>
                    <a:pt x="5152" y="10800"/>
                    <a:pt x="5152" y="10800"/>
                  </a:cubicBezTo>
                  <a:cubicBezTo>
                    <a:pt x="5152" y="10800"/>
                    <a:pt x="5152" y="10800"/>
                    <a:pt x="5152" y="10800"/>
                  </a:cubicBezTo>
                  <a:cubicBezTo>
                    <a:pt x="5152" y="10800"/>
                    <a:pt x="5152" y="8100"/>
                    <a:pt x="5152" y="8100"/>
                  </a:cubicBezTo>
                  <a:cubicBezTo>
                    <a:pt x="5152" y="8100"/>
                    <a:pt x="5152" y="8100"/>
                    <a:pt x="5152" y="8100"/>
                  </a:cubicBezTo>
                  <a:cubicBezTo>
                    <a:pt x="5251" y="8100"/>
                    <a:pt x="5251" y="5400"/>
                    <a:pt x="5350" y="5400"/>
                  </a:cubicBezTo>
                  <a:cubicBezTo>
                    <a:pt x="5350" y="8100"/>
                    <a:pt x="5350" y="8100"/>
                    <a:pt x="5350" y="8100"/>
                  </a:cubicBezTo>
                  <a:cubicBezTo>
                    <a:pt x="5251" y="8100"/>
                    <a:pt x="5251" y="8100"/>
                    <a:pt x="5251" y="10800"/>
                  </a:cubicBezTo>
                  <a:cubicBezTo>
                    <a:pt x="5251" y="10800"/>
                    <a:pt x="5251" y="10800"/>
                    <a:pt x="5350" y="10800"/>
                  </a:cubicBezTo>
                  <a:cubicBezTo>
                    <a:pt x="5350" y="10800"/>
                    <a:pt x="5450" y="10800"/>
                    <a:pt x="5450" y="10800"/>
                  </a:cubicBezTo>
                  <a:cubicBezTo>
                    <a:pt x="5450" y="8100"/>
                    <a:pt x="5450" y="8100"/>
                    <a:pt x="5450" y="8100"/>
                  </a:cubicBezTo>
                  <a:cubicBezTo>
                    <a:pt x="5450" y="8100"/>
                    <a:pt x="5450" y="10800"/>
                    <a:pt x="5450" y="10800"/>
                  </a:cubicBezTo>
                  <a:cubicBezTo>
                    <a:pt x="5549" y="10800"/>
                    <a:pt x="5549" y="10800"/>
                    <a:pt x="5549" y="10800"/>
                  </a:cubicBezTo>
                  <a:cubicBezTo>
                    <a:pt x="5549" y="10800"/>
                    <a:pt x="5648" y="10800"/>
                    <a:pt x="5648" y="10800"/>
                  </a:cubicBezTo>
                  <a:cubicBezTo>
                    <a:pt x="5648" y="8100"/>
                    <a:pt x="5648" y="8100"/>
                    <a:pt x="5549" y="8100"/>
                  </a:cubicBezTo>
                  <a:cubicBezTo>
                    <a:pt x="5549" y="8100"/>
                    <a:pt x="5549" y="8100"/>
                    <a:pt x="5549" y="8100"/>
                  </a:cubicBezTo>
                  <a:cubicBezTo>
                    <a:pt x="5549" y="8100"/>
                    <a:pt x="5549" y="8100"/>
                    <a:pt x="5549" y="8100"/>
                  </a:cubicBezTo>
                  <a:cubicBezTo>
                    <a:pt x="5549" y="5400"/>
                    <a:pt x="5549" y="5400"/>
                    <a:pt x="5549" y="5400"/>
                  </a:cubicBezTo>
                  <a:cubicBezTo>
                    <a:pt x="5648" y="5400"/>
                    <a:pt x="5648" y="5400"/>
                    <a:pt x="5648" y="8100"/>
                  </a:cubicBezTo>
                  <a:cubicBezTo>
                    <a:pt x="5747" y="8100"/>
                    <a:pt x="5747" y="8100"/>
                    <a:pt x="5846" y="5400"/>
                  </a:cubicBezTo>
                  <a:cubicBezTo>
                    <a:pt x="5846" y="5400"/>
                    <a:pt x="5945" y="5400"/>
                    <a:pt x="5945" y="5400"/>
                  </a:cubicBezTo>
                  <a:cubicBezTo>
                    <a:pt x="6044" y="8100"/>
                    <a:pt x="6044" y="8100"/>
                    <a:pt x="6044" y="8100"/>
                  </a:cubicBezTo>
                  <a:cubicBezTo>
                    <a:pt x="6044" y="5400"/>
                    <a:pt x="6044" y="8100"/>
                    <a:pt x="5945" y="8100"/>
                  </a:cubicBezTo>
                  <a:cubicBezTo>
                    <a:pt x="6044" y="5400"/>
                    <a:pt x="6044" y="5400"/>
                    <a:pt x="6044" y="5400"/>
                  </a:cubicBezTo>
                  <a:cubicBezTo>
                    <a:pt x="6044" y="5400"/>
                    <a:pt x="6143" y="5400"/>
                    <a:pt x="6143" y="5400"/>
                  </a:cubicBezTo>
                  <a:cubicBezTo>
                    <a:pt x="6242" y="5400"/>
                    <a:pt x="6242" y="5400"/>
                    <a:pt x="6242" y="5400"/>
                  </a:cubicBezTo>
                  <a:cubicBezTo>
                    <a:pt x="6341" y="5400"/>
                    <a:pt x="6341" y="8100"/>
                    <a:pt x="6341" y="8100"/>
                  </a:cubicBezTo>
                  <a:cubicBezTo>
                    <a:pt x="6341" y="8100"/>
                    <a:pt x="6341" y="10800"/>
                    <a:pt x="6242" y="10800"/>
                  </a:cubicBezTo>
                  <a:cubicBezTo>
                    <a:pt x="6242" y="10800"/>
                    <a:pt x="6242" y="10800"/>
                    <a:pt x="6242" y="10800"/>
                  </a:cubicBezTo>
                  <a:cubicBezTo>
                    <a:pt x="6143" y="10800"/>
                    <a:pt x="6143" y="13500"/>
                    <a:pt x="6143" y="13500"/>
                  </a:cubicBezTo>
                  <a:cubicBezTo>
                    <a:pt x="6143" y="13500"/>
                    <a:pt x="6143" y="16200"/>
                    <a:pt x="6143" y="16200"/>
                  </a:cubicBezTo>
                  <a:cubicBezTo>
                    <a:pt x="6242" y="16200"/>
                    <a:pt x="6341" y="16200"/>
                    <a:pt x="6341" y="13500"/>
                  </a:cubicBezTo>
                  <a:cubicBezTo>
                    <a:pt x="6341" y="13500"/>
                    <a:pt x="6341" y="10800"/>
                    <a:pt x="6440" y="10800"/>
                  </a:cubicBezTo>
                  <a:cubicBezTo>
                    <a:pt x="6440" y="10800"/>
                    <a:pt x="6440" y="10800"/>
                    <a:pt x="6440" y="8100"/>
                  </a:cubicBezTo>
                  <a:cubicBezTo>
                    <a:pt x="6440" y="8100"/>
                    <a:pt x="6341" y="8100"/>
                    <a:pt x="6341" y="8100"/>
                  </a:cubicBezTo>
                  <a:cubicBezTo>
                    <a:pt x="6440" y="5400"/>
                    <a:pt x="6440" y="5400"/>
                    <a:pt x="6440" y="5400"/>
                  </a:cubicBezTo>
                  <a:cubicBezTo>
                    <a:pt x="6539" y="5400"/>
                    <a:pt x="6539" y="5400"/>
                    <a:pt x="6539" y="5400"/>
                  </a:cubicBezTo>
                  <a:cubicBezTo>
                    <a:pt x="6539" y="8100"/>
                    <a:pt x="6539" y="8100"/>
                    <a:pt x="6639" y="5400"/>
                  </a:cubicBezTo>
                  <a:cubicBezTo>
                    <a:pt x="6639" y="5400"/>
                    <a:pt x="6639" y="5400"/>
                    <a:pt x="6738" y="5400"/>
                  </a:cubicBezTo>
                  <a:cubicBezTo>
                    <a:pt x="6738" y="5400"/>
                    <a:pt x="6738" y="5400"/>
                    <a:pt x="6738" y="5400"/>
                  </a:cubicBezTo>
                  <a:cubicBezTo>
                    <a:pt x="6837" y="8100"/>
                    <a:pt x="6837" y="8100"/>
                    <a:pt x="6738" y="8100"/>
                  </a:cubicBezTo>
                  <a:cubicBezTo>
                    <a:pt x="6738" y="8100"/>
                    <a:pt x="6738" y="8100"/>
                    <a:pt x="6738" y="8100"/>
                  </a:cubicBezTo>
                  <a:cubicBezTo>
                    <a:pt x="6738" y="8100"/>
                    <a:pt x="6738" y="10800"/>
                    <a:pt x="6738" y="10800"/>
                  </a:cubicBezTo>
                  <a:cubicBezTo>
                    <a:pt x="6738" y="10800"/>
                    <a:pt x="6738" y="10800"/>
                    <a:pt x="6837" y="10800"/>
                  </a:cubicBezTo>
                  <a:cubicBezTo>
                    <a:pt x="6837" y="8100"/>
                    <a:pt x="6936" y="8100"/>
                    <a:pt x="6936" y="8100"/>
                  </a:cubicBezTo>
                  <a:cubicBezTo>
                    <a:pt x="7035" y="8100"/>
                    <a:pt x="7035" y="5400"/>
                    <a:pt x="7035" y="5400"/>
                  </a:cubicBezTo>
                  <a:cubicBezTo>
                    <a:pt x="7134" y="5400"/>
                    <a:pt x="7134" y="5400"/>
                    <a:pt x="7233" y="5400"/>
                  </a:cubicBezTo>
                  <a:cubicBezTo>
                    <a:pt x="7233" y="5400"/>
                    <a:pt x="7233" y="5400"/>
                    <a:pt x="7332" y="5400"/>
                  </a:cubicBezTo>
                  <a:cubicBezTo>
                    <a:pt x="7332" y="5400"/>
                    <a:pt x="7431" y="5400"/>
                    <a:pt x="7431" y="8100"/>
                  </a:cubicBezTo>
                  <a:cubicBezTo>
                    <a:pt x="7431" y="8100"/>
                    <a:pt x="7431" y="8100"/>
                    <a:pt x="7431" y="8100"/>
                  </a:cubicBezTo>
                  <a:cubicBezTo>
                    <a:pt x="7530" y="5400"/>
                    <a:pt x="7530" y="5400"/>
                    <a:pt x="7629" y="5400"/>
                  </a:cubicBezTo>
                  <a:cubicBezTo>
                    <a:pt x="7728" y="5400"/>
                    <a:pt x="7728" y="5400"/>
                    <a:pt x="7828" y="5400"/>
                  </a:cubicBezTo>
                  <a:cubicBezTo>
                    <a:pt x="7828" y="5400"/>
                    <a:pt x="7828" y="5400"/>
                    <a:pt x="7927" y="8100"/>
                  </a:cubicBezTo>
                  <a:cubicBezTo>
                    <a:pt x="7927" y="8100"/>
                    <a:pt x="7927" y="8100"/>
                    <a:pt x="7927" y="8100"/>
                  </a:cubicBezTo>
                  <a:cubicBezTo>
                    <a:pt x="8026" y="8100"/>
                    <a:pt x="8026" y="8100"/>
                    <a:pt x="8026" y="5400"/>
                  </a:cubicBezTo>
                  <a:cubicBezTo>
                    <a:pt x="8026" y="5400"/>
                    <a:pt x="8026" y="5400"/>
                    <a:pt x="8026" y="5400"/>
                  </a:cubicBezTo>
                  <a:cubicBezTo>
                    <a:pt x="8125" y="5400"/>
                    <a:pt x="8125" y="5400"/>
                    <a:pt x="8224" y="5400"/>
                  </a:cubicBezTo>
                  <a:cubicBezTo>
                    <a:pt x="8224" y="5400"/>
                    <a:pt x="8224" y="5400"/>
                    <a:pt x="8224" y="5400"/>
                  </a:cubicBezTo>
                  <a:cubicBezTo>
                    <a:pt x="8224" y="5400"/>
                    <a:pt x="8224" y="8100"/>
                    <a:pt x="8224" y="8100"/>
                  </a:cubicBezTo>
                  <a:cubicBezTo>
                    <a:pt x="8224" y="8100"/>
                    <a:pt x="8224" y="8100"/>
                    <a:pt x="8323" y="8100"/>
                  </a:cubicBezTo>
                  <a:cubicBezTo>
                    <a:pt x="8323" y="8100"/>
                    <a:pt x="8323" y="8100"/>
                    <a:pt x="8323" y="8100"/>
                  </a:cubicBezTo>
                  <a:cubicBezTo>
                    <a:pt x="8323" y="8100"/>
                    <a:pt x="8323" y="8100"/>
                    <a:pt x="8422" y="5400"/>
                  </a:cubicBezTo>
                  <a:cubicBezTo>
                    <a:pt x="8422" y="5400"/>
                    <a:pt x="8422" y="5400"/>
                    <a:pt x="8422" y="5400"/>
                  </a:cubicBezTo>
                  <a:cubicBezTo>
                    <a:pt x="8422" y="8100"/>
                    <a:pt x="8521" y="8100"/>
                    <a:pt x="8521" y="8100"/>
                  </a:cubicBezTo>
                  <a:cubicBezTo>
                    <a:pt x="8521" y="8100"/>
                    <a:pt x="8521" y="10800"/>
                    <a:pt x="8521" y="10800"/>
                  </a:cubicBezTo>
                  <a:cubicBezTo>
                    <a:pt x="8521" y="10800"/>
                    <a:pt x="8521" y="10800"/>
                    <a:pt x="8521" y="10800"/>
                  </a:cubicBezTo>
                  <a:cubicBezTo>
                    <a:pt x="8620" y="10800"/>
                    <a:pt x="8620" y="10800"/>
                    <a:pt x="8620" y="10800"/>
                  </a:cubicBezTo>
                  <a:cubicBezTo>
                    <a:pt x="8719" y="10800"/>
                    <a:pt x="8719" y="10800"/>
                    <a:pt x="8818" y="8100"/>
                  </a:cubicBezTo>
                  <a:cubicBezTo>
                    <a:pt x="8818" y="8100"/>
                    <a:pt x="8818" y="8100"/>
                    <a:pt x="8818" y="8100"/>
                  </a:cubicBezTo>
                  <a:cubicBezTo>
                    <a:pt x="8818" y="8100"/>
                    <a:pt x="8818" y="5400"/>
                    <a:pt x="8818" y="5400"/>
                  </a:cubicBezTo>
                  <a:cubicBezTo>
                    <a:pt x="8818" y="8100"/>
                    <a:pt x="8818" y="8100"/>
                    <a:pt x="8719" y="8100"/>
                  </a:cubicBezTo>
                  <a:cubicBezTo>
                    <a:pt x="8719" y="8100"/>
                    <a:pt x="8719" y="8100"/>
                    <a:pt x="8719" y="8100"/>
                  </a:cubicBezTo>
                  <a:cubicBezTo>
                    <a:pt x="8719" y="8100"/>
                    <a:pt x="8719" y="8100"/>
                    <a:pt x="8620" y="8100"/>
                  </a:cubicBezTo>
                  <a:cubicBezTo>
                    <a:pt x="8620" y="8100"/>
                    <a:pt x="8521" y="8100"/>
                    <a:pt x="8521" y="8100"/>
                  </a:cubicBezTo>
                  <a:cubicBezTo>
                    <a:pt x="8521" y="8100"/>
                    <a:pt x="8620" y="8100"/>
                    <a:pt x="8620" y="5400"/>
                  </a:cubicBezTo>
                  <a:cubicBezTo>
                    <a:pt x="8620" y="5400"/>
                    <a:pt x="8620" y="5400"/>
                    <a:pt x="8620" y="5400"/>
                  </a:cubicBezTo>
                  <a:cubicBezTo>
                    <a:pt x="8818" y="5400"/>
                    <a:pt x="8818" y="5400"/>
                    <a:pt x="9017" y="5400"/>
                  </a:cubicBezTo>
                  <a:cubicBezTo>
                    <a:pt x="9116" y="5400"/>
                    <a:pt x="9116" y="2700"/>
                    <a:pt x="9215" y="5400"/>
                  </a:cubicBezTo>
                  <a:cubicBezTo>
                    <a:pt x="9215" y="5400"/>
                    <a:pt x="9215" y="5400"/>
                    <a:pt x="9314" y="2700"/>
                  </a:cubicBezTo>
                  <a:cubicBezTo>
                    <a:pt x="9314" y="2700"/>
                    <a:pt x="9314" y="2700"/>
                    <a:pt x="9314" y="5400"/>
                  </a:cubicBezTo>
                  <a:cubicBezTo>
                    <a:pt x="9314" y="5400"/>
                    <a:pt x="9314" y="5400"/>
                    <a:pt x="9314" y="5400"/>
                  </a:cubicBezTo>
                  <a:cubicBezTo>
                    <a:pt x="9413" y="5400"/>
                    <a:pt x="9413" y="5400"/>
                    <a:pt x="9413" y="2700"/>
                  </a:cubicBezTo>
                  <a:cubicBezTo>
                    <a:pt x="9512" y="2700"/>
                    <a:pt x="9512" y="5400"/>
                    <a:pt x="9512" y="5400"/>
                  </a:cubicBezTo>
                  <a:cubicBezTo>
                    <a:pt x="9512" y="5400"/>
                    <a:pt x="9512" y="8100"/>
                    <a:pt x="9512" y="8100"/>
                  </a:cubicBezTo>
                  <a:cubicBezTo>
                    <a:pt x="9512" y="8100"/>
                    <a:pt x="9512" y="8100"/>
                    <a:pt x="9512" y="8100"/>
                  </a:cubicBezTo>
                  <a:cubicBezTo>
                    <a:pt x="9512" y="8100"/>
                    <a:pt x="9512" y="8100"/>
                    <a:pt x="9512" y="8100"/>
                  </a:cubicBezTo>
                  <a:cubicBezTo>
                    <a:pt x="9512" y="8100"/>
                    <a:pt x="9611" y="8100"/>
                    <a:pt x="9611" y="8100"/>
                  </a:cubicBezTo>
                  <a:cubicBezTo>
                    <a:pt x="9611" y="8100"/>
                    <a:pt x="9611" y="8100"/>
                    <a:pt x="9611" y="8100"/>
                  </a:cubicBezTo>
                  <a:cubicBezTo>
                    <a:pt x="9611" y="5400"/>
                    <a:pt x="9611" y="5400"/>
                    <a:pt x="9611" y="5400"/>
                  </a:cubicBezTo>
                  <a:cubicBezTo>
                    <a:pt x="9611" y="5400"/>
                    <a:pt x="9611" y="5400"/>
                    <a:pt x="9611" y="5400"/>
                  </a:cubicBezTo>
                  <a:cubicBezTo>
                    <a:pt x="9611" y="5400"/>
                    <a:pt x="9611" y="5400"/>
                    <a:pt x="9611" y="5400"/>
                  </a:cubicBezTo>
                  <a:cubicBezTo>
                    <a:pt x="9611" y="5400"/>
                    <a:pt x="9611" y="5400"/>
                    <a:pt x="9611" y="5400"/>
                  </a:cubicBezTo>
                  <a:cubicBezTo>
                    <a:pt x="9710" y="8100"/>
                    <a:pt x="9710" y="8100"/>
                    <a:pt x="9710" y="8100"/>
                  </a:cubicBezTo>
                  <a:cubicBezTo>
                    <a:pt x="9809" y="5400"/>
                    <a:pt x="9809" y="5400"/>
                    <a:pt x="9908" y="5400"/>
                  </a:cubicBezTo>
                  <a:cubicBezTo>
                    <a:pt x="9908" y="5400"/>
                    <a:pt x="9908" y="5400"/>
                    <a:pt x="10007" y="5400"/>
                  </a:cubicBezTo>
                  <a:cubicBezTo>
                    <a:pt x="10007" y="5400"/>
                    <a:pt x="10007" y="5400"/>
                    <a:pt x="10007" y="5400"/>
                  </a:cubicBezTo>
                  <a:cubicBezTo>
                    <a:pt x="10007" y="5400"/>
                    <a:pt x="10007" y="5400"/>
                    <a:pt x="10007" y="5400"/>
                  </a:cubicBezTo>
                  <a:cubicBezTo>
                    <a:pt x="10007" y="8100"/>
                    <a:pt x="10106" y="8100"/>
                    <a:pt x="10106" y="8100"/>
                  </a:cubicBezTo>
                  <a:cubicBezTo>
                    <a:pt x="10106" y="8100"/>
                    <a:pt x="10106" y="8100"/>
                    <a:pt x="10106" y="8100"/>
                  </a:cubicBezTo>
                  <a:cubicBezTo>
                    <a:pt x="10206" y="5400"/>
                    <a:pt x="10206" y="8100"/>
                    <a:pt x="10206" y="5400"/>
                  </a:cubicBezTo>
                  <a:cubicBezTo>
                    <a:pt x="10206" y="5400"/>
                    <a:pt x="10206" y="5400"/>
                    <a:pt x="10305" y="2700"/>
                  </a:cubicBezTo>
                  <a:cubicBezTo>
                    <a:pt x="10305" y="2700"/>
                    <a:pt x="10404" y="2700"/>
                    <a:pt x="10503" y="2700"/>
                  </a:cubicBezTo>
                  <a:cubicBezTo>
                    <a:pt x="10503" y="2700"/>
                    <a:pt x="10503" y="2700"/>
                    <a:pt x="10503" y="2700"/>
                  </a:cubicBezTo>
                  <a:cubicBezTo>
                    <a:pt x="10602" y="5400"/>
                    <a:pt x="10602" y="5400"/>
                    <a:pt x="10701" y="2700"/>
                  </a:cubicBezTo>
                  <a:cubicBezTo>
                    <a:pt x="10701" y="2700"/>
                    <a:pt x="10800" y="2700"/>
                    <a:pt x="10800" y="2700"/>
                  </a:cubicBezTo>
                  <a:cubicBezTo>
                    <a:pt x="10800" y="2700"/>
                    <a:pt x="10899" y="5400"/>
                    <a:pt x="10899" y="5400"/>
                  </a:cubicBezTo>
                  <a:cubicBezTo>
                    <a:pt x="10998" y="5400"/>
                    <a:pt x="10998" y="5400"/>
                    <a:pt x="10998" y="5400"/>
                  </a:cubicBezTo>
                  <a:cubicBezTo>
                    <a:pt x="11097" y="2700"/>
                    <a:pt x="11097" y="2700"/>
                    <a:pt x="11097" y="2700"/>
                  </a:cubicBezTo>
                  <a:cubicBezTo>
                    <a:pt x="11196" y="2700"/>
                    <a:pt x="11295" y="2700"/>
                    <a:pt x="11394" y="2700"/>
                  </a:cubicBezTo>
                  <a:cubicBezTo>
                    <a:pt x="11394" y="5400"/>
                    <a:pt x="11394" y="5400"/>
                    <a:pt x="11394" y="2700"/>
                  </a:cubicBezTo>
                  <a:cubicBezTo>
                    <a:pt x="11494" y="2700"/>
                    <a:pt x="11593" y="2700"/>
                    <a:pt x="11593" y="2700"/>
                  </a:cubicBezTo>
                  <a:cubicBezTo>
                    <a:pt x="11692" y="2700"/>
                    <a:pt x="11791" y="2700"/>
                    <a:pt x="11791" y="2700"/>
                  </a:cubicBezTo>
                  <a:cubicBezTo>
                    <a:pt x="11791" y="5400"/>
                    <a:pt x="11890" y="5400"/>
                    <a:pt x="11890" y="5400"/>
                  </a:cubicBezTo>
                  <a:cubicBezTo>
                    <a:pt x="11890" y="5400"/>
                    <a:pt x="11989" y="5400"/>
                    <a:pt x="11989" y="5400"/>
                  </a:cubicBezTo>
                  <a:cubicBezTo>
                    <a:pt x="11989" y="2700"/>
                    <a:pt x="11989" y="5400"/>
                    <a:pt x="12088" y="5400"/>
                  </a:cubicBezTo>
                  <a:close/>
                  <a:moveTo>
                    <a:pt x="17339" y="16200"/>
                  </a:moveTo>
                  <a:cubicBezTo>
                    <a:pt x="17339" y="16200"/>
                    <a:pt x="17339" y="16200"/>
                    <a:pt x="17339" y="16200"/>
                  </a:cubicBezTo>
                  <a:cubicBezTo>
                    <a:pt x="17240" y="16200"/>
                    <a:pt x="17240" y="16200"/>
                    <a:pt x="17240" y="16200"/>
                  </a:cubicBezTo>
                  <a:cubicBezTo>
                    <a:pt x="17240" y="16200"/>
                    <a:pt x="17240" y="16200"/>
                    <a:pt x="17240" y="13500"/>
                  </a:cubicBezTo>
                  <a:cubicBezTo>
                    <a:pt x="17240" y="13500"/>
                    <a:pt x="17240" y="13500"/>
                    <a:pt x="17240" y="13500"/>
                  </a:cubicBezTo>
                  <a:cubicBezTo>
                    <a:pt x="17240" y="13500"/>
                    <a:pt x="17240" y="13500"/>
                    <a:pt x="17240" y="13500"/>
                  </a:cubicBezTo>
                  <a:cubicBezTo>
                    <a:pt x="17240" y="13500"/>
                    <a:pt x="17240" y="13500"/>
                    <a:pt x="17240" y="13500"/>
                  </a:cubicBezTo>
                  <a:cubicBezTo>
                    <a:pt x="17240" y="13500"/>
                    <a:pt x="17240" y="13500"/>
                    <a:pt x="17240" y="13500"/>
                  </a:cubicBezTo>
                  <a:cubicBezTo>
                    <a:pt x="17240" y="13500"/>
                    <a:pt x="17240" y="16200"/>
                    <a:pt x="17240" y="16200"/>
                  </a:cubicBezTo>
                  <a:cubicBezTo>
                    <a:pt x="17240" y="16200"/>
                    <a:pt x="17339" y="16200"/>
                    <a:pt x="17339" y="16200"/>
                  </a:cubicBezTo>
                  <a:close/>
                  <a:moveTo>
                    <a:pt x="18132" y="2700"/>
                  </a:moveTo>
                  <a:cubicBezTo>
                    <a:pt x="18132" y="5400"/>
                    <a:pt x="18132" y="2700"/>
                    <a:pt x="18132" y="2700"/>
                  </a:cubicBezTo>
                  <a:cubicBezTo>
                    <a:pt x="18132" y="2700"/>
                    <a:pt x="18231" y="2700"/>
                    <a:pt x="18231" y="2700"/>
                  </a:cubicBezTo>
                  <a:cubicBezTo>
                    <a:pt x="18231" y="2700"/>
                    <a:pt x="18132" y="2700"/>
                    <a:pt x="18132" y="2700"/>
                  </a:cubicBezTo>
                  <a:cubicBezTo>
                    <a:pt x="18132" y="2700"/>
                    <a:pt x="18132" y="2700"/>
                    <a:pt x="18132" y="2700"/>
                  </a:cubicBezTo>
                  <a:cubicBezTo>
                    <a:pt x="18132" y="2700"/>
                    <a:pt x="18132" y="2700"/>
                    <a:pt x="18132" y="2700"/>
                  </a:cubicBezTo>
                  <a:close/>
                  <a:moveTo>
                    <a:pt x="18528" y="5400"/>
                  </a:moveTo>
                  <a:cubicBezTo>
                    <a:pt x="18528" y="5400"/>
                    <a:pt x="18528" y="5400"/>
                    <a:pt x="18528" y="8100"/>
                  </a:cubicBezTo>
                  <a:cubicBezTo>
                    <a:pt x="18528" y="5400"/>
                    <a:pt x="18528" y="5400"/>
                    <a:pt x="18528" y="5400"/>
                  </a:cubicBezTo>
                  <a:cubicBezTo>
                    <a:pt x="18528" y="5400"/>
                    <a:pt x="18528" y="5400"/>
                    <a:pt x="18528" y="5400"/>
                  </a:cubicBezTo>
                  <a:cubicBezTo>
                    <a:pt x="18528" y="5400"/>
                    <a:pt x="18528" y="5400"/>
                    <a:pt x="18528" y="5400"/>
                  </a:cubicBezTo>
                  <a:cubicBezTo>
                    <a:pt x="18528" y="8100"/>
                    <a:pt x="18528" y="8100"/>
                    <a:pt x="18528" y="5400"/>
                  </a:cubicBezTo>
                  <a:close/>
                  <a:moveTo>
                    <a:pt x="11593" y="10800"/>
                  </a:moveTo>
                  <a:cubicBezTo>
                    <a:pt x="11593" y="8100"/>
                    <a:pt x="11593" y="8100"/>
                    <a:pt x="11593" y="8100"/>
                  </a:cubicBezTo>
                  <a:cubicBezTo>
                    <a:pt x="11494" y="8100"/>
                    <a:pt x="11494" y="8100"/>
                    <a:pt x="11494" y="8100"/>
                  </a:cubicBezTo>
                  <a:cubicBezTo>
                    <a:pt x="11593" y="8100"/>
                    <a:pt x="11593" y="8100"/>
                    <a:pt x="11593" y="8100"/>
                  </a:cubicBezTo>
                  <a:lnTo>
                    <a:pt x="11593" y="10800"/>
                  </a:lnTo>
                  <a:close/>
                  <a:moveTo>
                    <a:pt x="16943" y="13500"/>
                  </a:moveTo>
                  <a:cubicBezTo>
                    <a:pt x="16943" y="13500"/>
                    <a:pt x="16943" y="13500"/>
                    <a:pt x="16943" y="13500"/>
                  </a:cubicBezTo>
                  <a:cubicBezTo>
                    <a:pt x="16943" y="13500"/>
                    <a:pt x="16943" y="13500"/>
                    <a:pt x="16943" y="13500"/>
                  </a:cubicBezTo>
                  <a:cubicBezTo>
                    <a:pt x="16943" y="13500"/>
                    <a:pt x="16943" y="13500"/>
                    <a:pt x="16943" y="13500"/>
                  </a:cubicBezTo>
                  <a:cubicBezTo>
                    <a:pt x="16943" y="13500"/>
                    <a:pt x="16943" y="13500"/>
                    <a:pt x="16943" y="13500"/>
                  </a:cubicBezTo>
                  <a:cubicBezTo>
                    <a:pt x="16943" y="13500"/>
                    <a:pt x="16943" y="13500"/>
                    <a:pt x="16943" y="13500"/>
                  </a:cubicBezTo>
                  <a:cubicBezTo>
                    <a:pt x="16943" y="13500"/>
                    <a:pt x="16943" y="13500"/>
                    <a:pt x="16943" y="13500"/>
                  </a:cubicBezTo>
                  <a:close/>
                  <a:moveTo>
                    <a:pt x="18528" y="10800"/>
                  </a:moveTo>
                  <a:cubicBezTo>
                    <a:pt x="18528" y="10800"/>
                    <a:pt x="18528" y="10800"/>
                    <a:pt x="18528" y="10800"/>
                  </a:cubicBezTo>
                  <a:cubicBezTo>
                    <a:pt x="18528" y="10800"/>
                    <a:pt x="18528" y="10800"/>
                    <a:pt x="18528" y="10800"/>
                  </a:cubicBezTo>
                  <a:cubicBezTo>
                    <a:pt x="18528" y="10800"/>
                    <a:pt x="18528" y="10800"/>
                    <a:pt x="18528" y="10800"/>
                  </a:cubicBezTo>
                  <a:cubicBezTo>
                    <a:pt x="18528" y="10800"/>
                    <a:pt x="18528" y="10800"/>
                    <a:pt x="18528" y="10800"/>
                  </a:cubicBezTo>
                  <a:cubicBezTo>
                    <a:pt x="18528" y="10800"/>
                    <a:pt x="18528" y="10800"/>
                    <a:pt x="18528" y="10800"/>
                  </a:cubicBezTo>
                  <a:close/>
                  <a:moveTo>
                    <a:pt x="16547" y="8100"/>
                  </a:moveTo>
                  <a:cubicBezTo>
                    <a:pt x="16547" y="8100"/>
                    <a:pt x="16547" y="5400"/>
                    <a:pt x="16448" y="5400"/>
                  </a:cubicBezTo>
                  <a:cubicBezTo>
                    <a:pt x="16448" y="5400"/>
                    <a:pt x="16448" y="5400"/>
                    <a:pt x="16448" y="5400"/>
                  </a:cubicBezTo>
                  <a:cubicBezTo>
                    <a:pt x="16448" y="5400"/>
                    <a:pt x="16349" y="8100"/>
                    <a:pt x="16349" y="8100"/>
                  </a:cubicBezTo>
                  <a:cubicBezTo>
                    <a:pt x="16349" y="8100"/>
                    <a:pt x="16349" y="8100"/>
                    <a:pt x="16448" y="10800"/>
                  </a:cubicBezTo>
                  <a:cubicBezTo>
                    <a:pt x="16448" y="10800"/>
                    <a:pt x="16448" y="10800"/>
                    <a:pt x="16448" y="10800"/>
                  </a:cubicBezTo>
                  <a:cubicBezTo>
                    <a:pt x="16448" y="10800"/>
                    <a:pt x="16448" y="10800"/>
                    <a:pt x="16448" y="10800"/>
                  </a:cubicBezTo>
                  <a:cubicBezTo>
                    <a:pt x="16448" y="10800"/>
                    <a:pt x="16448" y="10800"/>
                    <a:pt x="16448" y="10800"/>
                  </a:cubicBezTo>
                  <a:cubicBezTo>
                    <a:pt x="16448" y="10800"/>
                    <a:pt x="16448" y="10800"/>
                    <a:pt x="16448" y="10800"/>
                  </a:cubicBezTo>
                  <a:cubicBezTo>
                    <a:pt x="16448" y="8100"/>
                    <a:pt x="16448" y="8100"/>
                    <a:pt x="16547" y="8100"/>
                  </a:cubicBezTo>
                  <a:close/>
                  <a:moveTo>
                    <a:pt x="7629" y="10800"/>
                  </a:moveTo>
                  <a:cubicBezTo>
                    <a:pt x="7629" y="10800"/>
                    <a:pt x="7629" y="10800"/>
                    <a:pt x="7629" y="10800"/>
                  </a:cubicBezTo>
                  <a:cubicBezTo>
                    <a:pt x="7629" y="8100"/>
                    <a:pt x="7629" y="8100"/>
                    <a:pt x="7629" y="8100"/>
                  </a:cubicBezTo>
                  <a:cubicBezTo>
                    <a:pt x="7629" y="8100"/>
                    <a:pt x="7629" y="8100"/>
                    <a:pt x="7629" y="10800"/>
                  </a:cubicBezTo>
                  <a:cubicBezTo>
                    <a:pt x="7530" y="10800"/>
                    <a:pt x="7530" y="8100"/>
                    <a:pt x="7431" y="8100"/>
                  </a:cubicBezTo>
                  <a:cubicBezTo>
                    <a:pt x="7431" y="8100"/>
                    <a:pt x="7431" y="8100"/>
                    <a:pt x="7431" y="10800"/>
                  </a:cubicBezTo>
                  <a:cubicBezTo>
                    <a:pt x="7431" y="10800"/>
                    <a:pt x="7431" y="10800"/>
                    <a:pt x="7431" y="10800"/>
                  </a:cubicBezTo>
                  <a:cubicBezTo>
                    <a:pt x="7431" y="10800"/>
                    <a:pt x="7431" y="10800"/>
                    <a:pt x="7431" y="10800"/>
                  </a:cubicBezTo>
                  <a:cubicBezTo>
                    <a:pt x="7431" y="10800"/>
                    <a:pt x="7431" y="10800"/>
                    <a:pt x="7431" y="10800"/>
                  </a:cubicBezTo>
                  <a:cubicBezTo>
                    <a:pt x="7332" y="10800"/>
                    <a:pt x="7332" y="10800"/>
                    <a:pt x="7332" y="13500"/>
                  </a:cubicBezTo>
                  <a:cubicBezTo>
                    <a:pt x="7332" y="13500"/>
                    <a:pt x="7332" y="13500"/>
                    <a:pt x="7332" y="13500"/>
                  </a:cubicBezTo>
                  <a:cubicBezTo>
                    <a:pt x="7431" y="13500"/>
                    <a:pt x="7431" y="16200"/>
                    <a:pt x="7530" y="13500"/>
                  </a:cubicBezTo>
                  <a:cubicBezTo>
                    <a:pt x="7530" y="13500"/>
                    <a:pt x="7629" y="13500"/>
                    <a:pt x="7629" y="13500"/>
                  </a:cubicBezTo>
                  <a:cubicBezTo>
                    <a:pt x="7629" y="13500"/>
                    <a:pt x="7629" y="10800"/>
                    <a:pt x="7629" y="10800"/>
                  </a:cubicBezTo>
                  <a:cubicBezTo>
                    <a:pt x="7629" y="10800"/>
                    <a:pt x="7629" y="10800"/>
                    <a:pt x="7629" y="10800"/>
                  </a:cubicBezTo>
                  <a:cubicBezTo>
                    <a:pt x="7629" y="10800"/>
                    <a:pt x="7629" y="10800"/>
                    <a:pt x="7629" y="10800"/>
                  </a:cubicBezTo>
                  <a:close/>
                  <a:moveTo>
                    <a:pt x="17240" y="10800"/>
                  </a:moveTo>
                  <a:cubicBezTo>
                    <a:pt x="17240" y="8100"/>
                    <a:pt x="17240" y="8100"/>
                    <a:pt x="17339" y="8100"/>
                  </a:cubicBezTo>
                  <a:cubicBezTo>
                    <a:pt x="17339" y="8100"/>
                    <a:pt x="17240" y="8100"/>
                    <a:pt x="17240" y="8100"/>
                  </a:cubicBezTo>
                  <a:cubicBezTo>
                    <a:pt x="17240" y="8100"/>
                    <a:pt x="17240" y="8100"/>
                    <a:pt x="17240" y="8100"/>
                  </a:cubicBezTo>
                  <a:cubicBezTo>
                    <a:pt x="17240" y="8100"/>
                    <a:pt x="17240" y="8100"/>
                    <a:pt x="17240" y="8100"/>
                  </a:cubicBezTo>
                  <a:cubicBezTo>
                    <a:pt x="17141" y="8100"/>
                    <a:pt x="17141" y="8100"/>
                    <a:pt x="17141" y="8100"/>
                  </a:cubicBezTo>
                  <a:cubicBezTo>
                    <a:pt x="17141" y="8100"/>
                    <a:pt x="17141" y="5400"/>
                    <a:pt x="17042" y="8100"/>
                  </a:cubicBezTo>
                  <a:cubicBezTo>
                    <a:pt x="17042" y="8100"/>
                    <a:pt x="17042" y="8100"/>
                    <a:pt x="17042" y="8100"/>
                  </a:cubicBezTo>
                  <a:cubicBezTo>
                    <a:pt x="17042" y="8100"/>
                    <a:pt x="16943" y="8100"/>
                    <a:pt x="16943" y="8100"/>
                  </a:cubicBezTo>
                  <a:cubicBezTo>
                    <a:pt x="16943" y="8100"/>
                    <a:pt x="16943" y="8100"/>
                    <a:pt x="16943" y="8100"/>
                  </a:cubicBezTo>
                  <a:cubicBezTo>
                    <a:pt x="17042" y="8100"/>
                    <a:pt x="17042" y="10800"/>
                    <a:pt x="17042" y="8100"/>
                  </a:cubicBezTo>
                  <a:cubicBezTo>
                    <a:pt x="17141" y="8100"/>
                    <a:pt x="17141" y="10800"/>
                    <a:pt x="17141" y="10800"/>
                  </a:cubicBezTo>
                  <a:cubicBezTo>
                    <a:pt x="17141" y="10800"/>
                    <a:pt x="17042" y="10800"/>
                    <a:pt x="17042" y="10800"/>
                  </a:cubicBezTo>
                  <a:cubicBezTo>
                    <a:pt x="17042" y="10800"/>
                    <a:pt x="17042" y="10800"/>
                    <a:pt x="17042" y="10800"/>
                  </a:cubicBezTo>
                  <a:cubicBezTo>
                    <a:pt x="17141" y="10800"/>
                    <a:pt x="17240" y="10800"/>
                    <a:pt x="17240" y="10800"/>
                  </a:cubicBezTo>
                  <a:close/>
                  <a:moveTo>
                    <a:pt x="10305" y="8100"/>
                  </a:moveTo>
                  <a:cubicBezTo>
                    <a:pt x="10305" y="8100"/>
                    <a:pt x="10305" y="10800"/>
                    <a:pt x="10305" y="10800"/>
                  </a:cubicBezTo>
                  <a:cubicBezTo>
                    <a:pt x="10305" y="10800"/>
                    <a:pt x="10305" y="13500"/>
                    <a:pt x="10305" y="13500"/>
                  </a:cubicBezTo>
                  <a:cubicBezTo>
                    <a:pt x="10404" y="10800"/>
                    <a:pt x="10404" y="10800"/>
                    <a:pt x="10404" y="10800"/>
                  </a:cubicBezTo>
                  <a:cubicBezTo>
                    <a:pt x="10404" y="10800"/>
                    <a:pt x="10404" y="10800"/>
                    <a:pt x="10404" y="10800"/>
                  </a:cubicBezTo>
                  <a:cubicBezTo>
                    <a:pt x="10404" y="10800"/>
                    <a:pt x="10404" y="8100"/>
                    <a:pt x="10404" y="8100"/>
                  </a:cubicBezTo>
                  <a:cubicBezTo>
                    <a:pt x="10404" y="8100"/>
                    <a:pt x="10305" y="8100"/>
                    <a:pt x="10305" y="8100"/>
                  </a:cubicBezTo>
                  <a:cubicBezTo>
                    <a:pt x="10305" y="8100"/>
                    <a:pt x="10305" y="8100"/>
                    <a:pt x="10305" y="8100"/>
                  </a:cubicBezTo>
                  <a:close/>
                  <a:moveTo>
                    <a:pt x="17835" y="13500"/>
                  </a:moveTo>
                  <a:cubicBezTo>
                    <a:pt x="17835" y="13500"/>
                    <a:pt x="17835" y="13500"/>
                    <a:pt x="17835" y="13500"/>
                  </a:cubicBezTo>
                  <a:cubicBezTo>
                    <a:pt x="17934" y="13500"/>
                    <a:pt x="17934" y="13500"/>
                    <a:pt x="18033" y="10800"/>
                  </a:cubicBezTo>
                  <a:cubicBezTo>
                    <a:pt x="18033" y="10800"/>
                    <a:pt x="18033" y="10800"/>
                    <a:pt x="18033" y="10800"/>
                  </a:cubicBezTo>
                  <a:cubicBezTo>
                    <a:pt x="18033" y="10800"/>
                    <a:pt x="17934" y="10800"/>
                    <a:pt x="17934" y="10800"/>
                  </a:cubicBezTo>
                  <a:cubicBezTo>
                    <a:pt x="17934" y="10800"/>
                    <a:pt x="17934" y="10800"/>
                    <a:pt x="17934" y="10800"/>
                  </a:cubicBezTo>
                  <a:cubicBezTo>
                    <a:pt x="17934" y="10800"/>
                    <a:pt x="17835" y="10800"/>
                    <a:pt x="17835" y="13500"/>
                  </a:cubicBezTo>
                  <a:cubicBezTo>
                    <a:pt x="17835" y="13500"/>
                    <a:pt x="17835" y="13500"/>
                    <a:pt x="17835" y="13500"/>
                  </a:cubicBezTo>
                  <a:cubicBezTo>
                    <a:pt x="17835" y="13500"/>
                    <a:pt x="17835" y="13500"/>
                    <a:pt x="17835" y="13500"/>
                  </a:cubicBezTo>
                  <a:close/>
                  <a:moveTo>
                    <a:pt x="11494" y="13500"/>
                  </a:moveTo>
                  <a:cubicBezTo>
                    <a:pt x="11494" y="10800"/>
                    <a:pt x="11494" y="10800"/>
                    <a:pt x="11494" y="10800"/>
                  </a:cubicBezTo>
                  <a:cubicBezTo>
                    <a:pt x="11394" y="10800"/>
                    <a:pt x="11394" y="10800"/>
                    <a:pt x="11394" y="10800"/>
                  </a:cubicBezTo>
                  <a:cubicBezTo>
                    <a:pt x="11394" y="13500"/>
                    <a:pt x="11494" y="13500"/>
                    <a:pt x="11494" y="16200"/>
                  </a:cubicBezTo>
                  <a:cubicBezTo>
                    <a:pt x="11494" y="16200"/>
                    <a:pt x="11494" y="16200"/>
                    <a:pt x="11494" y="16200"/>
                  </a:cubicBezTo>
                  <a:cubicBezTo>
                    <a:pt x="11494" y="13500"/>
                    <a:pt x="11494" y="13500"/>
                    <a:pt x="11494" y="13500"/>
                  </a:cubicBezTo>
                  <a:cubicBezTo>
                    <a:pt x="11494" y="13500"/>
                    <a:pt x="11494" y="13500"/>
                    <a:pt x="11494" y="13500"/>
                  </a:cubicBezTo>
                  <a:close/>
                  <a:moveTo>
                    <a:pt x="3270" y="13500"/>
                  </a:moveTo>
                  <a:cubicBezTo>
                    <a:pt x="3270" y="13500"/>
                    <a:pt x="3270" y="13500"/>
                    <a:pt x="3270" y="13500"/>
                  </a:cubicBezTo>
                  <a:cubicBezTo>
                    <a:pt x="3270" y="13500"/>
                    <a:pt x="3369" y="13500"/>
                    <a:pt x="3369" y="13500"/>
                  </a:cubicBezTo>
                  <a:cubicBezTo>
                    <a:pt x="3369" y="13500"/>
                    <a:pt x="3369" y="13500"/>
                    <a:pt x="3369" y="13500"/>
                  </a:cubicBezTo>
                  <a:cubicBezTo>
                    <a:pt x="3468" y="13500"/>
                    <a:pt x="3468" y="13500"/>
                    <a:pt x="3369" y="10800"/>
                  </a:cubicBezTo>
                  <a:cubicBezTo>
                    <a:pt x="3369" y="13500"/>
                    <a:pt x="3369" y="13500"/>
                    <a:pt x="3270" y="13500"/>
                  </a:cubicBezTo>
                  <a:close/>
                  <a:moveTo>
                    <a:pt x="15061" y="8100"/>
                  </a:moveTo>
                  <a:cubicBezTo>
                    <a:pt x="15061" y="8100"/>
                    <a:pt x="15061" y="8100"/>
                    <a:pt x="15061" y="8100"/>
                  </a:cubicBezTo>
                  <a:cubicBezTo>
                    <a:pt x="14961" y="8100"/>
                    <a:pt x="14961" y="10800"/>
                    <a:pt x="15061" y="10800"/>
                  </a:cubicBezTo>
                  <a:cubicBezTo>
                    <a:pt x="15061" y="10800"/>
                    <a:pt x="15061" y="10800"/>
                    <a:pt x="15061" y="10800"/>
                  </a:cubicBezTo>
                  <a:cubicBezTo>
                    <a:pt x="15061" y="10800"/>
                    <a:pt x="15160" y="8100"/>
                    <a:pt x="15160" y="8100"/>
                  </a:cubicBezTo>
                  <a:cubicBezTo>
                    <a:pt x="15061" y="8100"/>
                    <a:pt x="15061" y="8100"/>
                    <a:pt x="15061" y="8100"/>
                  </a:cubicBezTo>
                  <a:close/>
                  <a:moveTo>
                    <a:pt x="19717" y="8100"/>
                  </a:moveTo>
                  <a:cubicBezTo>
                    <a:pt x="19717" y="8100"/>
                    <a:pt x="19717" y="8100"/>
                    <a:pt x="19717" y="8100"/>
                  </a:cubicBezTo>
                  <a:cubicBezTo>
                    <a:pt x="19717" y="8100"/>
                    <a:pt x="19717" y="8100"/>
                    <a:pt x="19618" y="8100"/>
                  </a:cubicBezTo>
                  <a:cubicBezTo>
                    <a:pt x="19618" y="8100"/>
                    <a:pt x="19618" y="8100"/>
                    <a:pt x="19519" y="8100"/>
                  </a:cubicBezTo>
                  <a:cubicBezTo>
                    <a:pt x="19519" y="8100"/>
                    <a:pt x="19519" y="8100"/>
                    <a:pt x="19519" y="10800"/>
                  </a:cubicBezTo>
                  <a:cubicBezTo>
                    <a:pt x="19618" y="10800"/>
                    <a:pt x="19618" y="8100"/>
                    <a:pt x="19717" y="8100"/>
                  </a:cubicBezTo>
                  <a:close/>
                  <a:moveTo>
                    <a:pt x="20411" y="10800"/>
                  </a:moveTo>
                  <a:cubicBezTo>
                    <a:pt x="20411" y="10800"/>
                    <a:pt x="20411" y="13500"/>
                    <a:pt x="20411" y="13500"/>
                  </a:cubicBezTo>
                  <a:cubicBezTo>
                    <a:pt x="20411" y="13500"/>
                    <a:pt x="20411" y="13500"/>
                    <a:pt x="20411" y="13500"/>
                  </a:cubicBezTo>
                  <a:cubicBezTo>
                    <a:pt x="20510" y="13500"/>
                    <a:pt x="20510" y="13500"/>
                    <a:pt x="20510" y="13500"/>
                  </a:cubicBezTo>
                  <a:cubicBezTo>
                    <a:pt x="20510" y="13500"/>
                    <a:pt x="20510" y="13500"/>
                    <a:pt x="20510" y="10800"/>
                  </a:cubicBezTo>
                  <a:cubicBezTo>
                    <a:pt x="20510" y="10800"/>
                    <a:pt x="20510" y="10800"/>
                    <a:pt x="20510" y="10800"/>
                  </a:cubicBezTo>
                  <a:cubicBezTo>
                    <a:pt x="20510" y="10800"/>
                    <a:pt x="20510" y="10800"/>
                    <a:pt x="20411" y="10800"/>
                  </a:cubicBezTo>
                  <a:cubicBezTo>
                    <a:pt x="20411" y="10800"/>
                    <a:pt x="20411" y="10800"/>
                    <a:pt x="20411" y="10800"/>
                  </a:cubicBezTo>
                  <a:close/>
                  <a:moveTo>
                    <a:pt x="10602" y="10800"/>
                  </a:moveTo>
                  <a:cubicBezTo>
                    <a:pt x="10602" y="10800"/>
                    <a:pt x="10602" y="10800"/>
                    <a:pt x="10701" y="10800"/>
                  </a:cubicBezTo>
                  <a:cubicBezTo>
                    <a:pt x="10701" y="13500"/>
                    <a:pt x="10701" y="10800"/>
                    <a:pt x="10701" y="10800"/>
                  </a:cubicBezTo>
                  <a:cubicBezTo>
                    <a:pt x="10701" y="10800"/>
                    <a:pt x="10701" y="10800"/>
                    <a:pt x="10701" y="10800"/>
                  </a:cubicBezTo>
                  <a:cubicBezTo>
                    <a:pt x="10701" y="10800"/>
                    <a:pt x="10701" y="8100"/>
                    <a:pt x="10602" y="8100"/>
                  </a:cubicBezTo>
                  <a:cubicBezTo>
                    <a:pt x="10602" y="8100"/>
                    <a:pt x="10602" y="8100"/>
                    <a:pt x="10602" y="8100"/>
                  </a:cubicBezTo>
                  <a:cubicBezTo>
                    <a:pt x="10602" y="8100"/>
                    <a:pt x="10602" y="8100"/>
                    <a:pt x="10602" y="10800"/>
                  </a:cubicBezTo>
                  <a:cubicBezTo>
                    <a:pt x="10602" y="10800"/>
                    <a:pt x="10602" y="10800"/>
                    <a:pt x="10602" y="10800"/>
                  </a:cubicBezTo>
                  <a:close/>
                  <a:moveTo>
                    <a:pt x="21006" y="8100"/>
                  </a:moveTo>
                  <a:cubicBezTo>
                    <a:pt x="21006" y="8100"/>
                    <a:pt x="21006" y="8100"/>
                    <a:pt x="21006" y="8100"/>
                  </a:cubicBezTo>
                  <a:cubicBezTo>
                    <a:pt x="21006" y="8100"/>
                    <a:pt x="21006" y="8100"/>
                    <a:pt x="21006" y="8100"/>
                  </a:cubicBezTo>
                  <a:cubicBezTo>
                    <a:pt x="21006" y="8100"/>
                    <a:pt x="21006" y="8100"/>
                    <a:pt x="21006" y="8100"/>
                  </a:cubicBezTo>
                  <a:cubicBezTo>
                    <a:pt x="21105" y="8100"/>
                    <a:pt x="21105" y="8100"/>
                    <a:pt x="21105" y="8100"/>
                  </a:cubicBezTo>
                  <a:cubicBezTo>
                    <a:pt x="21105" y="8100"/>
                    <a:pt x="21006" y="8100"/>
                    <a:pt x="21006" y="8100"/>
                  </a:cubicBezTo>
                  <a:cubicBezTo>
                    <a:pt x="21006" y="8100"/>
                    <a:pt x="21006" y="8100"/>
                    <a:pt x="21006" y="8100"/>
                  </a:cubicBezTo>
                  <a:close/>
                  <a:moveTo>
                    <a:pt x="9512" y="13500"/>
                  </a:moveTo>
                  <a:cubicBezTo>
                    <a:pt x="9512" y="13500"/>
                    <a:pt x="9512" y="13500"/>
                    <a:pt x="9512" y="13500"/>
                  </a:cubicBezTo>
                  <a:cubicBezTo>
                    <a:pt x="9512" y="13500"/>
                    <a:pt x="9512" y="13500"/>
                    <a:pt x="9512" y="13500"/>
                  </a:cubicBezTo>
                  <a:cubicBezTo>
                    <a:pt x="9512" y="13500"/>
                    <a:pt x="9611" y="13500"/>
                    <a:pt x="9611" y="13500"/>
                  </a:cubicBezTo>
                  <a:cubicBezTo>
                    <a:pt x="9611" y="13500"/>
                    <a:pt x="9611" y="13500"/>
                    <a:pt x="9611" y="13500"/>
                  </a:cubicBezTo>
                  <a:cubicBezTo>
                    <a:pt x="9611" y="13500"/>
                    <a:pt x="9611" y="10800"/>
                    <a:pt x="9512" y="10800"/>
                  </a:cubicBezTo>
                  <a:cubicBezTo>
                    <a:pt x="9512" y="10800"/>
                    <a:pt x="9512" y="13500"/>
                    <a:pt x="9512" y="13500"/>
                  </a:cubicBezTo>
                  <a:close/>
                  <a:moveTo>
                    <a:pt x="10998" y="10800"/>
                  </a:moveTo>
                  <a:cubicBezTo>
                    <a:pt x="10998" y="10800"/>
                    <a:pt x="10899" y="10800"/>
                    <a:pt x="10899" y="10800"/>
                  </a:cubicBezTo>
                  <a:cubicBezTo>
                    <a:pt x="10899" y="13500"/>
                    <a:pt x="10899" y="13500"/>
                    <a:pt x="10998" y="13500"/>
                  </a:cubicBezTo>
                  <a:cubicBezTo>
                    <a:pt x="10998" y="13500"/>
                    <a:pt x="10998" y="13500"/>
                    <a:pt x="10998" y="13500"/>
                  </a:cubicBezTo>
                  <a:cubicBezTo>
                    <a:pt x="10998" y="13500"/>
                    <a:pt x="10998" y="10800"/>
                    <a:pt x="10998" y="10800"/>
                  </a:cubicBezTo>
                  <a:cubicBezTo>
                    <a:pt x="10998" y="10800"/>
                    <a:pt x="10998" y="10800"/>
                    <a:pt x="10998" y="10800"/>
                  </a:cubicBezTo>
                  <a:close/>
                  <a:moveTo>
                    <a:pt x="11196" y="10800"/>
                  </a:moveTo>
                  <a:cubicBezTo>
                    <a:pt x="11196" y="10800"/>
                    <a:pt x="11196" y="10800"/>
                    <a:pt x="11196" y="13500"/>
                  </a:cubicBezTo>
                  <a:cubicBezTo>
                    <a:pt x="11295" y="13500"/>
                    <a:pt x="11295" y="13500"/>
                    <a:pt x="11295" y="10800"/>
                  </a:cubicBezTo>
                  <a:cubicBezTo>
                    <a:pt x="11295" y="10800"/>
                    <a:pt x="11295" y="10800"/>
                    <a:pt x="11295" y="10800"/>
                  </a:cubicBezTo>
                  <a:cubicBezTo>
                    <a:pt x="11295" y="10800"/>
                    <a:pt x="11295" y="10800"/>
                    <a:pt x="11295" y="10800"/>
                  </a:cubicBezTo>
                  <a:cubicBezTo>
                    <a:pt x="11295" y="10800"/>
                    <a:pt x="11295" y="10800"/>
                    <a:pt x="11295" y="10800"/>
                  </a:cubicBezTo>
                  <a:cubicBezTo>
                    <a:pt x="11196" y="10800"/>
                    <a:pt x="11196" y="10800"/>
                    <a:pt x="11196" y="10800"/>
                  </a:cubicBezTo>
                  <a:close/>
                  <a:moveTo>
                    <a:pt x="14367" y="10800"/>
                  </a:moveTo>
                  <a:cubicBezTo>
                    <a:pt x="14268" y="10800"/>
                    <a:pt x="14268" y="10800"/>
                    <a:pt x="14268" y="10800"/>
                  </a:cubicBezTo>
                  <a:cubicBezTo>
                    <a:pt x="14268" y="10800"/>
                    <a:pt x="14268" y="13500"/>
                    <a:pt x="14268" y="13500"/>
                  </a:cubicBezTo>
                  <a:cubicBezTo>
                    <a:pt x="14268" y="13500"/>
                    <a:pt x="14268" y="13500"/>
                    <a:pt x="14268" y="13500"/>
                  </a:cubicBezTo>
                  <a:cubicBezTo>
                    <a:pt x="14268" y="10800"/>
                    <a:pt x="14367" y="10800"/>
                    <a:pt x="14367" y="10800"/>
                  </a:cubicBezTo>
                  <a:cubicBezTo>
                    <a:pt x="14367" y="10800"/>
                    <a:pt x="14367" y="10800"/>
                    <a:pt x="14367" y="10800"/>
                  </a:cubicBezTo>
                  <a:cubicBezTo>
                    <a:pt x="14367" y="10800"/>
                    <a:pt x="14367" y="10800"/>
                    <a:pt x="14367" y="10800"/>
                  </a:cubicBezTo>
                  <a:close/>
                  <a:moveTo>
                    <a:pt x="14565" y="5400"/>
                  </a:moveTo>
                  <a:cubicBezTo>
                    <a:pt x="14565" y="5400"/>
                    <a:pt x="14565" y="5400"/>
                    <a:pt x="14565" y="5400"/>
                  </a:cubicBezTo>
                  <a:cubicBezTo>
                    <a:pt x="14565" y="5400"/>
                    <a:pt x="14664" y="5400"/>
                    <a:pt x="14664" y="5400"/>
                  </a:cubicBezTo>
                  <a:cubicBezTo>
                    <a:pt x="14664" y="5400"/>
                    <a:pt x="14664" y="5400"/>
                    <a:pt x="14664" y="5400"/>
                  </a:cubicBezTo>
                  <a:cubicBezTo>
                    <a:pt x="14664" y="5400"/>
                    <a:pt x="14664" y="5400"/>
                    <a:pt x="14664" y="5400"/>
                  </a:cubicBezTo>
                  <a:cubicBezTo>
                    <a:pt x="14664" y="2700"/>
                    <a:pt x="14664" y="5400"/>
                    <a:pt x="14664" y="5400"/>
                  </a:cubicBezTo>
                  <a:cubicBezTo>
                    <a:pt x="14565" y="5400"/>
                    <a:pt x="14565" y="5400"/>
                    <a:pt x="14565" y="5400"/>
                  </a:cubicBezTo>
                  <a:close/>
                  <a:moveTo>
                    <a:pt x="15655" y="13500"/>
                  </a:moveTo>
                  <a:cubicBezTo>
                    <a:pt x="15655" y="13500"/>
                    <a:pt x="15655" y="13500"/>
                    <a:pt x="15754" y="13500"/>
                  </a:cubicBezTo>
                  <a:cubicBezTo>
                    <a:pt x="15754" y="13500"/>
                    <a:pt x="15754" y="13500"/>
                    <a:pt x="15754" y="13500"/>
                  </a:cubicBezTo>
                  <a:cubicBezTo>
                    <a:pt x="15754" y="13500"/>
                    <a:pt x="15754" y="13500"/>
                    <a:pt x="15754" y="10800"/>
                  </a:cubicBezTo>
                  <a:cubicBezTo>
                    <a:pt x="15754" y="10800"/>
                    <a:pt x="15754" y="10800"/>
                    <a:pt x="15754" y="10800"/>
                  </a:cubicBezTo>
                  <a:cubicBezTo>
                    <a:pt x="15754" y="10800"/>
                    <a:pt x="15655" y="13500"/>
                    <a:pt x="15655" y="13500"/>
                  </a:cubicBezTo>
                  <a:close/>
                  <a:moveTo>
                    <a:pt x="8224" y="10800"/>
                  </a:moveTo>
                  <a:cubicBezTo>
                    <a:pt x="8224" y="10800"/>
                    <a:pt x="8224" y="10800"/>
                    <a:pt x="8224" y="13500"/>
                  </a:cubicBezTo>
                  <a:cubicBezTo>
                    <a:pt x="8224" y="13500"/>
                    <a:pt x="8224" y="13500"/>
                    <a:pt x="8224" y="13500"/>
                  </a:cubicBezTo>
                  <a:cubicBezTo>
                    <a:pt x="8224" y="13500"/>
                    <a:pt x="8224" y="13500"/>
                    <a:pt x="8224" y="13500"/>
                  </a:cubicBezTo>
                  <a:cubicBezTo>
                    <a:pt x="8224" y="10800"/>
                    <a:pt x="8224" y="10800"/>
                    <a:pt x="8224" y="10800"/>
                  </a:cubicBezTo>
                  <a:cubicBezTo>
                    <a:pt x="8224" y="10800"/>
                    <a:pt x="8224" y="10800"/>
                    <a:pt x="8224" y="10800"/>
                  </a:cubicBezTo>
                  <a:cubicBezTo>
                    <a:pt x="8224" y="10800"/>
                    <a:pt x="8224" y="10800"/>
                    <a:pt x="8224" y="10800"/>
                  </a:cubicBezTo>
                  <a:close/>
                  <a:moveTo>
                    <a:pt x="4459" y="13500"/>
                  </a:moveTo>
                  <a:cubicBezTo>
                    <a:pt x="4360" y="13500"/>
                    <a:pt x="4360" y="13500"/>
                    <a:pt x="4360" y="13500"/>
                  </a:cubicBezTo>
                  <a:cubicBezTo>
                    <a:pt x="4360" y="13500"/>
                    <a:pt x="4360" y="13500"/>
                    <a:pt x="4360" y="13500"/>
                  </a:cubicBezTo>
                  <a:cubicBezTo>
                    <a:pt x="4360" y="13500"/>
                    <a:pt x="4360" y="13500"/>
                    <a:pt x="4360" y="13500"/>
                  </a:cubicBezTo>
                  <a:cubicBezTo>
                    <a:pt x="4360" y="13500"/>
                    <a:pt x="4360" y="13500"/>
                    <a:pt x="4360" y="13500"/>
                  </a:cubicBezTo>
                  <a:cubicBezTo>
                    <a:pt x="4360" y="13500"/>
                    <a:pt x="4459" y="13500"/>
                    <a:pt x="4459" y="13500"/>
                  </a:cubicBezTo>
                  <a:cubicBezTo>
                    <a:pt x="4459" y="13500"/>
                    <a:pt x="4459" y="13500"/>
                    <a:pt x="4459" y="13500"/>
                  </a:cubicBezTo>
                  <a:close/>
                  <a:moveTo>
                    <a:pt x="13475" y="13500"/>
                  </a:moveTo>
                  <a:cubicBezTo>
                    <a:pt x="13475" y="13500"/>
                    <a:pt x="13574" y="13500"/>
                    <a:pt x="13574" y="13500"/>
                  </a:cubicBezTo>
                  <a:cubicBezTo>
                    <a:pt x="13574" y="13500"/>
                    <a:pt x="13574" y="13500"/>
                    <a:pt x="13574" y="10800"/>
                  </a:cubicBezTo>
                  <a:cubicBezTo>
                    <a:pt x="13574" y="10800"/>
                    <a:pt x="13574" y="10800"/>
                    <a:pt x="13574" y="10800"/>
                  </a:cubicBezTo>
                  <a:cubicBezTo>
                    <a:pt x="13574" y="10800"/>
                    <a:pt x="13475" y="10800"/>
                    <a:pt x="13475" y="13500"/>
                  </a:cubicBezTo>
                  <a:close/>
                  <a:moveTo>
                    <a:pt x="8422" y="16200"/>
                  </a:moveTo>
                  <a:cubicBezTo>
                    <a:pt x="8422" y="16200"/>
                    <a:pt x="8422" y="16200"/>
                    <a:pt x="8422" y="16200"/>
                  </a:cubicBezTo>
                  <a:cubicBezTo>
                    <a:pt x="8422" y="16200"/>
                    <a:pt x="8422" y="16200"/>
                    <a:pt x="8422" y="13500"/>
                  </a:cubicBezTo>
                  <a:cubicBezTo>
                    <a:pt x="8422" y="13500"/>
                    <a:pt x="8422" y="13500"/>
                    <a:pt x="8422" y="13500"/>
                  </a:cubicBezTo>
                  <a:cubicBezTo>
                    <a:pt x="8323" y="16200"/>
                    <a:pt x="8323" y="16200"/>
                    <a:pt x="8323" y="16200"/>
                  </a:cubicBezTo>
                  <a:cubicBezTo>
                    <a:pt x="8323" y="16200"/>
                    <a:pt x="8422" y="16200"/>
                    <a:pt x="8422" y="16200"/>
                  </a:cubicBezTo>
                  <a:close/>
                  <a:moveTo>
                    <a:pt x="7927" y="13500"/>
                  </a:moveTo>
                  <a:cubicBezTo>
                    <a:pt x="7927" y="13500"/>
                    <a:pt x="7927" y="13500"/>
                    <a:pt x="7927" y="13500"/>
                  </a:cubicBezTo>
                  <a:cubicBezTo>
                    <a:pt x="7927" y="13500"/>
                    <a:pt x="7927" y="16200"/>
                    <a:pt x="8026" y="16200"/>
                  </a:cubicBezTo>
                  <a:cubicBezTo>
                    <a:pt x="8026" y="16200"/>
                    <a:pt x="8026" y="16200"/>
                    <a:pt x="8026" y="13500"/>
                  </a:cubicBezTo>
                  <a:cubicBezTo>
                    <a:pt x="8026" y="13500"/>
                    <a:pt x="8026" y="13500"/>
                    <a:pt x="8026" y="13500"/>
                  </a:cubicBezTo>
                  <a:cubicBezTo>
                    <a:pt x="8026" y="13500"/>
                    <a:pt x="8026" y="13500"/>
                    <a:pt x="7927" y="13500"/>
                  </a:cubicBezTo>
                  <a:close/>
                  <a:moveTo>
                    <a:pt x="19519" y="2700"/>
                  </a:moveTo>
                  <a:cubicBezTo>
                    <a:pt x="19519" y="5400"/>
                    <a:pt x="19519" y="5400"/>
                    <a:pt x="19519" y="5400"/>
                  </a:cubicBezTo>
                  <a:cubicBezTo>
                    <a:pt x="19519" y="5400"/>
                    <a:pt x="19519" y="5400"/>
                    <a:pt x="19519" y="5400"/>
                  </a:cubicBezTo>
                  <a:cubicBezTo>
                    <a:pt x="19519" y="5400"/>
                    <a:pt x="19519" y="5400"/>
                    <a:pt x="19519" y="5400"/>
                  </a:cubicBezTo>
                  <a:cubicBezTo>
                    <a:pt x="19519" y="5400"/>
                    <a:pt x="19618" y="5400"/>
                    <a:pt x="19618" y="5400"/>
                  </a:cubicBezTo>
                  <a:cubicBezTo>
                    <a:pt x="19618" y="5400"/>
                    <a:pt x="19519" y="2700"/>
                    <a:pt x="19519" y="2700"/>
                  </a:cubicBezTo>
                  <a:cubicBezTo>
                    <a:pt x="19519" y="2700"/>
                    <a:pt x="19519" y="2700"/>
                    <a:pt x="19519" y="2700"/>
                  </a:cubicBezTo>
                  <a:close/>
                  <a:moveTo>
                    <a:pt x="15655" y="13500"/>
                  </a:moveTo>
                  <a:cubicBezTo>
                    <a:pt x="15655" y="13500"/>
                    <a:pt x="15655" y="13500"/>
                    <a:pt x="15655" y="13500"/>
                  </a:cubicBezTo>
                  <a:cubicBezTo>
                    <a:pt x="15556" y="13500"/>
                    <a:pt x="15556" y="13500"/>
                    <a:pt x="15556" y="13500"/>
                  </a:cubicBezTo>
                  <a:cubicBezTo>
                    <a:pt x="15556" y="13500"/>
                    <a:pt x="15655" y="13500"/>
                    <a:pt x="15655" y="13500"/>
                  </a:cubicBezTo>
                  <a:cubicBezTo>
                    <a:pt x="15655" y="13500"/>
                    <a:pt x="15655" y="13500"/>
                    <a:pt x="15655" y="13500"/>
                  </a:cubicBezTo>
                  <a:cubicBezTo>
                    <a:pt x="15655" y="13500"/>
                    <a:pt x="15655" y="13500"/>
                    <a:pt x="15655" y="13500"/>
                  </a:cubicBezTo>
                  <a:cubicBezTo>
                    <a:pt x="15655" y="13500"/>
                    <a:pt x="15655" y="13500"/>
                    <a:pt x="15655" y="13500"/>
                  </a:cubicBezTo>
                  <a:cubicBezTo>
                    <a:pt x="15655" y="13500"/>
                    <a:pt x="15655" y="13500"/>
                    <a:pt x="15655" y="13500"/>
                  </a:cubicBezTo>
                  <a:close/>
                  <a:moveTo>
                    <a:pt x="12385" y="16200"/>
                  </a:moveTo>
                  <a:cubicBezTo>
                    <a:pt x="12385" y="16200"/>
                    <a:pt x="12385" y="16200"/>
                    <a:pt x="12385" y="16200"/>
                  </a:cubicBezTo>
                  <a:cubicBezTo>
                    <a:pt x="12385" y="16200"/>
                    <a:pt x="12385" y="16200"/>
                    <a:pt x="12385" y="16200"/>
                  </a:cubicBezTo>
                  <a:cubicBezTo>
                    <a:pt x="12385" y="16200"/>
                    <a:pt x="12385" y="16200"/>
                    <a:pt x="12385" y="16200"/>
                  </a:cubicBezTo>
                  <a:cubicBezTo>
                    <a:pt x="12385" y="16200"/>
                    <a:pt x="12385" y="16200"/>
                    <a:pt x="12385" y="16200"/>
                  </a:cubicBezTo>
                  <a:close/>
                  <a:moveTo>
                    <a:pt x="13376" y="5400"/>
                  </a:moveTo>
                  <a:cubicBezTo>
                    <a:pt x="13376" y="5400"/>
                    <a:pt x="13376" y="5400"/>
                    <a:pt x="13376" y="5400"/>
                  </a:cubicBezTo>
                  <a:cubicBezTo>
                    <a:pt x="13376" y="5400"/>
                    <a:pt x="13376" y="5400"/>
                    <a:pt x="13376" y="5400"/>
                  </a:cubicBezTo>
                  <a:cubicBezTo>
                    <a:pt x="13376" y="5400"/>
                    <a:pt x="13376" y="5400"/>
                    <a:pt x="13376" y="5400"/>
                  </a:cubicBezTo>
                  <a:cubicBezTo>
                    <a:pt x="13376" y="5400"/>
                    <a:pt x="13376" y="5400"/>
                    <a:pt x="13376" y="5400"/>
                  </a:cubicBezTo>
                  <a:cubicBezTo>
                    <a:pt x="13376" y="5400"/>
                    <a:pt x="13376" y="5400"/>
                    <a:pt x="13376" y="5400"/>
                  </a:cubicBezTo>
                  <a:cubicBezTo>
                    <a:pt x="13376" y="5400"/>
                    <a:pt x="13376" y="5400"/>
                    <a:pt x="13376" y="5400"/>
                  </a:cubicBezTo>
                  <a:close/>
                  <a:moveTo>
                    <a:pt x="16051" y="8100"/>
                  </a:moveTo>
                  <a:cubicBezTo>
                    <a:pt x="16051" y="8100"/>
                    <a:pt x="16051" y="8100"/>
                    <a:pt x="16051" y="8100"/>
                  </a:cubicBezTo>
                  <a:cubicBezTo>
                    <a:pt x="16051" y="8100"/>
                    <a:pt x="16051" y="8100"/>
                    <a:pt x="16051" y="8100"/>
                  </a:cubicBezTo>
                  <a:cubicBezTo>
                    <a:pt x="16150" y="8100"/>
                    <a:pt x="16051" y="8100"/>
                    <a:pt x="16051" y="8100"/>
                  </a:cubicBezTo>
                  <a:cubicBezTo>
                    <a:pt x="16051" y="8100"/>
                    <a:pt x="16051" y="8100"/>
                    <a:pt x="16051" y="8100"/>
                  </a:cubicBezTo>
                  <a:close/>
                  <a:moveTo>
                    <a:pt x="15259" y="8100"/>
                  </a:moveTo>
                  <a:cubicBezTo>
                    <a:pt x="15259" y="8100"/>
                    <a:pt x="15259" y="10800"/>
                    <a:pt x="15259" y="10800"/>
                  </a:cubicBezTo>
                  <a:cubicBezTo>
                    <a:pt x="15259" y="10800"/>
                    <a:pt x="15259" y="10800"/>
                    <a:pt x="15358" y="10800"/>
                  </a:cubicBezTo>
                  <a:cubicBezTo>
                    <a:pt x="15358" y="10800"/>
                    <a:pt x="15358" y="10800"/>
                    <a:pt x="15358" y="10800"/>
                  </a:cubicBezTo>
                  <a:cubicBezTo>
                    <a:pt x="15358" y="8100"/>
                    <a:pt x="15358" y="8100"/>
                    <a:pt x="15358" y="8100"/>
                  </a:cubicBezTo>
                  <a:cubicBezTo>
                    <a:pt x="15358" y="8100"/>
                    <a:pt x="15259" y="8100"/>
                    <a:pt x="15259" y="8100"/>
                  </a:cubicBezTo>
                  <a:cubicBezTo>
                    <a:pt x="15259" y="8100"/>
                    <a:pt x="15259" y="8100"/>
                    <a:pt x="15259" y="8100"/>
                  </a:cubicBezTo>
                  <a:close/>
                  <a:moveTo>
                    <a:pt x="11196" y="5400"/>
                  </a:moveTo>
                  <a:cubicBezTo>
                    <a:pt x="11196" y="5400"/>
                    <a:pt x="11196" y="5400"/>
                    <a:pt x="11196" y="5400"/>
                  </a:cubicBezTo>
                  <a:cubicBezTo>
                    <a:pt x="11097" y="8100"/>
                    <a:pt x="11196" y="8100"/>
                    <a:pt x="11196" y="8100"/>
                  </a:cubicBezTo>
                  <a:cubicBezTo>
                    <a:pt x="11196" y="8100"/>
                    <a:pt x="11196" y="8100"/>
                    <a:pt x="11196" y="8100"/>
                  </a:cubicBezTo>
                  <a:cubicBezTo>
                    <a:pt x="11196" y="8100"/>
                    <a:pt x="11196" y="5400"/>
                    <a:pt x="11196" y="5400"/>
                  </a:cubicBezTo>
                  <a:close/>
                  <a:moveTo>
                    <a:pt x="4657" y="16200"/>
                  </a:moveTo>
                  <a:cubicBezTo>
                    <a:pt x="4657" y="16200"/>
                    <a:pt x="4657" y="16200"/>
                    <a:pt x="4657" y="16200"/>
                  </a:cubicBezTo>
                  <a:cubicBezTo>
                    <a:pt x="4657" y="18900"/>
                    <a:pt x="4657" y="16200"/>
                    <a:pt x="4657" y="16200"/>
                  </a:cubicBezTo>
                  <a:cubicBezTo>
                    <a:pt x="4657" y="16200"/>
                    <a:pt x="4657" y="16200"/>
                    <a:pt x="4657" y="16200"/>
                  </a:cubicBezTo>
                  <a:cubicBezTo>
                    <a:pt x="4657" y="16200"/>
                    <a:pt x="4657" y="16200"/>
                    <a:pt x="4657" y="16200"/>
                  </a:cubicBezTo>
                  <a:close/>
                  <a:moveTo>
                    <a:pt x="10899" y="8100"/>
                  </a:moveTo>
                  <a:cubicBezTo>
                    <a:pt x="10899" y="8100"/>
                    <a:pt x="10899" y="8100"/>
                    <a:pt x="10899" y="8100"/>
                  </a:cubicBezTo>
                  <a:cubicBezTo>
                    <a:pt x="10899" y="8100"/>
                    <a:pt x="10899" y="8100"/>
                    <a:pt x="10899" y="8100"/>
                  </a:cubicBezTo>
                  <a:cubicBezTo>
                    <a:pt x="10899" y="8100"/>
                    <a:pt x="10899" y="5400"/>
                    <a:pt x="10899" y="5400"/>
                  </a:cubicBezTo>
                  <a:cubicBezTo>
                    <a:pt x="10899" y="5400"/>
                    <a:pt x="10899" y="5400"/>
                    <a:pt x="10899" y="8100"/>
                  </a:cubicBezTo>
                  <a:close/>
                  <a:moveTo>
                    <a:pt x="3765" y="10800"/>
                  </a:moveTo>
                  <a:cubicBezTo>
                    <a:pt x="3765" y="10800"/>
                    <a:pt x="3765" y="10800"/>
                    <a:pt x="3765" y="10800"/>
                  </a:cubicBezTo>
                  <a:cubicBezTo>
                    <a:pt x="3765" y="10800"/>
                    <a:pt x="3765" y="10800"/>
                    <a:pt x="3765" y="10800"/>
                  </a:cubicBezTo>
                  <a:cubicBezTo>
                    <a:pt x="3765" y="10800"/>
                    <a:pt x="3765" y="10800"/>
                    <a:pt x="3765" y="10800"/>
                  </a:cubicBezTo>
                  <a:cubicBezTo>
                    <a:pt x="3765" y="10800"/>
                    <a:pt x="3765" y="10800"/>
                    <a:pt x="3765" y="10800"/>
                  </a:cubicBezTo>
                  <a:cubicBezTo>
                    <a:pt x="3765" y="10800"/>
                    <a:pt x="3765" y="10800"/>
                    <a:pt x="3765" y="10800"/>
                  </a:cubicBezTo>
                  <a:close/>
                  <a:moveTo>
                    <a:pt x="1585" y="10800"/>
                  </a:moveTo>
                  <a:cubicBezTo>
                    <a:pt x="1585" y="10800"/>
                    <a:pt x="1585" y="10800"/>
                    <a:pt x="1585" y="10800"/>
                  </a:cubicBezTo>
                  <a:cubicBezTo>
                    <a:pt x="1585" y="10800"/>
                    <a:pt x="1585" y="10800"/>
                    <a:pt x="1585" y="10800"/>
                  </a:cubicBezTo>
                  <a:cubicBezTo>
                    <a:pt x="1585" y="10800"/>
                    <a:pt x="1585" y="10800"/>
                    <a:pt x="1585" y="10800"/>
                  </a:cubicBezTo>
                  <a:cubicBezTo>
                    <a:pt x="1585" y="10800"/>
                    <a:pt x="1585" y="10800"/>
                    <a:pt x="1585" y="10800"/>
                  </a:cubicBezTo>
                  <a:cubicBezTo>
                    <a:pt x="1585" y="10800"/>
                    <a:pt x="1585" y="10800"/>
                    <a:pt x="1585" y="10800"/>
                  </a:cubicBezTo>
                  <a:close/>
                  <a:moveTo>
                    <a:pt x="20411" y="8100"/>
                  </a:moveTo>
                  <a:cubicBezTo>
                    <a:pt x="20411" y="8100"/>
                    <a:pt x="20411" y="8100"/>
                    <a:pt x="20411" y="8100"/>
                  </a:cubicBezTo>
                  <a:cubicBezTo>
                    <a:pt x="20411" y="8100"/>
                    <a:pt x="20411" y="8100"/>
                    <a:pt x="20411" y="8100"/>
                  </a:cubicBezTo>
                  <a:cubicBezTo>
                    <a:pt x="20411" y="8100"/>
                    <a:pt x="20411" y="8100"/>
                    <a:pt x="20411" y="8100"/>
                  </a:cubicBezTo>
                  <a:cubicBezTo>
                    <a:pt x="20411" y="8100"/>
                    <a:pt x="20411" y="8100"/>
                    <a:pt x="20411" y="8100"/>
                  </a:cubicBezTo>
                  <a:close/>
                  <a:moveTo>
                    <a:pt x="20312" y="10800"/>
                  </a:moveTo>
                  <a:cubicBezTo>
                    <a:pt x="20312" y="10800"/>
                    <a:pt x="20312" y="10800"/>
                    <a:pt x="20312" y="10800"/>
                  </a:cubicBezTo>
                  <a:cubicBezTo>
                    <a:pt x="20312" y="10800"/>
                    <a:pt x="20312" y="10800"/>
                    <a:pt x="20312" y="10800"/>
                  </a:cubicBezTo>
                  <a:cubicBezTo>
                    <a:pt x="20312" y="10800"/>
                    <a:pt x="20312" y="10800"/>
                    <a:pt x="20312" y="10800"/>
                  </a:cubicBezTo>
                  <a:close/>
                  <a:moveTo>
                    <a:pt x="19916" y="13500"/>
                  </a:moveTo>
                  <a:cubicBezTo>
                    <a:pt x="19916" y="13500"/>
                    <a:pt x="19916" y="13500"/>
                    <a:pt x="19916" y="13500"/>
                  </a:cubicBezTo>
                  <a:cubicBezTo>
                    <a:pt x="19916" y="13500"/>
                    <a:pt x="19916" y="13500"/>
                    <a:pt x="19916" y="13500"/>
                  </a:cubicBezTo>
                  <a:cubicBezTo>
                    <a:pt x="19916" y="13500"/>
                    <a:pt x="19916" y="13500"/>
                    <a:pt x="19916" y="13500"/>
                  </a:cubicBezTo>
                  <a:cubicBezTo>
                    <a:pt x="19916" y="13500"/>
                    <a:pt x="19916" y="13500"/>
                    <a:pt x="19916" y="13500"/>
                  </a:cubicBezTo>
                  <a:close/>
                  <a:moveTo>
                    <a:pt x="19817" y="2700"/>
                  </a:moveTo>
                  <a:cubicBezTo>
                    <a:pt x="19817" y="2700"/>
                    <a:pt x="19817" y="2700"/>
                    <a:pt x="19817" y="2700"/>
                  </a:cubicBezTo>
                  <a:cubicBezTo>
                    <a:pt x="19817" y="2700"/>
                    <a:pt x="19817" y="2700"/>
                    <a:pt x="19817" y="2700"/>
                  </a:cubicBezTo>
                  <a:cubicBezTo>
                    <a:pt x="19817" y="2700"/>
                    <a:pt x="19817" y="2700"/>
                    <a:pt x="19817" y="2700"/>
                  </a:cubicBezTo>
                  <a:close/>
                  <a:moveTo>
                    <a:pt x="18132" y="13500"/>
                  </a:moveTo>
                  <a:cubicBezTo>
                    <a:pt x="18132" y="13500"/>
                    <a:pt x="18132" y="13500"/>
                    <a:pt x="18132" y="13500"/>
                  </a:cubicBezTo>
                  <a:cubicBezTo>
                    <a:pt x="18132" y="13500"/>
                    <a:pt x="18132" y="13500"/>
                    <a:pt x="18132" y="13500"/>
                  </a:cubicBezTo>
                  <a:cubicBezTo>
                    <a:pt x="18132" y="13500"/>
                    <a:pt x="18132" y="13500"/>
                    <a:pt x="18132" y="13500"/>
                  </a:cubicBezTo>
                  <a:cubicBezTo>
                    <a:pt x="18132" y="13500"/>
                    <a:pt x="18033" y="13500"/>
                    <a:pt x="18132" y="13500"/>
                  </a:cubicBezTo>
                  <a:close/>
                  <a:moveTo>
                    <a:pt x="16943" y="8100"/>
                  </a:moveTo>
                  <a:cubicBezTo>
                    <a:pt x="16943" y="5400"/>
                    <a:pt x="16943" y="5400"/>
                    <a:pt x="16943" y="8100"/>
                  </a:cubicBezTo>
                  <a:cubicBezTo>
                    <a:pt x="16943" y="8100"/>
                    <a:pt x="16943" y="8100"/>
                    <a:pt x="16943" y="8100"/>
                  </a:cubicBezTo>
                  <a:cubicBezTo>
                    <a:pt x="16943" y="8100"/>
                    <a:pt x="16943" y="8100"/>
                    <a:pt x="16943" y="8100"/>
                  </a:cubicBezTo>
                  <a:cubicBezTo>
                    <a:pt x="16943" y="8100"/>
                    <a:pt x="16943" y="8100"/>
                    <a:pt x="16943" y="8100"/>
                  </a:cubicBezTo>
                  <a:close/>
                  <a:moveTo>
                    <a:pt x="15556" y="13500"/>
                  </a:moveTo>
                  <a:cubicBezTo>
                    <a:pt x="15556" y="13500"/>
                    <a:pt x="15556" y="13500"/>
                    <a:pt x="15556" y="13500"/>
                  </a:cubicBezTo>
                  <a:cubicBezTo>
                    <a:pt x="15556" y="13500"/>
                    <a:pt x="15556" y="13500"/>
                    <a:pt x="15556" y="13500"/>
                  </a:cubicBezTo>
                  <a:cubicBezTo>
                    <a:pt x="15556" y="13500"/>
                    <a:pt x="15556" y="13500"/>
                    <a:pt x="15556" y="13500"/>
                  </a:cubicBezTo>
                  <a:cubicBezTo>
                    <a:pt x="15556" y="13500"/>
                    <a:pt x="15556" y="13500"/>
                    <a:pt x="15556" y="13500"/>
                  </a:cubicBezTo>
                  <a:cubicBezTo>
                    <a:pt x="15556" y="13500"/>
                    <a:pt x="15556" y="13500"/>
                    <a:pt x="15556" y="13500"/>
                  </a:cubicBezTo>
                  <a:close/>
                  <a:moveTo>
                    <a:pt x="14763" y="8100"/>
                  </a:moveTo>
                  <a:cubicBezTo>
                    <a:pt x="14763" y="8100"/>
                    <a:pt x="14862" y="8100"/>
                    <a:pt x="14862" y="8100"/>
                  </a:cubicBezTo>
                  <a:cubicBezTo>
                    <a:pt x="14862" y="8100"/>
                    <a:pt x="14862" y="8100"/>
                    <a:pt x="14862" y="8100"/>
                  </a:cubicBezTo>
                  <a:cubicBezTo>
                    <a:pt x="14862" y="8100"/>
                    <a:pt x="14862" y="8100"/>
                    <a:pt x="14763" y="8100"/>
                  </a:cubicBezTo>
                  <a:cubicBezTo>
                    <a:pt x="14763" y="8100"/>
                    <a:pt x="14763" y="8100"/>
                    <a:pt x="14763" y="8100"/>
                  </a:cubicBezTo>
                  <a:close/>
                  <a:moveTo>
                    <a:pt x="14664" y="13500"/>
                  </a:moveTo>
                  <a:cubicBezTo>
                    <a:pt x="14664" y="13500"/>
                    <a:pt x="14664" y="13500"/>
                    <a:pt x="14664" y="13500"/>
                  </a:cubicBezTo>
                  <a:cubicBezTo>
                    <a:pt x="14664" y="13500"/>
                    <a:pt x="14664" y="13500"/>
                    <a:pt x="14664" y="13500"/>
                  </a:cubicBezTo>
                  <a:cubicBezTo>
                    <a:pt x="14664" y="13500"/>
                    <a:pt x="14664" y="13500"/>
                    <a:pt x="14664" y="10800"/>
                  </a:cubicBezTo>
                  <a:cubicBezTo>
                    <a:pt x="14664" y="10800"/>
                    <a:pt x="14664" y="10800"/>
                    <a:pt x="14664" y="13500"/>
                  </a:cubicBezTo>
                  <a:close/>
                  <a:moveTo>
                    <a:pt x="13673" y="13500"/>
                  </a:moveTo>
                  <a:cubicBezTo>
                    <a:pt x="13673" y="13500"/>
                    <a:pt x="13673" y="13500"/>
                    <a:pt x="13673" y="13500"/>
                  </a:cubicBezTo>
                  <a:cubicBezTo>
                    <a:pt x="13673" y="13500"/>
                    <a:pt x="13673" y="13500"/>
                    <a:pt x="13673" y="13500"/>
                  </a:cubicBezTo>
                  <a:cubicBezTo>
                    <a:pt x="13673" y="13500"/>
                    <a:pt x="13673" y="13500"/>
                    <a:pt x="13673" y="13500"/>
                  </a:cubicBezTo>
                  <a:cubicBezTo>
                    <a:pt x="13673" y="13500"/>
                    <a:pt x="13673" y="13500"/>
                    <a:pt x="13673" y="13500"/>
                  </a:cubicBezTo>
                  <a:close/>
                  <a:moveTo>
                    <a:pt x="13376" y="16200"/>
                  </a:moveTo>
                  <a:cubicBezTo>
                    <a:pt x="13376" y="16200"/>
                    <a:pt x="13376" y="16200"/>
                    <a:pt x="13376" y="16200"/>
                  </a:cubicBezTo>
                  <a:cubicBezTo>
                    <a:pt x="13376" y="13500"/>
                    <a:pt x="13376" y="13500"/>
                    <a:pt x="13376" y="13500"/>
                  </a:cubicBezTo>
                  <a:cubicBezTo>
                    <a:pt x="13376" y="16200"/>
                    <a:pt x="13376" y="16200"/>
                    <a:pt x="13376" y="16200"/>
                  </a:cubicBezTo>
                  <a:cubicBezTo>
                    <a:pt x="13376" y="16200"/>
                    <a:pt x="13376" y="16200"/>
                    <a:pt x="13376" y="16200"/>
                  </a:cubicBezTo>
                  <a:close/>
                  <a:moveTo>
                    <a:pt x="12683" y="8100"/>
                  </a:moveTo>
                  <a:cubicBezTo>
                    <a:pt x="12683" y="10800"/>
                    <a:pt x="12683" y="10800"/>
                    <a:pt x="12683" y="10800"/>
                  </a:cubicBezTo>
                  <a:cubicBezTo>
                    <a:pt x="12683" y="10800"/>
                    <a:pt x="12683" y="10800"/>
                    <a:pt x="12683" y="10800"/>
                  </a:cubicBezTo>
                  <a:lnTo>
                    <a:pt x="12683" y="8100"/>
                  </a:lnTo>
                  <a:close/>
                  <a:moveTo>
                    <a:pt x="12385" y="8100"/>
                  </a:moveTo>
                  <a:cubicBezTo>
                    <a:pt x="12385" y="8100"/>
                    <a:pt x="12385" y="8100"/>
                    <a:pt x="12385" y="8100"/>
                  </a:cubicBezTo>
                  <a:cubicBezTo>
                    <a:pt x="12385" y="8100"/>
                    <a:pt x="12385" y="8100"/>
                    <a:pt x="12385" y="8100"/>
                  </a:cubicBezTo>
                  <a:cubicBezTo>
                    <a:pt x="12385" y="8100"/>
                    <a:pt x="12385" y="8100"/>
                    <a:pt x="12385" y="8100"/>
                  </a:cubicBezTo>
                  <a:cubicBezTo>
                    <a:pt x="12385" y="8100"/>
                    <a:pt x="12385" y="8100"/>
                    <a:pt x="12385" y="8100"/>
                  </a:cubicBezTo>
                  <a:close/>
                  <a:moveTo>
                    <a:pt x="11989" y="10800"/>
                  </a:moveTo>
                  <a:cubicBezTo>
                    <a:pt x="11989" y="10800"/>
                    <a:pt x="11989" y="10800"/>
                    <a:pt x="11989" y="10800"/>
                  </a:cubicBezTo>
                  <a:cubicBezTo>
                    <a:pt x="11989" y="10800"/>
                    <a:pt x="11989" y="10800"/>
                    <a:pt x="11989" y="10800"/>
                  </a:cubicBezTo>
                  <a:cubicBezTo>
                    <a:pt x="11989" y="10800"/>
                    <a:pt x="11989" y="10800"/>
                    <a:pt x="11989" y="10800"/>
                  </a:cubicBezTo>
                  <a:cubicBezTo>
                    <a:pt x="11989" y="10800"/>
                    <a:pt x="11989" y="10800"/>
                    <a:pt x="11989" y="10800"/>
                  </a:cubicBezTo>
                  <a:close/>
                  <a:moveTo>
                    <a:pt x="9809" y="8100"/>
                  </a:moveTo>
                  <a:cubicBezTo>
                    <a:pt x="9809" y="8100"/>
                    <a:pt x="9809" y="8100"/>
                    <a:pt x="9809" y="8100"/>
                  </a:cubicBezTo>
                  <a:cubicBezTo>
                    <a:pt x="9809" y="8100"/>
                    <a:pt x="9809" y="8100"/>
                    <a:pt x="9908" y="8100"/>
                  </a:cubicBezTo>
                  <a:cubicBezTo>
                    <a:pt x="9908" y="8100"/>
                    <a:pt x="9809" y="8100"/>
                    <a:pt x="9809" y="8100"/>
                  </a:cubicBezTo>
                  <a:cubicBezTo>
                    <a:pt x="9809" y="8100"/>
                    <a:pt x="9809" y="8100"/>
                    <a:pt x="9809" y="8100"/>
                  </a:cubicBezTo>
                  <a:close/>
                  <a:moveTo>
                    <a:pt x="9017" y="16200"/>
                  </a:moveTo>
                  <a:cubicBezTo>
                    <a:pt x="9017" y="16200"/>
                    <a:pt x="9017" y="16200"/>
                    <a:pt x="9017" y="16200"/>
                  </a:cubicBezTo>
                  <a:cubicBezTo>
                    <a:pt x="9017" y="16200"/>
                    <a:pt x="9017" y="16200"/>
                    <a:pt x="9017" y="16200"/>
                  </a:cubicBezTo>
                  <a:cubicBezTo>
                    <a:pt x="9017" y="16200"/>
                    <a:pt x="9017" y="16200"/>
                    <a:pt x="9017" y="16200"/>
                  </a:cubicBezTo>
                  <a:cubicBezTo>
                    <a:pt x="9017" y="16200"/>
                    <a:pt x="9017" y="16200"/>
                    <a:pt x="9017" y="16200"/>
                  </a:cubicBezTo>
                  <a:close/>
                  <a:moveTo>
                    <a:pt x="9017" y="13500"/>
                  </a:moveTo>
                  <a:cubicBezTo>
                    <a:pt x="9017" y="13500"/>
                    <a:pt x="9017" y="13500"/>
                    <a:pt x="9017" y="13500"/>
                  </a:cubicBezTo>
                  <a:cubicBezTo>
                    <a:pt x="9017" y="13500"/>
                    <a:pt x="9017" y="13500"/>
                    <a:pt x="9017" y="13500"/>
                  </a:cubicBezTo>
                  <a:cubicBezTo>
                    <a:pt x="9017" y="13500"/>
                    <a:pt x="9017" y="13500"/>
                    <a:pt x="9017" y="13500"/>
                  </a:cubicBezTo>
                  <a:cubicBezTo>
                    <a:pt x="9017" y="13500"/>
                    <a:pt x="9017" y="13500"/>
                    <a:pt x="9017" y="13500"/>
                  </a:cubicBezTo>
                  <a:close/>
                  <a:moveTo>
                    <a:pt x="7134" y="10800"/>
                  </a:moveTo>
                  <a:cubicBezTo>
                    <a:pt x="7134" y="10800"/>
                    <a:pt x="7134" y="10800"/>
                    <a:pt x="7134" y="10800"/>
                  </a:cubicBezTo>
                  <a:cubicBezTo>
                    <a:pt x="7134" y="10800"/>
                    <a:pt x="7134" y="10800"/>
                    <a:pt x="7134" y="13500"/>
                  </a:cubicBezTo>
                  <a:cubicBezTo>
                    <a:pt x="7134" y="10800"/>
                    <a:pt x="7134" y="10800"/>
                    <a:pt x="7134" y="10800"/>
                  </a:cubicBezTo>
                  <a:cubicBezTo>
                    <a:pt x="7134" y="10800"/>
                    <a:pt x="7134" y="10800"/>
                    <a:pt x="7134" y="10800"/>
                  </a:cubicBezTo>
                  <a:close/>
                  <a:moveTo>
                    <a:pt x="20807" y="16200"/>
                  </a:moveTo>
                  <a:cubicBezTo>
                    <a:pt x="20807" y="16200"/>
                    <a:pt x="20807" y="16200"/>
                    <a:pt x="20807" y="16200"/>
                  </a:cubicBezTo>
                  <a:cubicBezTo>
                    <a:pt x="20807" y="13500"/>
                    <a:pt x="20807" y="13500"/>
                    <a:pt x="20807" y="13500"/>
                  </a:cubicBezTo>
                  <a:lnTo>
                    <a:pt x="20807" y="16200"/>
                  </a:lnTo>
                  <a:close/>
                  <a:moveTo>
                    <a:pt x="20906" y="13500"/>
                  </a:moveTo>
                  <a:cubicBezTo>
                    <a:pt x="20906" y="13500"/>
                    <a:pt x="20906" y="13500"/>
                    <a:pt x="20906" y="13500"/>
                  </a:cubicBezTo>
                  <a:cubicBezTo>
                    <a:pt x="20906" y="13500"/>
                    <a:pt x="20906" y="13500"/>
                    <a:pt x="20906" y="13500"/>
                  </a:cubicBezTo>
                  <a:close/>
                  <a:moveTo>
                    <a:pt x="21006" y="10800"/>
                  </a:moveTo>
                  <a:cubicBezTo>
                    <a:pt x="21006" y="10800"/>
                    <a:pt x="21006" y="10800"/>
                    <a:pt x="21006" y="10800"/>
                  </a:cubicBezTo>
                  <a:cubicBezTo>
                    <a:pt x="21006" y="10800"/>
                    <a:pt x="21006" y="10800"/>
                    <a:pt x="21006" y="10800"/>
                  </a:cubicBezTo>
                  <a:close/>
                  <a:moveTo>
                    <a:pt x="21204" y="13500"/>
                  </a:moveTo>
                  <a:cubicBezTo>
                    <a:pt x="21204" y="13500"/>
                    <a:pt x="21204" y="13500"/>
                    <a:pt x="21204" y="13500"/>
                  </a:cubicBezTo>
                  <a:cubicBezTo>
                    <a:pt x="21204" y="13500"/>
                    <a:pt x="21204" y="13500"/>
                    <a:pt x="21204" y="13500"/>
                  </a:cubicBezTo>
                  <a:close/>
                  <a:moveTo>
                    <a:pt x="19817" y="8100"/>
                  </a:moveTo>
                  <a:cubicBezTo>
                    <a:pt x="19817" y="8100"/>
                    <a:pt x="19817" y="8100"/>
                    <a:pt x="19817" y="8100"/>
                  </a:cubicBezTo>
                  <a:cubicBezTo>
                    <a:pt x="19717" y="8100"/>
                    <a:pt x="19717" y="8100"/>
                    <a:pt x="19717" y="8100"/>
                  </a:cubicBezTo>
                  <a:lnTo>
                    <a:pt x="19817" y="8100"/>
                  </a:lnTo>
                  <a:close/>
                  <a:moveTo>
                    <a:pt x="10602" y="5400"/>
                  </a:moveTo>
                  <a:cubicBezTo>
                    <a:pt x="10602" y="5400"/>
                    <a:pt x="10602" y="5400"/>
                    <a:pt x="10602" y="5400"/>
                  </a:cubicBezTo>
                  <a:cubicBezTo>
                    <a:pt x="10701" y="5400"/>
                    <a:pt x="10701" y="5400"/>
                    <a:pt x="10701" y="5400"/>
                  </a:cubicBezTo>
                  <a:lnTo>
                    <a:pt x="10602" y="5400"/>
                  </a:lnTo>
                  <a:close/>
                  <a:moveTo>
                    <a:pt x="9314" y="10800"/>
                  </a:moveTo>
                  <a:cubicBezTo>
                    <a:pt x="9314" y="10800"/>
                    <a:pt x="9314" y="10800"/>
                    <a:pt x="9314" y="10800"/>
                  </a:cubicBezTo>
                  <a:cubicBezTo>
                    <a:pt x="9314" y="10800"/>
                    <a:pt x="9314" y="10800"/>
                    <a:pt x="9314" y="10800"/>
                  </a:cubicBezTo>
                  <a:close/>
                  <a:moveTo>
                    <a:pt x="9215" y="5400"/>
                  </a:moveTo>
                  <a:cubicBezTo>
                    <a:pt x="9215" y="5400"/>
                    <a:pt x="9215" y="5400"/>
                    <a:pt x="9215" y="5400"/>
                  </a:cubicBezTo>
                  <a:cubicBezTo>
                    <a:pt x="9215" y="5400"/>
                    <a:pt x="9215" y="5400"/>
                    <a:pt x="9215" y="5400"/>
                  </a:cubicBezTo>
                  <a:close/>
                  <a:moveTo>
                    <a:pt x="8125" y="8100"/>
                  </a:moveTo>
                  <a:cubicBezTo>
                    <a:pt x="8026" y="8100"/>
                    <a:pt x="8026" y="8100"/>
                    <a:pt x="8026" y="8100"/>
                  </a:cubicBezTo>
                  <a:cubicBezTo>
                    <a:pt x="8125" y="8100"/>
                    <a:pt x="8125" y="8100"/>
                    <a:pt x="8125" y="8100"/>
                  </a:cubicBezTo>
                  <a:close/>
                  <a:moveTo>
                    <a:pt x="18033" y="8100"/>
                  </a:moveTo>
                  <a:cubicBezTo>
                    <a:pt x="18033" y="8100"/>
                    <a:pt x="18033" y="8100"/>
                    <a:pt x="18033" y="8100"/>
                  </a:cubicBezTo>
                  <a:cubicBezTo>
                    <a:pt x="18033" y="8100"/>
                    <a:pt x="18033" y="8100"/>
                    <a:pt x="18033" y="8100"/>
                  </a:cubicBezTo>
                  <a:cubicBezTo>
                    <a:pt x="18033" y="8100"/>
                    <a:pt x="18033" y="8100"/>
                    <a:pt x="18033" y="8100"/>
                  </a:cubicBezTo>
                  <a:cubicBezTo>
                    <a:pt x="18033" y="8100"/>
                    <a:pt x="18033" y="8100"/>
                    <a:pt x="18033" y="8100"/>
                  </a:cubicBezTo>
                  <a:close/>
                  <a:moveTo>
                    <a:pt x="5945" y="8100"/>
                  </a:moveTo>
                  <a:cubicBezTo>
                    <a:pt x="5945" y="8100"/>
                    <a:pt x="5945" y="8100"/>
                    <a:pt x="5945" y="8100"/>
                  </a:cubicBezTo>
                  <a:cubicBezTo>
                    <a:pt x="5945" y="8100"/>
                    <a:pt x="5945" y="8100"/>
                    <a:pt x="5945" y="8100"/>
                  </a:cubicBezTo>
                  <a:close/>
                  <a:moveTo>
                    <a:pt x="5747" y="13500"/>
                  </a:moveTo>
                  <a:cubicBezTo>
                    <a:pt x="5747" y="10800"/>
                    <a:pt x="5747" y="10800"/>
                    <a:pt x="5747" y="10800"/>
                  </a:cubicBezTo>
                  <a:cubicBezTo>
                    <a:pt x="5747" y="10800"/>
                    <a:pt x="5747" y="10800"/>
                    <a:pt x="5747" y="10800"/>
                  </a:cubicBezTo>
                  <a:cubicBezTo>
                    <a:pt x="5747" y="10800"/>
                    <a:pt x="5747" y="10800"/>
                    <a:pt x="5747" y="10800"/>
                  </a:cubicBezTo>
                  <a:cubicBezTo>
                    <a:pt x="5747" y="10800"/>
                    <a:pt x="5747" y="10800"/>
                    <a:pt x="5747" y="13500"/>
                  </a:cubicBezTo>
                  <a:close/>
                  <a:moveTo>
                    <a:pt x="5450" y="13500"/>
                  </a:moveTo>
                  <a:cubicBezTo>
                    <a:pt x="5450" y="13500"/>
                    <a:pt x="5450" y="13500"/>
                    <a:pt x="5450" y="13500"/>
                  </a:cubicBezTo>
                  <a:cubicBezTo>
                    <a:pt x="5450" y="13500"/>
                    <a:pt x="5450" y="13500"/>
                    <a:pt x="5450" y="13500"/>
                  </a:cubicBezTo>
                  <a:cubicBezTo>
                    <a:pt x="5450" y="13500"/>
                    <a:pt x="5450" y="13500"/>
                    <a:pt x="5450" y="13500"/>
                  </a:cubicBezTo>
                  <a:close/>
                  <a:moveTo>
                    <a:pt x="4756" y="10800"/>
                  </a:moveTo>
                  <a:cubicBezTo>
                    <a:pt x="4756" y="10800"/>
                    <a:pt x="4756" y="10800"/>
                    <a:pt x="4756" y="10800"/>
                  </a:cubicBezTo>
                  <a:cubicBezTo>
                    <a:pt x="4756" y="10800"/>
                    <a:pt x="4756" y="10800"/>
                    <a:pt x="4756" y="10800"/>
                  </a:cubicBezTo>
                  <a:close/>
                  <a:moveTo>
                    <a:pt x="16745" y="10800"/>
                  </a:moveTo>
                  <a:cubicBezTo>
                    <a:pt x="16745" y="10800"/>
                    <a:pt x="16745" y="10800"/>
                    <a:pt x="16745" y="10800"/>
                  </a:cubicBezTo>
                  <a:cubicBezTo>
                    <a:pt x="16745" y="10800"/>
                    <a:pt x="16745" y="10800"/>
                    <a:pt x="16745" y="10800"/>
                  </a:cubicBezTo>
                  <a:close/>
                  <a:moveTo>
                    <a:pt x="16150" y="2700"/>
                  </a:moveTo>
                  <a:cubicBezTo>
                    <a:pt x="16150" y="5400"/>
                    <a:pt x="16150" y="5400"/>
                    <a:pt x="16150" y="5400"/>
                  </a:cubicBezTo>
                  <a:cubicBezTo>
                    <a:pt x="16150" y="2700"/>
                    <a:pt x="16150" y="2700"/>
                    <a:pt x="16150" y="2700"/>
                  </a:cubicBez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1" name="Shape 341"/>
            <p:cNvSpPr/>
            <p:nvPr/>
          </p:nvSpPr>
          <p:spPr>
            <a:xfrm>
              <a:off x="2006465" y="6631"/>
              <a:ext cx="947747" cy="35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412" y="9257"/>
                  </a:moveTo>
                  <a:cubicBezTo>
                    <a:pt x="7412" y="9257"/>
                    <a:pt x="7412" y="9257"/>
                    <a:pt x="7412" y="6171"/>
                  </a:cubicBezTo>
                  <a:cubicBezTo>
                    <a:pt x="7412" y="6171"/>
                    <a:pt x="7412" y="9257"/>
                    <a:pt x="7412" y="9257"/>
                  </a:cubicBezTo>
                  <a:cubicBezTo>
                    <a:pt x="7412" y="9257"/>
                    <a:pt x="7412" y="6171"/>
                    <a:pt x="7412" y="6171"/>
                  </a:cubicBezTo>
                  <a:cubicBezTo>
                    <a:pt x="7412" y="6171"/>
                    <a:pt x="7412" y="6171"/>
                    <a:pt x="7412" y="6171"/>
                  </a:cubicBezTo>
                  <a:cubicBezTo>
                    <a:pt x="7412" y="9257"/>
                    <a:pt x="7412" y="9257"/>
                    <a:pt x="7412" y="9257"/>
                  </a:cubicBezTo>
                  <a:cubicBezTo>
                    <a:pt x="7412" y="9257"/>
                    <a:pt x="7412" y="9257"/>
                    <a:pt x="7200" y="9257"/>
                  </a:cubicBezTo>
                  <a:cubicBezTo>
                    <a:pt x="7200" y="9257"/>
                    <a:pt x="7200" y="9257"/>
                    <a:pt x="7200" y="9257"/>
                  </a:cubicBezTo>
                  <a:cubicBezTo>
                    <a:pt x="7200" y="12343"/>
                    <a:pt x="7200" y="12343"/>
                    <a:pt x="6988" y="12343"/>
                  </a:cubicBezTo>
                  <a:cubicBezTo>
                    <a:pt x="6988" y="15429"/>
                    <a:pt x="6988" y="15429"/>
                    <a:pt x="6988" y="18514"/>
                  </a:cubicBezTo>
                  <a:cubicBezTo>
                    <a:pt x="6988" y="18514"/>
                    <a:pt x="6988" y="21600"/>
                    <a:pt x="6988" y="21600"/>
                  </a:cubicBezTo>
                  <a:cubicBezTo>
                    <a:pt x="6776" y="21600"/>
                    <a:pt x="6565" y="21600"/>
                    <a:pt x="6353" y="21600"/>
                  </a:cubicBezTo>
                  <a:cubicBezTo>
                    <a:pt x="6353" y="21600"/>
                    <a:pt x="6141" y="21600"/>
                    <a:pt x="6141" y="21600"/>
                  </a:cubicBezTo>
                  <a:cubicBezTo>
                    <a:pt x="6141" y="18514"/>
                    <a:pt x="6141" y="18514"/>
                    <a:pt x="6141" y="18514"/>
                  </a:cubicBezTo>
                  <a:cubicBezTo>
                    <a:pt x="6141" y="18514"/>
                    <a:pt x="6141" y="18514"/>
                    <a:pt x="5929" y="18514"/>
                  </a:cubicBezTo>
                  <a:cubicBezTo>
                    <a:pt x="5929" y="18514"/>
                    <a:pt x="5929" y="18514"/>
                    <a:pt x="5929" y="18514"/>
                  </a:cubicBezTo>
                  <a:cubicBezTo>
                    <a:pt x="5929" y="18514"/>
                    <a:pt x="5929" y="18514"/>
                    <a:pt x="5929" y="18514"/>
                  </a:cubicBezTo>
                  <a:cubicBezTo>
                    <a:pt x="5929" y="18514"/>
                    <a:pt x="5718" y="18514"/>
                    <a:pt x="5718" y="18514"/>
                  </a:cubicBezTo>
                  <a:cubicBezTo>
                    <a:pt x="5718" y="18514"/>
                    <a:pt x="5718" y="18514"/>
                    <a:pt x="5506" y="18514"/>
                  </a:cubicBezTo>
                  <a:cubicBezTo>
                    <a:pt x="5506" y="18514"/>
                    <a:pt x="5506" y="18514"/>
                    <a:pt x="5506" y="18514"/>
                  </a:cubicBezTo>
                  <a:cubicBezTo>
                    <a:pt x="5506" y="18514"/>
                    <a:pt x="5506" y="18514"/>
                    <a:pt x="5506" y="18514"/>
                  </a:cubicBezTo>
                  <a:cubicBezTo>
                    <a:pt x="5294" y="18514"/>
                    <a:pt x="5294" y="18514"/>
                    <a:pt x="5294" y="18514"/>
                  </a:cubicBezTo>
                  <a:cubicBezTo>
                    <a:pt x="5294" y="18514"/>
                    <a:pt x="5294" y="21600"/>
                    <a:pt x="5294" y="21600"/>
                  </a:cubicBezTo>
                  <a:cubicBezTo>
                    <a:pt x="5294" y="21600"/>
                    <a:pt x="5082" y="21600"/>
                    <a:pt x="5082" y="21600"/>
                  </a:cubicBezTo>
                  <a:cubicBezTo>
                    <a:pt x="5082" y="21600"/>
                    <a:pt x="4871" y="21600"/>
                    <a:pt x="4871" y="18514"/>
                  </a:cubicBezTo>
                  <a:cubicBezTo>
                    <a:pt x="4871" y="18514"/>
                    <a:pt x="4871" y="18514"/>
                    <a:pt x="4871" y="18514"/>
                  </a:cubicBezTo>
                  <a:cubicBezTo>
                    <a:pt x="4871" y="18514"/>
                    <a:pt x="4871" y="18514"/>
                    <a:pt x="4871" y="18514"/>
                  </a:cubicBezTo>
                  <a:cubicBezTo>
                    <a:pt x="4871" y="18514"/>
                    <a:pt x="4871" y="18514"/>
                    <a:pt x="4871" y="18514"/>
                  </a:cubicBezTo>
                  <a:cubicBezTo>
                    <a:pt x="4871" y="21600"/>
                    <a:pt x="4659" y="21600"/>
                    <a:pt x="4659" y="21600"/>
                  </a:cubicBezTo>
                  <a:cubicBezTo>
                    <a:pt x="4659" y="21600"/>
                    <a:pt x="4659" y="21600"/>
                    <a:pt x="4447" y="21600"/>
                  </a:cubicBezTo>
                  <a:cubicBezTo>
                    <a:pt x="4447" y="21600"/>
                    <a:pt x="4447" y="21600"/>
                    <a:pt x="4447" y="21600"/>
                  </a:cubicBezTo>
                  <a:cubicBezTo>
                    <a:pt x="4447" y="18514"/>
                    <a:pt x="4235" y="18514"/>
                    <a:pt x="4235" y="18514"/>
                  </a:cubicBezTo>
                  <a:cubicBezTo>
                    <a:pt x="4235" y="18514"/>
                    <a:pt x="4235" y="15429"/>
                    <a:pt x="4447" y="15429"/>
                  </a:cubicBezTo>
                  <a:cubicBezTo>
                    <a:pt x="4447" y="15429"/>
                    <a:pt x="4447" y="15429"/>
                    <a:pt x="4659" y="15429"/>
                  </a:cubicBezTo>
                  <a:cubicBezTo>
                    <a:pt x="4447" y="15429"/>
                    <a:pt x="4447" y="15429"/>
                    <a:pt x="4447" y="15429"/>
                  </a:cubicBezTo>
                  <a:cubicBezTo>
                    <a:pt x="4447" y="15429"/>
                    <a:pt x="4447" y="15429"/>
                    <a:pt x="4447" y="15429"/>
                  </a:cubicBezTo>
                  <a:cubicBezTo>
                    <a:pt x="4447" y="12343"/>
                    <a:pt x="4235" y="12343"/>
                    <a:pt x="4024" y="12343"/>
                  </a:cubicBezTo>
                  <a:cubicBezTo>
                    <a:pt x="3812" y="12343"/>
                    <a:pt x="3812" y="15429"/>
                    <a:pt x="3812" y="15429"/>
                  </a:cubicBezTo>
                  <a:cubicBezTo>
                    <a:pt x="3812" y="15429"/>
                    <a:pt x="3812" y="15429"/>
                    <a:pt x="3812" y="15429"/>
                  </a:cubicBezTo>
                  <a:cubicBezTo>
                    <a:pt x="3812" y="15429"/>
                    <a:pt x="3812" y="18514"/>
                    <a:pt x="3812" y="18514"/>
                  </a:cubicBezTo>
                  <a:cubicBezTo>
                    <a:pt x="3812" y="18514"/>
                    <a:pt x="3812" y="18514"/>
                    <a:pt x="3812" y="18514"/>
                  </a:cubicBezTo>
                  <a:cubicBezTo>
                    <a:pt x="3812" y="18514"/>
                    <a:pt x="3812" y="18514"/>
                    <a:pt x="3812" y="18514"/>
                  </a:cubicBezTo>
                  <a:cubicBezTo>
                    <a:pt x="3812" y="21600"/>
                    <a:pt x="3812" y="21600"/>
                    <a:pt x="3812" y="21600"/>
                  </a:cubicBezTo>
                  <a:cubicBezTo>
                    <a:pt x="3600" y="21600"/>
                    <a:pt x="3600" y="21600"/>
                    <a:pt x="3600" y="18514"/>
                  </a:cubicBezTo>
                  <a:cubicBezTo>
                    <a:pt x="3388" y="18514"/>
                    <a:pt x="3388" y="18514"/>
                    <a:pt x="3388" y="18514"/>
                  </a:cubicBezTo>
                  <a:cubicBezTo>
                    <a:pt x="3388" y="21600"/>
                    <a:pt x="3388" y="21600"/>
                    <a:pt x="3388" y="21600"/>
                  </a:cubicBezTo>
                  <a:cubicBezTo>
                    <a:pt x="3176" y="21600"/>
                    <a:pt x="3176" y="21600"/>
                    <a:pt x="3176" y="18514"/>
                  </a:cubicBezTo>
                  <a:cubicBezTo>
                    <a:pt x="2965" y="18514"/>
                    <a:pt x="2965" y="18514"/>
                    <a:pt x="2965" y="18514"/>
                  </a:cubicBezTo>
                  <a:cubicBezTo>
                    <a:pt x="2753" y="18514"/>
                    <a:pt x="2753" y="18514"/>
                    <a:pt x="2753" y="18514"/>
                  </a:cubicBezTo>
                  <a:cubicBezTo>
                    <a:pt x="2753" y="18514"/>
                    <a:pt x="2541" y="18514"/>
                    <a:pt x="2541" y="18514"/>
                  </a:cubicBezTo>
                  <a:cubicBezTo>
                    <a:pt x="2541" y="15429"/>
                    <a:pt x="2329" y="15429"/>
                    <a:pt x="2329" y="12343"/>
                  </a:cubicBezTo>
                  <a:cubicBezTo>
                    <a:pt x="2329" y="12343"/>
                    <a:pt x="2329" y="12343"/>
                    <a:pt x="2329" y="12343"/>
                  </a:cubicBezTo>
                  <a:cubicBezTo>
                    <a:pt x="2118" y="15429"/>
                    <a:pt x="2118" y="15429"/>
                    <a:pt x="2118" y="15429"/>
                  </a:cubicBezTo>
                  <a:cubicBezTo>
                    <a:pt x="2118" y="15429"/>
                    <a:pt x="2118" y="18514"/>
                    <a:pt x="2118" y="18514"/>
                  </a:cubicBezTo>
                  <a:cubicBezTo>
                    <a:pt x="2118" y="18514"/>
                    <a:pt x="2118" y="18514"/>
                    <a:pt x="2118" y="18514"/>
                  </a:cubicBezTo>
                  <a:cubicBezTo>
                    <a:pt x="2118" y="18514"/>
                    <a:pt x="2329" y="18514"/>
                    <a:pt x="2329" y="18514"/>
                  </a:cubicBezTo>
                  <a:cubicBezTo>
                    <a:pt x="2329" y="18514"/>
                    <a:pt x="2329" y="18514"/>
                    <a:pt x="2329" y="18514"/>
                  </a:cubicBezTo>
                  <a:cubicBezTo>
                    <a:pt x="2329" y="18514"/>
                    <a:pt x="2118" y="21600"/>
                    <a:pt x="2118" y="18514"/>
                  </a:cubicBezTo>
                  <a:cubicBezTo>
                    <a:pt x="1906" y="18514"/>
                    <a:pt x="1906" y="18514"/>
                    <a:pt x="1694" y="18514"/>
                  </a:cubicBezTo>
                  <a:cubicBezTo>
                    <a:pt x="1694" y="18514"/>
                    <a:pt x="1694" y="18514"/>
                    <a:pt x="1694" y="18514"/>
                  </a:cubicBezTo>
                  <a:cubicBezTo>
                    <a:pt x="1482" y="18514"/>
                    <a:pt x="1482" y="18514"/>
                    <a:pt x="1482" y="18514"/>
                  </a:cubicBezTo>
                  <a:cubicBezTo>
                    <a:pt x="1482" y="18514"/>
                    <a:pt x="1482" y="18514"/>
                    <a:pt x="1482" y="18514"/>
                  </a:cubicBezTo>
                  <a:cubicBezTo>
                    <a:pt x="1482" y="21600"/>
                    <a:pt x="1271" y="21600"/>
                    <a:pt x="1271" y="21600"/>
                  </a:cubicBezTo>
                  <a:cubicBezTo>
                    <a:pt x="1271" y="21600"/>
                    <a:pt x="1271" y="21600"/>
                    <a:pt x="1271" y="21600"/>
                  </a:cubicBezTo>
                  <a:cubicBezTo>
                    <a:pt x="1059" y="21600"/>
                    <a:pt x="1059" y="21600"/>
                    <a:pt x="847" y="21600"/>
                  </a:cubicBezTo>
                  <a:cubicBezTo>
                    <a:pt x="847" y="18514"/>
                    <a:pt x="847" y="18514"/>
                    <a:pt x="847" y="18514"/>
                  </a:cubicBezTo>
                  <a:cubicBezTo>
                    <a:pt x="1059" y="18514"/>
                    <a:pt x="847" y="15429"/>
                    <a:pt x="847" y="15429"/>
                  </a:cubicBezTo>
                  <a:cubicBezTo>
                    <a:pt x="847" y="15429"/>
                    <a:pt x="635" y="15429"/>
                    <a:pt x="635" y="15429"/>
                  </a:cubicBezTo>
                  <a:cubicBezTo>
                    <a:pt x="635" y="15429"/>
                    <a:pt x="635" y="15429"/>
                    <a:pt x="635" y="15429"/>
                  </a:cubicBezTo>
                  <a:cubicBezTo>
                    <a:pt x="635" y="18514"/>
                    <a:pt x="424" y="18514"/>
                    <a:pt x="424" y="18514"/>
                  </a:cubicBezTo>
                  <a:cubicBezTo>
                    <a:pt x="424" y="18514"/>
                    <a:pt x="424" y="15429"/>
                    <a:pt x="424" y="15429"/>
                  </a:cubicBezTo>
                  <a:cubicBezTo>
                    <a:pt x="424" y="15429"/>
                    <a:pt x="424" y="15429"/>
                    <a:pt x="424" y="12343"/>
                  </a:cubicBezTo>
                  <a:cubicBezTo>
                    <a:pt x="424" y="15429"/>
                    <a:pt x="424" y="15429"/>
                    <a:pt x="424" y="15429"/>
                  </a:cubicBezTo>
                  <a:cubicBezTo>
                    <a:pt x="424" y="12343"/>
                    <a:pt x="424" y="12343"/>
                    <a:pt x="424" y="12343"/>
                  </a:cubicBezTo>
                  <a:cubicBezTo>
                    <a:pt x="635" y="12343"/>
                    <a:pt x="635" y="12343"/>
                    <a:pt x="635" y="12343"/>
                  </a:cubicBezTo>
                  <a:cubicBezTo>
                    <a:pt x="635" y="9257"/>
                    <a:pt x="424" y="9257"/>
                    <a:pt x="424" y="9257"/>
                  </a:cubicBezTo>
                  <a:cubicBezTo>
                    <a:pt x="212" y="9257"/>
                    <a:pt x="212" y="9257"/>
                    <a:pt x="212" y="9257"/>
                  </a:cubicBezTo>
                  <a:cubicBezTo>
                    <a:pt x="212" y="9257"/>
                    <a:pt x="212" y="9257"/>
                    <a:pt x="212" y="9257"/>
                  </a:cubicBezTo>
                  <a:cubicBezTo>
                    <a:pt x="212" y="6171"/>
                    <a:pt x="212" y="6171"/>
                    <a:pt x="0" y="6171"/>
                  </a:cubicBezTo>
                  <a:cubicBezTo>
                    <a:pt x="0" y="6171"/>
                    <a:pt x="0" y="6171"/>
                    <a:pt x="0" y="3086"/>
                  </a:cubicBezTo>
                  <a:cubicBezTo>
                    <a:pt x="0" y="6171"/>
                    <a:pt x="0" y="6171"/>
                    <a:pt x="0" y="6171"/>
                  </a:cubicBezTo>
                  <a:cubicBezTo>
                    <a:pt x="0" y="3086"/>
                    <a:pt x="0" y="3086"/>
                    <a:pt x="0" y="3086"/>
                  </a:cubicBezTo>
                  <a:cubicBezTo>
                    <a:pt x="0" y="3086"/>
                    <a:pt x="212" y="3086"/>
                    <a:pt x="212" y="3086"/>
                  </a:cubicBezTo>
                  <a:cubicBezTo>
                    <a:pt x="212" y="3086"/>
                    <a:pt x="212" y="3086"/>
                    <a:pt x="212" y="3086"/>
                  </a:cubicBezTo>
                  <a:cubicBezTo>
                    <a:pt x="212" y="6171"/>
                    <a:pt x="212" y="6171"/>
                    <a:pt x="424" y="3086"/>
                  </a:cubicBezTo>
                  <a:cubicBezTo>
                    <a:pt x="424" y="3086"/>
                    <a:pt x="424" y="3086"/>
                    <a:pt x="424" y="3086"/>
                  </a:cubicBezTo>
                  <a:cubicBezTo>
                    <a:pt x="424" y="6171"/>
                    <a:pt x="424" y="6171"/>
                    <a:pt x="635" y="6171"/>
                  </a:cubicBezTo>
                  <a:cubicBezTo>
                    <a:pt x="635" y="6171"/>
                    <a:pt x="635" y="6171"/>
                    <a:pt x="635" y="9257"/>
                  </a:cubicBezTo>
                  <a:cubicBezTo>
                    <a:pt x="847" y="9257"/>
                    <a:pt x="847" y="9257"/>
                    <a:pt x="847" y="9257"/>
                  </a:cubicBezTo>
                  <a:cubicBezTo>
                    <a:pt x="847" y="9257"/>
                    <a:pt x="847" y="9257"/>
                    <a:pt x="847" y="9257"/>
                  </a:cubicBezTo>
                  <a:cubicBezTo>
                    <a:pt x="1059" y="9257"/>
                    <a:pt x="1059" y="9257"/>
                    <a:pt x="1059" y="9257"/>
                  </a:cubicBezTo>
                  <a:cubicBezTo>
                    <a:pt x="1059" y="9257"/>
                    <a:pt x="1059" y="6171"/>
                    <a:pt x="1059" y="6171"/>
                  </a:cubicBezTo>
                  <a:cubicBezTo>
                    <a:pt x="1059" y="6171"/>
                    <a:pt x="1271" y="6171"/>
                    <a:pt x="1271" y="6171"/>
                  </a:cubicBezTo>
                  <a:cubicBezTo>
                    <a:pt x="1271" y="6171"/>
                    <a:pt x="1271" y="3086"/>
                    <a:pt x="1271" y="3086"/>
                  </a:cubicBezTo>
                  <a:cubicBezTo>
                    <a:pt x="1271" y="3086"/>
                    <a:pt x="1271" y="3086"/>
                    <a:pt x="1271" y="3086"/>
                  </a:cubicBezTo>
                  <a:cubicBezTo>
                    <a:pt x="1271" y="3086"/>
                    <a:pt x="1271" y="3086"/>
                    <a:pt x="1271" y="3086"/>
                  </a:cubicBezTo>
                  <a:cubicBezTo>
                    <a:pt x="1482" y="3086"/>
                    <a:pt x="1482" y="3086"/>
                    <a:pt x="1482" y="0"/>
                  </a:cubicBezTo>
                  <a:cubicBezTo>
                    <a:pt x="1482" y="0"/>
                    <a:pt x="1694" y="0"/>
                    <a:pt x="1694" y="0"/>
                  </a:cubicBezTo>
                  <a:cubicBezTo>
                    <a:pt x="1694" y="0"/>
                    <a:pt x="1694" y="0"/>
                    <a:pt x="1694" y="0"/>
                  </a:cubicBezTo>
                  <a:cubicBezTo>
                    <a:pt x="1694" y="0"/>
                    <a:pt x="1906" y="0"/>
                    <a:pt x="1906" y="0"/>
                  </a:cubicBezTo>
                  <a:cubicBezTo>
                    <a:pt x="1906" y="0"/>
                    <a:pt x="1906" y="0"/>
                    <a:pt x="1906" y="3086"/>
                  </a:cubicBezTo>
                  <a:cubicBezTo>
                    <a:pt x="1906" y="3086"/>
                    <a:pt x="1906" y="3086"/>
                    <a:pt x="2118" y="3086"/>
                  </a:cubicBezTo>
                  <a:cubicBezTo>
                    <a:pt x="2118" y="3086"/>
                    <a:pt x="2118" y="0"/>
                    <a:pt x="2329" y="0"/>
                  </a:cubicBezTo>
                  <a:cubicBezTo>
                    <a:pt x="2329" y="0"/>
                    <a:pt x="2329" y="0"/>
                    <a:pt x="2329" y="0"/>
                  </a:cubicBezTo>
                  <a:cubicBezTo>
                    <a:pt x="2329" y="0"/>
                    <a:pt x="2329" y="3086"/>
                    <a:pt x="2541" y="0"/>
                  </a:cubicBezTo>
                  <a:cubicBezTo>
                    <a:pt x="2541" y="0"/>
                    <a:pt x="2753" y="0"/>
                    <a:pt x="2753" y="0"/>
                  </a:cubicBezTo>
                  <a:cubicBezTo>
                    <a:pt x="2753" y="0"/>
                    <a:pt x="2753" y="3086"/>
                    <a:pt x="2753" y="3086"/>
                  </a:cubicBezTo>
                  <a:cubicBezTo>
                    <a:pt x="2753" y="3086"/>
                    <a:pt x="2753" y="3086"/>
                    <a:pt x="2753" y="3086"/>
                  </a:cubicBezTo>
                  <a:cubicBezTo>
                    <a:pt x="2753" y="6171"/>
                    <a:pt x="2753" y="6171"/>
                    <a:pt x="2753" y="6171"/>
                  </a:cubicBezTo>
                  <a:cubicBezTo>
                    <a:pt x="2753" y="6171"/>
                    <a:pt x="2541" y="6171"/>
                    <a:pt x="2541" y="6171"/>
                  </a:cubicBezTo>
                  <a:cubicBezTo>
                    <a:pt x="2541" y="6171"/>
                    <a:pt x="2541" y="6171"/>
                    <a:pt x="2541" y="6171"/>
                  </a:cubicBezTo>
                  <a:cubicBezTo>
                    <a:pt x="2541" y="6171"/>
                    <a:pt x="2329" y="6171"/>
                    <a:pt x="2329" y="6171"/>
                  </a:cubicBezTo>
                  <a:cubicBezTo>
                    <a:pt x="2329" y="9257"/>
                    <a:pt x="2329" y="9257"/>
                    <a:pt x="2329" y="9257"/>
                  </a:cubicBezTo>
                  <a:cubicBezTo>
                    <a:pt x="2541" y="12343"/>
                    <a:pt x="2541" y="12343"/>
                    <a:pt x="2541" y="12343"/>
                  </a:cubicBezTo>
                  <a:cubicBezTo>
                    <a:pt x="2541" y="15429"/>
                    <a:pt x="2541" y="15429"/>
                    <a:pt x="2753" y="15429"/>
                  </a:cubicBezTo>
                  <a:cubicBezTo>
                    <a:pt x="2753" y="15429"/>
                    <a:pt x="2753" y="15429"/>
                    <a:pt x="2753" y="15429"/>
                  </a:cubicBezTo>
                  <a:cubicBezTo>
                    <a:pt x="2965" y="15429"/>
                    <a:pt x="2965" y="15429"/>
                    <a:pt x="2965" y="15429"/>
                  </a:cubicBezTo>
                  <a:cubicBezTo>
                    <a:pt x="2965" y="15429"/>
                    <a:pt x="2965" y="15429"/>
                    <a:pt x="2965" y="15429"/>
                  </a:cubicBezTo>
                  <a:cubicBezTo>
                    <a:pt x="3176" y="15429"/>
                    <a:pt x="3176" y="15429"/>
                    <a:pt x="3176" y="15429"/>
                  </a:cubicBezTo>
                  <a:cubicBezTo>
                    <a:pt x="3176" y="15429"/>
                    <a:pt x="2965" y="15429"/>
                    <a:pt x="2965" y="15429"/>
                  </a:cubicBezTo>
                  <a:cubicBezTo>
                    <a:pt x="2965" y="15429"/>
                    <a:pt x="2965" y="12343"/>
                    <a:pt x="2753" y="12343"/>
                  </a:cubicBezTo>
                  <a:cubicBezTo>
                    <a:pt x="2753" y="12343"/>
                    <a:pt x="2753" y="12343"/>
                    <a:pt x="2753" y="9257"/>
                  </a:cubicBezTo>
                  <a:cubicBezTo>
                    <a:pt x="2753" y="9257"/>
                    <a:pt x="2965" y="9257"/>
                    <a:pt x="2753" y="6171"/>
                  </a:cubicBezTo>
                  <a:cubicBezTo>
                    <a:pt x="2753" y="6171"/>
                    <a:pt x="2753" y="6171"/>
                    <a:pt x="2753" y="6171"/>
                  </a:cubicBezTo>
                  <a:cubicBezTo>
                    <a:pt x="2753" y="6171"/>
                    <a:pt x="2965" y="6171"/>
                    <a:pt x="2965" y="6171"/>
                  </a:cubicBezTo>
                  <a:cubicBezTo>
                    <a:pt x="2965" y="3086"/>
                    <a:pt x="3176" y="3086"/>
                    <a:pt x="3176" y="6171"/>
                  </a:cubicBezTo>
                  <a:cubicBezTo>
                    <a:pt x="3176" y="6171"/>
                    <a:pt x="3388" y="6171"/>
                    <a:pt x="3388" y="9257"/>
                  </a:cubicBezTo>
                  <a:cubicBezTo>
                    <a:pt x="3600" y="9257"/>
                    <a:pt x="3600" y="9257"/>
                    <a:pt x="3600" y="9257"/>
                  </a:cubicBezTo>
                  <a:cubicBezTo>
                    <a:pt x="3600" y="9257"/>
                    <a:pt x="3600" y="9257"/>
                    <a:pt x="3600" y="9257"/>
                  </a:cubicBezTo>
                  <a:cubicBezTo>
                    <a:pt x="3600" y="9257"/>
                    <a:pt x="3600" y="9257"/>
                    <a:pt x="3600" y="9257"/>
                  </a:cubicBezTo>
                  <a:cubicBezTo>
                    <a:pt x="3600" y="9257"/>
                    <a:pt x="3600" y="9257"/>
                    <a:pt x="3600" y="9257"/>
                  </a:cubicBezTo>
                  <a:cubicBezTo>
                    <a:pt x="3600" y="6171"/>
                    <a:pt x="3600" y="3086"/>
                    <a:pt x="3812" y="3086"/>
                  </a:cubicBezTo>
                  <a:cubicBezTo>
                    <a:pt x="3812" y="3086"/>
                    <a:pt x="3812" y="3086"/>
                    <a:pt x="3812" y="3086"/>
                  </a:cubicBezTo>
                  <a:cubicBezTo>
                    <a:pt x="3812" y="3086"/>
                    <a:pt x="4024" y="3086"/>
                    <a:pt x="4024" y="0"/>
                  </a:cubicBezTo>
                  <a:cubicBezTo>
                    <a:pt x="4024" y="0"/>
                    <a:pt x="4024" y="0"/>
                    <a:pt x="4024" y="0"/>
                  </a:cubicBezTo>
                  <a:cubicBezTo>
                    <a:pt x="4024" y="3086"/>
                    <a:pt x="4024" y="3086"/>
                    <a:pt x="4024" y="3086"/>
                  </a:cubicBezTo>
                  <a:cubicBezTo>
                    <a:pt x="4024" y="3086"/>
                    <a:pt x="4024" y="3086"/>
                    <a:pt x="4024" y="6171"/>
                  </a:cubicBezTo>
                  <a:cubicBezTo>
                    <a:pt x="4024" y="6171"/>
                    <a:pt x="4024" y="6171"/>
                    <a:pt x="4024" y="6171"/>
                  </a:cubicBezTo>
                  <a:cubicBezTo>
                    <a:pt x="4024" y="6171"/>
                    <a:pt x="4024" y="6171"/>
                    <a:pt x="4235" y="6171"/>
                  </a:cubicBezTo>
                  <a:cubicBezTo>
                    <a:pt x="4235" y="6171"/>
                    <a:pt x="4235" y="6171"/>
                    <a:pt x="4235" y="6171"/>
                  </a:cubicBezTo>
                  <a:cubicBezTo>
                    <a:pt x="4235" y="3086"/>
                    <a:pt x="4235" y="3086"/>
                    <a:pt x="4447" y="3086"/>
                  </a:cubicBezTo>
                  <a:cubicBezTo>
                    <a:pt x="4447" y="3086"/>
                    <a:pt x="4659" y="0"/>
                    <a:pt x="4659" y="0"/>
                  </a:cubicBezTo>
                  <a:cubicBezTo>
                    <a:pt x="4659" y="0"/>
                    <a:pt x="4871" y="0"/>
                    <a:pt x="4871" y="0"/>
                  </a:cubicBezTo>
                  <a:cubicBezTo>
                    <a:pt x="4871" y="0"/>
                    <a:pt x="4871" y="0"/>
                    <a:pt x="4871" y="0"/>
                  </a:cubicBezTo>
                  <a:cubicBezTo>
                    <a:pt x="4871" y="0"/>
                    <a:pt x="4871" y="3086"/>
                    <a:pt x="4871" y="3086"/>
                  </a:cubicBezTo>
                  <a:cubicBezTo>
                    <a:pt x="4871" y="3086"/>
                    <a:pt x="4871" y="3086"/>
                    <a:pt x="4871" y="3086"/>
                  </a:cubicBezTo>
                  <a:cubicBezTo>
                    <a:pt x="4871" y="3086"/>
                    <a:pt x="4871" y="6171"/>
                    <a:pt x="5082" y="6171"/>
                  </a:cubicBezTo>
                  <a:cubicBezTo>
                    <a:pt x="5082" y="6171"/>
                    <a:pt x="5294" y="6171"/>
                    <a:pt x="5294" y="6171"/>
                  </a:cubicBezTo>
                  <a:cubicBezTo>
                    <a:pt x="5294" y="6171"/>
                    <a:pt x="5506" y="9257"/>
                    <a:pt x="5506" y="12343"/>
                  </a:cubicBezTo>
                  <a:cubicBezTo>
                    <a:pt x="5506" y="12343"/>
                    <a:pt x="5506" y="12343"/>
                    <a:pt x="5506" y="12343"/>
                  </a:cubicBezTo>
                  <a:cubicBezTo>
                    <a:pt x="5718" y="12343"/>
                    <a:pt x="5929" y="12343"/>
                    <a:pt x="6141" y="12343"/>
                  </a:cubicBezTo>
                  <a:cubicBezTo>
                    <a:pt x="6353" y="9257"/>
                    <a:pt x="6353" y="12343"/>
                    <a:pt x="6565" y="9257"/>
                  </a:cubicBezTo>
                  <a:cubicBezTo>
                    <a:pt x="6565" y="9257"/>
                    <a:pt x="6565" y="9257"/>
                    <a:pt x="6776" y="12343"/>
                  </a:cubicBezTo>
                  <a:cubicBezTo>
                    <a:pt x="6776" y="12343"/>
                    <a:pt x="6776" y="12343"/>
                    <a:pt x="6776" y="9257"/>
                  </a:cubicBezTo>
                  <a:cubicBezTo>
                    <a:pt x="6776" y="9257"/>
                    <a:pt x="6776" y="9257"/>
                    <a:pt x="6776" y="9257"/>
                  </a:cubicBezTo>
                  <a:cubicBezTo>
                    <a:pt x="6988" y="6171"/>
                    <a:pt x="6988" y="6171"/>
                    <a:pt x="6988" y="6171"/>
                  </a:cubicBezTo>
                  <a:cubicBezTo>
                    <a:pt x="6776" y="3086"/>
                    <a:pt x="6776" y="3086"/>
                    <a:pt x="6776" y="3086"/>
                  </a:cubicBezTo>
                  <a:cubicBezTo>
                    <a:pt x="6776" y="3086"/>
                    <a:pt x="6776" y="3086"/>
                    <a:pt x="6776" y="3086"/>
                  </a:cubicBezTo>
                  <a:cubicBezTo>
                    <a:pt x="6776" y="3086"/>
                    <a:pt x="6776" y="0"/>
                    <a:pt x="6776" y="0"/>
                  </a:cubicBezTo>
                  <a:cubicBezTo>
                    <a:pt x="6776" y="0"/>
                    <a:pt x="6988" y="0"/>
                    <a:pt x="6988" y="3086"/>
                  </a:cubicBezTo>
                  <a:cubicBezTo>
                    <a:pt x="6988" y="3086"/>
                    <a:pt x="6988" y="3086"/>
                    <a:pt x="6988" y="3086"/>
                  </a:cubicBezTo>
                  <a:cubicBezTo>
                    <a:pt x="7200" y="3086"/>
                    <a:pt x="7200" y="3086"/>
                    <a:pt x="7200" y="3086"/>
                  </a:cubicBezTo>
                  <a:cubicBezTo>
                    <a:pt x="7200" y="3086"/>
                    <a:pt x="7412" y="0"/>
                    <a:pt x="7412" y="0"/>
                  </a:cubicBezTo>
                  <a:cubicBezTo>
                    <a:pt x="7412" y="0"/>
                    <a:pt x="7412" y="0"/>
                    <a:pt x="7624" y="0"/>
                  </a:cubicBezTo>
                  <a:cubicBezTo>
                    <a:pt x="7624" y="0"/>
                    <a:pt x="7624" y="0"/>
                    <a:pt x="7624" y="3086"/>
                  </a:cubicBezTo>
                  <a:cubicBezTo>
                    <a:pt x="7624" y="3086"/>
                    <a:pt x="7624" y="3086"/>
                    <a:pt x="7624" y="3086"/>
                  </a:cubicBezTo>
                  <a:cubicBezTo>
                    <a:pt x="7412" y="3086"/>
                    <a:pt x="7412" y="3086"/>
                    <a:pt x="7412" y="3086"/>
                  </a:cubicBezTo>
                  <a:cubicBezTo>
                    <a:pt x="7412" y="3086"/>
                    <a:pt x="7200" y="3086"/>
                    <a:pt x="7200" y="3086"/>
                  </a:cubicBezTo>
                  <a:cubicBezTo>
                    <a:pt x="7412" y="3086"/>
                    <a:pt x="7412" y="3086"/>
                    <a:pt x="7412" y="3086"/>
                  </a:cubicBezTo>
                  <a:cubicBezTo>
                    <a:pt x="7412" y="3086"/>
                    <a:pt x="7412" y="6171"/>
                    <a:pt x="7412" y="3086"/>
                  </a:cubicBezTo>
                  <a:cubicBezTo>
                    <a:pt x="7624" y="3086"/>
                    <a:pt x="7835" y="3086"/>
                    <a:pt x="7835" y="3086"/>
                  </a:cubicBezTo>
                  <a:cubicBezTo>
                    <a:pt x="7835" y="3086"/>
                    <a:pt x="8047" y="3086"/>
                    <a:pt x="8047" y="3086"/>
                  </a:cubicBezTo>
                  <a:cubicBezTo>
                    <a:pt x="8047" y="3086"/>
                    <a:pt x="7835" y="3086"/>
                    <a:pt x="7835" y="3086"/>
                  </a:cubicBezTo>
                  <a:cubicBezTo>
                    <a:pt x="7835" y="6171"/>
                    <a:pt x="7835" y="6171"/>
                    <a:pt x="7835" y="6171"/>
                  </a:cubicBezTo>
                  <a:cubicBezTo>
                    <a:pt x="7835" y="6171"/>
                    <a:pt x="7835" y="6171"/>
                    <a:pt x="7835" y="9257"/>
                  </a:cubicBezTo>
                  <a:cubicBezTo>
                    <a:pt x="7835" y="9257"/>
                    <a:pt x="7624" y="9257"/>
                    <a:pt x="7624" y="12343"/>
                  </a:cubicBezTo>
                  <a:cubicBezTo>
                    <a:pt x="7624" y="12343"/>
                    <a:pt x="7624" y="12343"/>
                    <a:pt x="7624" y="12343"/>
                  </a:cubicBezTo>
                  <a:cubicBezTo>
                    <a:pt x="7835" y="12343"/>
                    <a:pt x="7835" y="12343"/>
                    <a:pt x="7835" y="12343"/>
                  </a:cubicBezTo>
                  <a:cubicBezTo>
                    <a:pt x="7835" y="9257"/>
                    <a:pt x="7835" y="9257"/>
                    <a:pt x="8047" y="9257"/>
                  </a:cubicBezTo>
                  <a:cubicBezTo>
                    <a:pt x="8047" y="9257"/>
                    <a:pt x="8047" y="9257"/>
                    <a:pt x="8047" y="9257"/>
                  </a:cubicBezTo>
                  <a:cubicBezTo>
                    <a:pt x="8259" y="9257"/>
                    <a:pt x="8259" y="9257"/>
                    <a:pt x="8259" y="6171"/>
                  </a:cubicBezTo>
                  <a:cubicBezTo>
                    <a:pt x="8259" y="6171"/>
                    <a:pt x="8259" y="6171"/>
                    <a:pt x="8471" y="6171"/>
                  </a:cubicBezTo>
                  <a:cubicBezTo>
                    <a:pt x="8471" y="6171"/>
                    <a:pt x="8471" y="6171"/>
                    <a:pt x="8471" y="9257"/>
                  </a:cubicBezTo>
                  <a:cubicBezTo>
                    <a:pt x="8471" y="9257"/>
                    <a:pt x="8682" y="9257"/>
                    <a:pt x="8682" y="6171"/>
                  </a:cubicBezTo>
                  <a:cubicBezTo>
                    <a:pt x="8894" y="6171"/>
                    <a:pt x="8894" y="6171"/>
                    <a:pt x="8894" y="3086"/>
                  </a:cubicBezTo>
                  <a:cubicBezTo>
                    <a:pt x="8894" y="3086"/>
                    <a:pt x="8894" y="3086"/>
                    <a:pt x="8894" y="0"/>
                  </a:cubicBezTo>
                  <a:cubicBezTo>
                    <a:pt x="8894" y="0"/>
                    <a:pt x="8894" y="0"/>
                    <a:pt x="8894" y="0"/>
                  </a:cubicBezTo>
                  <a:cubicBezTo>
                    <a:pt x="8894" y="3086"/>
                    <a:pt x="8894" y="3086"/>
                    <a:pt x="8894" y="3086"/>
                  </a:cubicBezTo>
                  <a:cubicBezTo>
                    <a:pt x="9106" y="3086"/>
                    <a:pt x="9106" y="3086"/>
                    <a:pt x="9106" y="3086"/>
                  </a:cubicBezTo>
                  <a:cubicBezTo>
                    <a:pt x="9106" y="6171"/>
                    <a:pt x="9106" y="6171"/>
                    <a:pt x="9106" y="6171"/>
                  </a:cubicBezTo>
                  <a:cubicBezTo>
                    <a:pt x="9106" y="6171"/>
                    <a:pt x="9106" y="9257"/>
                    <a:pt x="9106" y="9257"/>
                  </a:cubicBezTo>
                  <a:cubicBezTo>
                    <a:pt x="9106" y="9257"/>
                    <a:pt x="9106" y="12343"/>
                    <a:pt x="9106" y="12343"/>
                  </a:cubicBezTo>
                  <a:cubicBezTo>
                    <a:pt x="9318" y="12343"/>
                    <a:pt x="9318" y="12343"/>
                    <a:pt x="9529" y="9257"/>
                  </a:cubicBezTo>
                  <a:cubicBezTo>
                    <a:pt x="9529" y="9257"/>
                    <a:pt x="9529" y="9257"/>
                    <a:pt x="9529" y="9257"/>
                  </a:cubicBezTo>
                  <a:cubicBezTo>
                    <a:pt x="9529" y="9257"/>
                    <a:pt x="9529" y="6171"/>
                    <a:pt x="9529" y="6171"/>
                  </a:cubicBezTo>
                  <a:cubicBezTo>
                    <a:pt x="9529" y="3086"/>
                    <a:pt x="9741" y="3086"/>
                    <a:pt x="9741" y="0"/>
                  </a:cubicBezTo>
                  <a:cubicBezTo>
                    <a:pt x="9741" y="0"/>
                    <a:pt x="9953" y="0"/>
                    <a:pt x="9953" y="0"/>
                  </a:cubicBezTo>
                  <a:cubicBezTo>
                    <a:pt x="9953" y="0"/>
                    <a:pt x="9953" y="0"/>
                    <a:pt x="9953" y="0"/>
                  </a:cubicBezTo>
                  <a:cubicBezTo>
                    <a:pt x="9953" y="3086"/>
                    <a:pt x="9953" y="3086"/>
                    <a:pt x="9953" y="3086"/>
                  </a:cubicBezTo>
                  <a:cubicBezTo>
                    <a:pt x="9953" y="3086"/>
                    <a:pt x="9953" y="3086"/>
                    <a:pt x="9953" y="3086"/>
                  </a:cubicBezTo>
                  <a:cubicBezTo>
                    <a:pt x="9953" y="3086"/>
                    <a:pt x="9953" y="6171"/>
                    <a:pt x="9953" y="6171"/>
                  </a:cubicBezTo>
                  <a:cubicBezTo>
                    <a:pt x="9953" y="6171"/>
                    <a:pt x="9953" y="6171"/>
                    <a:pt x="9953" y="6171"/>
                  </a:cubicBezTo>
                  <a:cubicBezTo>
                    <a:pt x="9953" y="6171"/>
                    <a:pt x="10165" y="6171"/>
                    <a:pt x="10165" y="6171"/>
                  </a:cubicBezTo>
                  <a:cubicBezTo>
                    <a:pt x="10165" y="6171"/>
                    <a:pt x="10165" y="6171"/>
                    <a:pt x="10165" y="3086"/>
                  </a:cubicBezTo>
                  <a:cubicBezTo>
                    <a:pt x="10165" y="3086"/>
                    <a:pt x="10376" y="3086"/>
                    <a:pt x="10376" y="3086"/>
                  </a:cubicBezTo>
                  <a:cubicBezTo>
                    <a:pt x="10376" y="3086"/>
                    <a:pt x="10376" y="3086"/>
                    <a:pt x="10376" y="3086"/>
                  </a:cubicBezTo>
                  <a:cubicBezTo>
                    <a:pt x="10376" y="3086"/>
                    <a:pt x="10376" y="6171"/>
                    <a:pt x="10376" y="6171"/>
                  </a:cubicBezTo>
                  <a:cubicBezTo>
                    <a:pt x="10376" y="9257"/>
                    <a:pt x="10376" y="9257"/>
                    <a:pt x="10165" y="9257"/>
                  </a:cubicBezTo>
                  <a:cubicBezTo>
                    <a:pt x="10165" y="9257"/>
                    <a:pt x="10165" y="9257"/>
                    <a:pt x="10165" y="9257"/>
                  </a:cubicBezTo>
                  <a:cubicBezTo>
                    <a:pt x="9953" y="9257"/>
                    <a:pt x="9953" y="9257"/>
                    <a:pt x="9953" y="9257"/>
                  </a:cubicBezTo>
                  <a:cubicBezTo>
                    <a:pt x="9953" y="12343"/>
                    <a:pt x="9953" y="12343"/>
                    <a:pt x="9953" y="12343"/>
                  </a:cubicBezTo>
                  <a:cubicBezTo>
                    <a:pt x="9953" y="12343"/>
                    <a:pt x="9953" y="12343"/>
                    <a:pt x="9953" y="12343"/>
                  </a:cubicBezTo>
                  <a:cubicBezTo>
                    <a:pt x="9953" y="12343"/>
                    <a:pt x="10165" y="12343"/>
                    <a:pt x="10165" y="9257"/>
                  </a:cubicBezTo>
                  <a:cubicBezTo>
                    <a:pt x="10165" y="12343"/>
                    <a:pt x="10165" y="12343"/>
                    <a:pt x="10165" y="12343"/>
                  </a:cubicBezTo>
                  <a:cubicBezTo>
                    <a:pt x="10376" y="12343"/>
                    <a:pt x="10376" y="12343"/>
                    <a:pt x="10376" y="12343"/>
                  </a:cubicBezTo>
                  <a:cubicBezTo>
                    <a:pt x="10376" y="12343"/>
                    <a:pt x="10376" y="12343"/>
                    <a:pt x="10376" y="12343"/>
                  </a:cubicBezTo>
                  <a:cubicBezTo>
                    <a:pt x="10588" y="9257"/>
                    <a:pt x="10588" y="9257"/>
                    <a:pt x="10588" y="6171"/>
                  </a:cubicBezTo>
                  <a:cubicBezTo>
                    <a:pt x="10588" y="3086"/>
                    <a:pt x="10588" y="3086"/>
                    <a:pt x="10588" y="0"/>
                  </a:cubicBezTo>
                  <a:cubicBezTo>
                    <a:pt x="10800" y="0"/>
                    <a:pt x="10800" y="0"/>
                    <a:pt x="11012" y="0"/>
                  </a:cubicBezTo>
                  <a:cubicBezTo>
                    <a:pt x="11012" y="0"/>
                    <a:pt x="11224" y="0"/>
                    <a:pt x="11224" y="0"/>
                  </a:cubicBezTo>
                  <a:cubicBezTo>
                    <a:pt x="11224" y="0"/>
                    <a:pt x="11435" y="0"/>
                    <a:pt x="11647" y="0"/>
                  </a:cubicBezTo>
                  <a:cubicBezTo>
                    <a:pt x="11647" y="0"/>
                    <a:pt x="11647" y="0"/>
                    <a:pt x="11859" y="0"/>
                  </a:cubicBezTo>
                  <a:cubicBezTo>
                    <a:pt x="11859" y="0"/>
                    <a:pt x="11859" y="0"/>
                    <a:pt x="11859" y="0"/>
                  </a:cubicBezTo>
                  <a:cubicBezTo>
                    <a:pt x="12071" y="3086"/>
                    <a:pt x="11859" y="3086"/>
                    <a:pt x="11859" y="3086"/>
                  </a:cubicBezTo>
                  <a:cubicBezTo>
                    <a:pt x="11859" y="3086"/>
                    <a:pt x="11859" y="3086"/>
                    <a:pt x="11859" y="3086"/>
                  </a:cubicBezTo>
                  <a:cubicBezTo>
                    <a:pt x="11859" y="3086"/>
                    <a:pt x="11859" y="3086"/>
                    <a:pt x="11859" y="3086"/>
                  </a:cubicBezTo>
                  <a:cubicBezTo>
                    <a:pt x="11859" y="3086"/>
                    <a:pt x="12071" y="3086"/>
                    <a:pt x="12071" y="3086"/>
                  </a:cubicBezTo>
                  <a:cubicBezTo>
                    <a:pt x="12071" y="3086"/>
                    <a:pt x="12071" y="3086"/>
                    <a:pt x="12071" y="3086"/>
                  </a:cubicBezTo>
                  <a:cubicBezTo>
                    <a:pt x="12071" y="3086"/>
                    <a:pt x="12071" y="6171"/>
                    <a:pt x="12071" y="6171"/>
                  </a:cubicBezTo>
                  <a:cubicBezTo>
                    <a:pt x="12071" y="6171"/>
                    <a:pt x="12282" y="6171"/>
                    <a:pt x="12282" y="6171"/>
                  </a:cubicBezTo>
                  <a:cubicBezTo>
                    <a:pt x="12282" y="9257"/>
                    <a:pt x="12282" y="9257"/>
                    <a:pt x="12282" y="9257"/>
                  </a:cubicBezTo>
                  <a:cubicBezTo>
                    <a:pt x="12071" y="9257"/>
                    <a:pt x="12071" y="9257"/>
                    <a:pt x="12071" y="9257"/>
                  </a:cubicBezTo>
                  <a:cubicBezTo>
                    <a:pt x="12071" y="9257"/>
                    <a:pt x="11859" y="9257"/>
                    <a:pt x="11859" y="9257"/>
                  </a:cubicBezTo>
                  <a:cubicBezTo>
                    <a:pt x="11859" y="12343"/>
                    <a:pt x="11859" y="12343"/>
                    <a:pt x="11647" y="12343"/>
                  </a:cubicBezTo>
                  <a:cubicBezTo>
                    <a:pt x="11647" y="12343"/>
                    <a:pt x="11647" y="12343"/>
                    <a:pt x="11435" y="12343"/>
                  </a:cubicBezTo>
                  <a:cubicBezTo>
                    <a:pt x="11435" y="12343"/>
                    <a:pt x="11435" y="12343"/>
                    <a:pt x="11435" y="12343"/>
                  </a:cubicBezTo>
                  <a:cubicBezTo>
                    <a:pt x="11435" y="15429"/>
                    <a:pt x="11435" y="15429"/>
                    <a:pt x="11435" y="15429"/>
                  </a:cubicBezTo>
                  <a:cubicBezTo>
                    <a:pt x="11435" y="15429"/>
                    <a:pt x="11647" y="15429"/>
                    <a:pt x="11647" y="15429"/>
                  </a:cubicBezTo>
                  <a:cubicBezTo>
                    <a:pt x="11647" y="15429"/>
                    <a:pt x="11859" y="15429"/>
                    <a:pt x="11859" y="15429"/>
                  </a:cubicBezTo>
                  <a:cubicBezTo>
                    <a:pt x="12071" y="15429"/>
                    <a:pt x="12071" y="12343"/>
                    <a:pt x="12071" y="12343"/>
                  </a:cubicBezTo>
                  <a:cubicBezTo>
                    <a:pt x="12071" y="12343"/>
                    <a:pt x="12071" y="12343"/>
                    <a:pt x="12282" y="12343"/>
                  </a:cubicBezTo>
                  <a:cubicBezTo>
                    <a:pt x="12282" y="12343"/>
                    <a:pt x="12282" y="15429"/>
                    <a:pt x="12282" y="15429"/>
                  </a:cubicBezTo>
                  <a:cubicBezTo>
                    <a:pt x="12282" y="15429"/>
                    <a:pt x="12282" y="15429"/>
                    <a:pt x="12282" y="15429"/>
                  </a:cubicBezTo>
                  <a:cubicBezTo>
                    <a:pt x="12282" y="15429"/>
                    <a:pt x="12282" y="15429"/>
                    <a:pt x="12282" y="15429"/>
                  </a:cubicBezTo>
                  <a:cubicBezTo>
                    <a:pt x="12494" y="15429"/>
                    <a:pt x="12494" y="15429"/>
                    <a:pt x="12494" y="18514"/>
                  </a:cubicBezTo>
                  <a:cubicBezTo>
                    <a:pt x="12494" y="18514"/>
                    <a:pt x="12706" y="18514"/>
                    <a:pt x="12706" y="18514"/>
                  </a:cubicBezTo>
                  <a:cubicBezTo>
                    <a:pt x="12706" y="15429"/>
                    <a:pt x="12706" y="15429"/>
                    <a:pt x="12706" y="15429"/>
                  </a:cubicBezTo>
                  <a:cubicBezTo>
                    <a:pt x="12706" y="15429"/>
                    <a:pt x="12494" y="15429"/>
                    <a:pt x="12494" y="15429"/>
                  </a:cubicBezTo>
                  <a:cubicBezTo>
                    <a:pt x="12494" y="15429"/>
                    <a:pt x="12494" y="15429"/>
                    <a:pt x="12494" y="15429"/>
                  </a:cubicBezTo>
                  <a:cubicBezTo>
                    <a:pt x="12282" y="15429"/>
                    <a:pt x="12282" y="12343"/>
                    <a:pt x="12282" y="12343"/>
                  </a:cubicBezTo>
                  <a:cubicBezTo>
                    <a:pt x="12282" y="12343"/>
                    <a:pt x="12282" y="12343"/>
                    <a:pt x="12282" y="12343"/>
                  </a:cubicBezTo>
                  <a:cubicBezTo>
                    <a:pt x="12494" y="9257"/>
                    <a:pt x="12494" y="9257"/>
                    <a:pt x="12282" y="6171"/>
                  </a:cubicBezTo>
                  <a:cubicBezTo>
                    <a:pt x="12282" y="6171"/>
                    <a:pt x="12494" y="6171"/>
                    <a:pt x="12494" y="6171"/>
                  </a:cubicBezTo>
                  <a:cubicBezTo>
                    <a:pt x="12494" y="9257"/>
                    <a:pt x="12494" y="9257"/>
                    <a:pt x="12706" y="6171"/>
                  </a:cubicBezTo>
                  <a:cubicBezTo>
                    <a:pt x="12706" y="6171"/>
                    <a:pt x="12706" y="6171"/>
                    <a:pt x="12706" y="6171"/>
                  </a:cubicBezTo>
                  <a:cubicBezTo>
                    <a:pt x="12706" y="6171"/>
                    <a:pt x="12918" y="6171"/>
                    <a:pt x="12918" y="9257"/>
                  </a:cubicBezTo>
                  <a:cubicBezTo>
                    <a:pt x="12918" y="9257"/>
                    <a:pt x="12706" y="9257"/>
                    <a:pt x="12706" y="9257"/>
                  </a:cubicBezTo>
                  <a:cubicBezTo>
                    <a:pt x="12706" y="12343"/>
                    <a:pt x="12706" y="12343"/>
                    <a:pt x="12706" y="12343"/>
                  </a:cubicBezTo>
                  <a:cubicBezTo>
                    <a:pt x="12706" y="12343"/>
                    <a:pt x="12918" y="12343"/>
                    <a:pt x="12918" y="9257"/>
                  </a:cubicBezTo>
                  <a:cubicBezTo>
                    <a:pt x="12918" y="9257"/>
                    <a:pt x="12918" y="9257"/>
                    <a:pt x="12918" y="9257"/>
                  </a:cubicBezTo>
                  <a:cubicBezTo>
                    <a:pt x="12918" y="9257"/>
                    <a:pt x="12918" y="9257"/>
                    <a:pt x="12918" y="9257"/>
                  </a:cubicBezTo>
                  <a:cubicBezTo>
                    <a:pt x="13129" y="9257"/>
                    <a:pt x="13129" y="9257"/>
                    <a:pt x="13129" y="9257"/>
                  </a:cubicBezTo>
                  <a:cubicBezTo>
                    <a:pt x="13129" y="6171"/>
                    <a:pt x="13129" y="6171"/>
                    <a:pt x="13129" y="6171"/>
                  </a:cubicBezTo>
                  <a:cubicBezTo>
                    <a:pt x="13129" y="6171"/>
                    <a:pt x="13129" y="6171"/>
                    <a:pt x="13129" y="6171"/>
                  </a:cubicBezTo>
                  <a:cubicBezTo>
                    <a:pt x="13129" y="6171"/>
                    <a:pt x="13341" y="6171"/>
                    <a:pt x="13341" y="3086"/>
                  </a:cubicBezTo>
                  <a:cubicBezTo>
                    <a:pt x="13553" y="3086"/>
                    <a:pt x="13553" y="3086"/>
                    <a:pt x="13553" y="3086"/>
                  </a:cubicBezTo>
                  <a:cubicBezTo>
                    <a:pt x="13765" y="3086"/>
                    <a:pt x="13765" y="3086"/>
                    <a:pt x="13765" y="3086"/>
                  </a:cubicBezTo>
                  <a:cubicBezTo>
                    <a:pt x="13765" y="3086"/>
                    <a:pt x="13765" y="3086"/>
                    <a:pt x="13765" y="3086"/>
                  </a:cubicBezTo>
                  <a:cubicBezTo>
                    <a:pt x="13765" y="0"/>
                    <a:pt x="13976" y="0"/>
                    <a:pt x="13976" y="3086"/>
                  </a:cubicBezTo>
                  <a:cubicBezTo>
                    <a:pt x="13976" y="3086"/>
                    <a:pt x="13976" y="3086"/>
                    <a:pt x="14188" y="3086"/>
                  </a:cubicBezTo>
                  <a:cubicBezTo>
                    <a:pt x="14188" y="3086"/>
                    <a:pt x="14400" y="0"/>
                    <a:pt x="14400" y="3086"/>
                  </a:cubicBezTo>
                  <a:cubicBezTo>
                    <a:pt x="14612" y="3086"/>
                    <a:pt x="14612" y="3086"/>
                    <a:pt x="14612" y="3086"/>
                  </a:cubicBezTo>
                  <a:cubicBezTo>
                    <a:pt x="14612" y="0"/>
                    <a:pt x="14612" y="3086"/>
                    <a:pt x="14612" y="3086"/>
                  </a:cubicBezTo>
                  <a:cubicBezTo>
                    <a:pt x="14824" y="3086"/>
                    <a:pt x="14824" y="3086"/>
                    <a:pt x="14824" y="6171"/>
                  </a:cubicBezTo>
                  <a:cubicBezTo>
                    <a:pt x="14824" y="6171"/>
                    <a:pt x="14824" y="6171"/>
                    <a:pt x="14824" y="6171"/>
                  </a:cubicBezTo>
                  <a:cubicBezTo>
                    <a:pt x="14824" y="6171"/>
                    <a:pt x="15035" y="6171"/>
                    <a:pt x="15035" y="6171"/>
                  </a:cubicBezTo>
                  <a:cubicBezTo>
                    <a:pt x="15035" y="6171"/>
                    <a:pt x="15035" y="6171"/>
                    <a:pt x="15035" y="9257"/>
                  </a:cubicBezTo>
                  <a:cubicBezTo>
                    <a:pt x="15247" y="9257"/>
                    <a:pt x="15247" y="6171"/>
                    <a:pt x="15459" y="6171"/>
                  </a:cubicBezTo>
                  <a:cubicBezTo>
                    <a:pt x="15247" y="6171"/>
                    <a:pt x="15247" y="6171"/>
                    <a:pt x="15247" y="6171"/>
                  </a:cubicBezTo>
                  <a:cubicBezTo>
                    <a:pt x="15247" y="3086"/>
                    <a:pt x="15247" y="3086"/>
                    <a:pt x="15247" y="3086"/>
                  </a:cubicBezTo>
                  <a:cubicBezTo>
                    <a:pt x="15247" y="3086"/>
                    <a:pt x="15247" y="3086"/>
                    <a:pt x="15459" y="3086"/>
                  </a:cubicBezTo>
                  <a:cubicBezTo>
                    <a:pt x="15459" y="3086"/>
                    <a:pt x="15459" y="3086"/>
                    <a:pt x="15459" y="3086"/>
                  </a:cubicBezTo>
                  <a:cubicBezTo>
                    <a:pt x="15459" y="3086"/>
                    <a:pt x="15459" y="3086"/>
                    <a:pt x="15671" y="3086"/>
                  </a:cubicBezTo>
                  <a:cubicBezTo>
                    <a:pt x="15671" y="3086"/>
                    <a:pt x="15671" y="3086"/>
                    <a:pt x="15459" y="0"/>
                  </a:cubicBezTo>
                  <a:cubicBezTo>
                    <a:pt x="15459" y="0"/>
                    <a:pt x="15459" y="0"/>
                    <a:pt x="15459" y="0"/>
                  </a:cubicBezTo>
                  <a:cubicBezTo>
                    <a:pt x="15671" y="0"/>
                    <a:pt x="15671" y="0"/>
                    <a:pt x="15882" y="3086"/>
                  </a:cubicBezTo>
                  <a:cubicBezTo>
                    <a:pt x="15882" y="3086"/>
                    <a:pt x="15882" y="3086"/>
                    <a:pt x="15882" y="3086"/>
                  </a:cubicBezTo>
                  <a:cubicBezTo>
                    <a:pt x="16094" y="3086"/>
                    <a:pt x="16094" y="6171"/>
                    <a:pt x="16094" y="6171"/>
                  </a:cubicBezTo>
                  <a:cubicBezTo>
                    <a:pt x="15882" y="6171"/>
                    <a:pt x="15882" y="9257"/>
                    <a:pt x="15882" y="9257"/>
                  </a:cubicBezTo>
                  <a:cubicBezTo>
                    <a:pt x="15671" y="9257"/>
                    <a:pt x="15882" y="9257"/>
                    <a:pt x="15882" y="9257"/>
                  </a:cubicBezTo>
                  <a:cubicBezTo>
                    <a:pt x="15882" y="9257"/>
                    <a:pt x="15882" y="12343"/>
                    <a:pt x="15882" y="12343"/>
                  </a:cubicBezTo>
                  <a:cubicBezTo>
                    <a:pt x="16094" y="12343"/>
                    <a:pt x="16306" y="12343"/>
                    <a:pt x="16306" y="15429"/>
                  </a:cubicBezTo>
                  <a:cubicBezTo>
                    <a:pt x="16306" y="15429"/>
                    <a:pt x="16306" y="15429"/>
                    <a:pt x="16306" y="15429"/>
                  </a:cubicBezTo>
                  <a:cubicBezTo>
                    <a:pt x="16518" y="15429"/>
                    <a:pt x="16518" y="15429"/>
                    <a:pt x="16518" y="15429"/>
                  </a:cubicBezTo>
                  <a:cubicBezTo>
                    <a:pt x="16729" y="15429"/>
                    <a:pt x="16941" y="12343"/>
                    <a:pt x="16941" y="9257"/>
                  </a:cubicBezTo>
                  <a:cubicBezTo>
                    <a:pt x="16941" y="9257"/>
                    <a:pt x="16941" y="9257"/>
                    <a:pt x="16941" y="9257"/>
                  </a:cubicBezTo>
                  <a:cubicBezTo>
                    <a:pt x="16941" y="9257"/>
                    <a:pt x="16941" y="9257"/>
                    <a:pt x="17153" y="6171"/>
                  </a:cubicBezTo>
                  <a:cubicBezTo>
                    <a:pt x="17153" y="6171"/>
                    <a:pt x="17153" y="6171"/>
                    <a:pt x="17153" y="6171"/>
                  </a:cubicBezTo>
                  <a:cubicBezTo>
                    <a:pt x="16941" y="9257"/>
                    <a:pt x="16941" y="9257"/>
                    <a:pt x="17153" y="6171"/>
                  </a:cubicBezTo>
                  <a:cubicBezTo>
                    <a:pt x="16941" y="9257"/>
                    <a:pt x="16941" y="9257"/>
                    <a:pt x="16941" y="9257"/>
                  </a:cubicBezTo>
                  <a:cubicBezTo>
                    <a:pt x="16729" y="9257"/>
                    <a:pt x="16729" y="6171"/>
                    <a:pt x="16941" y="6171"/>
                  </a:cubicBezTo>
                  <a:cubicBezTo>
                    <a:pt x="16941" y="6171"/>
                    <a:pt x="16941" y="3086"/>
                    <a:pt x="16941" y="3086"/>
                  </a:cubicBezTo>
                  <a:cubicBezTo>
                    <a:pt x="16729" y="3086"/>
                    <a:pt x="16518" y="3086"/>
                    <a:pt x="16306" y="3086"/>
                  </a:cubicBezTo>
                  <a:cubicBezTo>
                    <a:pt x="16306" y="3086"/>
                    <a:pt x="16306" y="3086"/>
                    <a:pt x="16306" y="3086"/>
                  </a:cubicBezTo>
                  <a:cubicBezTo>
                    <a:pt x="16306" y="3086"/>
                    <a:pt x="16306" y="0"/>
                    <a:pt x="16306" y="0"/>
                  </a:cubicBezTo>
                  <a:cubicBezTo>
                    <a:pt x="16306" y="0"/>
                    <a:pt x="16306" y="0"/>
                    <a:pt x="16306" y="0"/>
                  </a:cubicBezTo>
                  <a:cubicBezTo>
                    <a:pt x="16518" y="3086"/>
                    <a:pt x="16518" y="3086"/>
                    <a:pt x="16518" y="0"/>
                  </a:cubicBezTo>
                  <a:cubicBezTo>
                    <a:pt x="16518" y="0"/>
                    <a:pt x="16729" y="0"/>
                    <a:pt x="16729" y="0"/>
                  </a:cubicBezTo>
                  <a:cubicBezTo>
                    <a:pt x="16729" y="0"/>
                    <a:pt x="16941" y="0"/>
                    <a:pt x="16941" y="0"/>
                  </a:cubicBezTo>
                  <a:cubicBezTo>
                    <a:pt x="16941" y="0"/>
                    <a:pt x="17153" y="0"/>
                    <a:pt x="17153" y="0"/>
                  </a:cubicBezTo>
                  <a:cubicBezTo>
                    <a:pt x="17153" y="0"/>
                    <a:pt x="17153" y="0"/>
                    <a:pt x="17153" y="0"/>
                  </a:cubicBezTo>
                  <a:cubicBezTo>
                    <a:pt x="17365" y="0"/>
                    <a:pt x="17576" y="0"/>
                    <a:pt x="17576" y="0"/>
                  </a:cubicBezTo>
                  <a:cubicBezTo>
                    <a:pt x="17788" y="3086"/>
                    <a:pt x="17788" y="3086"/>
                    <a:pt x="18000" y="3086"/>
                  </a:cubicBezTo>
                  <a:cubicBezTo>
                    <a:pt x="18000" y="0"/>
                    <a:pt x="18000" y="3086"/>
                    <a:pt x="18212" y="3086"/>
                  </a:cubicBezTo>
                  <a:cubicBezTo>
                    <a:pt x="18212" y="3086"/>
                    <a:pt x="18212" y="3086"/>
                    <a:pt x="18212" y="3086"/>
                  </a:cubicBezTo>
                  <a:cubicBezTo>
                    <a:pt x="18000" y="3086"/>
                    <a:pt x="18000" y="3086"/>
                    <a:pt x="18000" y="3086"/>
                  </a:cubicBezTo>
                  <a:cubicBezTo>
                    <a:pt x="18000" y="3086"/>
                    <a:pt x="18000" y="3086"/>
                    <a:pt x="18000" y="3086"/>
                  </a:cubicBezTo>
                  <a:cubicBezTo>
                    <a:pt x="18000" y="3086"/>
                    <a:pt x="18000" y="3086"/>
                    <a:pt x="18000" y="3086"/>
                  </a:cubicBezTo>
                  <a:cubicBezTo>
                    <a:pt x="18000" y="3086"/>
                    <a:pt x="18000" y="6171"/>
                    <a:pt x="18000" y="6171"/>
                  </a:cubicBezTo>
                  <a:cubicBezTo>
                    <a:pt x="18212" y="6171"/>
                    <a:pt x="18212" y="6171"/>
                    <a:pt x="18212" y="6171"/>
                  </a:cubicBezTo>
                  <a:cubicBezTo>
                    <a:pt x="18424" y="6171"/>
                    <a:pt x="18424" y="6171"/>
                    <a:pt x="18424" y="6171"/>
                  </a:cubicBezTo>
                  <a:cubicBezTo>
                    <a:pt x="18424" y="9257"/>
                    <a:pt x="18424" y="9257"/>
                    <a:pt x="18424" y="9257"/>
                  </a:cubicBezTo>
                  <a:cubicBezTo>
                    <a:pt x="18424" y="9257"/>
                    <a:pt x="18424" y="9257"/>
                    <a:pt x="18212" y="9257"/>
                  </a:cubicBezTo>
                  <a:cubicBezTo>
                    <a:pt x="18212" y="9257"/>
                    <a:pt x="18212" y="9257"/>
                    <a:pt x="18000" y="9257"/>
                  </a:cubicBezTo>
                  <a:cubicBezTo>
                    <a:pt x="18000" y="9257"/>
                    <a:pt x="17788" y="9257"/>
                    <a:pt x="17788" y="9257"/>
                  </a:cubicBezTo>
                  <a:cubicBezTo>
                    <a:pt x="17788" y="9257"/>
                    <a:pt x="17788" y="9257"/>
                    <a:pt x="17788" y="9257"/>
                  </a:cubicBezTo>
                  <a:cubicBezTo>
                    <a:pt x="17788" y="9257"/>
                    <a:pt x="17788" y="9257"/>
                    <a:pt x="17788" y="9257"/>
                  </a:cubicBezTo>
                  <a:cubicBezTo>
                    <a:pt x="17788" y="12343"/>
                    <a:pt x="18000" y="9257"/>
                    <a:pt x="18000" y="12343"/>
                  </a:cubicBezTo>
                  <a:cubicBezTo>
                    <a:pt x="18000" y="12343"/>
                    <a:pt x="18212" y="12343"/>
                    <a:pt x="18212" y="12343"/>
                  </a:cubicBezTo>
                  <a:cubicBezTo>
                    <a:pt x="18212" y="12343"/>
                    <a:pt x="18424" y="12343"/>
                    <a:pt x="18424" y="15429"/>
                  </a:cubicBezTo>
                  <a:cubicBezTo>
                    <a:pt x="18424" y="15429"/>
                    <a:pt x="18424" y="15429"/>
                    <a:pt x="18424" y="15429"/>
                  </a:cubicBezTo>
                  <a:cubicBezTo>
                    <a:pt x="18635" y="15429"/>
                    <a:pt x="18635" y="15429"/>
                    <a:pt x="18635" y="15429"/>
                  </a:cubicBezTo>
                  <a:cubicBezTo>
                    <a:pt x="18847" y="15429"/>
                    <a:pt x="18847" y="12343"/>
                    <a:pt x="19059" y="12343"/>
                  </a:cubicBezTo>
                  <a:cubicBezTo>
                    <a:pt x="19059" y="12343"/>
                    <a:pt x="19059" y="9257"/>
                    <a:pt x="19059" y="9257"/>
                  </a:cubicBezTo>
                  <a:cubicBezTo>
                    <a:pt x="19059" y="9257"/>
                    <a:pt x="18847" y="9257"/>
                    <a:pt x="18847" y="9257"/>
                  </a:cubicBezTo>
                  <a:cubicBezTo>
                    <a:pt x="18847" y="9257"/>
                    <a:pt x="18847" y="9257"/>
                    <a:pt x="18847" y="9257"/>
                  </a:cubicBezTo>
                  <a:cubicBezTo>
                    <a:pt x="18847" y="9257"/>
                    <a:pt x="18847" y="6171"/>
                    <a:pt x="18847" y="6171"/>
                  </a:cubicBezTo>
                  <a:cubicBezTo>
                    <a:pt x="18847" y="6171"/>
                    <a:pt x="19059" y="6171"/>
                    <a:pt x="19059" y="3086"/>
                  </a:cubicBezTo>
                  <a:cubicBezTo>
                    <a:pt x="19059" y="3086"/>
                    <a:pt x="19059" y="3086"/>
                    <a:pt x="19271" y="3086"/>
                  </a:cubicBezTo>
                  <a:cubicBezTo>
                    <a:pt x="19271" y="3086"/>
                    <a:pt x="19271" y="3086"/>
                    <a:pt x="19482" y="3086"/>
                  </a:cubicBezTo>
                  <a:cubicBezTo>
                    <a:pt x="19482" y="3086"/>
                    <a:pt x="19482" y="3086"/>
                    <a:pt x="19694" y="3086"/>
                  </a:cubicBezTo>
                  <a:cubicBezTo>
                    <a:pt x="19694" y="3086"/>
                    <a:pt x="19694" y="3086"/>
                    <a:pt x="19694" y="3086"/>
                  </a:cubicBezTo>
                  <a:cubicBezTo>
                    <a:pt x="19906" y="3086"/>
                    <a:pt x="19906" y="3086"/>
                    <a:pt x="19906" y="3086"/>
                  </a:cubicBezTo>
                  <a:cubicBezTo>
                    <a:pt x="19906" y="3086"/>
                    <a:pt x="20118" y="3086"/>
                    <a:pt x="20118" y="3086"/>
                  </a:cubicBezTo>
                  <a:cubicBezTo>
                    <a:pt x="20118" y="0"/>
                    <a:pt x="20118" y="0"/>
                    <a:pt x="20329" y="0"/>
                  </a:cubicBezTo>
                  <a:cubicBezTo>
                    <a:pt x="20329" y="0"/>
                    <a:pt x="20329" y="0"/>
                    <a:pt x="20541" y="0"/>
                  </a:cubicBezTo>
                  <a:cubicBezTo>
                    <a:pt x="20541" y="0"/>
                    <a:pt x="20541" y="0"/>
                    <a:pt x="20541" y="0"/>
                  </a:cubicBezTo>
                  <a:cubicBezTo>
                    <a:pt x="20753" y="0"/>
                    <a:pt x="20753" y="0"/>
                    <a:pt x="20753" y="3086"/>
                  </a:cubicBezTo>
                  <a:cubicBezTo>
                    <a:pt x="20753" y="3086"/>
                    <a:pt x="20753" y="3086"/>
                    <a:pt x="20965" y="3086"/>
                  </a:cubicBezTo>
                  <a:cubicBezTo>
                    <a:pt x="20965" y="6171"/>
                    <a:pt x="20965" y="6171"/>
                    <a:pt x="20965" y="6171"/>
                  </a:cubicBezTo>
                  <a:cubicBezTo>
                    <a:pt x="20965" y="6171"/>
                    <a:pt x="20965" y="6171"/>
                    <a:pt x="21176" y="6171"/>
                  </a:cubicBezTo>
                  <a:cubicBezTo>
                    <a:pt x="21176" y="6171"/>
                    <a:pt x="20965" y="3086"/>
                    <a:pt x="20965" y="3086"/>
                  </a:cubicBezTo>
                  <a:cubicBezTo>
                    <a:pt x="20965" y="3086"/>
                    <a:pt x="20965" y="3086"/>
                    <a:pt x="20753" y="3086"/>
                  </a:cubicBezTo>
                  <a:cubicBezTo>
                    <a:pt x="20965" y="3086"/>
                    <a:pt x="20965" y="3086"/>
                    <a:pt x="20965" y="3086"/>
                  </a:cubicBezTo>
                  <a:cubicBezTo>
                    <a:pt x="20965" y="3086"/>
                    <a:pt x="20965" y="3086"/>
                    <a:pt x="20965" y="3086"/>
                  </a:cubicBezTo>
                  <a:cubicBezTo>
                    <a:pt x="20965" y="0"/>
                    <a:pt x="20965" y="0"/>
                    <a:pt x="20965" y="0"/>
                  </a:cubicBezTo>
                  <a:cubicBezTo>
                    <a:pt x="21176" y="0"/>
                    <a:pt x="21176" y="0"/>
                    <a:pt x="21176" y="0"/>
                  </a:cubicBezTo>
                  <a:cubicBezTo>
                    <a:pt x="21388" y="0"/>
                    <a:pt x="21388" y="0"/>
                    <a:pt x="21388" y="0"/>
                  </a:cubicBezTo>
                  <a:cubicBezTo>
                    <a:pt x="21388" y="0"/>
                    <a:pt x="21600" y="0"/>
                    <a:pt x="21600" y="0"/>
                  </a:cubicBezTo>
                  <a:cubicBezTo>
                    <a:pt x="21600" y="3086"/>
                    <a:pt x="21600" y="3086"/>
                    <a:pt x="21600" y="3086"/>
                  </a:cubicBezTo>
                  <a:cubicBezTo>
                    <a:pt x="21600" y="6171"/>
                    <a:pt x="21600" y="6171"/>
                    <a:pt x="21600" y="6171"/>
                  </a:cubicBezTo>
                  <a:cubicBezTo>
                    <a:pt x="21600" y="9257"/>
                    <a:pt x="21600" y="9257"/>
                    <a:pt x="21388" y="9257"/>
                  </a:cubicBezTo>
                  <a:cubicBezTo>
                    <a:pt x="21388" y="9257"/>
                    <a:pt x="21388" y="6171"/>
                    <a:pt x="21388" y="6171"/>
                  </a:cubicBezTo>
                  <a:cubicBezTo>
                    <a:pt x="21388" y="6171"/>
                    <a:pt x="21388" y="9257"/>
                    <a:pt x="21176" y="9257"/>
                  </a:cubicBezTo>
                  <a:cubicBezTo>
                    <a:pt x="21176" y="9257"/>
                    <a:pt x="21176" y="9257"/>
                    <a:pt x="21176" y="9257"/>
                  </a:cubicBezTo>
                  <a:cubicBezTo>
                    <a:pt x="21388" y="9257"/>
                    <a:pt x="21388" y="9257"/>
                    <a:pt x="21388" y="9257"/>
                  </a:cubicBezTo>
                  <a:cubicBezTo>
                    <a:pt x="21388" y="12343"/>
                    <a:pt x="21388" y="12343"/>
                    <a:pt x="21388" y="12343"/>
                  </a:cubicBezTo>
                  <a:cubicBezTo>
                    <a:pt x="21388" y="12343"/>
                    <a:pt x="21388" y="12343"/>
                    <a:pt x="21388" y="12343"/>
                  </a:cubicBezTo>
                  <a:cubicBezTo>
                    <a:pt x="21388" y="12343"/>
                    <a:pt x="21388" y="12343"/>
                    <a:pt x="21388" y="12343"/>
                  </a:cubicBezTo>
                  <a:cubicBezTo>
                    <a:pt x="21388" y="12343"/>
                    <a:pt x="21388" y="12343"/>
                    <a:pt x="21176" y="12343"/>
                  </a:cubicBezTo>
                  <a:cubicBezTo>
                    <a:pt x="21176" y="12343"/>
                    <a:pt x="21176" y="12343"/>
                    <a:pt x="21176" y="12343"/>
                  </a:cubicBezTo>
                  <a:cubicBezTo>
                    <a:pt x="21176" y="15429"/>
                    <a:pt x="21388" y="15429"/>
                    <a:pt x="21388" y="15429"/>
                  </a:cubicBezTo>
                  <a:cubicBezTo>
                    <a:pt x="21388" y="15429"/>
                    <a:pt x="21388" y="15429"/>
                    <a:pt x="21388" y="15429"/>
                  </a:cubicBezTo>
                  <a:cubicBezTo>
                    <a:pt x="21388" y="15429"/>
                    <a:pt x="21388" y="15429"/>
                    <a:pt x="21388" y="18514"/>
                  </a:cubicBezTo>
                  <a:cubicBezTo>
                    <a:pt x="21388" y="18514"/>
                    <a:pt x="21388" y="18514"/>
                    <a:pt x="21388" y="18514"/>
                  </a:cubicBezTo>
                  <a:cubicBezTo>
                    <a:pt x="21176" y="18514"/>
                    <a:pt x="21176" y="18514"/>
                    <a:pt x="21176" y="18514"/>
                  </a:cubicBezTo>
                  <a:cubicBezTo>
                    <a:pt x="20965" y="18514"/>
                    <a:pt x="20753" y="18514"/>
                    <a:pt x="20753" y="18514"/>
                  </a:cubicBezTo>
                  <a:cubicBezTo>
                    <a:pt x="20753" y="18514"/>
                    <a:pt x="20753" y="18514"/>
                    <a:pt x="20753" y="18514"/>
                  </a:cubicBezTo>
                  <a:cubicBezTo>
                    <a:pt x="20753" y="15429"/>
                    <a:pt x="20753" y="15429"/>
                    <a:pt x="20753" y="15429"/>
                  </a:cubicBezTo>
                  <a:cubicBezTo>
                    <a:pt x="20753" y="15429"/>
                    <a:pt x="20753" y="15429"/>
                    <a:pt x="20753" y="12343"/>
                  </a:cubicBezTo>
                  <a:cubicBezTo>
                    <a:pt x="20753" y="12343"/>
                    <a:pt x="20541" y="12343"/>
                    <a:pt x="20541" y="12343"/>
                  </a:cubicBezTo>
                  <a:cubicBezTo>
                    <a:pt x="20329" y="12343"/>
                    <a:pt x="20329" y="12343"/>
                    <a:pt x="20329" y="12343"/>
                  </a:cubicBezTo>
                  <a:cubicBezTo>
                    <a:pt x="20329" y="12343"/>
                    <a:pt x="20329" y="12343"/>
                    <a:pt x="20329" y="12343"/>
                  </a:cubicBezTo>
                  <a:cubicBezTo>
                    <a:pt x="20329" y="12343"/>
                    <a:pt x="20329" y="12343"/>
                    <a:pt x="20329" y="12343"/>
                  </a:cubicBezTo>
                  <a:cubicBezTo>
                    <a:pt x="20329" y="12343"/>
                    <a:pt x="20329" y="12343"/>
                    <a:pt x="20329" y="12343"/>
                  </a:cubicBezTo>
                  <a:cubicBezTo>
                    <a:pt x="20329" y="12343"/>
                    <a:pt x="20329" y="15429"/>
                    <a:pt x="20118" y="15429"/>
                  </a:cubicBezTo>
                  <a:cubicBezTo>
                    <a:pt x="20118" y="18514"/>
                    <a:pt x="20118" y="18514"/>
                    <a:pt x="20118" y="21600"/>
                  </a:cubicBezTo>
                  <a:cubicBezTo>
                    <a:pt x="19906" y="21600"/>
                    <a:pt x="19906" y="21600"/>
                    <a:pt x="19694" y="21600"/>
                  </a:cubicBezTo>
                  <a:cubicBezTo>
                    <a:pt x="19694" y="21600"/>
                    <a:pt x="19482" y="18514"/>
                    <a:pt x="19482" y="18514"/>
                  </a:cubicBezTo>
                  <a:cubicBezTo>
                    <a:pt x="19482" y="18514"/>
                    <a:pt x="19271" y="18514"/>
                    <a:pt x="19271" y="18514"/>
                  </a:cubicBezTo>
                  <a:cubicBezTo>
                    <a:pt x="19271" y="21600"/>
                    <a:pt x="19271" y="21600"/>
                    <a:pt x="19271" y="21600"/>
                  </a:cubicBezTo>
                  <a:cubicBezTo>
                    <a:pt x="19059" y="21600"/>
                    <a:pt x="19059" y="21600"/>
                    <a:pt x="19059" y="21600"/>
                  </a:cubicBezTo>
                  <a:cubicBezTo>
                    <a:pt x="18847" y="21600"/>
                    <a:pt x="18635" y="21600"/>
                    <a:pt x="18424" y="21600"/>
                  </a:cubicBezTo>
                  <a:cubicBezTo>
                    <a:pt x="18424" y="21600"/>
                    <a:pt x="18424" y="21600"/>
                    <a:pt x="18424" y="18514"/>
                  </a:cubicBezTo>
                  <a:cubicBezTo>
                    <a:pt x="18424" y="18514"/>
                    <a:pt x="18212" y="18514"/>
                    <a:pt x="18212" y="18514"/>
                  </a:cubicBezTo>
                  <a:cubicBezTo>
                    <a:pt x="18212" y="18514"/>
                    <a:pt x="18212" y="18514"/>
                    <a:pt x="18212" y="18514"/>
                  </a:cubicBezTo>
                  <a:cubicBezTo>
                    <a:pt x="18212" y="18514"/>
                    <a:pt x="18212" y="18514"/>
                    <a:pt x="18212" y="18514"/>
                  </a:cubicBezTo>
                  <a:cubicBezTo>
                    <a:pt x="18212" y="15429"/>
                    <a:pt x="18212" y="15429"/>
                    <a:pt x="18212" y="15429"/>
                  </a:cubicBezTo>
                  <a:cubicBezTo>
                    <a:pt x="18000" y="18514"/>
                    <a:pt x="18000" y="18514"/>
                    <a:pt x="17788" y="18514"/>
                  </a:cubicBezTo>
                  <a:cubicBezTo>
                    <a:pt x="17576" y="18514"/>
                    <a:pt x="17576" y="18514"/>
                    <a:pt x="17365" y="18514"/>
                  </a:cubicBezTo>
                  <a:cubicBezTo>
                    <a:pt x="17365" y="18514"/>
                    <a:pt x="17365" y="18514"/>
                    <a:pt x="17365" y="18514"/>
                  </a:cubicBezTo>
                  <a:cubicBezTo>
                    <a:pt x="17365" y="18514"/>
                    <a:pt x="17365" y="18514"/>
                    <a:pt x="17365" y="18514"/>
                  </a:cubicBezTo>
                  <a:cubicBezTo>
                    <a:pt x="17365" y="15429"/>
                    <a:pt x="17365" y="15429"/>
                    <a:pt x="17365" y="15429"/>
                  </a:cubicBezTo>
                  <a:cubicBezTo>
                    <a:pt x="17365" y="18514"/>
                    <a:pt x="17365" y="18514"/>
                    <a:pt x="17365" y="18514"/>
                  </a:cubicBezTo>
                  <a:cubicBezTo>
                    <a:pt x="17365" y="18514"/>
                    <a:pt x="17365" y="18514"/>
                    <a:pt x="17365" y="18514"/>
                  </a:cubicBezTo>
                  <a:cubicBezTo>
                    <a:pt x="17365" y="18514"/>
                    <a:pt x="17153" y="18514"/>
                    <a:pt x="17153" y="21600"/>
                  </a:cubicBezTo>
                  <a:cubicBezTo>
                    <a:pt x="17153" y="21600"/>
                    <a:pt x="16941" y="21600"/>
                    <a:pt x="16941" y="21600"/>
                  </a:cubicBezTo>
                  <a:cubicBezTo>
                    <a:pt x="16941" y="21600"/>
                    <a:pt x="16941" y="21600"/>
                    <a:pt x="16729" y="21600"/>
                  </a:cubicBezTo>
                  <a:cubicBezTo>
                    <a:pt x="16729" y="21600"/>
                    <a:pt x="16729" y="18514"/>
                    <a:pt x="16729" y="18514"/>
                  </a:cubicBezTo>
                  <a:cubicBezTo>
                    <a:pt x="16518" y="18514"/>
                    <a:pt x="16518" y="18514"/>
                    <a:pt x="16518" y="18514"/>
                  </a:cubicBezTo>
                  <a:cubicBezTo>
                    <a:pt x="16518" y="18514"/>
                    <a:pt x="16518" y="15429"/>
                    <a:pt x="16518" y="15429"/>
                  </a:cubicBezTo>
                  <a:cubicBezTo>
                    <a:pt x="16306" y="15429"/>
                    <a:pt x="16306" y="18514"/>
                    <a:pt x="16306" y="18514"/>
                  </a:cubicBezTo>
                  <a:cubicBezTo>
                    <a:pt x="16306" y="18514"/>
                    <a:pt x="16306" y="18514"/>
                    <a:pt x="16306" y="18514"/>
                  </a:cubicBezTo>
                  <a:cubicBezTo>
                    <a:pt x="16306" y="21600"/>
                    <a:pt x="16306" y="21600"/>
                    <a:pt x="16094" y="21600"/>
                  </a:cubicBezTo>
                  <a:cubicBezTo>
                    <a:pt x="16094" y="21600"/>
                    <a:pt x="16094" y="21600"/>
                    <a:pt x="16094" y="18514"/>
                  </a:cubicBezTo>
                  <a:cubicBezTo>
                    <a:pt x="16094" y="18514"/>
                    <a:pt x="16094" y="18514"/>
                    <a:pt x="16094" y="18514"/>
                  </a:cubicBezTo>
                  <a:cubicBezTo>
                    <a:pt x="16094" y="18514"/>
                    <a:pt x="16094" y="18514"/>
                    <a:pt x="16094" y="18514"/>
                  </a:cubicBezTo>
                  <a:cubicBezTo>
                    <a:pt x="16094" y="18514"/>
                    <a:pt x="16094" y="18514"/>
                    <a:pt x="16094" y="18514"/>
                  </a:cubicBezTo>
                  <a:cubicBezTo>
                    <a:pt x="16094" y="18514"/>
                    <a:pt x="16094" y="18514"/>
                    <a:pt x="16094" y="18514"/>
                  </a:cubicBezTo>
                  <a:cubicBezTo>
                    <a:pt x="15882" y="21600"/>
                    <a:pt x="15882" y="21600"/>
                    <a:pt x="15671" y="18514"/>
                  </a:cubicBezTo>
                  <a:cubicBezTo>
                    <a:pt x="15671" y="18514"/>
                    <a:pt x="15671" y="18514"/>
                    <a:pt x="15671" y="18514"/>
                  </a:cubicBezTo>
                  <a:cubicBezTo>
                    <a:pt x="15671" y="18514"/>
                    <a:pt x="15459" y="18514"/>
                    <a:pt x="15459" y="18514"/>
                  </a:cubicBezTo>
                  <a:cubicBezTo>
                    <a:pt x="15459" y="18514"/>
                    <a:pt x="15459" y="18514"/>
                    <a:pt x="15459" y="21600"/>
                  </a:cubicBezTo>
                  <a:cubicBezTo>
                    <a:pt x="15459" y="21600"/>
                    <a:pt x="15459" y="21600"/>
                    <a:pt x="15459" y="21600"/>
                  </a:cubicBezTo>
                  <a:cubicBezTo>
                    <a:pt x="15247" y="21600"/>
                    <a:pt x="15247" y="21600"/>
                    <a:pt x="15247" y="18514"/>
                  </a:cubicBezTo>
                  <a:cubicBezTo>
                    <a:pt x="15247" y="18514"/>
                    <a:pt x="15247" y="18514"/>
                    <a:pt x="15247" y="18514"/>
                  </a:cubicBezTo>
                  <a:cubicBezTo>
                    <a:pt x="15247" y="18514"/>
                    <a:pt x="15247" y="18514"/>
                    <a:pt x="15247" y="18514"/>
                  </a:cubicBezTo>
                  <a:cubicBezTo>
                    <a:pt x="15459" y="15429"/>
                    <a:pt x="15247" y="15429"/>
                    <a:pt x="15247" y="15429"/>
                  </a:cubicBezTo>
                  <a:cubicBezTo>
                    <a:pt x="15247" y="15429"/>
                    <a:pt x="15247" y="15429"/>
                    <a:pt x="15247" y="15429"/>
                  </a:cubicBezTo>
                  <a:cubicBezTo>
                    <a:pt x="15035" y="15429"/>
                    <a:pt x="15035" y="15429"/>
                    <a:pt x="15035" y="15429"/>
                  </a:cubicBezTo>
                  <a:cubicBezTo>
                    <a:pt x="14824" y="18514"/>
                    <a:pt x="14824" y="15429"/>
                    <a:pt x="14824" y="15429"/>
                  </a:cubicBezTo>
                  <a:cubicBezTo>
                    <a:pt x="14612" y="15429"/>
                    <a:pt x="14612" y="15429"/>
                    <a:pt x="14612" y="15429"/>
                  </a:cubicBezTo>
                  <a:cubicBezTo>
                    <a:pt x="14824" y="15429"/>
                    <a:pt x="14612" y="15429"/>
                    <a:pt x="14612" y="12343"/>
                  </a:cubicBezTo>
                  <a:cubicBezTo>
                    <a:pt x="14612" y="12343"/>
                    <a:pt x="14612" y="12343"/>
                    <a:pt x="14612" y="12343"/>
                  </a:cubicBezTo>
                  <a:cubicBezTo>
                    <a:pt x="14400" y="12343"/>
                    <a:pt x="14400" y="15429"/>
                    <a:pt x="14612" y="15429"/>
                  </a:cubicBezTo>
                  <a:cubicBezTo>
                    <a:pt x="14612" y="15429"/>
                    <a:pt x="14612" y="15429"/>
                    <a:pt x="14612" y="15429"/>
                  </a:cubicBezTo>
                  <a:cubicBezTo>
                    <a:pt x="14612" y="18514"/>
                    <a:pt x="14824" y="18514"/>
                    <a:pt x="14824" y="18514"/>
                  </a:cubicBezTo>
                  <a:cubicBezTo>
                    <a:pt x="14612" y="18514"/>
                    <a:pt x="14612" y="18514"/>
                    <a:pt x="14400" y="18514"/>
                  </a:cubicBezTo>
                  <a:cubicBezTo>
                    <a:pt x="14400" y="18514"/>
                    <a:pt x="14400" y="18514"/>
                    <a:pt x="14400" y="18514"/>
                  </a:cubicBezTo>
                  <a:cubicBezTo>
                    <a:pt x="14400" y="18514"/>
                    <a:pt x="14400" y="18514"/>
                    <a:pt x="14400" y="18514"/>
                  </a:cubicBezTo>
                  <a:cubicBezTo>
                    <a:pt x="14400" y="18514"/>
                    <a:pt x="14188" y="18514"/>
                    <a:pt x="14188" y="21600"/>
                  </a:cubicBezTo>
                  <a:cubicBezTo>
                    <a:pt x="14188" y="21600"/>
                    <a:pt x="14188" y="21600"/>
                    <a:pt x="14188" y="21600"/>
                  </a:cubicBezTo>
                  <a:cubicBezTo>
                    <a:pt x="13976" y="21600"/>
                    <a:pt x="13976" y="18514"/>
                    <a:pt x="13976" y="18514"/>
                  </a:cubicBezTo>
                  <a:cubicBezTo>
                    <a:pt x="13765" y="18514"/>
                    <a:pt x="13765" y="21600"/>
                    <a:pt x="13765" y="21600"/>
                  </a:cubicBezTo>
                  <a:cubicBezTo>
                    <a:pt x="13553" y="21600"/>
                    <a:pt x="13553" y="21600"/>
                    <a:pt x="13553" y="21600"/>
                  </a:cubicBezTo>
                  <a:cubicBezTo>
                    <a:pt x="13553" y="21600"/>
                    <a:pt x="13553" y="21600"/>
                    <a:pt x="13553" y="21600"/>
                  </a:cubicBezTo>
                  <a:cubicBezTo>
                    <a:pt x="13553" y="21600"/>
                    <a:pt x="13553" y="21600"/>
                    <a:pt x="13341" y="21600"/>
                  </a:cubicBezTo>
                  <a:cubicBezTo>
                    <a:pt x="13341" y="21600"/>
                    <a:pt x="13341" y="21600"/>
                    <a:pt x="13129" y="21600"/>
                  </a:cubicBezTo>
                  <a:cubicBezTo>
                    <a:pt x="13129" y="21600"/>
                    <a:pt x="13129" y="21600"/>
                    <a:pt x="12918" y="21600"/>
                  </a:cubicBezTo>
                  <a:cubicBezTo>
                    <a:pt x="12918" y="21600"/>
                    <a:pt x="12918" y="21600"/>
                    <a:pt x="12918" y="21600"/>
                  </a:cubicBezTo>
                  <a:cubicBezTo>
                    <a:pt x="12706" y="21600"/>
                    <a:pt x="12494" y="21600"/>
                    <a:pt x="12494" y="21600"/>
                  </a:cubicBezTo>
                  <a:cubicBezTo>
                    <a:pt x="12494" y="21600"/>
                    <a:pt x="12494" y="21600"/>
                    <a:pt x="12282" y="21600"/>
                  </a:cubicBezTo>
                  <a:cubicBezTo>
                    <a:pt x="12282" y="21600"/>
                    <a:pt x="12282" y="21600"/>
                    <a:pt x="12282" y="21600"/>
                  </a:cubicBezTo>
                  <a:cubicBezTo>
                    <a:pt x="12282" y="21600"/>
                    <a:pt x="12282" y="18514"/>
                    <a:pt x="12282" y="18514"/>
                  </a:cubicBezTo>
                  <a:cubicBezTo>
                    <a:pt x="12071" y="18514"/>
                    <a:pt x="12071" y="18514"/>
                    <a:pt x="12071" y="18514"/>
                  </a:cubicBezTo>
                  <a:cubicBezTo>
                    <a:pt x="12071" y="18514"/>
                    <a:pt x="12071" y="21600"/>
                    <a:pt x="11859" y="21600"/>
                  </a:cubicBezTo>
                  <a:cubicBezTo>
                    <a:pt x="11859" y="21600"/>
                    <a:pt x="11859" y="21600"/>
                    <a:pt x="11859" y="21600"/>
                  </a:cubicBezTo>
                  <a:cubicBezTo>
                    <a:pt x="11859" y="21600"/>
                    <a:pt x="11859" y="21600"/>
                    <a:pt x="11859" y="18514"/>
                  </a:cubicBezTo>
                  <a:cubicBezTo>
                    <a:pt x="11647" y="18514"/>
                    <a:pt x="11647" y="18514"/>
                    <a:pt x="11435" y="18514"/>
                  </a:cubicBezTo>
                  <a:cubicBezTo>
                    <a:pt x="11435" y="18514"/>
                    <a:pt x="11435" y="18514"/>
                    <a:pt x="11435" y="18514"/>
                  </a:cubicBezTo>
                  <a:cubicBezTo>
                    <a:pt x="11224" y="18514"/>
                    <a:pt x="11224" y="18514"/>
                    <a:pt x="11224" y="18514"/>
                  </a:cubicBezTo>
                  <a:cubicBezTo>
                    <a:pt x="11224" y="18514"/>
                    <a:pt x="11224" y="15429"/>
                    <a:pt x="11224" y="15429"/>
                  </a:cubicBezTo>
                  <a:cubicBezTo>
                    <a:pt x="11012" y="15429"/>
                    <a:pt x="11224" y="15429"/>
                    <a:pt x="11224" y="15429"/>
                  </a:cubicBezTo>
                  <a:cubicBezTo>
                    <a:pt x="11224" y="15429"/>
                    <a:pt x="11224" y="12343"/>
                    <a:pt x="11012" y="12343"/>
                  </a:cubicBezTo>
                  <a:cubicBezTo>
                    <a:pt x="11012" y="12343"/>
                    <a:pt x="11012" y="12343"/>
                    <a:pt x="11012" y="12343"/>
                  </a:cubicBezTo>
                  <a:cubicBezTo>
                    <a:pt x="11012" y="12343"/>
                    <a:pt x="10800" y="12343"/>
                    <a:pt x="10800" y="12343"/>
                  </a:cubicBezTo>
                  <a:cubicBezTo>
                    <a:pt x="10800" y="12343"/>
                    <a:pt x="10800" y="12343"/>
                    <a:pt x="10800" y="12343"/>
                  </a:cubicBezTo>
                  <a:cubicBezTo>
                    <a:pt x="10800" y="12343"/>
                    <a:pt x="10800" y="12343"/>
                    <a:pt x="10800" y="12343"/>
                  </a:cubicBezTo>
                  <a:cubicBezTo>
                    <a:pt x="10800" y="12343"/>
                    <a:pt x="10800" y="12343"/>
                    <a:pt x="10800" y="12343"/>
                  </a:cubicBezTo>
                  <a:cubicBezTo>
                    <a:pt x="10800" y="12343"/>
                    <a:pt x="11012" y="12343"/>
                    <a:pt x="11012" y="12343"/>
                  </a:cubicBezTo>
                  <a:cubicBezTo>
                    <a:pt x="11012" y="15429"/>
                    <a:pt x="10800" y="15429"/>
                    <a:pt x="10800" y="18514"/>
                  </a:cubicBezTo>
                  <a:cubicBezTo>
                    <a:pt x="10800" y="18514"/>
                    <a:pt x="10800" y="18514"/>
                    <a:pt x="10800" y="18514"/>
                  </a:cubicBezTo>
                  <a:cubicBezTo>
                    <a:pt x="10800" y="18514"/>
                    <a:pt x="11012" y="18514"/>
                    <a:pt x="11012" y="18514"/>
                  </a:cubicBezTo>
                  <a:cubicBezTo>
                    <a:pt x="11012" y="18514"/>
                    <a:pt x="11012" y="18514"/>
                    <a:pt x="11012" y="21600"/>
                  </a:cubicBezTo>
                  <a:cubicBezTo>
                    <a:pt x="11012" y="21600"/>
                    <a:pt x="11012" y="21600"/>
                    <a:pt x="11012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0800" y="18514"/>
                    <a:pt x="10588" y="18514"/>
                    <a:pt x="10588" y="18514"/>
                  </a:cubicBezTo>
                  <a:cubicBezTo>
                    <a:pt x="10376" y="21600"/>
                    <a:pt x="10376" y="21600"/>
                    <a:pt x="10165" y="21600"/>
                  </a:cubicBezTo>
                  <a:cubicBezTo>
                    <a:pt x="10165" y="18514"/>
                    <a:pt x="9953" y="18514"/>
                    <a:pt x="9953" y="18514"/>
                  </a:cubicBezTo>
                  <a:cubicBezTo>
                    <a:pt x="9953" y="18514"/>
                    <a:pt x="9741" y="18514"/>
                    <a:pt x="9741" y="18514"/>
                  </a:cubicBezTo>
                  <a:cubicBezTo>
                    <a:pt x="9741" y="18514"/>
                    <a:pt x="9741" y="18514"/>
                    <a:pt x="9529" y="18514"/>
                  </a:cubicBezTo>
                  <a:cubicBezTo>
                    <a:pt x="9529" y="18514"/>
                    <a:pt x="9529" y="18514"/>
                    <a:pt x="9529" y="18514"/>
                  </a:cubicBezTo>
                  <a:cubicBezTo>
                    <a:pt x="9529" y="18514"/>
                    <a:pt x="9529" y="18514"/>
                    <a:pt x="9529" y="18514"/>
                  </a:cubicBezTo>
                  <a:cubicBezTo>
                    <a:pt x="9318" y="21600"/>
                    <a:pt x="9318" y="21600"/>
                    <a:pt x="9318" y="21600"/>
                  </a:cubicBezTo>
                  <a:cubicBezTo>
                    <a:pt x="9106" y="21600"/>
                    <a:pt x="8894" y="21600"/>
                    <a:pt x="8894" y="18514"/>
                  </a:cubicBezTo>
                  <a:cubicBezTo>
                    <a:pt x="8682" y="18514"/>
                    <a:pt x="8682" y="18514"/>
                    <a:pt x="8682" y="18514"/>
                  </a:cubicBezTo>
                  <a:cubicBezTo>
                    <a:pt x="8682" y="21600"/>
                    <a:pt x="8682" y="21600"/>
                    <a:pt x="8682" y="21600"/>
                  </a:cubicBezTo>
                  <a:cubicBezTo>
                    <a:pt x="8471" y="21600"/>
                    <a:pt x="8259" y="21600"/>
                    <a:pt x="8259" y="18514"/>
                  </a:cubicBezTo>
                  <a:cubicBezTo>
                    <a:pt x="8259" y="18514"/>
                    <a:pt x="8047" y="18514"/>
                    <a:pt x="8047" y="18514"/>
                  </a:cubicBezTo>
                  <a:cubicBezTo>
                    <a:pt x="8047" y="18514"/>
                    <a:pt x="8047" y="21600"/>
                    <a:pt x="8047" y="21600"/>
                  </a:cubicBezTo>
                  <a:cubicBezTo>
                    <a:pt x="7835" y="21600"/>
                    <a:pt x="7624" y="21600"/>
                    <a:pt x="7412" y="21600"/>
                  </a:cubicBezTo>
                  <a:cubicBezTo>
                    <a:pt x="7412" y="21600"/>
                    <a:pt x="7412" y="21600"/>
                    <a:pt x="7412" y="21600"/>
                  </a:cubicBezTo>
                  <a:cubicBezTo>
                    <a:pt x="7200" y="21600"/>
                    <a:pt x="7200" y="21600"/>
                    <a:pt x="7200" y="18514"/>
                  </a:cubicBezTo>
                  <a:cubicBezTo>
                    <a:pt x="7200" y="18514"/>
                    <a:pt x="7200" y="18514"/>
                    <a:pt x="7200" y="15429"/>
                  </a:cubicBezTo>
                  <a:cubicBezTo>
                    <a:pt x="7200" y="15429"/>
                    <a:pt x="7200" y="15429"/>
                    <a:pt x="7200" y="15429"/>
                  </a:cubicBezTo>
                  <a:cubicBezTo>
                    <a:pt x="7200" y="15429"/>
                    <a:pt x="7412" y="12343"/>
                    <a:pt x="7412" y="12343"/>
                  </a:cubicBezTo>
                  <a:cubicBezTo>
                    <a:pt x="7412" y="9257"/>
                    <a:pt x="7412" y="9257"/>
                    <a:pt x="7412" y="9257"/>
                  </a:cubicBezTo>
                  <a:cubicBezTo>
                    <a:pt x="7412" y="9257"/>
                    <a:pt x="7412" y="9257"/>
                    <a:pt x="7412" y="9257"/>
                  </a:cubicBezTo>
                  <a:close/>
                  <a:moveTo>
                    <a:pt x="20541" y="6171"/>
                  </a:moveTo>
                  <a:cubicBezTo>
                    <a:pt x="20541" y="6171"/>
                    <a:pt x="20541" y="6171"/>
                    <a:pt x="20541" y="6171"/>
                  </a:cubicBezTo>
                  <a:cubicBezTo>
                    <a:pt x="20541" y="6171"/>
                    <a:pt x="20541" y="6171"/>
                    <a:pt x="20541" y="6171"/>
                  </a:cubicBezTo>
                  <a:cubicBezTo>
                    <a:pt x="20541" y="6171"/>
                    <a:pt x="20541" y="6171"/>
                    <a:pt x="20541" y="6171"/>
                  </a:cubicBezTo>
                  <a:cubicBezTo>
                    <a:pt x="20541" y="6171"/>
                    <a:pt x="20541" y="6171"/>
                    <a:pt x="20541" y="6171"/>
                  </a:cubicBezTo>
                  <a:cubicBezTo>
                    <a:pt x="20541" y="6171"/>
                    <a:pt x="20541" y="6171"/>
                    <a:pt x="20541" y="6171"/>
                  </a:cubicBezTo>
                  <a:cubicBezTo>
                    <a:pt x="20541" y="6171"/>
                    <a:pt x="20541" y="6171"/>
                    <a:pt x="20541" y="6171"/>
                  </a:cubicBezTo>
                  <a:close/>
                  <a:moveTo>
                    <a:pt x="13553" y="9257"/>
                  </a:moveTo>
                  <a:cubicBezTo>
                    <a:pt x="13553" y="6171"/>
                    <a:pt x="13341" y="6171"/>
                    <a:pt x="13341" y="6171"/>
                  </a:cubicBezTo>
                  <a:cubicBezTo>
                    <a:pt x="13341" y="6171"/>
                    <a:pt x="13341" y="9257"/>
                    <a:pt x="13341" y="9257"/>
                  </a:cubicBezTo>
                  <a:cubicBezTo>
                    <a:pt x="13341" y="9257"/>
                    <a:pt x="13341" y="9257"/>
                    <a:pt x="13553" y="9257"/>
                  </a:cubicBezTo>
                  <a:cubicBezTo>
                    <a:pt x="13553" y="9257"/>
                    <a:pt x="13553" y="9257"/>
                    <a:pt x="13553" y="9257"/>
                  </a:cubicBezTo>
                  <a:cubicBezTo>
                    <a:pt x="13553" y="9257"/>
                    <a:pt x="13553" y="12343"/>
                    <a:pt x="13553" y="12343"/>
                  </a:cubicBezTo>
                  <a:cubicBezTo>
                    <a:pt x="13553" y="12343"/>
                    <a:pt x="13553" y="12343"/>
                    <a:pt x="13553" y="12343"/>
                  </a:cubicBezTo>
                  <a:cubicBezTo>
                    <a:pt x="13553" y="12343"/>
                    <a:pt x="13765" y="12343"/>
                    <a:pt x="13765" y="12343"/>
                  </a:cubicBezTo>
                  <a:cubicBezTo>
                    <a:pt x="13765" y="12343"/>
                    <a:pt x="13765" y="9257"/>
                    <a:pt x="13765" y="9257"/>
                  </a:cubicBezTo>
                  <a:cubicBezTo>
                    <a:pt x="13553" y="9257"/>
                    <a:pt x="13553" y="9257"/>
                    <a:pt x="13553" y="9257"/>
                  </a:cubicBezTo>
                  <a:cubicBezTo>
                    <a:pt x="13553" y="9257"/>
                    <a:pt x="13553" y="9257"/>
                    <a:pt x="13553" y="9257"/>
                  </a:cubicBezTo>
                  <a:close/>
                  <a:moveTo>
                    <a:pt x="2118" y="9257"/>
                  </a:moveTo>
                  <a:cubicBezTo>
                    <a:pt x="2118" y="9257"/>
                    <a:pt x="2118" y="9257"/>
                    <a:pt x="2118" y="9257"/>
                  </a:cubicBezTo>
                  <a:cubicBezTo>
                    <a:pt x="2118" y="9257"/>
                    <a:pt x="2118" y="9257"/>
                    <a:pt x="1906" y="9257"/>
                  </a:cubicBezTo>
                  <a:cubicBezTo>
                    <a:pt x="1906" y="9257"/>
                    <a:pt x="1906" y="9257"/>
                    <a:pt x="1906" y="9257"/>
                  </a:cubicBezTo>
                  <a:cubicBezTo>
                    <a:pt x="1906" y="9257"/>
                    <a:pt x="1906" y="9257"/>
                    <a:pt x="1906" y="9257"/>
                  </a:cubicBezTo>
                  <a:cubicBezTo>
                    <a:pt x="1906" y="12343"/>
                    <a:pt x="1906" y="12343"/>
                    <a:pt x="1906" y="12343"/>
                  </a:cubicBezTo>
                  <a:cubicBezTo>
                    <a:pt x="1694" y="12343"/>
                    <a:pt x="1694" y="12343"/>
                    <a:pt x="1694" y="15429"/>
                  </a:cubicBezTo>
                  <a:cubicBezTo>
                    <a:pt x="1694" y="15429"/>
                    <a:pt x="1906" y="15429"/>
                    <a:pt x="1906" y="15429"/>
                  </a:cubicBezTo>
                  <a:cubicBezTo>
                    <a:pt x="1906" y="15429"/>
                    <a:pt x="1906" y="15429"/>
                    <a:pt x="1906" y="15429"/>
                  </a:cubicBezTo>
                  <a:cubicBezTo>
                    <a:pt x="1906" y="12343"/>
                    <a:pt x="2118" y="12343"/>
                    <a:pt x="2118" y="12343"/>
                  </a:cubicBezTo>
                  <a:cubicBezTo>
                    <a:pt x="2118" y="12343"/>
                    <a:pt x="2118" y="12343"/>
                    <a:pt x="2118" y="12343"/>
                  </a:cubicBezTo>
                  <a:cubicBezTo>
                    <a:pt x="2118" y="12343"/>
                    <a:pt x="2118" y="12343"/>
                    <a:pt x="2118" y="12343"/>
                  </a:cubicBezTo>
                  <a:cubicBezTo>
                    <a:pt x="2118" y="12343"/>
                    <a:pt x="2118" y="12343"/>
                    <a:pt x="2118" y="12343"/>
                  </a:cubicBezTo>
                  <a:cubicBezTo>
                    <a:pt x="1906" y="12343"/>
                    <a:pt x="1906" y="12343"/>
                    <a:pt x="1906" y="9257"/>
                  </a:cubicBezTo>
                  <a:cubicBezTo>
                    <a:pt x="1906" y="9257"/>
                    <a:pt x="1906" y="9257"/>
                    <a:pt x="1906" y="9257"/>
                  </a:cubicBezTo>
                  <a:cubicBezTo>
                    <a:pt x="1906" y="9257"/>
                    <a:pt x="1906" y="9257"/>
                    <a:pt x="2118" y="9257"/>
                  </a:cubicBezTo>
                  <a:close/>
                  <a:moveTo>
                    <a:pt x="13129" y="18514"/>
                  </a:moveTo>
                  <a:cubicBezTo>
                    <a:pt x="12918" y="18514"/>
                    <a:pt x="13129" y="18514"/>
                    <a:pt x="13129" y="21600"/>
                  </a:cubicBezTo>
                  <a:cubicBezTo>
                    <a:pt x="13129" y="21600"/>
                    <a:pt x="13129" y="21600"/>
                    <a:pt x="13129" y="21600"/>
                  </a:cubicBezTo>
                  <a:cubicBezTo>
                    <a:pt x="13341" y="18514"/>
                    <a:pt x="13341" y="18514"/>
                    <a:pt x="13341" y="18514"/>
                  </a:cubicBezTo>
                  <a:cubicBezTo>
                    <a:pt x="13341" y="18514"/>
                    <a:pt x="13341" y="18514"/>
                    <a:pt x="13341" y="18514"/>
                  </a:cubicBezTo>
                  <a:cubicBezTo>
                    <a:pt x="13341" y="15429"/>
                    <a:pt x="13129" y="15429"/>
                    <a:pt x="13129" y="15429"/>
                  </a:cubicBezTo>
                  <a:cubicBezTo>
                    <a:pt x="13129" y="15429"/>
                    <a:pt x="13129" y="15429"/>
                    <a:pt x="13129" y="18514"/>
                  </a:cubicBezTo>
                  <a:close/>
                  <a:moveTo>
                    <a:pt x="4447" y="12343"/>
                  </a:moveTo>
                  <a:cubicBezTo>
                    <a:pt x="4447" y="9257"/>
                    <a:pt x="4235" y="9257"/>
                    <a:pt x="4235" y="9257"/>
                  </a:cubicBezTo>
                  <a:cubicBezTo>
                    <a:pt x="4235" y="9257"/>
                    <a:pt x="4235" y="9257"/>
                    <a:pt x="4235" y="9257"/>
                  </a:cubicBezTo>
                  <a:cubicBezTo>
                    <a:pt x="4235" y="9257"/>
                    <a:pt x="4235" y="9257"/>
                    <a:pt x="4235" y="9257"/>
                  </a:cubicBezTo>
                  <a:cubicBezTo>
                    <a:pt x="4235" y="12343"/>
                    <a:pt x="4235" y="12343"/>
                    <a:pt x="4447" y="12343"/>
                  </a:cubicBezTo>
                  <a:cubicBezTo>
                    <a:pt x="4447" y="12343"/>
                    <a:pt x="4447" y="12343"/>
                    <a:pt x="4447" y="12343"/>
                  </a:cubicBezTo>
                  <a:cubicBezTo>
                    <a:pt x="4447" y="12343"/>
                    <a:pt x="4447" y="12343"/>
                    <a:pt x="4447" y="12343"/>
                  </a:cubicBezTo>
                  <a:close/>
                  <a:moveTo>
                    <a:pt x="19906" y="12343"/>
                  </a:moveTo>
                  <a:cubicBezTo>
                    <a:pt x="19906" y="12343"/>
                    <a:pt x="19906" y="12343"/>
                    <a:pt x="19906" y="12343"/>
                  </a:cubicBezTo>
                  <a:cubicBezTo>
                    <a:pt x="19906" y="15429"/>
                    <a:pt x="19906" y="15429"/>
                    <a:pt x="19906" y="15429"/>
                  </a:cubicBezTo>
                  <a:cubicBezTo>
                    <a:pt x="19906" y="15429"/>
                    <a:pt x="20118" y="15429"/>
                    <a:pt x="20118" y="12343"/>
                  </a:cubicBezTo>
                  <a:cubicBezTo>
                    <a:pt x="20118" y="12343"/>
                    <a:pt x="20118" y="12343"/>
                    <a:pt x="20118" y="12343"/>
                  </a:cubicBezTo>
                  <a:cubicBezTo>
                    <a:pt x="19906" y="12343"/>
                    <a:pt x="19906" y="12343"/>
                    <a:pt x="19906" y="12343"/>
                  </a:cubicBezTo>
                  <a:cubicBezTo>
                    <a:pt x="19906" y="12343"/>
                    <a:pt x="19906" y="12343"/>
                    <a:pt x="19906" y="12343"/>
                  </a:cubicBezTo>
                  <a:close/>
                  <a:moveTo>
                    <a:pt x="17576" y="6171"/>
                  </a:moveTo>
                  <a:cubicBezTo>
                    <a:pt x="17576" y="6171"/>
                    <a:pt x="17576" y="6171"/>
                    <a:pt x="17576" y="6171"/>
                  </a:cubicBezTo>
                  <a:cubicBezTo>
                    <a:pt x="17576" y="6171"/>
                    <a:pt x="17576" y="6171"/>
                    <a:pt x="17576" y="6171"/>
                  </a:cubicBezTo>
                  <a:cubicBezTo>
                    <a:pt x="17576" y="3086"/>
                    <a:pt x="17365" y="6171"/>
                    <a:pt x="17365" y="6171"/>
                  </a:cubicBezTo>
                  <a:cubicBezTo>
                    <a:pt x="17365" y="6171"/>
                    <a:pt x="17365" y="6171"/>
                    <a:pt x="17365" y="6171"/>
                  </a:cubicBezTo>
                  <a:cubicBezTo>
                    <a:pt x="17365" y="6171"/>
                    <a:pt x="17365" y="6171"/>
                    <a:pt x="17365" y="6171"/>
                  </a:cubicBezTo>
                  <a:cubicBezTo>
                    <a:pt x="17365" y="6171"/>
                    <a:pt x="17365" y="6171"/>
                    <a:pt x="17576" y="6171"/>
                  </a:cubicBezTo>
                  <a:cubicBezTo>
                    <a:pt x="17576" y="6171"/>
                    <a:pt x="17576" y="6171"/>
                    <a:pt x="17576" y="6171"/>
                  </a:cubicBezTo>
                  <a:close/>
                  <a:moveTo>
                    <a:pt x="8471" y="12343"/>
                  </a:moveTo>
                  <a:cubicBezTo>
                    <a:pt x="8471" y="12343"/>
                    <a:pt x="8471" y="12343"/>
                    <a:pt x="8471" y="12343"/>
                  </a:cubicBezTo>
                  <a:cubicBezTo>
                    <a:pt x="8471" y="12343"/>
                    <a:pt x="8471" y="9257"/>
                    <a:pt x="8259" y="9257"/>
                  </a:cubicBezTo>
                  <a:cubicBezTo>
                    <a:pt x="8259" y="12343"/>
                    <a:pt x="8259" y="12343"/>
                    <a:pt x="8259" y="12343"/>
                  </a:cubicBezTo>
                  <a:cubicBezTo>
                    <a:pt x="8259" y="12343"/>
                    <a:pt x="8471" y="12343"/>
                    <a:pt x="8471" y="12343"/>
                  </a:cubicBezTo>
                  <a:close/>
                  <a:moveTo>
                    <a:pt x="9106" y="18514"/>
                  </a:moveTo>
                  <a:cubicBezTo>
                    <a:pt x="9318" y="18514"/>
                    <a:pt x="9318" y="18514"/>
                    <a:pt x="9318" y="18514"/>
                  </a:cubicBezTo>
                  <a:cubicBezTo>
                    <a:pt x="9318" y="18514"/>
                    <a:pt x="9318" y="18514"/>
                    <a:pt x="9318" y="18514"/>
                  </a:cubicBezTo>
                  <a:cubicBezTo>
                    <a:pt x="9318" y="18514"/>
                    <a:pt x="9318" y="18514"/>
                    <a:pt x="9318" y="18514"/>
                  </a:cubicBezTo>
                  <a:cubicBezTo>
                    <a:pt x="9106" y="18514"/>
                    <a:pt x="9106" y="18514"/>
                    <a:pt x="9106" y="18514"/>
                  </a:cubicBezTo>
                  <a:cubicBezTo>
                    <a:pt x="9106" y="18514"/>
                    <a:pt x="9106" y="18514"/>
                    <a:pt x="9106" y="18514"/>
                  </a:cubicBezTo>
                  <a:close/>
                  <a:moveTo>
                    <a:pt x="19059" y="18514"/>
                  </a:moveTo>
                  <a:cubicBezTo>
                    <a:pt x="19059" y="18514"/>
                    <a:pt x="19271" y="18514"/>
                    <a:pt x="19271" y="18514"/>
                  </a:cubicBezTo>
                  <a:cubicBezTo>
                    <a:pt x="19271" y="18514"/>
                    <a:pt x="19271" y="15429"/>
                    <a:pt x="19271" y="15429"/>
                  </a:cubicBezTo>
                  <a:cubicBezTo>
                    <a:pt x="19271" y="15429"/>
                    <a:pt x="19271" y="15429"/>
                    <a:pt x="19271" y="15429"/>
                  </a:cubicBezTo>
                  <a:cubicBezTo>
                    <a:pt x="19271" y="15429"/>
                    <a:pt x="19059" y="15429"/>
                    <a:pt x="19059" y="18514"/>
                  </a:cubicBezTo>
                  <a:cubicBezTo>
                    <a:pt x="19059" y="18514"/>
                    <a:pt x="19059" y="18514"/>
                    <a:pt x="19059" y="18514"/>
                  </a:cubicBezTo>
                  <a:close/>
                  <a:moveTo>
                    <a:pt x="17576" y="15429"/>
                  </a:moveTo>
                  <a:cubicBezTo>
                    <a:pt x="17576" y="15429"/>
                    <a:pt x="17788" y="15429"/>
                    <a:pt x="17788" y="15429"/>
                  </a:cubicBezTo>
                  <a:cubicBezTo>
                    <a:pt x="17788" y="15429"/>
                    <a:pt x="17788" y="15429"/>
                    <a:pt x="17788" y="12343"/>
                  </a:cubicBezTo>
                  <a:cubicBezTo>
                    <a:pt x="17788" y="12343"/>
                    <a:pt x="17788" y="12343"/>
                    <a:pt x="17788" y="12343"/>
                  </a:cubicBezTo>
                  <a:cubicBezTo>
                    <a:pt x="17788" y="12343"/>
                    <a:pt x="17576" y="12343"/>
                    <a:pt x="17576" y="15429"/>
                  </a:cubicBezTo>
                  <a:cubicBezTo>
                    <a:pt x="17576" y="15429"/>
                    <a:pt x="17576" y="15429"/>
                    <a:pt x="17576" y="15429"/>
                  </a:cubicBezTo>
                  <a:close/>
                  <a:moveTo>
                    <a:pt x="5506" y="15429"/>
                  </a:moveTo>
                  <a:cubicBezTo>
                    <a:pt x="5506" y="15429"/>
                    <a:pt x="5294" y="15429"/>
                    <a:pt x="5294" y="15429"/>
                  </a:cubicBezTo>
                  <a:cubicBezTo>
                    <a:pt x="5294" y="15429"/>
                    <a:pt x="5294" y="15429"/>
                    <a:pt x="5294" y="15429"/>
                  </a:cubicBezTo>
                  <a:cubicBezTo>
                    <a:pt x="5506" y="15429"/>
                    <a:pt x="5506" y="15429"/>
                    <a:pt x="5506" y="15429"/>
                  </a:cubicBezTo>
                  <a:cubicBezTo>
                    <a:pt x="5506" y="15429"/>
                    <a:pt x="5506" y="15429"/>
                    <a:pt x="5506" y="15429"/>
                  </a:cubicBezTo>
                  <a:cubicBezTo>
                    <a:pt x="5506" y="15429"/>
                    <a:pt x="5506" y="15429"/>
                    <a:pt x="5506" y="15429"/>
                  </a:cubicBezTo>
                  <a:cubicBezTo>
                    <a:pt x="5506" y="15429"/>
                    <a:pt x="5506" y="15429"/>
                    <a:pt x="5506" y="15429"/>
                  </a:cubicBezTo>
                  <a:close/>
                  <a:moveTo>
                    <a:pt x="15671" y="15429"/>
                  </a:moveTo>
                  <a:cubicBezTo>
                    <a:pt x="15671" y="15429"/>
                    <a:pt x="15671" y="15429"/>
                    <a:pt x="15671" y="15429"/>
                  </a:cubicBezTo>
                  <a:cubicBezTo>
                    <a:pt x="15671" y="15429"/>
                    <a:pt x="15671" y="15429"/>
                    <a:pt x="15671" y="15429"/>
                  </a:cubicBezTo>
                  <a:cubicBezTo>
                    <a:pt x="15671" y="15429"/>
                    <a:pt x="15882" y="12343"/>
                    <a:pt x="15882" y="12343"/>
                  </a:cubicBezTo>
                  <a:cubicBezTo>
                    <a:pt x="15882" y="12343"/>
                    <a:pt x="15671" y="12343"/>
                    <a:pt x="15671" y="12343"/>
                  </a:cubicBezTo>
                  <a:cubicBezTo>
                    <a:pt x="15671" y="12343"/>
                    <a:pt x="15671" y="12343"/>
                    <a:pt x="15671" y="12343"/>
                  </a:cubicBezTo>
                  <a:cubicBezTo>
                    <a:pt x="15671" y="12343"/>
                    <a:pt x="15671" y="12343"/>
                    <a:pt x="15671" y="15429"/>
                  </a:cubicBezTo>
                  <a:close/>
                  <a:moveTo>
                    <a:pt x="3388" y="9257"/>
                  </a:moveTo>
                  <a:cubicBezTo>
                    <a:pt x="3176" y="9257"/>
                    <a:pt x="3176" y="9257"/>
                    <a:pt x="3176" y="9257"/>
                  </a:cubicBezTo>
                  <a:cubicBezTo>
                    <a:pt x="3176" y="9257"/>
                    <a:pt x="3176" y="9257"/>
                    <a:pt x="3176" y="9257"/>
                  </a:cubicBezTo>
                  <a:cubicBezTo>
                    <a:pt x="3176" y="9257"/>
                    <a:pt x="3176" y="9257"/>
                    <a:pt x="3388" y="9257"/>
                  </a:cubicBezTo>
                  <a:cubicBezTo>
                    <a:pt x="3388" y="9257"/>
                    <a:pt x="3388" y="9257"/>
                    <a:pt x="3388" y="9257"/>
                  </a:cubicBezTo>
                  <a:cubicBezTo>
                    <a:pt x="3388" y="9257"/>
                    <a:pt x="3388" y="9257"/>
                    <a:pt x="3388" y="9257"/>
                  </a:cubicBezTo>
                  <a:close/>
                  <a:moveTo>
                    <a:pt x="13553" y="15429"/>
                  </a:moveTo>
                  <a:cubicBezTo>
                    <a:pt x="13553" y="15429"/>
                    <a:pt x="13553" y="15429"/>
                    <a:pt x="13553" y="15429"/>
                  </a:cubicBezTo>
                  <a:cubicBezTo>
                    <a:pt x="13553" y="18514"/>
                    <a:pt x="13553" y="18514"/>
                    <a:pt x="13553" y="15429"/>
                  </a:cubicBezTo>
                  <a:cubicBezTo>
                    <a:pt x="13553" y="15429"/>
                    <a:pt x="13553" y="15429"/>
                    <a:pt x="13553" y="15429"/>
                  </a:cubicBezTo>
                  <a:cubicBezTo>
                    <a:pt x="13553" y="15429"/>
                    <a:pt x="13553" y="15429"/>
                    <a:pt x="13553" y="15429"/>
                  </a:cubicBezTo>
                  <a:cubicBezTo>
                    <a:pt x="13553" y="15429"/>
                    <a:pt x="13553" y="15429"/>
                    <a:pt x="13553" y="15429"/>
                  </a:cubicBezTo>
                  <a:close/>
                  <a:moveTo>
                    <a:pt x="13976" y="12343"/>
                  </a:moveTo>
                  <a:cubicBezTo>
                    <a:pt x="13976" y="12343"/>
                    <a:pt x="13976" y="12343"/>
                    <a:pt x="13976" y="12343"/>
                  </a:cubicBezTo>
                  <a:cubicBezTo>
                    <a:pt x="13976" y="12343"/>
                    <a:pt x="13976" y="12343"/>
                    <a:pt x="13976" y="12343"/>
                  </a:cubicBezTo>
                  <a:cubicBezTo>
                    <a:pt x="13976" y="12343"/>
                    <a:pt x="13976" y="12343"/>
                    <a:pt x="13976" y="12343"/>
                  </a:cubicBezTo>
                  <a:cubicBezTo>
                    <a:pt x="13976" y="12343"/>
                    <a:pt x="13765" y="12343"/>
                    <a:pt x="13976" y="12343"/>
                  </a:cubicBezTo>
                  <a:close/>
                  <a:moveTo>
                    <a:pt x="20118" y="3086"/>
                  </a:moveTo>
                  <a:cubicBezTo>
                    <a:pt x="20118" y="3086"/>
                    <a:pt x="20118" y="3086"/>
                    <a:pt x="20118" y="3086"/>
                  </a:cubicBezTo>
                  <a:cubicBezTo>
                    <a:pt x="20118" y="3086"/>
                    <a:pt x="20329" y="3086"/>
                    <a:pt x="20329" y="3086"/>
                  </a:cubicBezTo>
                  <a:cubicBezTo>
                    <a:pt x="20329" y="3086"/>
                    <a:pt x="20329" y="3086"/>
                    <a:pt x="20329" y="3086"/>
                  </a:cubicBezTo>
                  <a:cubicBezTo>
                    <a:pt x="20329" y="3086"/>
                    <a:pt x="20329" y="3086"/>
                    <a:pt x="20329" y="3086"/>
                  </a:cubicBezTo>
                  <a:cubicBezTo>
                    <a:pt x="20329" y="3086"/>
                    <a:pt x="20329" y="3086"/>
                    <a:pt x="20118" y="3086"/>
                  </a:cubicBezTo>
                  <a:close/>
                  <a:moveTo>
                    <a:pt x="20965" y="12343"/>
                  </a:moveTo>
                  <a:cubicBezTo>
                    <a:pt x="20965" y="12343"/>
                    <a:pt x="21176" y="9257"/>
                    <a:pt x="21176" y="9257"/>
                  </a:cubicBezTo>
                  <a:cubicBezTo>
                    <a:pt x="21176" y="9257"/>
                    <a:pt x="21176" y="9257"/>
                    <a:pt x="20965" y="9257"/>
                  </a:cubicBezTo>
                  <a:cubicBezTo>
                    <a:pt x="20965" y="9257"/>
                    <a:pt x="20965" y="9257"/>
                    <a:pt x="20965" y="9257"/>
                  </a:cubicBezTo>
                  <a:cubicBezTo>
                    <a:pt x="20965" y="9257"/>
                    <a:pt x="20965" y="9257"/>
                    <a:pt x="20965" y="12343"/>
                  </a:cubicBezTo>
                  <a:close/>
                  <a:moveTo>
                    <a:pt x="6776" y="18514"/>
                  </a:moveTo>
                  <a:cubicBezTo>
                    <a:pt x="6776" y="18514"/>
                    <a:pt x="6776" y="18514"/>
                    <a:pt x="6776" y="18514"/>
                  </a:cubicBezTo>
                  <a:cubicBezTo>
                    <a:pt x="6776" y="18514"/>
                    <a:pt x="6776" y="18514"/>
                    <a:pt x="6776" y="18514"/>
                  </a:cubicBezTo>
                  <a:cubicBezTo>
                    <a:pt x="6776" y="18514"/>
                    <a:pt x="6776" y="18514"/>
                    <a:pt x="6776" y="18514"/>
                  </a:cubicBezTo>
                  <a:cubicBezTo>
                    <a:pt x="6776" y="18514"/>
                    <a:pt x="6776" y="18514"/>
                    <a:pt x="6776" y="18514"/>
                  </a:cubicBezTo>
                  <a:close/>
                  <a:moveTo>
                    <a:pt x="6141" y="15429"/>
                  </a:moveTo>
                  <a:cubicBezTo>
                    <a:pt x="6141" y="15429"/>
                    <a:pt x="6141" y="15429"/>
                    <a:pt x="6141" y="15429"/>
                  </a:cubicBezTo>
                  <a:cubicBezTo>
                    <a:pt x="6141" y="15429"/>
                    <a:pt x="6141" y="15429"/>
                    <a:pt x="6141" y="15429"/>
                  </a:cubicBezTo>
                  <a:close/>
                  <a:moveTo>
                    <a:pt x="1906" y="6171"/>
                  </a:moveTo>
                  <a:cubicBezTo>
                    <a:pt x="1906" y="6171"/>
                    <a:pt x="1906" y="6171"/>
                    <a:pt x="1906" y="6171"/>
                  </a:cubicBezTo>
                  <a:cubicBezTo>
                    <a:pt x="1906" y="6171"/>
                    <a:pt x="1906" y="6171"/>
                    <a:pt x="1906" y="6171"/>
                  </a:cubicBezTo>
                  <a:cubicBezTo>
                    <a:pt x="1906" y="6171"/>
                    <a:pt x="1906" y="6171"/>
                    <a:pt x="1906" y="6171"/>
                  </a:cubicBezTo>
                  <a:close/>
                  <a:moveTo>
                    <a:pt x="18000" y="15429"/>
                  </a:moveTo>
                  <a:cubicBezTo>
                    <a:pt x="18000" y="15429"/>
                    <a:pt x="18000" y="15429"/>
                    <a:pt x="18000" y="15429"/>
                  </a:cubicBezTo>
                  <a:cubicBezTo>
                    <a:pt x="18000" y="15429"/>
                    <a:pt x="18000" y="15429"/>
                    <a:pt x="18000" y="15429"/>
                  </a:cubicBezTo>
                  <a:cubicBezTo>
                    <a:pt x="18000" y="15429"/>
                    <a:pt x="18000" y="15429"/>
                    <a:pt x="18000" y="15429"/>
                  </a:cubicBezTo>
                  <a:cubicBezTo>
                    <a:pt x="18000" y="15429"/>
                    <a:pt x="18000" y="15429"/>
                    <a:pt x="18000" y="15429"/>
                  </a:cubicBezTo>
                  <a:close/>
                  <a:moveTo>
                    <a:pt x="17576" y="9257"/>
                  </a:moveTo>
                  <a:cubicBezTo>
                    <a:pt x="17576" y="9257"/>
                    <a:pt x="17576" y="12343"/>
                    <a:pt x="17576" y="12343"/>
                  </a:cubicBezTo>
                  <a:cubicBezTo>
                    <a:pt x="17576" y="12343"/>
                    <a:pt x="17576" y="12343"/>
                    <a:pt x="17576" y="12343"/>
                  </a:cubicBezTo>
                  <a:cubicBezTo>
                    <a:pt x="17576" y="12343"/>
                    <a:pt x="17576" y="12343"/>
                    <a:pt x="17576" y="12343"/>
                  </a:cubicBezTo>
                  <a:cubicBezTo>
                    <a:pt x="17576" y="9257"/>
                    <a:pt x="17576" y="9257"/>
                    <a:pt x="17576" y="9257"/>
                  </a:cubicBezTo>
                  <a:cubicBezTo>
                    <a:pt x="17576" y="9257"/>
                    <a:pt x="17576" y="9257"/>
                    <a:pt x="17576" y="9257"/>
                  </a:cubicBezTo>
                  <a:close/>
                  <a:moveTo>
                    <a:pt x="10165" y="12343"/>
                  </a:moveTo>
                  <a:cubicBezTo>
                    <a:pt x="10165" y="12343"/>
                    <a:pt x="10165" y="12343"/>
                    <a:pt x="10165" y="12343"/>
                  </a:cubicBezTo>
                  <a:cubicBezTo>
                    <a:pt x="9953" y="12343"/>
                    <a:pt x="9953" y="12343"/>
                    <a:pt x="10165" y="12343"/>
                  </a:cubicBezTo>
                  <a:cubicBezTo>
                    <a:pt x="10165" y="12343"/>
                    <a:pt x="10165" y="12343"/>
                    <a:pt x="10165" y="12343"/>
                  </a:cubicBezTo>
                  <a:cubicBezTo>
                    <a:pt x="10165" y="12343"/>
                    <a:pt x="10165" y="12343"/>
                    <a:pt x="10165" y="12343"/>
                  </a:cubicBezTo>
                  <a:close/>
                  <a:moveTo>
                    <a:pt x="10800" y="6171"/>
                  </a:moveTo>
                  <a:cubicBezTo>
                    <a:pt x="10800" y="6171"/>
                    <a:pt x="10800" y="6171"/>
                    <a:pt x="10800" y="6171"/>
                  </a:cubicBezTo>
                  <a:cubicBezTo>
                    <a:pt x="10800" y="6171"/>
                    <a:pt x="10800" y="6171"/>
                    <a:pt x="10800" y="6171"/>
                  </a:cubicBezTo>
                  <a:cubicBezTo>
                    <a:pt x="10800" y="6171"/>
                    <a:pt x="10800" y="6171"/>
                    <a:pt x="10800" y="6171"/>
                  </a:cubicBezTo>
                  <a:close/>
                  <a:moveTo>
                    <a:pt x="11224" y="15429"/>
                  </a:moveTo>
                  <a:cubicBezTo>
                    <a:pt x="11224" y="15429"/>
                    <a:pt x="11224" y="15429"/>
                    <a:pt x="11224" y="15429"/>
                  </a:cubicBezTo>
                  <a:cubicBezTo>
                    <a:pt x="11224" y="15429"/>
                    <a:pt x="11224" y="15429"/>
                    <a:pt x="11224" y="15429"/>
                  </a:cubicBezTo>
                  <a:close/>
                  <a:moveTo>
                    <a:pt x="16941" y="15429"/>
                  </a:moveTo>
                  <a:cubicBezTo>
                    <a:pt x="16941" y="15429"/>
                    <a:pt x="16941" y="15429"/>
                    <a:pt x="16941" y="15429"/>
                  </a:cubicBezTo>
                  <a:cubicBezTo>
                    <a:pt x="16941" y="15429"/>
                    <a:pt x="16941" y="15429"/>
                    <a:pt x="16941" y="15429"/>
                  </a:cubicBezTo>
                  <a:close/>
                  <a:moveTo>
                    <a:pt x="635" y="6171"/>
                  </a:moveTo>
                  <a:cubicBezTo>
                    <a:pt x="635" y="9257"/>
                    <a:pt x="635" y="9257"/>
                    <a:pt x="635" y="9257"/>
                  </a:cubicBezTo>
                  <a:cubicBezTo>
                    <a:pt x="635" y="9257"/>
                    <a:pt x="635" y="9257"/>
                    <a:pt x="635" y="9257"/>
                  </a:cubicBezTo>
                  <a:lnTo>
                    <a:pt x="635" y="6171"/>
                  </a:lnTo>
                  <a:close/>
                  <a:moveTo>
                    <a:pt x="2329" y="3086"/>
                  </a:moveTo>
                  <a:cubicBezTo>
                    <a:pt x="2329" y="3086"/>
                    <a:pt x="2329" y="3086"/>
                    <a:pt x="2329" y="3086"/>
                  </a:cubicBezTo>
                  <a:cubicBezTo>
                    <a:pt x="2329" y="3086"/>
                    <a:pt x="2329" y="3086"/>
                    <a:pt x="2329" y="3086"/>
                  </a:cubicBez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2" name="Shape 342"/>
            <p:cNvSpPr/>
            <p:nvPr/>
          </p:nvSpPr>
          <p:spPr>
            <a:xfrm>
              <a:off x="2963861" y="6631"/>
              <a:ext cx="176454" cy="35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274" y="9257"/>
                  </a:moveTo>
                  <a:cubicBezTo>
                    <a:pt x="2274" y="9257"/>
                    <a:pt x="2274" y="9257"/>
                    <a:pt x="3411" y="9257"/>
                  </a:cubicBezTo>
                  <a:cubicBezTo>
                    <a:pt x="3411" y="9257"/>
                    <a:pt x="3411" y="9257"/>
                    <a:pt x="3411" y="6171"/>
                  </a:cubicBezTo>
                  <a:cubicBezTo>
                    <a:pt x="3411" y="6171"/>
                    <a:pt x="3411" y="6171"/>
                    <a:pt x="3411" y="6171"/>
                  </a:cubicBezTo>
                  <a:cubicBezTo>
                    <a:pt x="3411" y="6171"/>
                    <a:pt x="3411" y="6171"/>
                    <a:pt x="3411" y="6171"/>
                  </a:cubicBezTo>
                  <a:cubicBezTo>
                    <a:pt x="2274" y="6171"/>
                    <a:pt x="2274" y="6171"/>
                    <a:pt x="1137" y="6171"/>
                  </a:cubicBezTo>
                  <a:cubicBezTo>
                    <a:pt x="1137" y="6171"/>
                    <a:pt x="1137" y="6171"/>
                    <a:pt x="1137" y="6171"/>
                  </a:cubicBezTo>
                  <a:cubicBezTo>
                    <a:pt x="1137" y="9257"/>
                    <a:pt x="1137" y="9257"/>
                    <a:pt x="1137" y="9257"/>
                  </a:cubicBezTo>
                  <a:cubicBezTo>
                    <a:pt x="1137" y="9257"/>
                    <a:pt x="1137" y="9257"/>
                    <a:pt x="1137" y="9257"/>
                  </a:cubicBezTo>
                  <a:cubicBezTo>
                    <a:pt x="1137" y="9257"/>
                    <a:pt x="1137" y="9257"/>
                    <a:pt x="1137" y="9257"/>
                  </a:cubicBezTo>
                  <a:cubicBezTo>
                    <a:pt x="1137" y="9257"/>
                    <a:pt x="0" y="9257"/>
                    <a:pt x="0" y="9257"/>
                  </a:cubicBezTo>
                  <a:cubicBezTo>
                    <a:pt x="0" y="9257"/>
                    <a:pt x="0" y="9257"/>
                    <a:pt x="0" y="6171"/>
                  </a:cubicBezTo>
                  <a:cubicBezTo>
                    <a:pt x="0" y="6171"/>
                    <a:pt x="0" y="3086"/>
                    <a:pt x="0" y="0"/>
                  </a:cubicBezTo>
                  <a:cubicBezTo>
                    <a:pt x="1137" y="3086"/>
                    <a:pt x="1137" y="3086"/>
                    <a:pt x="2274" y="3086"/>
                  </a:cubicBezTo>
                  <a:cubicBezTo>
                    <a:pt x="3411" y="3086"/>
                    <a:pt x="3411" y="3086"/>
                    <a:pt x="4547" y="0"/>
                  </a:cubicBezTo>
                  <a:cubicBezTo>
                    <a:pt x="4547" y="0"/>
                    <a:pt x="4547" y="0"/>
                    <a:pt x="4547" y="0"/>
                  </a:cubicBezTo>
                  <a:cubicBezTo>
                    <a:pt x="5684" y="0"/>
                    <a:pt x="5684" y="0"/>
                    <a:pt x="5684" y="0"/>
                  </a:cubicBezTo>
                  <a:cubicBezTo>
                    <a:pt x="6821" y="3086"/>
                    <a:pt x="6821" y="3086"/>
                    <a:pt x="7958" y="3086"/>
                  </a:cubicBezTo>
                  <a:cubicBezTo>
                    <a:pt x="7958" y="3086"/>
                    <a:pt x="7958" y="3086"/>
                    <a:pt x="7958" y="6171"/>
                  </a:cubicBezTo>
                  <a:cubicBezTo>
                    <a:pt x="7958" y="6171"/>
                    <a:pt x="7958" y="6171"/>
                    <a:pt x="7958" y="6171"/>
                  </a:cubicBezTo>
                  <a:cubicBezTo>
                    <a:pt x="7958" y="6171"/>
                    <a:pt x="7958" y="6171"/>
                    <a:pt x="7958" y="6171"/>
                  </a:cubicBezTo>
                  <a:cubicBezTo>
                    <a:pt x="7958" y="6171"/>
                    <a:pt x="9095" y="6171"/>
                    <a:pt x="9095" y="6171"/>
                  </a:cubicBezTo>
                  <a:cubicBezTo>
                    <a:pt x="9095" y="6171"/>
                    <a:pt x="9095" y="3086"/>
                    <a:pt x="9095" y="3086"/>
                  </a:cubicBezTo>
                  <a:cubicBezTo>
                    <a:pt x="9095" y="3086"/>
                    <a:pt x="9095" y="3086"/>
                    <a:pt x="9095" y="3086"/>
                  </a:cubicBezTo>
                  <a:cubicBezTo>
                    <a:pt x="9095" y="0"/>
                    <a:pt x="9095" y="0"/>
                    <a:pt x="7958" y="0"/>
                  </a:cubicBezTo>
                  <a:cubicBezTo>
                    <a:pt x="7958" y="0"/>
                    <a:pt x="7958" y="0"/>
                    <a:pt x="7958" y="0"/>
                  </a:cubicBezTo>
                  <a:cubicBezTo>
                    <a:pt x="7958" y="0"/>
                    <a:pt x="7958" y="0"/>
                    <a:pt x="7958" y="0"/>
                  </a:cubicBezTo>
                  <a:cubicBezTo>
                    <a:pt x="7958" y="0"/>
                    <a:pt x="7958" y="0"/>
                    <a:pt x="7958" y="0"/>
                  </a:cubicBezTo>
                  <a:cubicBezTo>
                    <a:pt x="7958" y="0"/>
                    <a:pt x="9095" y="0"/>
                    <a:pt x="9095" y="0"/>
                  </a:cubicBezTo>
                  <a:cubicBezTo>
                    <a:pt x="10232" y="0"/>
                    <a:pt x="10232" y="0"/>
                    <a:pt x="10232" y="0"/>
                  </a:cubicBezTo>
                  <a:cubicBezTo>
                    <a:pt x="11368" y="0"/>
                    <a:pt x="12505" y="0"/>
                    <a:pt x="12505" y="0"/>
                  </a:cubicBezTo>
                  <a:cubicBezTo>
                    <a:pt x="13642" y="0"/>
                    <a:pt x="13642" y="0"/>
                    <a:pt x="14779" y="0"/>
                  </a:cubicBezTo>
                  <a:cubicBezTo>
                    <a:pt x="14779" y="0"/>
                    <a:pt x="15916" y="0"/>
                    <a:pt x="15916" y="0"/>
                  </a:cubicBezTo>
                  <a:cubicBezTo>
                    <a:pt x="15916" y="0"/>
                    <a:pt x="17053" y="0"/>
                    <a:pt x="17053" y="0"/>
                  </a:cubicBezTo>
                  <a:cubicBezTo>
                    <a:pt x="17053" y="0"/>
                    <a:pt x="18189" y="0"/>
                    <a:pt x="19326" y="0"/>
                  </a:cubicBezTo>
                  <a:cubicBezTo>
                    <a:pt x="19326" y="0"/>
                    <a:pt x="19326" y="0"/>
                    <a:pt x="20463" y="0"/>
                  </a:cubicBezTo>
                  <a:cubicBezTo>
                    <a:pt x="20463" y="0"/>
                    <a:pt x="20463" y="0"/>
                    <a:pt x="20463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0"/>
                    <a:pt x="21600" y="3086"/>
                    <a:pt x="20463" y="3086"/>
                  </a:cubicBezTo>
                  <a:cubicBezTo>
                    <a:pt x="20463" y="3086"/>
                    <a:pt x="20463" y="3086"/>
                    <a:pt x="20463" y="3086"/>
                  </a:cubicBezTo>
                  <a:cubicBezTo>
                    <a:pt x="19326" y="3086"/>
                    <a:pt x="19326" y="6171"/>
                    <a:pt x="20463" y="6171"/>
                  </a:cubicBezTo>
                  <a:cubicBezTo>
                    <a:pt x="20463" y="6171"/>
                    <a:pt x="21600" y="6171"/>
                    <a:pt x="21600" y="9257"/>
                  </a:cubicBezTo>
                  <a:cubicBezTo>
                    <a:pt x="21600" y="9257"/>
                    <a:pt x="21600" y="9257"/>
                    <a:pt x="21600" y="9257"/>
                  </a:cubicBezTo>
                  <a:cubicBezTo>
                    <a:pt x="20463" y="9257"/>
                    <a:pt x="20463" y="9257"/>
                    <a:pt x="20463" y="9257"/>
                  </a:cubicBezTo>
                  <a:cubicBezTo>
                    <a:pt x="19326" y="9257"/>
                    <a:pt x="19326" y="12343"/>
                    <a:pt x="19326" y="12343"/>
                  </a:cubicBezTo>
                  <a:cubicBezTo>
                    <a:pt x="20463" y="12343"/>
                    <a:pt x="20463" y="12343"/>
                    <a:pt x="20463" y="12343"/>
                  </a:cubicBezTo>
                  <a:cubicBezTo>
                    <a:pt x="20463" y="12343"/>
                    <a:pt x="20463" y="12343"/>
                    <a:pt x="20463" y="15429"/>
                  </a:cubicBezTo>
                  <a:cubicBezTo>
                    <a:pt x="20463" y="15429"/>
                    <a:pt x="19326" y="15429"/>
                    <a:pt x="19326" y="12343"/>
                  </a:cubicBezTo>
                  <a:cubicBezTo>
                    <a:pt x="19326" y="12343"/>
                    <a:pt x="19326" y="12343"/>
                    <a:pt x="18189" y="15429"/>
                  </a:cubicBezTo>
                  <a:cubicBezTo>
                    <a:pt x="18189" y="15429"/>
                    <a:pt x="18189" y="15429"/>
                    <a:pt x="18189" y="15429"/>
                  </a:cubicBezTo>
                  <a:cubicBezTo>
                    <a:pt x="17053" y="15429"/>
                    <a:pt x="17053" y="12343"/>
                    <a:pt x="15916" y="12343"/>
                  </a:cubicBezTo>
                  <a:cubicBezTo>
                    <a:pt x="15916" y="15429"/>
                    <a:pt x="14779" y="15429"/>
                    <a:pt x="14779" y="15429"/>
                  </a:cubicBezTo>
                  <a:cubicBezTo>
                    <a:pt x="14779" y="15429"/>
                    <a:pt x="14779" y="15429"/>
                    <a:pt x="14779" y="15429"/>
                  </a:cubicBezTo>
                  <a:cubicBezTo>
                    <a:pt x="14779" y="15429"/>
                    <a:pt x="14779" y="15429"/>
                    <a:pt x="14779" y="15429"/>
                  </a:cubicBezTo>
                  <a:cubicBezTo>
                    <a:pt x="13642" y="15429"/>
                    <a:pt x="13642" y="15429"/>
                    <a:pt x="13642" y="15429"/>
                  </a:cubicBezTo>
                  <a:cubicBezTo>
                    <a:pt x="12505" y="12343"/>
                    <a:pt x="11368" y="12343"/>
                    <a:pt x="10232" y="12343"/>
                  </a:cubicBezTo>
                  <a:cubicBezTo>
                    <a:pt x="10232" y="12343"/>
                    <a:pt x="10232" y="12343"/>
                    <a:pt x="10232" y="12343"/>
                  </a:cubicBezTo>
                  <a:cubicBezTo>
                    <a:pt x="10232" y="12343"/>
                    <a:pt x="10232" y="12343"/>
                    <a:pt x="10232" y="12343"/>
                  </a:cubicBezTo>
                  <a:cubicBezTo>
                    <a:pt x="10232" y="12343"/>
                    <a:pt x="11368" y="15429"/>
                    <a:pt x="11368" y="15429"/>
                  </a:cubicBezTo>
                  <a:cubicBezTo>
                    <a:pt x="11368" y="15429"/>
                    <a:pt x="12505" y="15429"/>
                    <a:pt x="11368" y="15429"/>
                  </a:cubicBezTo>
                  <a:cubicBezTo>
                    <a:pt x="11368" y="18514"/>
                    <a:pt x="11368" y="18514"/>
                    <a:pt x="11368" y="18514"/>
                  </a:cubicBezTo>
                  <a:cubicBezTo>
                    <a:pt x="12505" y="18514"/>
                    <a:pt x="12505" y="21600"/>
                    <a:pt x="12505" y="21600"/>
                  </a:cubicBezTo>
                  <a:cubicBezTo>
                    <a:pt x="12505" y="21600"/>
                    <a:pt x="12505" y="21600"/>
                    <a:pt x="12505" y="21600"/>
                  </a:cubicBezTo>
                  <a:cubicBezTo>
                    <a:pt x="12505" y="21600"/>
                    <a:pt x="12505" y="21600"/>
                    <a:pt x="12505" y="21600"/>
                  </a:cubicBezTo>
                  <a:cubicBezTo>
                    <a:pt x="12505" y="21600"/>
                    <a:pt x="11368" y="21600"/>
                    <a:pt x="11368" y="21600"/>
                  </a:cubicBezTo>
                  <a:cubicBezTo>
                    <a:pt x="11368" y="21600"/>
                    <a:pt x="11368" y="18514"/>
                    <a:pt x="10232" y="18514"/>
                  </a:cubicBezTo>
                  <a:cubicBezTo>
                    <a:pt x="10232" y="21600"/>
                    <a:pt x="10232" y="18514"/>
                    <a:pt x="10232" y="18514"/>
                  </a:cubicBezTo>
                  <a:cubicBezTo>
                    <a:pt x="10232" y="18514"/>
                    <a:pt x="10232" y="18514"/>
                    <a:pt x="10232" y="18514"/>
                  </a:cubicBezTo>
                  <a:cubicBezTo>
                    <a:pt x="10232" y="18514"/>
                    <a:pt x="10232" y="18514"/>
                    <a:pt x="10232" y="18514"/>
                  </a:cubicBezTo>
                  <a:cubicBezTo>
                    <a:pt x="10232" y="18514"/>
                    <a:pt x="10232" y="18514"/>
                    <a:pt x="10232" y="18514"/>
                  </a:cubicBezTo>
                  <a:cubicBezTo>
                    <a:pt x="10232" y="18514"/>
                    <a:pt x="9095" y="18514"/>
                    <a:pt x="9095" y="18514"/>
                  </a:cubicBezTo>
                  <a:cubicBezTo>
                    <a:pt x="9095" y="18514"/>
                    <a:pt x="9095" y="18514"/>
                    <a:pt x="9095" y="18514"/>
                  </a:cubicBezTo>
                  <a:cubicBezTo>
                    <a:pt x="9095" y="18514"/>
                    <a:pt x="9095" y="21600"/>
                    <a:pt x="9095" y="21600"/>
                  </a:cubicBezTo>
                  <a:cubicBezTo>
                    <a:pt x="7958" y="21600"/>
                    <a:pt x="7958" y="21600"/>
                    <a:pt x="7958" y="18514"/>
                  </a:cubicBezTo>
                  <a:cubicBezTo>
                    <a:pt x="7958" y="18514"/>
                    <a:pt x="7958" y="18514"/>
                    <a:pt x="6821" y="18514"/>
                  </a:cubicBezTo>
                  <a:cubicBezTo>
                    <a:pt x="6821" y="18514"/>
                    <a:pt x="5684" y="18514"/>
                    <a:pt x="5684" y="21600"/>
                  </a:cubicBezTo>
                  <a:cubicBezTo>
                    <a:pt x="4547" y="21600"/>
                    <a:pt x="4547" y="21600"/>
                    <a:pt x="4547" y="21600"/>
                  </a:cubicBezTo>
                  <a:cubicBezTo>
                    <a:pt x="3411" y="21600"/>
                    <a:pt x="2274" y="21600"/>
                    <a:pt x="1137" y="18514"/>
                  </a:cubicBezTo>
                  <a:cubicBezTo>
                    <a:pt x="1137" y="18514"/>
                    <a:pt x="1137" y="18514"/>
                    <a:pt x="1137" y="18514"/>
                  </a:cubicBezTo>
                  <a:cubicBezTo>
                    <a:pt x="2274" y="18514"/>
                    <a:pt x="1137" y="15429"/>
                    <a:pt x="1137" y="15429"/>
                  </a:cubicBezTo>
                  <a:cubicBezTo>
                    <a:pt x="1137" y="15429"/>
                    <a:pt x="1137" y="12343"/>
                    <a:pt x="0" y="12343"/>
                  </a:cubicBezTo>
                  <a:cubicBezTo>
                    <a:pt x="0" y="12343"/>
                    <a:pt x="0" y="12343"/>
                    <a:pt x="0" y="12343"/>
                  </a:cubicBezTo>
                  <a:cubicBezTo>
                    <a:pt x="0" y="12343"/>
                    <a:pt x="0" y="12343"/>
                    <a:pt x="0" y="12343"/>
                  </a:cubicBezTo>
                  <a:cubicBezTo>
                    <a:pt x="0" y="12343"/>
                    <a:pt x="0" y="12343"/>
                    <a:pt x="0" y="12343"/>
                  </a:cubicBezTo>
                  <a:cubicBezTo>
                    <a:pt x="0" y="9257"/>
                    <a:pt x="1137" y="9257"/>
                    <a:pt x="1137" y="9257"/>
                  </a:cubicBezTo>
                  <a:cubicBezTo>
                    <a:pt x="1137" y="9257"/>
                    <a:pt x="1137" y="9257"/>
                    <a:pt x="2274" y="9257"/>
                  </a:cubicBezTo>
                  <a:close/>
                  <a:moveTo>
                    <a:pt x="4547" y="12343"/>
                  </a:moveTo>
                  <a:cubicBezTo>
                    <a:pt x="4547" y="12343"/>
                    <a:pt x="4547" y="12343"/>
                    <a:pt x="4547" y="12343"/>
                  </a:cubicBezTo>
                  <a:cubicBezTo>
                    <a:pt x="5684" y="12343"/>
                    <a:pt x="5684" y="12343"/>
                    <a:pt x="6821" y="12343"/>
                  </a:cubicBezTo>
                  <a:cubicBezTo>
                    <a:pt x="6821" y="9257"/>
                    <a:pt x="6821" y="9257"/>
                    <a:pt x="6821" y="9257"/>
                  </a:cubicBezTo>
                  <a:cubicBezTo>
                    <a:pt x="6821" y="9257"/>
                    <a:pt x="5684" y="9257"/>
                    <a:pt x="5684" y="9257"/>
                  </a:cubicBezTo>
                  <a:cubicBezTo>
                    <a:pt x="5684" y="9257"/>
                    <a:pt x="5684" y="9257"/>
                    <a:pt x="5684" y="9257"/>
                  </a:cubicBezTo>
                  <a:cubicBezTo>
                    <a:pt x="4547" y="9257"/>
                    <a:pt x="4547" y="9257"/>
                    <a:pt x="4547" y="9257"/>
                  </a:cubicBezTo>
                  <a:cubicBezTo>
                    <a:pt x="4547" y="9257"/>
                    <a:pt x="4547" y="12343"/>
                    <a:pt x="4547" y="12343"/>
                  </a:cubicBezTo>
                  <a:close/>
                  <a:moveTo>
                    <a:pt x="13642" y="3086"/>
                  </a:moveTo>
                  <a:cubicBezTo>
                    <a:pt x="13642" y="6171"/>
                    <a:pt x="13642" y="6171"/>
                    <a:pt x="13642" y="6171"/>
                  </a:cubicBezTo>
                  <a:cubicBezTo>
                    <a:pt x="13642" y="6171"/>
                    <a:pt x="13642" y="6171"/>
                    <a:pt x="13642" y="6171"/>
                  </a:cubicBezTo>
                  <a:cubicBezTo>
                    <a:pt x="13642" y="6171"/>
                    <a:pt x="14779" y="9257"/>
                    <a:pt x="15916" y="9257"/>
                  </a:cubicBezTo>
                  <a:cubicBezTo>
                    <a:pt x="15916" y="9257"/>
                    <a:pt x="15916" y="6171"/>
                    <a:pt x="15916" y="6171"/>
                  </a:cubicBezTo>
                  <a:cubicBezTo>
                    <a:pt x="17053" y="6171"/>
                    <a:pt x="17053" y="6171"/>
                    <a:pt x="15916" y="6171"/>
                  </a:cubicBezTo>
                  <a:cubicBezTo>
                    <a:pt x="15916" y="6171"/>
                    <a:pt x="15916" y="6171"/>
                    <a:pt x="15916" y="6171"/>
                  </a:cubicBezTo>
                  <a:cubicBezTo>
                    <a:pt x="14779" y="6171"/>
                    <a:pt x="14779" y="6171"/>
                    <a:pt x="14779" y="6171"/>
                  </a:cubicBezTo>
                  <a:cubicBezTo>
                    <a:pt x="14779" y="6171"/>
                    <a:pt x="14779" y="6171"/>
                    <a:pt x="14779" y="6171"/>
                  </a:cubicBezTo>
                  <a:cubicBezTo>
                    <a:pt x="13642" y="6171"/>
                    <a:pt x="13642" y="3086"/>
                    <a:pt x="13642" y="3086"/>
                  </a:cubicBezTo>
                  <a:close/>
                  <a:moveTo>
                    <a:pt x="18189" y="3086"/>
                  </a:moveTo>
                  <a:cubicBezTo>
                    <a:pt x="18189" y="3086"/>
                    <a:pt x="18189" y="3086"/>
                    <a:pt x="18189" y="3086"/>
                  </a:cubicBezTo>
                  <a:cubicBezTo>
                    <a:pt x="18189" y="3086"/>
                    <a:pt x="18189" y="3086"/>
                    <a:pt x="18189" y="3086"/>
                  </a:cubicBezTo>
                  <a:cubicBezTo>
                    <a:pt x="17053" y="3086"/>
                    <a:pt x="17053" y="3086"/>
                    <a:pt x="17053" y="6171"/>
                  </a:cubicBezTo>
                  <a:cubicBezTo>
                    <a:pt x="17053" y="6171"/>
                    <a:pt x="17053" y="6171"/>
                    <a:pt x="17053" y="6171"/>
                  </a:cubicBezTo>
                  <a:cubicBezTo>
                    <a:pt x="17053" y="6171"/>
                    <a:pt x="18189" y="9257"/>
                    <a:pt x="18189" y="9257"/>
                  </a:cubicBezTo>
                  <a:cubicBezTo>
                    <a:pt x="18189" y="9257"/>
                    <a:pt x="19326" y="9257"/>
                    <a:pt x="19326" y="9257"/>
                  </a:cubicBezTo>
                  <a:cubicBezTo>
                    <a:pt x="19326" y="9257"/>
                    <a:pt x="19326" y="9257"/>
                    <a:pt x="19326" y="9257"/>
                  </a:cubicBezTo>
                  <a:cubicBezTo>
                    <a:pt x="19326" y="9257"/>
                    <a:pt x="19326" y="6171"/>
                    <a:pt x="19326" y="6171"/>
                  </a:cubicBezTo>
                  <a:cubicBezTo>
                    <a:pt x="19326" y="6171"/>
                    <a:pt x="19326" y="6171"/>
                    <a:pt x="19326" y="6171"/>
                  </a:cubicBezTo>
                  <a:cubicBezTo>
                    <a:pt x="18189" y="6171"/>
                    <a:pt x="18189" y="6171"/>
                    <a:pt x="18189" y="6171"/>
                  </a:cubicBezTo>
                  <a:cubicBezTo>
                    <a:pt x="18189" y="6171"/>
                    <a:pt x="18189" y="3086"/>
                    <a:pt x="18189" y="3086"/>
                  </a:cubicBezTo>
                  <a:close/>
                  <a:moveTo>
                    <a:pt x="3411" y="18514"/>
                  </a:moveTo>
                  <a:cubicBezTo>
                    <a:pt x="3411" y="21600"/>
                    <a:pt x="3411" y="21600"/>
                    <a:pt x="4547" y="18514"/>
                  </a:cubicBezTo>
                  <a:cubicBezTo>
                    <a:pt x="4547" y="18514"/>
                    <a:pt x="4547" y="18514"/>
                    <a:pt x="4547" y="15429"/>
                  </a:cubicBezTo>
                  <a:cubicBezTo>
                    <a:pt x="4547" y="15429"/>
                    <a:pt x="4547" y="15429"/>
                    <a:pt x="4547" y="15429"/>
                  </a:cubicBezTo>
                  <a:cubicBezTo>
                    <a:pt x="3411" y="15429"/>
                    <a:pt x="3411" y="15429"/>
                    <a:pt x="3411" y="15429"/>
                  </a:cubicBezTo>
                  <a:cubicBezTo>
                    <a:pt x="3411" y="15429"/>
                    <a:pt x="3411" y="18514"/>
                    <a:pt x="2274" y="18514"/>
                  </a:cubicBezTo>
                  <a:cubicBezTo>
                    <a:pt x="3411" y="18514"/>
                    <a:pt x="3411" y="18514"/>
                    <a:pt x="3411" y="18514"/>
                  </a:cubicBezTo>
                  <a:close/>
                  <a:moveTo>
                    <a:pt x="14779" y="12343"/>
                  </a:moveTo>
                  <a:cubicBezTo>
                    <a:pt x="14779" y="12343"/>
                    <a:pt x="14779" y="12343"/>
                    <a:pt x="14779" y="12343"/>
                  </a:cubicBezTo>
                  <a:cubicBezTo>
                    <a:pt x="14779" y="12343"/>
                    <a:pt x="14779" y="12343"/>
                    <a:pt x="14779" y="12343"/>
                  </a:cubicBezTo>
                  <a:cubicBezTo>
                    <a:pt x="14779" y="9257"/>
                    <a:pt x="13642" y="9257"/>
                    <a:pt x="13642" y="9257"/>
                  </a:cubicBezTo>
                  <a:cubicBezTo>
                    <a:pt x="13642" y="9257"/>
                    <a:pt x="13642" y="9257"/>
                    <a:pt x="13642" y="9257"/>
                  </a:cubicBezTo>
                  <a:cubicBezTo>
                    <a:pt x="13642" y="12343"/>
                    <a:pt x="13642" y="12343"/>
                    <a:pt x="14779" y="12343"/>
                  </a:cubicBezTo>
                  <a:close/>
                  <a:moveTo>
                    <a:pt x="13642" y="3086"/>
                  </a:moveTo>
                  <a:cubicBezTo>
                    <a:pt x="13642" y="3086"/>
                    <a:pt x="13642" y="3086"/>
                    <a:pt x="14779" y="3086"/>
                  </a:cubicBezTo>
                  <a:cubicBezTo>
                    <a:pt x="14779" y="3086"/>
                    <a:pt x="14779" y="3086"/>
                    <a:pt x="14779" y="3086"/>
                  </a:cubicBezTo>
                  <a:cubicBezTo>
                    <a:pt x="14779" y="3086"/>
                    <a:pt x="14779" y="3086"/>
                    <a:pt x="14779" y="3086"/>
                  </a:cubicBezTo>
                  <a:cubicBezTo>
                    <a:pt x="14779" y="3086"/>
                    <a:pt x="13642" y="3086"/>
                    <a:pt x="13642" y="3086"/>
                  </a:cubicBezTo>
                  <a:close/>
                  <a:moveTo>
                    <a:pt x="7958" y="15429"/>
                  </a:moveTo>
                  <a:cubicBezTo>
                    <a:pt x="7958" y="15429"/>
                    <a:pt x="6821" y="15429"/>
                    <a:pt x="6821" y="15429"/>
                  </a:cubicBezTo>
                  <a:cubicBezTo>
                    <a:pt x="6821" y="15429"/>
                    <a:pt x="6821" y="15429"/>
                    <a:pt x="7958" y="15429"/>
                  </a:cubicBezTo>
                  <a:cubicBezTo>
                    <a:pt x="7958" y="15429"/>
                    <a:pt x="7958" y="15429"/>
                    <a:pt x="7958" y="15429"/>
                  </a:cubicBezTo>
                  <a:cubicBezTo>
                    <a:pt x="7958" y="15429"/>
                    <a:pt x="7958" y="15429"/>
                    <a:pt x="7958" y="15429"/>
                  </a:cubicBezTo>
                  <a:close/>
                  <a:moveTo>
                    <a:pt x="15916" y="12343"/>
                  </a:moveTo>
                  <a:cubicBezTo>
                    <a:pt x="15916" y="9257"/>
                    <a:pt x="15916" y="9257"/>
                    <a:pt x="15916" y="9257"/>
                  </a:cubicBezTo>
                  <a:cubicBezTo>
                    <a:pt x="15916" y="12343"/>
                    <a:pt x="15916" y="12343"/>
                    <a:pt x="15916" y="12343"/>
                  </a:cubicBez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3" name="Shape 343"/>
            <p:cNvSpPr/>
            <p:nvPr/>
          </p:nvSpPr>
          <p:spPr>
            <a:xfrm>
              <a:off x="3140314" y="6631"/>
              <a:ext cx="148194" cy="32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886" fill="norm" stroke="1" extrusionOk="0">
                  <a:moveTo>
                    <a:pt x="1350" y="9257"/>
                  </a:moveTo>
                  <a:cubicBezTo>
                    <a:pt x="1350" y="9257"/>
                    <a:pt x="1350" y="9257"/>
                    <a:pt x="2700" y="6171"/>
                  </a:cubicBezTo>
                  <a:cubicBezTo>
                    <a:pt x="2700" y="6171"/>
                    <a:pt x="2700" y="6171"/>
                    <a:pt x="2700" y="6171"/>
                  </a:cubicBezTo>
                  <a:cubicBezTo>
                    <a:pt x="1350" y="6171"/>
                    <a:pt x="2700" y="3086"/>
                    <a:pt x="2700" y="3086"/>
                  </a:cubicBezTo>
                  <a:cubicBezTo>
                    <a:pt x="2700" y="3086"/>
                    <a:pt x="2700" y="3086"/>
                    <a:pt x="2700" y="3086"/>
                  </a:cubicBezTo>
                  <a:cubicBezTo>
                    <a:pt x="4050" y="6171"/>
                    <a:pt x="4050" y="6171"/>
                    <a:pt x="4050" y="6171"/>
                  </a:cubicBezTo>
                  <a:cubicBezTo>
                    <a:pt x="4050" y="3086"/>
                    <a:pt x="5400" y="6171"/>
                    <a:pt x="5400" y="6171"/>
                  </a:cubicBezTo>
                  <a:cubicBezTo>
                    <a:pt x="5400" y="6171"/>
                    <a:pt x="6750" y="6171"/>
                    <a:pt x="6750" y="6171"/>
                  </a:cubicBezTo>
                  <a:cubicBezTo>
                    <a:pt x="6750" y="3086"/>
                    <a:pt x="6750" y="3086"/>
                    <a:pt x="6750" y="3086"/>
                  </a:cubicBezTo>
                  <a:cubicBezTo>
                    <a:pt x="6750" y="3086"/>
                    <a:pt x="6750" y="3086"/>
                    <a:pt x="6750" y="3086"/>
                  </a:cubicBezTo>
                  <a:cubicBezTo>
                    <a:pt x="6750" y="3086"/>
                    <a:pt x="6750" y="0"/>
                    <a:pt x="6750" y="3086"/>
                  </a:cubicBezTo>
                  <a:cubicBezTo>
                    <a:pt x="8100" y="3086"/>
                    <a:pt x="8100" y="3086"/>
                    <a:pt x="9450" y="0"/>
                  </a:cubicBezTo>
                  <a:cubicBezTo>
                    <a:pt x="9450" y="0"/>
                    <a:pt x="9450" y="0"/>
                    <a:pt x="9450" y="0"/>
                  </a:cubicBezTo>
                  <a:cubicBezTo>
                    <a:pt x="10800" y="0"/>
                    <a:pt x="10800" y="0"/>
                    <a:pt x="10800" y="0"/>
                  </a:cubicBezTo>
                  <a:cubicBezTo>
                    <a:pt x="12150" y="3086"/>
                    <a:pt x="12150" y="3086"/>
                    <a:pt x="13500" y="3086"/>
                  </a:cubicBezTo>
                  <a:cubicBezTo>
                    <a:pt x="13500" y="0"/>
                    <a:pt x="13500" y="3086"/>
                    <a:pt x="13500" y="3086"/>
                  </a:cubicBezTo>
                  <a:cubicBezTo>
                    <a:pt x="13500" y="3086"/>
                    <a:pt x="14850" y="3086"/>
                    <a:pt x="14850" y="3086"/>
                  </a:cubicBezTo>
                  <a:cubicBezTo>
                    <a:pt x="14850" y="3086"/>
                    <a:pt x="14850" y="3086"/>
                    <a:pt x="14850" y="3086"/>
                  </a:cubicBezTo>
                  <a:cubicBezTo>
                    <a:pt x="14850" y="3086"/>
                    <a:pt x="14850" y="6171"/>
                    <a:pt x="13500" y="6171"/>
                  </a:cubicBezTo>
                  <a:cubicBezTo>
                    <a:pt x="13500" y="6171"/>
                    <a:pt x="13500" y="6171"/>
                    <a:pt x="13500" y="6171"/>
                  </a:cubicBezTo>
                  <a:cubicBezTo>
                    <a:pt x="12150" y="6171"/>
                    <a:pt x="12150" y="6171"/>
                    <a:pt x="12150" y="6171"/>
                  </a:cubicBezTo>
                  <a:cubicBezTo>
                    <a:pt x="12150" y="6171"/>
                    <a:pt x="12150" y="6171"/>
                    <a:pt x="12150" y="6171"/>
                  </a:cubicBezTo>
                  <a:cubicBezTo>
                    <a:pt x="13500" y="9257"/>
                    <a:pt x="13500" y="9257"/>
                    <a:pt x="14850" y="9257"/>
                  </a:cubicBezTo>
                  <a:cubicBezTo>
                    <a:pt x="14850" y="9257"/>
                    <a:pt x="14850" y="9257"/>
                    <a:pt x="14850" y="9257"/>
                  </a:cubicBezTo>
                  <a:cubicBezTo>
                    <a:pt x="14850" y="9257"/>
                    <a:pt x="14850" y="6171"/>
                    <a:pt x="14850" y="6171"/>
                  </a:cubicBezTo>
                  <a:cubicBezTo>
                    <a:pt x="14850" y="6171"/>
                    <a:pt x="16200" y="6171"/>
                    <a:pt x="16200" y="6171"/>
                  </a:cubicBezTo>
                  <a:cubicBezTo>
                    <a:pt x="16200" y="9257"/>
                    <a:pt x="16200" y="9257"/>
                    <a:pt x="16200" y="9257"/>
                  </a:cubicBezTo>
                  <a:cubicBezTo>
                    <a:pt x="17550" y="12343"/>
                    <a:pt x="17550" y="12343"/>
                    <a:pt x="17550" y="9257"/>
                  </a:cubicBezTo>
                  <a:cubicBezTo>
                    <a:pt x="18900" y="9257"/>
                    <a:pt x="18900" y="9257"/>
                    <a:pt x="20250" y="6171"/>
                  </a:cubicBezTo>
                  <a:cubicBezTo>
                    <a:pt x="20250" y="6171"/>
                    <a:pt x="21600" y="9257"/>
                    <a:pt x="21600" y="9257"/>
                  </a:cubicBezTo>
                  <a:cubicBezTo>
                    <a:pt x="21600" y="9257"/>
                    <a:pt x="21600" y="9257"/>
                    <a:pt x="21600" y="9257"/>
                  </a:cubicBezTo>
                  <a:cubicBezTo>
                    <a:pt x="20250" y="9257"/>
                    <a:pt x="20250" y="9257"/>
                    <a:pt x="20250" y="9257"/>
                  </a:cubicBezTo>
                  <a:cubicBezTo>
                    <a:pt x="18900" y="9257"/>
                    <a:pt x="18900" y="12343"/>
                    <a:pt x="18900" y="12343"/>
                  </a:cubicBezTo>
                  <a:cubicBezTo>
                    <a:pt x="18900" y="12343"/>
                    <a:pt x="17550" y="12343"/>
                    <a:pt x="17550" y="15429"/>
                  </a:cubicBezTo>
                  <a:cubicBezTo>
                    <a:pt x="17550" y="15429"/>
                    <a:pt x="17550" y="15429"/>
                    <a:pt x="17550" y="15429"/>
                  </a:cubicBezTo>
                  <a:cubicBezTo>
                    <a:pt x="17550" y="12343"/>
                    <a:pt x="17550" y="12343"/>
                    <a:pt x="16200" y="15429"/>
                  </a:cubicBezTo>
                  <a:cubicBezTo>
                    <a:pt x="16200" y="15429"/>
                    <a:pt x="16200" y="15429"/>
                    <a:pt x="14850" y="15429"/>
                  </a:cubicBezTo>
                  <a:cubicBezTo>
                    <a:pt x="14850" y="12343"/>
                    <a:pt x="14850" y="12343"/>
                    <a:pt x="13500" y="12343"/>
                  </a:cubicBezTo>
                  <a:cubicBezTo>
                    <a:pt x="13500" y="12343"/>
                    <a:pt x="13500" y="9257"/>
                    <a:pt x="12150" y="9257"/>
                  </a:cubicBezTo>
                  <a:cubicBezTo>
                    <a:pt x="12150" y="9257"/>
                    <a:pt x="12150" y="9257"/>
                    <a:pt x="12150" y="9257"/>
                  </a:cubicBezTo>
                  <a:cubicBezTo>
                    <a:pt x="10800" y="9257"/>
                    <a:pt x="10800" y="9257"/>
                    <a:pt x="10800" y="9257"/>
                  </a:cubicBezTo>
                  <a:cubicBezTo>
                    <a:pt x="10800" y="9257"/>
                    <a:pt x="10800" y="9257"/>
                    <a:pt x="10800" y="9257"/>
                  </a:cubicBezTo>
                  <a:cubicBezTo>
                    <a:pt x="10800" y="6171"/>
                    <a:pt x="10800" y="6171"/>
                    <a:pt x="9450" y="6171"/>
                  </a:cubicBezTo>
                  <a:cubicBezTo>
                    <a:pt x="9450" y="9257"/>
                    <a:pt x="9450" y="9257"/>
                    <a:pt x="8100" y="9257"/>
                  </a:cubicBezTo>
                  <a:cubicBezTo>
                    <a:pt x="8100" y="9257"/>
                    <a:pt x="8100" y="9257"/>
                    <a:pt x="8100" y="9257"/>
                  </a:cubicBezTo>
                  <a:cubicBezTo>
                    <a:pt x="6750" y="9257"/>
                    <a:pt x="6750" y="9257"/>
                    <a:pt x="6750" y="9257"/>
                  </a:cubicBezTo>
                  <a:cubicBezTo>
                    <a:pt x="5400" y="9257"/>
                    <a:pt x="5400" y="9257"/>
                    <a:pt x="5400" y="9257"/>
                  </a:cubicBezTo>
                  <a:cubicBezTo>
                    <a:pt x="5400" y="9257"/>
                    <a:pt x="6750" y="9257"/>
                    <a:pt x="6750" y="9257"/>
                  </a:cubicBezTo>
                  <a:cubicBezTo>
                    <a:pt x="6750" y="9257"/>
                    <a:pt x="8100" y="12343"/>
                    <a:pt x="8100" y="9257"/>
                  </a:cubicBezTo>
                  <a:cubicBezTo>
                    <a:pt x="9450" y="9257"/>
                    <a:pt x="9450" y="9257"/>
                    <a:pt x="9450" y="12343"/>
                  </a:cubicBezTo>
                  <a:cubicBezTo>
                    <a:pt x="9450" y="12343"/>
                    <a:pt x="10800" y="12343"/>
                    <a:pt x="10800" y="12343"/>
                  </a:cubicBezTo>
                  <a:cubicBezTo>
                    <a:pt x="10800" y="12343"/>
                    <a:pt x="10800" y="15429"/>
                    <a:pt x="10800" y="15429"/>
                  </a:cubicBezTo>
                  <a:cubicBezTo>
                    <a:pt x="9450" y="15429"/>
                    <a:pt x="9450" y="15429"/>
                    <a:pt x="9450" y="15429"/>
                  </a:cubicBezTo>
                  <a:cubicBezTo>
                    <a:pt x="9450" y="15429"/>
                    <a:pt x="8100" y="15429"/>
                    <a:pt x="8100" y="18514"/>
                  </a:cubicBezTo>
                  <a:cubicBezTo>
                    <a:pt x="8100" y="18514"/>
                    <a:pt x="8100" y="18514"/>
                    <a:pt x="6750" y="18514"/>
                  </a:cubicBezTo>
                  <a:cubicBezTo>
                    <a:pt x="6750" y="18514"/>
                    <a:pt x="5400" y="18514"/>
                    <a:pt x="4050" y="18514"/>
                  </a:cubicBezTo>
                  <a:cubicBezTo>
                    <a:pt x="4050" y="18514"/>
                    <a:pt x="4050" y="18514"/>
                    <a:pt x="4050" y="18514"/>
                  </a:cubicBezTo>
                  <a:cubicBezTo>
                    <a:pt x="4050" y="18514"/>
                    <a:pt x="4050" y="18514"/>
                    <a:pt x="4050" y="18514"/>
                  </a:cubicBezTo>
                  <a:cubicBezTo>
                    <a:pt x="4050" y="18514"/>
                    <a:pt x="4050" y="21600"/>
                    <a:pt x="2700" y="18514"/>
                  </a:cubicBezTo>
                  <a:cubicBezTo>
                    <a:pt x="2700" y="18514"/>
                    <a:pt x="1350" y="18514"/>
                    <a:pt x="1350" y="18514"/>
                  </a:cubicBezTo>
                  <a:cubicBezTo>
                    <a:pt x="1350" y="15429"/>
                    <a:pt x="1350" y="18514"/>
                    <a:pt x="0" y="18514"/>
                  </a:cubicBezTo>
                  <a:cubicBezTo>
                    <a:pt x="0" y="18514"/>
                    <a:pt x="0" y="15429"/>
                    <a:pt x="0" y="15429"/>
                  </a:cubicBezTo>
                  <a:cubicBezTo>
                    <a:pt x="0" y="15429"/>
                    <a:pt x="0" y="15429"/>
                    <a:pt x="0" y="15429"/>
                  </a:cubicBezTo>
                  <a:cubicBezTo>
                    <a:pt x="1350" y="15429"/>
                    <a:pt x="1350" y="15429"/>
                    <a:pt x="1350" y="15429"/>
                  </a:cubicBezTo>
                  <a:cubicBezTo>
                    <a:pt x="2700" y="15429"/>
                    <a:pt x="2700" y="15429"/>
                    <a:pt x="2700" y="12343"/>
                  </a:cubicBezTo>
                  <a:cubicBezTo>
                    <a:pt x="2700" y="12343"/>
                    <a:pt x="2700" y="12343"/>
                    <a:pt x="2700" y="9257"/>
                  </a:cubicBezTo>
                  <a:cubicBezTo>
                    <a:pt x="2700" y="9257"/>
                    <a:pt x="2700" y="9257"/>
                    <a:pt x="2700" y="9257"/>
                  </a:cubicBezTo>
                  <a:cubicBezTo>
                    <a:pt x="1350" y="9257"/>
                    <a:pt x="1350" y="9257"/>
                    <a:pt x="1350" y="9257"/>
                  </a:cubicBezTo>
                  <a:close/>
                  <a:moveTo>
                    <a:pt x="6750" y="12343"/>
                  </a:moveTo>
                  <a:cubicBezTo>
                    <a:pt x="6750" y="12343"/>
                    <a:pt x="6750" y="12343"/>
                    <a:pt x="6750" y="12343"/>
                  </a:cubicBezTo>
                  <a:cubicBezTo>
                    <a:pt x="6750" y="15429"/>
                    <a:pt x="6750" y="15429"/>
                    <a:pt x="6750" y="15429"/>
                  </a:cubicBezTo>
                  <a:cubicBezTo>
                    <a:pt x="6750" y="15429"/>
                    <a:pt x="6750" y="15429"/>
                    <a:pt x="6750" y="12343"/>
                  </a:cubicBezTo>
                  <a:cubicBezTo>
                    <a:pt x="6750" y="12343"/>
                    <a:pt x="6750" y="12343"/>
                    <a:pt x="6750" y="12343"/>
                  </a:cubicBezTo>
                  <a:close/>
                  <a:moveTo>
                    <a:pt x="8100" y="12343"/>
                  </a:moveTo>
                  <a:cubicBezTo>
                    <a:pt x="8100" y="12343"/>
                    <a:pt x="8100" y="12343"/>
                    <a:pt x="8100" y="12343"/>
                  </a:cubicBezTo>
                  <a:cubicBezTo>
                    <a:pt x="8100" y="15429"/>
                    <a:pt x="8100" y="15429"/>
                    <a:pt x="9450" y="15429"/>
                  </a:cubicBezTo>
                  <a:cubicBezTo>
                    <a:pt x="9450" y="15429"/>
                    <a:pt x="9450" y="12343"/>
                    <a:pt x="9450" y="12343"/>
                  </a:cubicBezTo>
                  <a:cubicBezTo>
                    <a:pt x="9450" y="12343"/>
                    <a:pt x="9450" y="12343"/>
                    <a:pt x="8100" y="12343"/>
                  </a:cubicBezTo>
                  <a:close/>
                  <a:moveTo>
                    <a:pt x="8100" y="6171"/>
                  </a:moveTo>
                  <a:cubicBezTo>
                    <a:pt x="8100" y="6171"/>
                    <a:pt x="8100" y="6171"/>
                    <a:pt x="9450" y="6171"/>
                  </a:cubicBezTo>
                  <a:cubicBezTo>
                    <a:pt x="9450" y="6171"/>
                    <a:pt x="9450" y="6171"/>
                    <a:pt x="9450" y="6171"/>
                  </a:cubicBezTo>
                  <a:cubicBezTo>
                    <a:pt x="9450" y="6171"/>
                    <a:pt x="9450" y="6171"/>
                    <a:pt x="9450" y="6171"/>
                  </a:cubicBezTo>
                  <a:cubicBezTo>
                    <a:pt x="8100" y="6171"/>
                    <a:pt x="8100" y="6171"/>
                    <a:pt x="8100" y="6171"/>
                  </a:cubicBez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4" name="Shape 344"/>
            <p:cNvSpPr/>
            <p:nvPr/>
          </p:nvSpPr>
          <p:spPr>
            <a:xfrm>
              <a:off x="3298157" y="11754"/>
              <a:ext cx="64792" cy="2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2960"/>
                  </a:moveTo>
                  <a:cubicBezTo>
                    <a:pt x="21600" y="17280"/>
                    <a:pt x="21600" y="17280"/>
                    <a:pt x="21600" y="1728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18514" y="21600"/>
                    <a:pt x="18514" y="17280"/>
                  </a:cubicBezTo>
                  <a:cubicBezTo>
                    <a:pt x="15429" y="17280"/>
                    <a:pt x="15429" y="17280"/>
                    <a:pt x="15429" y="17280"/>
                  </a:cubicBezTo>
                  <a:cubicBezTo>
                    <a:pt x="12343" y="17280"/>
                    <a:pt x="12343" y="17280"/>
                    <a:pt x="9257" y="17280"/>
                  </a:cubicBezTo>
                  <a:cubicBezTo>
                    <a:pt x="9257" y="17280"/>
                    <a:pt x="9257" y="17280"/>
                    <a:pt x="9257" y="17280"/>
                  </a:cubicBezTo>
                  <a:cubicBezTo>
                    <a:pt x="9257" y="17280"/>
                    <a:pt x="9257" y="17280"/>
                    <a:pt x="9257" y="12960"/>
                  </a:cubicBezTo>
                  <a:cubicBezTo>
                    <a:pt x="9257" y="12960"/>
                    <a:pt x="9257" y="12960"/>
                    <a:pt x="9257" y="12960"/>
                  </a:cubicBezTo>
                  <a:cubicBezTo>
                    <a:pt x="6171" y="12960"/>
                    <a:pt x="6171" y="12960"/>
                    <a:pt x="6171" y="12960"/>
                  </a:cubicBezTo>
                  <a:cubicBezTo>
                    <a:pt x="6171" y="12960"/>
                    <a:pt x="6171" y="12960"/>
                    <a:pt x="6171" y="12960"/>
                  </a:cubicBezTo>
                  <a:cubicBezTo>
                    <a:pt x="6171" y="12960"/>
                    <a:pt x="6171" y="12960"/>
                    <a:pt x="6171" y="12960"/>
                  </a:cubicBezTo>
                  <a:cubicBezTo>
                    <a:pt x="3086" y="12960"/>
                    <a:pt x="3086" y="12960"/>
                    <a:pt x="3086" y="8640"/>
                  </a:cubicBezTo>
                  <a:cubicBezTo>
                    <a:pt x="3086" y="8640"/>
                    <a:pt x="3086" y="8640"/>
                    <a:pt x="3086" y="8640"/>
                  </a:cubicBezTo>
                  <a:cubicBezTo>
                    <a:pt x="0" y="8640"/>
                    <a:pt x="0" y="8640"/>
                    <a:pt x="0" y="8640"/>
                  </a:cubicBezTo>
                  <a:cubicBezTo>
                    <a:pt x="0" y="8640"/>
                    <a:pt x="0" y="4320"/>
                    <a:pt x="0" y="4320"/>
                  </a:cubicBezTo>
                  <a:cubicBezTo>
                    <a:pt x="0" y="4320"/>
                    <a:pt x="0" y="4320"/>
                    <a:pt x="0" y="0"/>
                  </a:cubicBezTo>
                  <a:cubicBezTo>
                    <a:pt x="3086" y="0"/>
                    <a:pt x="3086" y="0"/>
                    <a:pt x="6171" y="0"/>
                  </a:cubicBezTo>
                  <a:cubicBezTo>
                    <a:pt x="6171" y="0"/>
                    <a:pt x="6171" y="0"/>
                    <a:pt x="6171" y="0"/>
                  </a:cubicBezTo>
                  <a:cubicBezTo>
                    <a:pt x="9257" y="0"/>
                    <a:pt x="9257" y="4320"/>
                    <a:pt x="9257" y="4320"/>
                  </a:cubicBezTo>
                  <a:cubicBezTo>
                    <a:pt x="9257" y="4320"/>
                    <a:pt x="12343" y="4320"/>
                    <a:pt x="12343" y="4320"/>
                  </a:cubicBezTo>
                  <a:cubicBezTo>
                    <a:pt x="12343" y="4320"/>
                    <a:pt x="15429" y="4320"/>
                    <a:pt x="15429" y="4320"/>
                  </a:cubicBezTo>
                  <a:cubicBezTo>
                    <a:pt x="15429" y="4320"/>
                    <a:pt x="15429" y="4320"/>
                    <a:pt x="15429" y="4320"/>
                  </a:cubicBezTo>
                  <a:cubicBezTo>
                    <a:pt x="15429" y="8640"/>
                    <a:pt x="18514" y="8640"/>
                    <a:pt x="18514" y="8640"/>
                  </a:cubicBezTo>
                  <a:cubicBezTo>
                    <a:pt x="18514" y="8640"/>
                    <a:pt x="18514" y="8640"/>
                    <a:pt x="18514" y="8640"/>
                  </a:cubicBezTo>
                  <a:cubicBezTo>
                    <a:pt x="18514" y="8640"/>
                    <a:pt x="18514" y="8640"/>
                    <a:pt x="18514" y="12960"/>
                  </a:cubicBezTo>
                  <a:cubicBezTo>
                    <a:pt x="18514" y="12960"/>
                    <a:pt x="21600" y="12960"/>
                    <a:pt x="21600" y="12960"/>
                  </a:cubicBezTo>
                  <a:close/>
                  <a:moveTo>
                    <a:pt x="3086" y="4320"/>
                  </a:moveTo>
                  <a:cubicBezTo>
                    <a:pt x="3086" y="4320"/>
                    <a:pt x="3086" y="8640"/>
                    <a:pt x="3086" y="8640"/>
                  </a:cubicBezTo>
                  <a:cubicBezTo>
                    <a:pt x="3086" y="8640"/>
                    <a:pt x="3086" y="8640"/>
                    <a:pt x="3086" y="4320"/>
                  </a:cubicBezTo>
                  <a:cubicBezTo>
                    <a:pt x="3086" y="4320"/>
                    <a:pt x="3086" y="4320"/>
                    <a:pt x="3086" y="4320"/>
                  </a:cubicBezTo>
                  <a:cubicBezTo>
                    <a:pt x="3086" y="4320"/>
                    <a:pt x="3086" y="4320"/>
                    <a:pt x="3086" y="4320"/>
                  </a:cubicBezTo>
                  <a:close/>
                  <a:moveTo>
                    <a:pt x="15429" y="12960"/>
                  </a:moveTo>
                  <a:cubicBezTo>
                    <a:pt x="15429" y="12960"/>
                    <a:pt x="15429" y="12960"/>
                    <a:pt x="15429" y="12960"/>
                  </a:cubicBezTo>
                  <a:cubicBezTo>
                    <a:pt x="15429" y="12960"/>
                    <a:pt x="15429" y="12960"/>
                    <a:pt x="15429" y="12960"/>
                  </a:cubicBezTo>
                  <a:cubicBezTo>
                    <a:pt x="15429" y="12960"/>
                    <a:pt x="15429" y="12960"/>
                    <a:pt x="15429" y="12960"/>
                  </a:cubicBezTo>
                  <a:cubicBezTo>
                    <a:pt x="15429" y="12960"/>
                    <a:pt x="15429" y="12960"/>
                    <a:pt x="15429" y="12960"/>
                  </a:cubicBez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5" name="Shape 345"/>
            <p:cNvSpPr/>
            <p:nvPr/>
          </p:nvSpPr>
          <p:spPr>
            <a:xfrm>
              <a:off x="3391208" y="7888"/>
              <a:ext cx="46182" cy="138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800" fill="norm" stroke="1" extrusionOk="0">
                  <a:moveTo>
                    <a:pt x="12960" y="12600"/>
                  </a:moveTo>
                  <a:cubicBezTo>
                    <a:pt x="12960" y="12600"/>
                    <a:pt x="12960" y="12600"/>
                    <a:pt x="12960" y="12600"/>
                  </a:cubicBezTo>
                  <a:cubicBezTo>
                    <a:pt x="12960" y="12600"/>
                    <a:pt x="12960" y="12600"/>
                    <a:pt x="12960" y="12600"/>
                  </a:cubicBezTo>
                  <a:cubicBezTo>
                    <a:pt x="12960" y="12600"/>
                    <a:pt x="12960" y="12600"/>
                    <a:pt x="12960" y="12600"/>
                  </a:cubicBezTo>
                  <a:cubicBezTo>
                    <a:pt x="12960" y="12600"/>
                    <a:pt x="8640" y="12600"/>
                    <a:pt x="8640" y="12600"/>
                  </a:cubicBezTo>
                  <a:cubicBezTo>
                    <a:pt x="8640" y="12600"/>
                    <a:pt x="8640" y="5400"/>
                    <a:pt x="8640" y="5400"/>
                  </a:cubicBezTo>
                  <a:cubicBezTo>
                    <a:pt x="8640" y="5400"/>
                    <a:pt x="8640" y="5400"/>
                    <a:pt x="8640" y="5400"/>
                  </a:cubicBezTo>
                  <a:cubicBezTo>
                    <a:pt x="4320" y="12600"/>
                    <a:pt x="4320" y="12600"/>
                    <a:pt x="4320" y="12600"/>
                  </a:cubicBezTo>
                  <a:cubicBezTo>
                    <a:pt x="0" y="12600"/>
                    <a:pt x="0" y="12600"/>
                    <a:pt x="0" y="5400"/>
                  </a:cubicBezTo>
                  <a:cubicBezTo>
                    <a:pt x="0" y="5400"/>
                    <a:pt x="4320" y="5400"/>
                    <a:pt x="4320" y="5400"/>
                  </a:cubicBezTo>
                  <a:cubicBezTo>
                    <a:pt x="4320" y="5400"/>
                    <a:pt x="8640" y="5400"/>
                    <a:pt x="8640" y="5400"/>
                  </a:cubicBezTo>
                  <a:cubicBezTo>
                    <a:pt x="8640" y="-1800"/>
                    <a:pt x="12960" y="-1800"/>
                    <a:pt x="12960" y="5400"/>
                  </a:cubicBezTo>
                  <a:cubicBezTo>
                    <a:pt x="12960" y="5400"/>
                    <a:pt x="12960" y="5400"/>
                    <a:pt x="17280" y="5400"/>
                  </a:cubicBezTo>
                  <a:cubicBezTo>
                    <a:pt x="17280" y="5400"/>
                    <a:pt x="17280" y="5400"/>
                    <a:pt x="17280" y="5400"/>
                  </a:cubicBezTo>
                  <a:cubicBezTo>
                    <a:pt x="17280" y="5400"/>
                    <a:pt x="21600" y="5400"/>
                    <a:pt x="21600" y="5400"/>
                  </a:cubicBezTo>
                  <a:cubicBezTo>
                    <a:pt x="21600" y="5400"/>
                    <a:pt x="21600" y="12600"/>
                    <a:pt x="21600" y="12600"/>
                  </a:cubicBezTo>
                  <a:cubicBezTo>
                    <a:pt x="21600" y="12600"/>
                    <a:pt x="21600" y="12600"/>
                    <a:pt x="21600" y="19800"/>
                  </a:cubicBezTo>
                  <a:cubicBezTo>
                    <a:pt x="21600" y="12600"/>
                    <a:pt x="21600" y="12600"/>
                    <a:pt x="21600" y="12600"/>
                  </a:cubicBezTo>
                  <a:cubicBezTo>
                    <a:pt x="21600" y="19800"/>
                    <a:pt x="17280" y="12600"/>
                    <a:pt x="17280" y="19800"/>
                  </a:cubicBezTo>
                  <a:cubicBezTo>
                    <a:pt x="12960" y="19800"/>
                    <a:pt x="12960" y="12600"/>
                    <a:pt x="8640" y="12600"/>
                  </a:cubicBezTo>
                  <a:cubicBezTo>
                    <a:pt x="12960" y="12600"/>
                    <a:pt x="12960" y="12600"/>
                    <a:pt x="12960" y="12600"/>
                  </a:cubicBezTo>
                  <a:close/>
                  <a:moveTo>
                    <a:pt x="17280" y="12600"/>
                  </a:moveTo>
                  <a:cubicBezTo>
                    <a:pt x="17280" y="12600"/>
                    <a:pt x="17280" y="12600"/>
                    <a:pt x="17280" y="12600"/>
                  </a:cubicBezTo>
                  <a:cubicBezTo>
                    <a:pt x="17280" y="12600"/>
                    <a:pt x="17280" y="12600"/>
                    <a:pt x="17280" y="12600"/>
                  </a:cubicBezTo>
                  <a:cubicBezTo>
                    <a:pt x="17280" y="12600"/>
                    <a:pt x="17280" y="12600"/>
                    <a:pt x="17280" y="12600"/>
                  </a:cubicBezTo>
                  <a:cubicBezTo>
                    <a:pt x="17280" y="12600"/>
                    <a:pt x="17280" y="12600"/>
                    <a:pt x="17280" y="12600"/>
                  </a:cubicBez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6" name="Shape 346"/>
            <p:cNvSpPr/>
            <p:nvPr/>
          </p:nvSpPr>
          <p:spPr>
            <a:xfrm>
              <a:off x="3400169" y="25191"/>
              <a:ext cx="18611" cy="1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21600" y="21600"/>
                    <a:pt x="21600" y="21600"/>
                    <a:pt x="21600" y="10800"/>
                  </a:cubicBezTo>
                  <a:cubicBezTo>
                    <a:pt x="21600" y="10800"/>
                    <a:pt x="21600" y="0"/>
                    <a:pt x="21600" y="0"/>
                  </a:cubicBezTo>
                  <a:cubicBezTo>
                    <a:pt x="21600" y="0"/>
                    <a:pt x="21600" y="0"/>
                    <a:pt x="10800" y="0"/>
                  </a:cubicBezTo>
                  <a:cubicBezTo>
                    <a:pt x="10800" y="0"/>
                    <a:pt x="10800" y="0"/>
                    <a:pt x="10800" y="0"/>
                  </a:cubicBezTo>
                  <a:cubicBezTo>
                    <a:pt x="10800" y="0"/>
                    <a:pt x="10800" y="10800"/>
                    <a:pt x="10800" y="10800"/>
                  </a:cubicBezTo>
                  <a:cubicBezTo>
                    <a:pt x="0" y="10800"/>
                    <a:pt x="0" y="10800"/>
                    <a:pt x="0" y="21600"/>
                  </a:cubicBezTo>
                  <a:cubicBezTo>
                    <a:pt x="0" y="21600"/>
                    <a:pt x="10800" y="21600"/>
                    <a:pt x="10800" y="21600"/>
                  </a:cubicBezTo>
                  <a:cubicBezTo>
                    <a:pt x="10800" y="21600"/>
                    <a:pt x="10800" y="21600"/>
                    <a:pt x="21600" y="21600"/>
                  </a:cubicBez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7" name="Shape 347"/>
            <p:cNvSpPr/>
            <p:nvPr/>
          </p:nvSpPr>
          <p:spPr>
            <a:xfrm>
              <a:off x="3251286" y="6631"/>
              <a:ext cx="28261" cy="15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0"/>
                    <a:pt x="14400" y="0"/>
                    <a:pt x="14400" y="7200"/>
                  </a:cubicBezTo>
                  <a:cubicBezTo>
                    <a:pt x="14400" y="7200"/>
                    <a:pt x="7200" y="7200"/>
                    <a:pt x="7200" y="7200"/>
                  </a:cubicBezTo>
                  <a:cubicBezTo>
                    <a:pt x="7200" y="7200"/>
                    <a:pt x="7200" y="7200"/>
                    <a:pt x="7200" y="7200"/>
                  </a:cubicBezTo>
                  <a:cubicBezTo>
                    <a:pt x="7200" y="7200"/>
                    <a:pt x="0" y="7200"/>
                    <a:pt x="0" y="7200"/>
                  </a:cubicBezTo>
                  <a:cubicBezTo>
                    <a:pt x="0" y="7200"/>
                    <a:pt x="0" y="7200"/>
                    <a:pt x="720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7200"/>
                  </a:cubicBezTo>
                  <a:cubicBezTo>
                    <a:pt x="0" y="7200"/>
                    <a:pt x="0" y="14400"/>
                    <a:pt x="7200" y="21600"/>
                  </a:cubicBezTo>
                  <a:cubicBezTo>
                    <a:pt x="7200" y="21600"/>
                    <a:pt x="7200" y="21600"/>
                    <a:pt x="7200" y="21600"/>
                  </a:cubicBezTo>
                  <a:cubicBezTo>
                    <a:pt x="7200" y="21600"/>
                    <a:pt x="7200" y="21600"/>
                    <a:pt x="7200" y="21600"/>
                  </a:cubicBezTo>
                  <a:cubicBezTo>
                    <a:pt x="7200" y="14400"/>
                    <a:pt x="7200" y="14400"/>
                    <a:pt x="7200" y="14400"/>
                  </a:cubicBezTo>
                  <a:cubicBezTo>
                    <a:pt x="7200" y="14400"/>
                    <a:pt x="7200" y="14400"/>
                    <a:pt x="7200" y="14400"/>
                  </a:cubicBezTo>
                  <a:cubicBezTo>
                    <a:pt x="14400" y="14400"/>
                    <a:pt x="14400" y="7200"/>
                    <a:pt x="21600" y="7200"/>
                  </a:cubicBezTo>
                  <a:cubicBezTo>
                    <a:pt x="21600" y="7200"/>
                    <a:pt x="21600" y="0"/>
                    <a:pt x="21600" y="0"/>
                  </a:cubicBez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8" name="Shape 348"/>
            <p:cNvSpPr/>
            <p:nvPr/>
          </p:nvSpPr>
          <p:spPr>
            <a:xfrm>
              <a:off x="1987854" y="4981"/>
              <a:ext cx="18612" cy="1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0800" y="10800"/>
                    <a:pt x="10800" y="10800"/>
                    <a:pt x="10800" y="10800"/>
                  </a:cubicBezTo>
                  <a:cubicBezTo>
                    <a:pt x="21600" y="10800"/>
                    <a:pt x="21600" y="0"/>
                    <a:pt x="21600" y="0"/>
                  </a:cubicBezTo>
                  <a:cubicBezTo>
                    <a:pt x="21600" y="0"/>
                    <a:pt x="21600" y="0"/>
                    <a:pt x="10800" y="0"/>
                  </a:cubicBezTo>
                  <a:cubicBezTo>
                    <a:pt x="10800" y="0"/>
                    <a:pt x="10800" y="0"/>
                    <a:pt x="10800" y="0"/>
                  </a:cubicBezTo>
                  <a:cubicBezTo>
                    <a:pt x="10800" y="10800"/>
                    <a:pt x="10800" y="10800"/>
                    <a:pt x="0" y="10800"/>
                  </a:cubicBezTo>
                  <a:cubicBezTo>
                    <a:pt x="0" y="10800"/>
                    <a:pt x="0" y="21600"/>
                    <a:pt x="0" y="21600"/>
                  </a:cubicBezTo>
                  <a:cubicBezTo>
                    <a:pt x="0" y="21600"/>
                    <a:pt x="10800" y="21600"/>
                    <a:pt x="10800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080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10800"/>
                  </a:cubicBezTo>
                  <a:lnTo>
                    <a:pt x="21600" y="21600"/>
                  </a:ln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9" name="Shape 349"/>
            <p:cNvSpPr/>
            <p:nvPr/>
          </p:nvSpPr>
          <p:spPr>
            <a:xfrm>
              <a:off x="3362948" y="13702"/>
              <a:ext cx="18611" cy="1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5600" fill="norm" stroke="1" extrusionOk="0">
                  <a:moveTo>
                    <a:pt x="0" y="10800"/>
                  </a:moveTo>
                  <a:cubicBezTo>
                    <a:pt x="10800" y="10800"/>
                    <a:pt x="10800" y="10800"/>
                    <a:pt x="10800" y="10800"/>
                  </a:cubicBezTo>
                  <a:cubicBezTo>
                    <a:pt x="10800" y="10800"/>
                    <a:pt x="21600" y="10800"/>
                    <a:pt x="21600" y="10800"/>
                  </a:cubicBezTo>
                  <a:cubicBezTo>
                    <a:pt x="21600" y="21600"/>
                    <a:pt x="21600" y="10800"/>
                    <a:pt x="21600" y="10800"/>
                  </a:cubicBezTo>
                  <a:cubicBezTo>
                    <a:pt x="21600" y="10800"/>
                    <a:pt x="21600" y="10800"/>
                    <a:pt x="21600" y="10800"/>
                  </a:cubicBezTo>
                  <a:cubicBezTo>
                    <a:pt x="21600" y="10800"/>
                    <a:pt x="10800" y="10800"/>
                    <a:pt x="10800" y="10800"/>
                  </a:cubicBezTo>
                  <a:cubicBezTo>
                    <a:pt x="10800" y="10800"/>
                    <a:pt x="10800" y="10800"/>
                    <a:pt x="10800" y="0"/>
                  </a:cubicBezTo>
                  <a:cubicBezTo>
                    <a:pt x="10800" y="0"/>
                    <a:pt x="10800" y="0"/>
                    <a:pt x="10800" y="0"/>
                  </a:cubicBezTo>
                  <a:cubicBezTo>
                    <a:pt x="10800" y="0"/>
                    <a:pt x="10800" y="0"/>
                    <a:pt x="10800" y="0"/>
                  </a:cubicBezTo>
                  <a:cubicBezTo>
                    <a:pt x="10800" y="0"/>
                    <a:pt x="1080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800"/>
                    <a:pt x="0" y="10800"/>
                    <a:pt x="10800" y="10800"/>
                  </a:cubicBezTo>
                  <a:lnTo>
                    <a:pt x="0" y="10800"/>
                  </a:ln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0" name="Shape 350"/>
            <p:cNvSpPr/>
            <p:nvPr/>
          </p:nvSpPr>
          <p:spPr>
            <a:xfrm>
              <a:off x="2945251" y="25191"/>
              <a:ext cx="18611" cy="1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10800"/>
                    <a:pt x="0" y="10800"/>
                    <a:pt x="10800" y="10800"/>
                  </a:cubicBezTo>
                  <a:cubicBezTo>
                    <a:pt x="10800" y="10800"/>
                    <a:pt x="10800" y="10800"/>
                    <a:pt x="10800" y="108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0800" y="21600"/>
                    <a:pt x="108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10800"/>
                    <a:pt x="10800" y="10800"/>
                    <a:pt x="10800" y="10800"/>
                  </a:cubicBezTo>
                  <a:cubicBezTo>
                    <a:pt x="1080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1" name="Shape 351"/>
            <p:cNvSpPr/>
            <p:nvPr/>
          </p:nvSpPr>
          <p:spPr>
            <a:xfrm>
              <a:off x="2145697" y="2419"/>
              <a:ext cx="23028" cy="1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600" h="21600" fill="norm" stroke="1" extrusionOk="0">
                  <a:moveTo>
                    <a:pt x="0" y="2160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7200" y="21600"/>
                    <a:pt x="7200" y="21600"/>
                    <a:pt x="7200" y="21600"/>
                  </a:cubicBezTo>
                  <a:cubicBezTo>
                    <a:pt x="7200" y="21600"/>
                    <a:pt x="7200" y="21600"/>
                    <a:pt x="14400" y="21600"/>
                  </a:cubicBezTo>
                  <a:cubicBezTo>
                    <a:pt x="14400" y="21600"/>
                    <a:pt x="14400" y="21600"/>
                    <a:pt x="14400" y="21600"/>
                  </a:cubicBezTo>
                  <a:cubicBezTo>
                    <a:pt x="14400" y="21600"/>
                    <a:pt x="14400" y="21600"/>
                    <a:pt x="14400" y="21600"/>
                  </a:cubicBezTo>
                  <a:cubicBezTo>
                    <a:pt x="21600" y="0"/>
                    <a:pt x="14400" y="0"/>
                    <a:pt x="14400" y="0"/>
                  </a:cubicBezTo>
                  <a:cubicBezTo>
                    <a:pt x="14400" y="0"/>
                    <a:pt x="7200" y="0"/>
                    <a:pt x="7200" y="0"/>
                  </a:cubicBez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2" name="Shape 352"/>
            <p:cNvSpPr/>
            <p:nvPr/>
          </p:nvSpPr>
          <p:spPr>
            <a:xfrm>
              <a:off x="3279547" y="27753"/>
              <a:ext cx="18611" cy="1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21600" y="21600"/>
                    <a:pt x="21600" y="21600"/>
                    <a:pt x="21600" y="0"/>
                  </a:cubicBezTo>
                  <a:cubicBezTo>
                    <a:pt x="10800" y="0"/>
                    <a:pt x="10800" y="0"/>
                    <a:pt x="10800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1600"/>
                    <a:pt x="10800" y="21600"/>
                    <a:pt x="10800" y="21600"/>
                  </a:cubicBezTo>
                  <a:cubicBezTo>
                    <a:pt x="10800" y="21600"/>
                    <a:pt x="10800" y="21600"/>
                    <a:pt x="21600" y="21600"/>
                  </a:cubicBez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3" name="Shape 353"/>
            <p:cNvSpPr/>
            <p:nvPr/>
          </p:nvSpPr>
          <p:spPr>
            <a:xfrm>
              <a:off x="3425791" y="30315"/>
              <a:ext cx="13548" cy="13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800"/>
                    <a:pt x="0" y="10800"/>
                    <a:pt x="0" y="108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10800"/>
                    <a:pt x="21600" y="1080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4" name="Shape 354"/>
            <p:cNvSpPr/>
            <p:nvPr/>
          </p:nvSpPr>
          <p:spPr>
            <a:xfrm>
              <a:off x="2274021" y="2419"/>
              <a:ext cx="13547" cy="1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21600"/>
                    <a:pt x="0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0"/>
                    <a:pt x="21600" y="0"/>
                    <a:pt x="0" y="0"/>
                  </a:cubicBez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5" name="Shape 355"/>
            <p:cNvSpPr/>
            <p:nvPr/>
          </p:nvSpPr>
          <p:spPr>
            <a:xfrm>
              <a:off x="3212117" y="22629"/>
              <a:ext cx="13548" cy="1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0"/>
                    <a:pt x="21600" y="0"/>
                    <a:pt x="0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0"/>
                    <a:pt x="21600" y="0"/>
                    <a:pt x="21600" y="0"/>
                  </a:cubicBez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6" name="Shape 356"/>
            <p:cNvSpPr/>
            <p:nvPr/>
          </p:nvSpPr>
          <p:spPr>
            <a:xfrm>
              <a:off x="2171664" y="27753"/>
              <a:ext cx="13548" cy="1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0"/>
                    <a:pt x="21600" y="0"/>
                    <a:pt x="0" y="0"/>
                  </a:cubicBezTo>
                  <a:cubicBezTo>
                    <a:pt x="0" y="0"/>
                    <a:pt x="0" y="21600"/>
                    <a:pt x="0" y="21600"/>
                  </a:cubicBezTo>
                  <a:cubicBezTo>
                    <a:pt x="0" y="21600"/>
                    <a:pt x="0" y="21600"/>
                    <a:pt x="0" y="21600"/>
                  </a:cubicBez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7" name="Shape 357"/>
            <p:cNvSpPr/>
            <p:nvPr/>
          </p:nvSpPr>
          <p:spPr>
            <a:xfrm>
              <a:off x="3072885" y="27753"/>
              <a:ext cx="13547" cy="1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0"/>
                    <a:pt x="2160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1600" y="21600"/>
                    <a:pt x="21600" y="21600"/>
                    <a:pt x="21600" y="0"/>
                  </a:cubicBez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8" name="Shape 358"/>
            <p:cNvSpPr/>
            <p:nvPr/>
          </p:nvSpPr>
          <p:spPr>
            <a:xfrm>
              <a:off x="2413253" y="2419"/>
              <a:ext cx="13548" cy="1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0"/>
                    <a:pt x="0" y="0"/>
                    <a:pt x="0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1600"/>
                    <a:pt x="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9" name="Shape 359"/>
            <p:cNvSpPr/>
            <p:nvPr/>
          </p:nvSpPr>
          <p:spPr>
            <a:xfrm>
              <a:off x="3361000" y="27753"/>
              <a:ext cx="13547" cy="1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0"/>
                    <a:pt x="0" y="0"/>
                    <a:pt x="0" y="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0"/>
                    <a:pt x="0" y="0"/>
                    <a:pt x="0" y="21600"/>
                  </a:cubicBezTo>
                  <a:cubicBezTo>
                    <a:pt x="0" y="21600"/>
                    <a:pt x="0" y="21600"/>
                    <a:pt x="0" y="21600"/>
                  </a:cubicBez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0" name="Shape 360"/>
            <p:cNvSpPr/>
            <p:nvPr/>
          </p:nvSpPr>
          <p:spPr>
            <a:xfrm>
              <a:off x="3116922" y="27753"/>
              <a:ext cx="13547" cy="1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9600" h="21600" fill="norm" stroke="1" extrusionOk="0">
                  <a:moveTo>
                    <a:pt x="0" y="2160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21600" y="2160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1600"/>
                    <a:pt x="0" y="21600"/>
                    <a:pt x="0" y="21600"/>
                  </a:cubicBez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1" name="Shape 361"/>
            <p:cNvSpPr/>
            <p:nvPr/>
          </p:nvSpPr>
          <p:spPr>
            <a:xfrm>
              <a:off x="1707096" y="32877"/>
              <a:ext cx="13548" cy="13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2" name="Shape 362"/>
            <p:cNvSpPr/>
            <p:nvPr/>
          </p:nvSpPr>
          <p:spPr>
            <a:xfrm>
              <a:off x="2571096" y="996"/>
              <a:ext cx="13548" cy="13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600" fill="norm" stroke="1" extrusionOk="0">
                  <a:moveTo>
                    <a:pt x="0" y="0"/>
                  </a:moveTo>
                  <a:cubicBezTo>
                    <a:pt x="21600" y="0"/>
                    <a:pt x="21600" y="21600"/>
                    <a:pt x="21600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0"/>
                    <a:pt x="21600" y="0"/>
                    <a:pt x="0" y="0"/>
                  </a:cubicBez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3" name="Shape 363"/>
            <p:cNvSpPr/>
            <p:nvPr/>
          </p:nvSpPr>
          <p:spPr>
            <a:xfrm>
              <a:off x="2534220" y="11754"/>
              <a:ext cx="13548" cy="1356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4" name="Shape 364"/>
            <p:cNvSpPr/>
            <p:nvPr/>
          </p:nvSpPr>
          <p:spPr>
            <a:xfrm>
              <a:off x="2805329" y="32877"/>
              <a:ext cx="1355" cy="13547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5" name="Shape 365"/>
            <p:cNvSpPr/>
            <p:nvPr/>
          </p:nvSpPr>
          <p:spPr>
            <a:xfrm>
              <a:off x="2896432" y="22629"/>
              <a:ext cx="13547" cy="1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21600"/>
                    <a:pt x="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0" y="2160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6" name="Shape 366"/>
            <p:cNvSpPr/>
            <p:nvPr/>
          </p:nvSpPr>
          <p:spPr>
            <a:xfrm>
              <a:off x="2710673" y="16878"/>
              <a:ext cx="13548" cy="1356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7" name="Shape 367"/>
            <p:cNvSpPr/>
            <p:nvPr/>
          </p:nvSpPr>
          <p:spPr>
            <a:xfrm>
              <a:off x="2725148" y="15086"/>
              <a:ext cx="13548" cy="13548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8" name="Shape 368"/>
            <p:cNvSpPr/>
            <p:nvPr/>
          </p:nvSpPr>
          <p:spPr>
            <a:xfrm>
              <a:off x="1099160" y="27753"/>
              <a:ext cx="13548" cy="13548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9" name="Shape 369"/>
            <p:cNvSpPr/>
            <p:nvPr/>
          </p:nvSpPr>
          <p:spPr>
            <a:xfrm>
              <a:off x="2849906" y="6631"/>
              <a:ext cx="13548" cy="1355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0" name="Shape 370"/>
            <p:cNvSpPr/>
            <p:nvPr/>
          </p:nvSpPr>
          <p:spPr>
            <a:xfrm>
              <a:off x="1811401" y="27753"/>
              <a:ext cx="1356" cy="13548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1" name="Shape 371"/>
            <p:cNvSpPr/>
            <p:nvPr/>
          </p:nvSpPr>
          <p:spPr>
            <a:xfrm>
              <a:off x="3361000" y="26841"/>
              <a:ext cx="13547" cy="1355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2" name="Shape 372"/>
            <p:cNvSpPr/>
            <p:nvPr/>
          </p:nvSpPr>
          <p:spPr>
            <a:xfrm>
              <a:off x="3379610" y="37088"/>
              <a:ext cx="13548" cy="1356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3" name="Shape 373"/>
            <p:cNvSpPr/>
            <p:nvPr/>
          </p:nvSpPr>
          <p:spPr>
            <a:xfrm>
              <a:off x="2269540" y="7543"/>
              <a:ext cx="13548" cy="13548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4" name="Shape 374"/>
            <p:cNvSpPr/>
            <p:nvPr/>
          </p:nvSpPr>
          <p:spPr>
            <a:xfrm>
              <a:off x="2046906" y="2419"/>
              <a:ext cx="13548" cy="13548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5" name="Shape 375"/>
            <p:cNvSpPr/>
            <p:nvPr/>
          </p:nvSpPr>
          <p:spPr>
            <a:xfrm>
              <a:off x="1205652" y="12524"/>
              <a:ext cx="13548" cy="1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21600"/>
                    <a:pt x="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0" y="21600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6" name="Shape 376"/>
            <p:cNvSpPr/>
            <p:nvPr/>
          </p:nvSpPr>
          <p:spPr>
            <a:xfrm>
              <a:off x="1068368" y="32877"/>
              <a:ext cx="1356" cy="13547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7" name="Shape 377"/>
            <p:cNvSpPr/>
            <p:nvPr/>
          </p:nvSpPr>
          <p:spPr>
            <a:xfrm>
              <a:off x="3456000" y="12524"/>
              <a:ext cx="1355" cy="13548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8" name="Shape 378"/>
            <p:cNvSpPr/>
            <p:nvPr/>
          </p:nvSpPr>
          <p:spPr>
            <a:xfrm>
              <a:off x="3375130" y="5123"/>
              <a:ext cx="13547" cy="13548"/>
            </a:xfrm>
            <a:prstGeom prst="rect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9" name="Shape 379"/>
            <p:cNvSpPr/>
            <p:nvPr/>
          </p:nvSpPr>
          <p:spPr>
            <a:xfrm>
              <a:off x="3366169" y="5123"/>
              <a:ext cx="13548" cy="13548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0" name="Shape 380"/>
            <p:cNvSpPr/>
            <p:nvPr/>
          </p:nvSpPr>
          <p:spPr>
            <a:xfrm>
              <a:off x="3337909" y="5123"/>
              <a:ext cx="13548" cy="13548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1" name="Shape 381"/>
            <p:cNvSpPr/>
            <p:nvPr/>
          </p:nvSpPr>
          <p:spPr>
            <a:xfrm>
              <a:off x="3175242" y="42212"/>
              <a:ext cx="13547" cy="1356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2" name="Shape 382"/>
            <p:cNvSpPr/>
            <p:nvPr/>
          </p:nvSpPr>
          <p:spPr>
            <a:xfrm>
              <a:off x="2891951" y="30457"/>
              <a:ext cx="13548" cy="13548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3" name="Shape 383"/>
            <p:cNvSpPr/>
            <p:nvPr/>
          </p:nvSpPr>
          <p:spPr>
            <a:xfrm>
              <a:off x="2836121" y="2419"/>
              <a:ext cx="13547" cy="13548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4" name="Shape 384"/>
            <p:cNvSpPr/>
            <p:nvPr/>
          </p:nvSpPr>
          <p:spPr>
            <a:xfrm>
              <a:off x="2457290" y="2419"/>
              <a:ext cx="13548" cy="1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9600" h="21600" fill="norm" stroke="1" extrusionOk="0">
                  <a:moveTo>
                    <a:pt x="0" y="21600"/>
                  </a:moveTo>
                  <a:cubicBezTo>
                    <a:pt x="0" y="21600"/>
                    <a:pt x="21600" y="21600"/>
                    <a:pt x="0" y="216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600"/>
                    <a:pt x="0" y="21600"/>
                    <a:pt x="0" y="21600"/>
                  </a:cubicBez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5" name="Shape 385"/>
            <p:cNvSpPr/>
            <p:nvPr/>
          </p:nvSpPr>
          <p:spPr>
            <a:xfrm>
              <a:off x="2445994" y="0"/>
              <a:ext cx="13547" cy="13547"/>
            </a:xfrm>
            <a:prstGeom prst="rect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6" name="Shape 386"/>
            <p:cNvSpPr/>
            <p:nvPr/>
          </p:nvSpPr>
          <p:spPr>
            <a:xfrm>
              <a:off x="1437936" y="21717"/>
              <a:ext cx="13548" cy="1356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7" name="Shape 387"/>
            <p:cNvSpPr/>
            <p:nvPr/>
          </p:nvSpPr>
          <p:spPr>
            <a:xfrm>
              <a:off x="1414846" y="5123"/>
              <a:ext cx="13547" cy="13548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8" name="Shape 388"/>
            <p:cNvSpPr/>
            <p:nvPr/>
          </p:nvSpPr>
          <p:spPr>
            <a:xfrm>
              <a:off x="2571096" y="6631"/>
              <a:ext cx="13548" cy="1355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9" name="Shape 389"/>
            <p:cNvSpPr/>
            <p:nvPr/>
          </p:nvSpPr>
          <p:spPr>
            <a:xfrm>
              <a:off x="1777402" y="5123"/>
              <a:ext cx="13547" cy="13548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0" name="Shape 390"/>
            <p:cNvSpPr/>
            <p:nvPr/>
          </p:nvSpPr>
          <p:spPr>
            <a:xfrm>
              <a:off x="1133159" y="7543"/>
              <a:ext cx="1356" cy="13547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1" name="Shape 391"/>
            <p:cNvSpPr/>
            <p:nvPr/>
          </p:nvSpPr>
          <p:spPr>
            <a:xfrm>
              <a:off x="2864381" y="35581"/>
              <a:ext cx="13547" cy="13548"/>
            </a:xfrm>
            <a:prstGeom prst="rect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2" name="Shape 392"/>
            <p:cNvSpPr/>
            <p:nvPr/>
          </p:nvSpPr>
          <p:spPr>
            <a:xfrm>
              <a:off x="2882991" y="35581"/>
              <a:ext cx="13547" cy="13548"/>
            </a:xfrm>
            <a:prstGeom prst="rect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3" name="Shape 393"/>
            <p:cNvSpPr/>
            <p:nvPr/>
          </p:nvSpPr>
          <p:spPr>
            <a:xfrm>
              <a:off x="3047263" y="32877"/>
              <a:ext cx="1355" cy="13547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4" name="Shape 394"/>
            <p:cNvSpPr/>
            <p:nvPr/>
          </p:nvSpPr>
          <p:spPr>
            <a:xfrm>
              <a:off x="3142846" y="15086"/>
              <a:ext cx="13547" cy="13548"/>
            </a:xfrm>
            <a:prstGeom prst="rect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5" name="Shape 395"/>
            <p:cNvSpPr/>
            <p:nvPr/>
          </p:nvSpPr>
          <p:spPr>
            <a:xfrm>
              <a:off x="3316767" y="22629"/>
              <a:ext cx="1356" cy="13548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6" name="Shape 396"/>
            <p:cNvSpPr/>
            <p:nvPr/>
          </p:nvSpPr>
          <p:spPr>
            <a:xfrm>
              <a:off x="3361000" y="21717"/>
              <a:ext cx="13547" cy="1356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7" name="Shape 397"/>
            <p:cNvSpPr/>
            <p:nvPr/>
          </p:nvSpPr>
          <p:spPr>
            <a:xfrm>
              <a:off x="3366169" y="35581"/>
              <a:ext cx="13548" cy="13548"/>
            </a:xfrm>
            <a:prstGeom prst="rect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8" name="Shape 398"/>
            <p:cNvSpPr/>
            <p:nvPr/>
          </p:nvSpPr>
          <p:spPr>
            <a:xfrm>
              <a:off x="3437389" y="12524"/>
              <a:ext cx="1356" cy="13548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9" name="Shape 399"/>
            <p:cNvSpPr/>
            <p:nvPr/>
          </p:nvSpPr>
          <p:spPr>
            <a:xfrm>
              <a:off x="1642305" y="32877"/>
              <a:ext cx="13548" cy="13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0"/>
                    <a:pt x="0" y="0"/>
                    <a:pt x="0" y="21600"/>
                  </a:cubicBezTo>
                  <a:cubicBezTo>
                    <a:pt x="0" y="21600"/>
                    <a:pt x="0" y="21600"/>
                    <a:pt x="0" y="0"/>
                  </a:cubicBezTo>
                  <a:cubicBezTo>
                    <a:pt x="0" y="0"/>
                    <a:pt x="21600" y="0"/>
                    <a:pt x="21600" y="0"/>
                  </a:cubicBezTo>
                  <a:cubicBezTo>
                    <a:pt x="21600" y="0"/>
                    <a:pt x="21600" y="0"/>
                    <a:pt x="21600" y="0"/>
                  </a:cubicBez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0" name="Shape 400"/>
            <p:cNvSpPr/>
            <p:nvPr/>
          </p:nvSpPr>
          <p:spPr>
            <a:xfrm>
              <a:off x="445957" y="17506"/>
              <a:ext cx="1356" cy="13547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1" name="Shape 401"/>
            <p:cNvSpPr/>
            <p:nvPr/>
          </p:nvSpPr>
          <p:spPr>
            <a:xfrm>
              <a:off x="2257359" y="12524"/>
              <a:ext cx="1356" cy="13548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2" name="Shape 402"/>
            <p:cNvSpPr/>
            <p:nvPr/>
          </p:nvSpPr>
          <p:spPr>
            <a:xfrm>
              <a:off x="2396592" y="2419"/>
              <a:ext cx="1355" cy="13548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404" name="Shape 404"/>
          <p:cNvSpPr/>
          <p:nvPr/>
        </p:nvSpPr>
        <p:spPr>
          <a:xfrm>
            <a:off x="7125473" y="5611787"/>
            <a:ext cx="3736377" cy="805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4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Details</a:t>
            </a:r>
          </a:p>
        </p:txBody>
      </p:sp>
      <p:sp>
        <p:nvSpPr>
          <p:cNvPr id="405" name="Shape 405"/>
          <p:cNvSpPr/>
          <p:nvPr/>
        </p:nvSpPr>
        <p:spPr>
          <a:xfrm>
            <a:off x="7107797" y="4280188"/>
            <a:ext cx="3771729" cy="805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4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Structure</a:t>
            </a:r>
          </a:p>
        </p:txBody>
      </p:sp>
      <p:grpSp>
        <p:nvGrpSpPr>
          <p:cNvPr id="469" name="Group 469"/>
          <p:cNvGrpSpPr/>
          <p:nvPr/>
        </p:nvGrpSpPr>
        <p:grpSpPr>
          <a:xfrm>
            <a:off x="7264983" y="6592873"/>
            <a:ext cx="3457356" cy="49129"/>
            <a:chOff x="0" y="0"/>
            <a:chExt cx="3457354" cy="49128"/>
          </a:xfrm>
        </p:grpSpPr>
        <p:sp>
          <p:nvSpPr>
            <p:cNvPr id="406" name="Shape 406"/>
            <p:cNvSpPr/>
            <p:nvPr/>
          </p:nvSpPr>
          <p:spPr>
            <a:xfrm>
              <a:off x="0" y="6631"/>
              <a:ext cx="2025076" cy="40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088" y="5400"/>
                  </a:moveTo>
                  <a:cubicBezTo>
                    <a:pt x="12088" y="5400"/>
                    <a:pt x="12088" y="5400"/>
                    <a:pt x="12088" y="5400"/>
                  </a:cubicBezTo>
                  <a:cubicBezTo>
                    <a:pt x="12088" y="5400"/>
                    <a:pt x="12088" y="8100"/>
                    <a:pt x="12088" y="8100"/>
                  </a:cubicBezTo>
                  <a:cubicBezTo>
                    <a:pt x="12088" y="8100"/>
                    <a:pt x="11989" y="5400"/>
                    <a:pt x="11989" y="5400"/>
                  </a:cubicBezTo>
                  <a:cubicBezTo>
                    <a:pt x="11989" y="5400"/>
                    <a:pt x="11989" y="5400"/>
                    <a:pt x="11890" y="8100"/>
                  </a:cubicBezTo>
                  <a:cubicBezTo>
                    <a:pt x="11890" y="8100"/>
                    <a:pt x="11890" y="8100"/>
                    <a:pt x="11890" y="8100"/>
                  </a:cubicBezTo>
                  <a:cubicBezTo>
                    <a:pt x="11989" y="8100"/>
                    <a:pt x="11989" y="8100"/>
                    <a:pt x="12088" y="8100"/>
                  </a:cubicBezTo>
                  <a:cubicBezTo>
                    <a:pt x="12088" y="10800"/>
                    <a:pt x="12088" y="8100"/>
                    <a:pt x="12088" y="8100"/>
                  </a:cubicBezTo>
                  <a:cubicBezTo>
                    <a:pt x="12088" y="8100"/>
                    <a:pt x="12088" y="8100"/>
                    <a:pt x="12088" y="8100"/>
                  </a:cubicBezTo>
                  <a:cubicBezTo>
                    <a:pt x="12187" y="5400"/>
                    <a:pt x="12187" y="5400"/>
                    <a:pt x="12187" y="5400"/>
                  </a:cubicBezTo>
                  <a:cubicBezTo>
                    <a:pt x="12187" y="5400"/>
                    <a:pt x="12187" y="5400"/>
                    <a:pt x="12187" y="5400"/>
                  </a:cubicBezTo>
                  <a:cubicBezTo>
                    <a:pt x="12187" y="5400"/>
                    <a:pt x="12187" y="5400"/>
                    <a:pt x="12286" y="5400"/>
                  </a:cubicBezTo>
                  <a:cubicBezTo>
                    <a:pt x="12286" y="5400"/>
                    <a:pt x="12286" y="5400"/>
                    <a:pt x="12286" y="5400"/>
                  </a:cubicBezTo>
                  <a:cubicBezTo>
                    <a:pt x="12286" y="5400"/>
                    <a:pt x="12286" y="8100"/>
                    <a:pt x="12286" y="5400"/>
                  </a:cubicBezTo>
                  <a:cubicBezTo>
                    <a:pt x="12385" y="5400"/>
                    <a:pt x="12385" y="5400"/>
                    <a:pt x="12484" y="5400"/>
                  </a:cubicBezTo>
                  <a:cubicBezTo>
                    <a:pt x="12484" y="5400"/>
                    <a:pt x="12484" y="5400"/>
                    <a:pt x="12484" y="5400"/>
                  </a:cubicBezTo>
                  <a:cubicBezTo>
                    <a:pt x="12484" y="5400"/>
                    <a:pt x="12484" y="8100"/>
                    <a:pt x="12484" y="8100"/>
                  </a:cubicBezTo>
                  <a:cubicBezTo>
                    <a:pt x="12484" y="8100"/>
                    <a:pt x="12484" y="8100"/>
                    <a:pt x="12484" y="8100"/>
                  </a:cubicBezTo>
                  <a:cubicBezTo>
                    <a:pt x="12484" y="8100"/>
                    <a:pt x="12484" y="8100"/>
                    <a:pt x="12583" y="8100"/>
                  </a:cubicBezTo>
                  <a:cubicBezTo>
                    <a:pt x="12583" y="8100"/>
                    <a:pt x="12583" y="5400"/>
                    <a:pt x="12583" y="5400"/>
                  </a:cubicBezTo>
                  <a:cubicBezTo>
                    <a:pt x="12683" y="2700"/>
                    <a:pt x="12683" y="2700"/>
                    <a:pt x="12782" y="2700"/>
                  </a:cubicBezTo>
                  <a:cubicBezTo>
                    <a:pt x="12782" y="2700"/>
                    <a:pt x="12782" y="2700"/>
                    <a:pt x="12782" y="2700"/>
                  </a:cubicBezTo>
                  <a:cubicBezTo>
                    <a:pt x="12881" y="2700"/>
                    <a:pt x="12881" y="2700"/>
                    <a:pt x="12881" y="2700"/>
                  </a:cubicBezTo>
                  <a:cubicBezTo>
                    <a:pt x="12881" y="5400"/>
                    <a:pt x="12881" y="5400"/>
                    <a:pt x="12881" y="8100"/>
                  </a:cubicBezTo>
                  <a:cubicBezTo>
                    <a:pt x="12881" y="5400"/>
                    <a:pt x="12881" y="5400"/>
                    <a:pt x="12881" y="5400"/>
                  </a:cubicBezTo>
                  <a:cubicBezTo>
                    <a:pt x="12881" y="5400"/>
                    <a:pt x="12881" y="5400"/>
                    <a:pt x="12881" y="5400"/>
                  </a:cubicBezTo>
                  <a:cubicBezTo>
                    <a:pt x="12881" y="5400"/>
                    <a:pt x="12782" y="5400"/>
                    <a:pt x="12782" y="5400"/>
                  </a:cubicBezTo>
                  <a:cubicBezTo>
                    <a:pt x="12782" y="5400"/>
                    <a:pt x="12782" y="5400"/>
                    <a:pt x="12782" y="5400"/>
                  </a:cubicBezTo>
                  <a:cubicBezTo>
                    <a:pt x="12782" y="5400"/>
                    <a:pt x="12782" y="8100"/>
                    <a:pt x="12782" y="8100"/>
                  </a:cubicBezTo>
                  <a:cubicBezTo>
                    <a:pt x="12782" y="8100"/>
                    <a:pt x="12782" y="8100"/>
                    <a:pt x="12782" y="8100"/>
                  </a:cubicBezTo>
                  <a:cubicBezTo>
                    <a:pt x="12881" y="8100"/>
                    <a:pt x="12881" y="5400"/>
                    <a:pt x="12881" y="5400"/>
                  </a:cubicBezTo>
                  <a:cubicBezTo>
                    <a:pt x="12881" y="5400"/>
                    <a:pt x="12782" y="8100"/>
                    <a:pt x="12881" y="8100"/>
                  </a:cubicBezTo>
                  <a:cubicBezTo>
                    <a:pt x="12881" y="8100"/>
                    <a:pt x="12980" y="10800"/>
                    <a:pt x="12980" y="8100"/>
                  </a:cubicBezTo>
                  <a:cubicBezTo>
                    <a:pt x="12980" y="8100"/>
                    <a:pt x="13079" y="8100"/>
                    <a:pt x="13079" y="5400"/>
                  </a:cubicBezTo>
                  <a:cubicBezTo>
                    <a:pt x="13079" y="5400"/>
                    <a:pt x="13079" y="5400"/>
                    <a:pt x="13079" y="2700"/>
                  </a:cubicBezTo>
                  <a:cubicBezTo>
                    <a:pt x="13079" y="2700"/>
                    <a:pt x="13079" y="2700"/>
                    <a:pt x="13079" y="2700"/>
                  </a:cubicBezTo>
                  <a:cubicBezTo>
                    <a:pt x="13079" y="2700"/>
                    <a:pt x="13079" y="2700"/>
                    <a:pt x="13079" y="2700"/>
                  </a:cubicBezTo>
                  <a:cubicBezTo>
                    <a:pt x="13079" y="5400"/>
                    <a:pt x="13079" y="5400"/>
                    <a:pt x="13079" y="8100"/>
                  </a:cubicBezTo>
                  <a:cubicBezTo>
                    <a:pt x="13079" y="8100"/>
                    <a:pt x="13079" y="8100"/>
                    <a:pt x="13079" y="8100"/>
                  </a:cubicBezTo>
                  <a:cubicBezTo>
                    <a:pt x="13079" y="8100"/>
                    <a:pt x="13079" y="10800"/>
                    <a:pt x="13079" y="10800"/>
                  </a:cubicBezTo>
                  <a:cubicBezTo>
                    <a:pt x="13079" y="10800"/>
                    <a:pt x="13178" y="10800"/>
                    <a:pt x="13178" y="10800"/>
                  </a:cubicBezTo>
                  <a:cubicBezTo>
                    <a:pt x="13178" y="10800"/>
                    <a:pt x="13277" y="10800"/>
                    <a:pt x="13277" y="13500"/>
                  </a:cubicBezTo>
                  <a:cubicBezTo>
                    <a:pt x="13277" y="13500"/>
                    <a:pt x="13277" y="13500"/>
                    <a:pt x="13277" y="13500"/>
                  </a:cubicBezTo>
                  <a:cubicBezTo>
                    <a:pt x="13277" y="10800"/>
                    <a:pt x="13277" y="13500"/>
                    <a:pt x="13277" y="13500"/>
                  </a:cubicBezTo>
                  <a:cubicBezTo>
                    <a:pt x="13277" y="10800"/>
                    <a:pt x="13277" y="10800"/>
                    <a:pt x="13277" y="10800"/>
                  </a:cubicBezTo>
                  <a:cubicBezTo>
                    <a:pt x="13277" y="8100"/>
                    <a:pt x="13178" y="8100"/>
                    <a:pt x="13178" y="8100"/>
                  </a:cubicBezTo>
                  <a:cubicBezTo>
                    <a:pt x="13178" y="8100"/>
                    <a:pt x="13178" y="8100"/>
                    <a:pt x="13079" y="8100"/>
                  </a:cubicBezTo>
                  <a:cubicBezTo>
                    <a:pt x="13178" y="8100"/>
                    <a:pt x="13178" y="8100"/>
                    <a:pt x="13178" y="8100"/>
                  </a:cubicBezTo>
                  <a:cubicBezTo>
                    <a:pt x="13178" y="8100"/>
                    <a:pt x="13178" y="5400"/>
                    <a:pt x="13277" y="5400"/>
                  </a:cubicBezTo>
                  <a:cubicBezTo>
                    <a:pt x="13277" y="5400"/>
                    <a:pt x="13178" y="2700"/>
                    <a:pt x="13178" y="2700"/>
                  </a:cubicBezTo>
                  <a:cubicBezTo>
                    <a:pt x="13277" y="2700"/>
                    <a:pt x="13277" y="2700"/>
                    <a:pt x="13277" y="2700"/>
                  </a:cubicBezTo>
                  <a:cubicBezTo>
                    <a:pt x="13277" y="2700"/>
                    <a:pt x="13376" y="2700"/>
                    <a:pt x="13376" y="2700"/>
                  </a:cubicBezTo>
                  <a:cubicBezTo>
                    <a:pt x="13376" y="2700"/>
                    <a:pt x="13475" y="2700"/>
                    <a:pt x="13475" y="2700"/>
                  </a:cubicBezTo>
                  <a:cubicBezTo>
                    <a:pt x="13574" y="2700"/>
                    <a:pt x="13673" y="2700"/>
                    <a:pt x="13772" y="5400"/>
                  </a:cubicBezTo>
                  <a:cubicBezTo>
                    <a:pt x="13772" y="2700"/>
                    <a:pt x="13872" y="2700"/>
                    <a:pt x="13872" y="2700"/>
                  </a:cubicBezTo>
                  <a:cubicBezTo>
                    <a:pt x="13872" y="2700"/>
                    <a:pt x="13872" y="2700"/>
                    <a:pt x="13872" y="2700"/>
                  </a:cubicBezTo>
                  <a:cubicBezTo>
                    <a:pt x="13971" y="2700"/>
                    <a:pt x="14070" y="2700"/>
                    <a:pt x="14169" y="2700"/>
                  </a:cubicBezTo>
                  <a:cubicBezTo>
                    <a:pt x="14169" y="2700"/>
                    <a:pt x="14169" y="2700"/>
                    <a:pt x="14169" y="5400"/>
                  </a:cubicBezTo>
                  <a:cubicBezTo>
                    <a:pt x="14169" y="5400"/>
                    <a:pt x="14169" y="5400"/>
                    <a:pt x="14169" y="5400"/>
                  </a:cubicBezTo>
                  <a:cubicBezTo>
                    <a:pt x="14070" y="5400"/>
                    <a:pt x="14070" y="5400"/>
                    <a:pt x="14070" y="5400"/>
                  </a:cubicBezTo>
                  <a:cubicBezTo>
                    <a:pt x="14070" y="2700"/>
                    <a:pt x="13971" y="2700"/>
                    <a:pt x="13971" y="2700"/>
                  </a:cubicBezTo>
                  <a:cubicBezTo>
                    <a:pt x="13971" y="2700"/>
                    <a:pt x="13971" y="2700"/>
                    <a:pt x="13971" y="2700"/>
                  </a:cubicBezTo>
                  <a:cubicBezTo>
                    <a:pt x="13971" y="5400"/>
                    <a:pt x="13971" y="5400"/>
                    <a:pt x="13971" y="5400"/>
                  </a:cubicBezTo>
                  <a:cubicBezTo>
                    <a:pt x="13971" y="5400"/>
                    <a:pt x="13971" y="5400"/>
                    <a:pt x="13971" y="5400"/>
                  </a:cubicBezTo>
                  <a:cubicBezTo>
                    <a:pt x="13971" y="5400"/>
                    <a:pt x="13971" y="5400"/>
                    <a:pt x="13971" y="5400"/>
                  </a:cubicBezTo>
                  <a:cubicBezTo>
                    <a:pt x="13971" y="5400"/>
                    <a:pt x="13971" y="8100"/>
                    <a:pt x="13971" y="8100"/>
                  </a:cubicBezTo>
                  <a:cubicBezTo>
                    <a:pt x="13971" y="5400"/>
                    <a:pt x="13971" y="5400"/>
                    <a:pt x="13971" y="5400"/>
                  </a:cubicBezTo>
                  <a:cubicBezTo>
                    <a:pt x="13872" y="5400"/>
                    <a:pt x="13872" y="5400"/>
                    <a:pt x="13872" y="5400"/>
                  </a:cubicBezTo>
                  <a:cubicBezTo>
                    <a:pt x="13872" y="5400"/>
                    <a:pt x="13872" y="5400"/>
                    <a:pt x="13872" y="5400"/>
                  </a:cubicBezTo>
                  <a:cubicBezTo>
                    <a:pt x="13872" y="5400"/>
                    <a:pt x="13872" y="8100"/>
                    <a:pt x="13872" y="8100"/>
                  </a:cubicBezTo>
                  <a:cubicBezTo>
                    <a:pt x="13772" y="8100"/>
                    <a:pt x="13772" y="10800"/>
                    <a:pt x="13772" y="13500"/>
                  </a:cubicBezTo>
                  <a:cubicBezTo>
                    <a:pt x="13772" y="13500"/>
                    <a:pt x="13772" y="13500"/>
                    <a:pt x="13772" y="16200"/>
                  </a:cubicBezTo>
                  <a:cubicBezTo>
                    <a:pt x="13772" y="16200"/>
                    <a:pt x="13872" y="16200"/>
                    <a:pt x="13872" y="16200"/>
                  </a:cubicBezTo>
                  <a:cubicBezTo>
                    <a:pt x="13872" y="16200"/>
                    <a:pt x="13872" y="16200"/>
                    <a:pt x="13872" y="16200"/>
                  </a:cubicBezTo>
                  <a:cubicBezTo>
                    <a:pt x="13872" y="16200"/>
                    <a:pt x="13872" y="16200"/>
                    <a:pt x="13872" y="16200"/>
                  </a:cubicBezTo>
                  <a:cubicBezTo>
                    <a:pt x="13872" y="16200"/>
                    <a:pt x="13872" y="16200"/>
                    <a:pt x="13872" y="16200"/>
                  </a:cubicBezTo>
                  <a:cubicBezTo>
                    <a:pt x="13872" y="13500"/>
                    <a:pt x="13872" y="13500"/>
                    <a:pt x="13872" y="10800"/>
                  </a:cubicBezTo>
                  <a:cubicBezTo>
                    <a:pt x="13872" y="10800"/>
                    <a:pt x="13971" y="10800"/>
                    <a:pt x="13971" y="10800"/>
                  </a:cubicBezTo>
                  <a:cubicBezTo>
                    <a:pt x="13971" y="10800"/>
                    <a:pt x="13971" y="10800"/>
                    <a:pt x="13971" y="10800"/>
                  </a:cubicBezTo>
                  <a:cubicBezTo>
                    <a:pt x="14070" y="10800"/>
                    <a:pt x="14070" y="10800"/>
                    <a:pt x="14169" y="10800"/>
                  </a:cubicBezTo>
                  <a:cubicBezTo>
                    <a:pt x="14169" y="10800"/>
                    <a:pt x="14169" y="10800"/>
                    <a:pt x="14169" y="10800"/>
                  </a:cubicBezTo>
                  <a:cubicBezTo>
                    <a:pt x="14169" y="10800"/>
                    <a:pt x="14169" y="10800"/>
                    <a:pt x="14169" y="10800"/>
                  </a:cubicBezTo>
                  <a:cubicBezTo>
                    <a:pt x="14169" y="10800"/>
                    <a:pt x="14169" y="10800"/>
                    <a:pt x="14169" y="8100"/>
                  </a:cubicBezTo>
                  <a:cubicBezTo>
                    <a:pt x="14169" y="8100"/>
                    <a:pt x="14169" y="8100"/>
                    <a:pt x="14169" y="8100"/>
                  </a:cubicBezTo>
                  <a:cubicBezTo>
                    <a:pt x="14268" y="8100"/>
                    <a:pt x="14268" y="8100"/>
                    <a:pt x="14268" y="8100"/>
                  </a:cubicBezTo>
                  <a:cubicBezTo>
                    <a:pt x="14268" y="5400"/>
                    <a:pt x="14268" y="5400"/>
                    <a:pt x="14367" y="5400"/>
                  </a:cubicBezTo>
                  <a:cubicBezTo>
                    <a:pt x="14367" y="5400"/>
                    <a:pt x="14367" y="5400"/>
                    <a:pt x="14367" y="2700"/>
                  </a:cubicBezTo>
                  <a:cubicBezTo>
                    <a:pt x="14367" y="2700"/>
                    <a:pt x="14367" y="2700"/>
                    <a:pt x="14466" y="2700"/>
                  </a:cubicBezTo>
                  <a:cubicBezTo>
                    <a:pt x="14466" y="2700"/>
                    <a:pt x="14565" y="2700"/>
                    <a:pt x="14565" y="2700"/>
                  </a:cubicBezTo>
                  <a:cubicBezTo>
                    <a:pt x="14664" y="2700"/>
                    <a:pt x="14664" y="2700"/>
                    <a:pt x="14763" y="2700"/>
                  </a:cubicBezTo>
                  <a:cubicBezTo>
                    <a:pt x="14763" y="2700"/>
                    <a:pt x="14862" y="2700"/>
                    <a:pt x="14862" y="2700"/>
                  </a:cubicBezTo>
                  <a:cubicBezTo>
                    <a:pt x="14862" y="2700"/>
                    <a:pt x="14862" y="2700"/>
                    <a:pt x="14862" y="2700"/>
                  </a:cubicBezTo>
                  <a:cubicBezTo>
                    <a:pt x="14862" y="2700"/>
                    <a:pt x="14862" y="2700"/>
                    <a:pt x="14862" y="2700"/>
                  </a:cubicBezTo>
                  <a:cubicBezTo>
                    <a:pt x="14862" y="5400"/>
                    <a:pt x="14862" y="5400"/>
                    <a:pt x="14862" y="5400"/>
                  </a:cubicBezTo>
                  <a:cubicBezTo>
                    <a:pt x="14862" y="5400"/>
                    <a:pt x="14961" y="5400"/>
                    <a:pt x="14961" y="5400"/>
                  </a:cubicBezTo>
                  <a:cubicBezTo>
                    <a:pt x="14961" y="5400"/>
                    <a:pt x="15061" y="5400"/>
                    <a:pt x="15061" y="5400"/>
                  </a:cubicBezTo>
                  <a:cubicBezTo>
                    <a:pt x="15061" y="2700"/>
                    <a:pt x="14961" y="2700"/>
                    <a:pt x="15061" y="2700"/>
                  </a:cubicBezTo>
                  <a:cubicBezTo>
                    <a:pt x="15061" y="2700"/>
                    <a:pt x="15061" y="2700"/>
                    <a:pt x="15061" y="2700"/>
                  </a:cubicBezTo>
                  <a:cubicBezTo>
                    <a:pt x="15061" y="5400"/>
                    <a:pt x="15061" y="5400"/>
                    <a:pt x="15160" y="5400"/>
                  </a:cubicBezTo>
                  <a:cubicBezTo>
                    <a:pt x="15160" y="5400"/>
                    <a:pt x="15160" y="2700"/>
                    <a:pt x="15160" y="2700"/>
                  </a:cubicBezTo>
                  <a:cubicBezTo>
                    <a:pt x="15160" y="2700"/>
                    <a:pt x="15160" y="2700"/>
                    <a:pt x="15160" y="2700"/>
                  </a:cubicBezTo>
                  <a:cubicBezTo>
                    <a:pt x="15160" y="2700"/>
                    <a:pt x="15160" y="2700"/>
                    <a:pt x="15160" y="2700"/>
                  </a:cubicBezTo>
                  <a:cubicBezTo>
                    <a:pt x="15160" y="2700"/>
                    <a:pt x="15259" y="2700"/>
                    <a:pt x="15259" y="2700"/>
                  </a:cubicBezTo>
                  <a:cubicBezTo>
                    <a:pt x="15259" y="2700"/>
                    <a:pt x="15259" y="5400"/>
                    <a:pt x="15259" y="5400"/>
                  </a:cubicBezTo>
                  <a:cubicBezTo>
                    <a:pt x="15259" y="5400"/>
                    <a:pt x="15259" y="5400"/>
                    <a:pt x="15358" y="5400"/>
                  </a:cubicBezTo>
                  <a:cubicBezTo>
                    <a:pt x="15358" y="8100"/>
                    <a:pt x="15358" y="8100"/>
                    <a:pt x="15457" y="8100"/>
                  </a:cubicBezTo>
                  <a:cubicBezTo>
                    <a:pt x="15358" y="8100"/>
                    <a:pt x="15358" y="8100"/>
                    <a:pt x="15358" y="8100"/>
                  </a:cubicBezTo>
                  <a:cubicBezTo>
                    <a:pt x="15358" y="8100"/>
                    <a:pt x="15358" y="10800"/>
                    <a:pt x="15358" y="10800"/>
                  </a:cubicBezTo>
                  <a:cubicBezTo>
                    <a:pt x="15358" y="10800"/>
                    <a:pt x="15358" y="10800"/>
                    <a:pt x="15358" y="10800"/>
                  </a:cubicBezTo>
                  <a:cubicBezTo>
                    <a:pt x="15358" y="10800"/>
                    <a:pt x="15358" y="10800"/>
                    <a:pt x="15358" y="13500"/>
                  </a:cubicBezTo>
                  <a:cubicBezTo>
                    <a:pt x="15358" y="13500"/>
                    <a:pt x="15358" y="13500"/>
                    <a:pt x="15358" y="13500"/>
                  </a:cubicBezTo>
                  <a:cubicBezTo>
                    <a:pt x="15358" y="10800"/>
                    <a:pt x="15358" y="10800"/>
                    <a:pt x="15358" y="10800"/>
                  </a:cubicBezTo>
                  <a:cubicBezTo>
                    <a:pt x="15358" y="10800"/>
                    <a:pt x="15358" y="10800"/>
                    <a:pt x="15358" y="10800"/>
                  </a:cubicBezTo>
                  <a:cubicBezTo>
                    <a:pt x="15457" y="10800"/>
                    <a:pt x="15457" y="10800"/>
                    <a:pt x="15457" y="10800"/>
                  </a:cubicBezTo>
                  <a:cubicBezTo>
                    <a:pt x="15457" y="10800"/>
                    <a:pt x="15556" y="10800"/>
                    <a:pt x="15556" y="10800"/>
                  </a:cubicBezTo>
                  <a:cubicBezTo>
                    <a:pt x="15556" y="10800"/>
                    <a:pt x="15556" y="10800"/>
                    <a:pt x="15655" y="10800"/>
                  </a:cubicBezTo>
                  <a:cubicBezTo>
                    <a:pt x="15655" y="10800"/>
                    <a:pt x="15655" y="8100"/>
                    <a:pt x="15655" y="8100"/>
                  </a:cubicBezTo>
                  <a:cubicBezTo>
                    <a:pt x="15655" y="8100"/>
                    <a:pt x="15655" y="8100"/>
                    <a:pt x="15655" y="8100"/>
                  </a:cubicBezTo>
                  <a:cubicBezTo>
                    <a:pt x="15655" y="8100"/>
                    <a:pt x="15556" y="8100"/>
                    <a:pt x="15556" y="8100"/>
                  </a:cubicBezTo>
                  <a:cubicBezTo>
                    <a:pt x="15556" y="5400"/>
                    <a:pt x="15556" y="5400"/>
                    <a:pt x="15457" y="5400"/>
                  </a:cubicBezTo>
                  <a:cubicBezTo>
                    <a:pt x="15457" y="5400"/>
                    <a:pt x="15457" y="5400"/>
                    <a:pt x="15457" y="8100"/>
                  </a:cubicBezTo>
                  <a:cubicBezTo>
                    <a:pt x="15457" y="8100"/>
                    <a:pt x="15457" y="8100"/>
                    <a:pt x="15457" y="8100"/>
                  </a:cubicBezTo>
                  <a:cubicBezTo>
                    <a:pt x="15457" y="5400"/>
                    <a:pt x="15457" y="5400"/>
                    <a:pt x="15358" y="5400"/>
                  </a:cubicBezTo>
                  <a:cubicBezTo>
                    <a:pt x="15358" y="5400"/>
                    <a:pt x="15358" y="5400"/>
                    <a:pt x="15358" y="5400"/>
                  </a:cubicBezTo>
                  <a:cubicBezTo>
                    <a:pt x="15358" y="5400"/>
                    <a:pt x="15358" y="5400"/>
                    <a:pt x="15358" y="2700"/>
                  </a:cubicBezTo>
                  <a:cubicBezTo>
                    <a:pt x="15358" y="2700"/>
                    <a:pt x="15358" y="2700"/>
                    <a:pt x="15358" y="2700"/>
                  </a:cubicBezTo>
                  <a:cubicBezTo>
                    <a:pt x="15358" y="2700"/>
                    <a:pt x="15358" y="2700"/>
                    <a:pt x="15358" y="2700"/>
                  </a:cubicBezTo>
                  <a:cubicBezTo>
                    <a:pt x="15457" y="2700"/>
                    <a:pt x="15457" y="2700"/>
                    <a:pt x="15457" y="5400"/>
                  </a:cubicBezTo>
                  <a:cubicBezTo>
                    <a:pt x="15457" y="5400"/>
                    <a:pt x="15457" y="5400"/>
                    <a:pt x="15457" y="5400"/>
                  </a:cubicBezTo>
                  <a:cubicBezTo>
                    <a:pt x="15457" y="2700"/>
                    <a:pt x="15556" y="2700"/>
                    <a:pt x="15556" y="2700"/>
                  </a:cubicBezTo>
                  <a:cubicBezTo>
                    <a:pt x="15655" y="2700"/>
                    <a:pt x="15655" y="2700"/>
                    <a:pt x="15655" y="2700"/>
                  </a:cubicBezTo>
                  <a:cubicBezTo>
                    <a:pt x="15655" y="2700"/>
                    <a:pt x="15754" y="2700"/>
                    <a:pt x="15754" y="2700"/>
                  </a:cubicBezTo>
                  <a:cubicBezTo>
                    <a:pt x="15754" y="5400"/>
                    <a:pt x="15754" y="5400"/>
                    <a:pt x="15754" y="5400"/>
                  </a:cubicBezTo>
                  <a:cubicBezTo>
                    <a:pt x="15754" y="8100"/>
                    <a:pt x="15853" y="8100"/>
                    <a:pt x="15853" y="8100"/>
                  </a:cubicBezTo>
                  <a:cubicBezTo>
                    <a:pt x="15853" y="8100"/>
                    <a:pt x="15853" y="8100"/>
                    <a:pt x="15853" y="8100"/>
                  </a:cubicBezTo>
                  <a:cubicBezTo>
                    <a:pt x="15853" y="8100"/>
                    <a:pt x="15853" y="10800"/>
                    <a:pt x="15853" y="10800"/>
                  </a:cubicBezTo>
                  <a:cubicBezTo>
                    <a:pt x="15853" y="10800"/>
                    <a:pt x="15952" y="10800"/>
                    <a:pt x="15952" y="8100"/>
                  </a:cubicBezTo>
                  <a:cubicBezTo>
                    <a:pt x="15952" y="8100"/>
                    <a:pt x="15952" y="8100"/>
                    <a:pt x="15952" y="8100"/>
                  </a:cubicBezTo>
                  <a:cubicBezTo>
                    <a:pt x="15952" y="8100"/>
                    <a:pt x="15853" y="8100"/>
                    <a:pt x="15853" y="5400"/>
                  </a:cubicBezTo>
                  <a:cubicBezTo>
                    <a:pt x="15853" y="5400"/>
                    <a:pt x="15853" y="5400"/>
                    <a:pt x="15853" y="5400"/>
                  </a:cubicBezTo>
                  <a:cubicBezTo>
                    <a:pt x="15853" y="2700"/>
                    <a:pt x="15853" y="2700"/>
                    <a:pt x="15853" y="2700"/>
                  </a:cubicBezTo>
                  <a:cubicBezTo>
                    <a:pt x="15853" y="2700"/>
                    <a:pt x="15853" y="2700"/>
                    <a:pt x="15853" y="2700"/>
                  </a:cubicBezTo>
                  <a:cubicBezTo>
                    <a:pt x="15853" y="2700"/>
                    <a:pt x="15952" y="2700"/>
                    <a:pt x="15952" y="2700"/>
                  </a:cubicBezTo>
                  <a:cubicBezTo>
                    <a:pt x="15952" y="2700"/>
                    <a:pt x="15952" y="2700"/>
                    <a:pt x="15952" y="5400"/>
                  </a:cubicBezTo>
                  <a:cubicBezTo>
                    <a:pt x="15952" y="5400"/>
                    <a:pt x="15952" y="5400"/>
                    <a:pt x="15952" y="5400"/>
                  </a:cubicBezTo>
                  <a:cubicBezTo>
                    <a:pt x="15952" y="5400"/>
                    <a:pt x="16051" y="5400"/>
                    <a:pt x="16051" y="5400"/>
                  </a:cubicBezTo>
                  <a:cubicBezTo>
                    <a:pt x="16051" y="5400"/>
                    <a:pt x="16051" y="5400"/>
                    <a:pt x="16051" y="5400"/>
                  </a:cubicBezTo>
                  <a:cubicBezTo>
                    <a:pt x="16051" y="2700"/>
                    <a:pt x="16051" y="2700"/>
                    <a:pt x="16051" y="2700"/>
                  </a:cubicBezTo>
                  <a:cubicBezTo>
                    <a:pt x="16150" y="2700"/>
                    <a:pt x="16150" y="2700"/>
                    <a:pt x="16150" y="2700"/>
                  </a:cubicBezTo>
                  <a:cubicBezTo>
                    <a:pt x="16250" y="2700"/>
                    <a:pt x="16250" y="5400"/>
                    <a:pt x="16250" y="5400"/>
                  </a:cubicBezTo>
                  <a:cubicBezTo>
                    <a:pt x="16250" y="5400"/>
                    <a:pt x="16250" y="5400"/>
                    <a:pt x="16250" y="5400"/>
                  </a:cubicBezTo>
                  <a:cubicBezTo>
                    <a:pt x="16250" y="5400"/>
                    <a:pt x="16349" y="5400"/>
                    <a:pt x="16349" y="2700"/>
                  </a:cubicBezTo>
                  <a:cubicBezTo>
                    <a:pt x="16349" y="2700"/>
                    <a:pt x="16349" y="2700"/>
                    <a:pt x="16448" y="2700"/>
                  </a:cubicBezTo>
                  <a:cubicBezTo>
                    <a:pt x="16448" y="2700"/>
                    <a:pt x="16547" y="2700"/>
                    <a:pt x="16547" y="2700"/>
                  </a:cubicBezTo>
                  <a:cubicBezTo>
                    <a:pt x="16547" y="2700"/>
                    <a:pt x="16646" y="2700"/>
                    <a:pt x="16646" y="2700"/>
                  </a:cubicBezTo>
                  <a:cubicBezTo>
                    <a:pt x="16646" y="2700"/>
                    <a:pt x="16745" y="2700"/>
                    <a:pt x="16745" y="0"/>
                  </a:cubicBezTo>
                  <a:cubicBezTo>
                    <a:pt x="16745" y="0"/>
                    <a:pt x="16844" y="2700"/>
                    <a:pt x="16844" y="2700"/>
                  </a:cubicBezTo>
                  <a:cubicBezTo>
                    <a:pt x="16844" y="2700"/>
                    <a:pt x="16943" y="2700"/>
                    <a:pt x="16943" y="0"/>
                  </a:cubicBezTo>
                  <a:cubicBezTo>
                    <a:pt x="16943" y="2700"/>
                    <a:pt x="16943" y="2700"/>
                    <a:pt x="17042" y="2700"/>
                  </a:cubicBezTo>
                  <a:cubicBezTo>
                    <a:pt x="17042" y="2700"/>
                    <a:pt x="17042" y="2700"/>
                    <a:pt x="17042" y="2700"/>
                  </a:cubicBezTo>
                  <a:cubicBezTo>
                    <a:pt x="17141" y="2700"/>
                    <a:pt x="17141" y="2700"/>
                    <a:pt x="17141" y="0"/>
                  </a:cubicBezTo>
                  <a:cubicBezTo>
                    <a:pt x="17141" y="2700"/>
                    <a:pt x="17141" y="2700"/>
                    <a:pt x="17240" y="2700"/>
                  </a:cubicBezTo>
                  <a:cubicBezTo>
                    <a:pt x="17240" y="2700"/>
                    <a:pt x="17240" y="2700"/>
                    <a:pt x="17240" y="2700"/>
                  </a:cubicBezTo>
                  <a:cubicBezTo>
                    <a:pt x="17240" y="2700"/>
                    <a:pt x="17240" y="5400"/>
                    <a:pt x="17240" y="5400"/>
                  </a:cubicBezTo>
                  <a:cubicBezTo>
                    <a:pt x="17240" y="5400"/>
                    <a:pt x="17339" y="5400"/>
                    <a:pt x="17339" y="5400"/>
                  </a:cubicBezTo>
                  <a:cubicBezTo>
                    <a:pt x="17339" y="5400"/>
                    <a:pt x="17439" y="5400"/>
                    <a:pt x="17339" y="2700"/>
                  </a:cubicBezTo>
                  <a:cubicBezTo>
                    <a:pt x="17339" y="2700"/>
                    <a:pt x="17339" y="2700"/>
                    <a:pt x="17339" y="2700"/>
                  </a:cubicBezTo>
                  <a:cubicBezTo>
                    <a:pt x="17538" y="0"/>
                    <a:pt x="17637" y="0"/>
                    <a:pt x="17736" y="2700"/>
                  </a:cubicBezTo>
                  <a:cubicBezTo>
                    <a:pt x="17736" y="2700"/>
                    <a:pt x="17736" y="2700"/>
                    <a:pt x="17736" y="5400"/>
                  </a:cubicBezTo>
                  <a:cubicBezTo>
                    <a:pt x="17736" y="5400"/>
                    <a:pt x="17736" y="5400"/>
                    <a:pt x="17637" y="5400"/>
                  </a:cubicBezTo>
                  <a:cubicBezTo>
                    <a:pt x="17637" y="5400"/>
                    <a:pt x="17538" y="5400"/>
                    <a:pt x="17538" y="2700"/>
                  </a:cubicBezTo>
                  <a:cubicBezTo>
                    <a:pt x="17538" y="2700"/>
                    <a:pt x="17439" y="2700"/>
                    <a:pt x="17439" y="5400"/>
                  </a:cubicBezTo>
                  <a:cubicBezTo>
                    <a:pt x="17439" y="5400"/>
                    <a:pt x="17439" y="5400"/>
                    <a:pt x="17439" y="5400"/>
                  </a:cubicBezTo>
                  <a:cubicBezTo>
                    <a:pt x="17439" y="8100"/>
                    <a:pt x="17439" y="8100"/>
                    <a:pt x="17439" y="8100"/>
                  </a:cubicBezTo>
                  <a:cubicBezTo>
                    <a:pt x="17439" y="8100"/>
                    <a:pt x="17439" y="8100"/>
                    <a:pt x="17439" y="8100"/>
                  </a:cubicBezTo>
                  <a:cubicBezTo>
                    <a:pt x="17538" y="8100"/>
                    <a:pt x="17538" y="8100"/>
                    <a:pt x="17439" y="10800"/>
                  </a:cubicBezTo>
                  <a:cubicBezTo>
                    <a:pt x="17439" y="10800"/>
                    <a:pt x="17439" y="10800"/>
                    <a:pt x="17439" y="10800"/>
                  </a:cubicBezTo>
                  <a:cubicBezTo>
                    <a:pt x="17439" y="10800"/>
                    <a:pt x="17439" y="10800"/>
                    <a:pt x="17439" y="10800"/>
                  </a:cubicBezTo>
                  <a:cubicBezTo>
                    <a:pt x="17538" y="10800"/>
                    <a:pt x="17538" y="10800"/>
                    <a:pt x="17538" y="10800"/>
                  </a:cubicBezTo>
                  <a:cubicBezTo>
                    <a:pt x="17538" y="10800"/>
                    <a:pt x="17538" y="10800"/>
                    <a:pt x="17637" y="10800"/>
                  </a:cubicBezTo>
                  <a:cubicBezTo>
                    <a:pt x="17637" y="10800"/>
                    <a:pt x="17637" y="10800"/>
                    <a:pt x="17637" y="10800"/>
                  </a:cubicBezTo>
                  <a:cubicBezTo>
                    <a:pt x="17637" y="10800"/>
                    <a:pt x="17736" y="10800"/>
                    <a:pt x="17736" y="10800"/>
                  </a:cubicBezTo>
                  <a:cubicBezTo>
                    <a:pt x="17736" y="10800"/>
                    <a:pt x="17736" y="8100"/>
                    <a:pt x="17736" y="8100"/>
                  </a:cubicBezTo>
                  <a:cubicBezTo>
                    <a:pt x="17736" y="8100"/>
                    <a:pt x="17736" y="5400"/>
                    <a:pt x="17736" y="5400"/>
                  </a:cubicBezTo>
                  <a:cubicBezTo>
                    <a:pt x="17835" y="5400"/>
                    <a:pt x="17835" y="5400"/>
                    <a:pt x="17835" y="5400"/>
                  </a:cubicBezTo>
                  <a:cubicBezTo>
                    <a:pt x="17934" y="5400"/>
                    <a:pt x="17934" y="5400"/>
                    <a:pt x="17934" y="5400"/>
                  </a:cubicBezTo>
                  <a:cubicBezTo>
                    <a:pt x="17934" y="5400"/>
                    <a:pt x="17934" y="5400"/>
                    <a:pt x="17934" y="5400"/>
                  </a:cubicBezTo>
                  <a:cubicBezTo>
                    <a:pt x="17934" y="5400"/>
                    <a:pt x="17835" y="2700"/>
                    <a:pt x="17835" y="2700"/>
                  </a:cubicBezTo>
                  <a:cubicBezTo>
                    <a:pt x="17835" y="2700"/>
                    <a:pt x="17835" y="2700"/>
                    <a:pt x="17736" y="2700"/>
                  </a:cubicBezTo>
                  <a:cubicBezTo>
                    <a:pt x="17736" y="2700"/>
                    <a:pt x="17835" y="0"/>
                    <a:pt x="17835" y="0"/>
                  </a:cubicBezTo>
                  <a:cubicBezTo>
                    <a:pt x="17835" y="0"/>
                    <a:pt x="17934" y="2700"/>
                    <a:pt x="17934" y="2700"/>
                  </a:cubicBezTo>
                  <a:cubicBezTo>
                    <a:pt x="17934" y="2700"/>
                    <a:pt x="18033" y="0"/>
                    <a:pt x="18033" y="0"/>
                  </a:cubicBezTo>
                  <a:cubicBezTo>
                    <a:pt x="18033" y="0"/>
                    <a:pt x="18132" y="0"/>
                    <a:pt x="18132" y="0"/>
                  </a:cubicBezTo>
                  <a:cubicBezTo>
                    <a:pt x="18132" y="2700"/>
                    <a:pt x="18231" y="2700"/>
                    <a:pt x="18231" y="0"/>
                  </a:cubicBezTo>
                  <a:cubicBezTo>
                    <a:pt x="18330" y="0"/>
                    <a:pt x="18330" y="0"/>
                    <a:pt x="18429" y="2700"/>
                  </a:cubicBezTo>
                  <a:cubicBezTo>
                    <a:pt x="18429" y="2700"/>
                    <a:pt x="18429" y="2700"/>
                    <a:pt x="18429" y="5400"/>
                  </a:cubicBezTo>
                  <a:cubicBezTo>
                    <a:pt x="18429" y="5400"/>
                    <a:pt x="18429" y="5400"/>
                    <a:pt x="18429" y="5400"/>
                  </a:cubicBezTo>
                  <a:cubicBezTo>
                    <a:pt x="18528" y="5400"/>
                    <a:pt x="18528" y="5400"/>
                    <a:pt x="18528" y="5400"/>
                  </a:cubicBezTo>
                  <a:cubicBezTo>
                    <a:pt x="18528" y="2700"/>
                    <a:pt x="18628" y="2700"/>
                    <a:pt x="18628" y="2700"/>
                  </a:cubicBezTo>
                  <a:cubicBezTo>
                    <a:pt x="18727" y="2700"/>
                    <a:pt x="18826" y="2700"/>
                    <a:pt x="18925" y="2700"/>
                  </a:cubicBezTo>
                  <a:cubicBezTo>
                    <a:pt x="18925" y="2700"/>
                    <a:pt x="18925" y="2700"/>
                    <a:pt x="19024" y="5400"/>
                  </a:cubicBezTo>
                  <a:cubicBezTo>
                    <a:pt x="19024" y="5400"/>
                    <a:pt x="19024" y="5400"/>
                    <a:pt x="19024" y="5400"/>
                  </a:cubicBezTo>
                  <a:cubicBezTo>
                    <a:pt x="19123" y="5400"/>
                    <a:pt x="19123" y="5400"/>
                    <a:pt x="19123" y="5400"/>
                  </a:cubicBezTo>
                  <a:cubicBezTo>
                    <a:pt x="19123" y="2700"/>
                    <a:pt x="19024" y="2700"/>
                    <a:pt x="19024" y="2700"/>
                  </a:cubicBezTo>
                  <a:cubicBezTo>
                    <a:pt x="19024" y="2700"/>
                    <a:pt x="19024" y="2700"/>
                    <a:pt x="19024" y="0"/>
                  </a:cubicBezTo>
                  <a:cubicBezTo>
                    <a:pt x="19024" y="0"/>
                    <a:pt x="19024" y="0"/>
                    <a:pt x="19024" y="0"/>
                  </a:cubicBezTo>
                  <a:cubicBezTo>
                    <a:pt x="19123" y="0"/>
                    <a:pt x="19123" y="2700"/>
                    <a:pt x="19123" y="0"/>
                  </a:cubicBezTo>
                  <a:cubicBezTo>
                    <a:pt x="19222" y="0"/>
                    <a:pt x="19222" y="0"/>
                    <a:pt x="19321" y="0"/>
                  </a:cubicBezTo>
                  <a:cubicBezTo>
                    <a:pt x="19321" y="0"/>
                    <a:pt x="19321" y="2700"/>
                    <a:pt x="19321" y="2700"/>
                  </a:cubicBezTo>
                  <a:cubicBezTo>
                    <a:pt x="19321" y="2700"/>
                    <a:pt x="19321" y="2700"/>
                    <a:pt x="19321" y="2700"/>
                  </a:cubicBezTo>
                  <a:cubicBezTo>
                    <a:pt x="19321" y="2700"/>
                    <a:pt x="19420" y="2700"/>
                    <a:pt x="19420" y="2700"/>
                  </a:cubicBezTo>
                  <a:cubicBezTo>
                    <a:pt x="19420" y="2700"/>
                    <a:pt x="19519" y="2700"/>
                    <a:pt x="19519" y="2700"/>
                  </a:cubicBezTo>
                  <a:cubicBezTo>
                    <a:pt x="19618" y="2700"/>
                    <a:pt x="19618" y="2700"/>
                    <a:pt x="19717" y="2700"/>
                  </a:cubicBezTo>
                  <a:cubicBezTo>
                    <a:pt x="19717" y="2700"/>
                    <a:pt x="19717" y="2700"/>
                    <a:pt x="19717" y="2700"/>
                  </a:cubicBezTo>
                  <a:cubicBezTo>
                    <a:pt x="19717" y="2700"/>
                    <a:pt x="19717" y="2700"/>
                    <a:pt x="19717" y="2700"/>
                  </a:cubicBezTo>
                  <a:cubicBezTo>
                    <a:pt x="19717" y="2700"/>
                    <a:pt x="19717" y="2700"/>
                    <a:pt x="19717" y="2700"/>
                  </a:cubicBezTo>
                  <a:cubicBezTo>
                    <a:pt x="19717" y="2700"/>
                    <a:pt x="19717" y="2700"/>
                    <a:pt x="19717" y="2700"/>
                  </a:cubicBezTo>
                  <a:cubicBezTo>
                    <a:pt x="19717" y="2700"/>
                    <a:pt x="19717" y="0"/>
                    <a:pt x="19717" y="0"/>
                  </a:cubicBezTo>
                  <a:cubicBezTo>
                    <a:pt x="19817" y="2700"/>
                    <a:pt x="19817" y="0"/>
                    <a:pt x="19916" y="0"/>
                  </a:cubicBezTo>
                  <a:cubicBezTo>
                    <a:pt x="19916" y="2700"/>
                    <a:pt x="19916" y="2700"/>
                    <a:pt x="19916" y="5400"/>
                  </a:cubicBezTo>
                  <a:cubicBezTo>
                    <a:pt x="19916" y="5400"/>
                    <a:pt x="19916" y="5400"/>
                    <a:pt x="19916" y="5400"/>
                  </a:cubicBezTo>
                  <a:cubicBezTo>
                    <a:pt x="20015" y="5400"/>
                    <a:pt x="20015" y="5400"/>
                    <a:pt x="20114" y="5400"/>
                  </a:cubicBezTo>
                  <a:cubicBezTo>
                    <a:pt x="20114" y="5400"/>
                    <a:pt x="20015" y="5400"/>
                    <a:pt x="20015" y="5400"/>
                  </a:cubicBezTo>
                  <a:cubicBezTo>
                    <a:pt x="20015" y="2700"/>
                    <a:pt x="20015" y="2700"/>
                    <a:pt x="20015" y="0"/>
                  </a:cubicBezTo>
                  <a:cubicBezTo>
                    <a:pt x="20015" y="0"/>
                    <a:pt x="20114" y="0"/>
                    <a:pt x="20114" y="0"/>
                  </a:cubicBezTo>
                  <a:cubicBezTo>
                    <a:pt x="20114" y="0"/>
                    <a:pt x="20114" y="0"/>
                    <a:pt x="20114" y="0"/>
                  </a:cubicBezTo>
                  <a:cubicBezTo>
                    <a:pt x="20114" y="2700"/>
                    <a:pt x="20114" y="2700"/>
                    <a:pt x="20114" y="2700"/>
                  </a:cubicBezTo>
                  <a:cubicBezTo>
                    <a:pt x="20114" y="2700"/>
                    <a:pt x="20114" y="2700"/>
                    <a:pt x="20213" y="2700"/>
                  </a:cubicBezTo>
                  <a:cubicBezTo>
                    <a:pt x="20213" y="2700"/>
                    <a:pt x="20213" y="0"/>
                    <a:pt x="20213" y="0"/>
                  </a:cubicBezTo>
                  <a:cubicBezTo>
                    <a:pt x="20312" y="2700"/>
                    <a:pt x="20312" y="2700"/>
                    <a:pt x="20312" y="2700"/>
                  </a:cubicBezTo>
                  <a:cubicBezTo>
                    <a:pt x="20312" y="2700"/>
                    <a:pt x="20411" y="2700"/>
                    <a:pt x="20411" y="2700"/>
                  </a:cubicBezTo>
                  <a:cubicBezTo>
                    <a:pt x="20411" y="2700"/>
                    <a:pt x="20411" y="2700"/>
                    <a:pt x="20411" y="2700"/>
                  </a:cubicBezTo>
                  <a:cubicBezTo>
                    <a:pt x="20510" y="0"/>
                    <a:pt x="20510" y="0"/>
                    <a:pt x="20609" y="0"/>
                  </a:cubicBezTo>
                  <a:cubicBezTo>
                    <a:pt x="20609" y="0"/>
                    <a:pt x="20609" y="0"/>
                    <a:pt x="20609" y="2700"/>
                  </a:cubicBezTo>
                  <a:cubicBezTo>
                    <a:pt x="20609" y="2700"/>
                    <a:pt x="20708" y="5400"/>
                    <a:pt x="20708" y="5400"/>
                  </a:cubicBezTo>
                  <a:cubicBezTo>
                    <a:pt x="20609" y="5400"/>
                    <a:pt x="20609" y="5400"/>
                    <a:pt x="20609" y="5400"/>
                  </a:cubicBezTo>
                  <a:cubicBezTo>
                    <a:pt x="20609" y="5400"/>
                    <a:pt x="20609" y="5400"/>
                    <a:pt x="20609" y="5400"/>
                  </a:cubicBezTo>
                  <a:cubicBezTo>
                    <a:pt x="20609" y="5400"/>
                    <a:pt x="20609" y="5400"/>
                    <a:pt x="20609" y="5400"/>
                  </a:cubicBezTo>
                  <a:cubicBezTo>
                    <a:pt x="20609" y="5400"/>
                    <a:pt x="20609" y="5400"/>
                    <a:pt x="20609" y="5400"/>
                  </a:cubicBezTo>
                  <a:cubicBezTo>
                    <a:pt x="20609" y="5400"/>
                    <a:pt x="20609" y="5400"/>
                    <a:pt x="20609" y="5400"/>
                  </a:cubicBezTo>
                  <a:cubicBezTo>
                    <a:pt x="20609" y="5400"/>
                    <a:pt x="20708" y="5400"/>
                    <a:pt x="20708" y="5400"/>
                  </a:cubicBezTo>
                  <a:cubicBezTo>
                    <a:pt x="20708" y="5400"/>
                    <a:pt x="20708" y="8100"/>
                    <a:pt x="20708" y="8100"/>
                  </a:cubicBezTo>
                  <a:cubicBezTo>
                    <a:pt x="20708" y="8100"/>
                    <a:pt x="20708" y="8100"/>
                    <a:pt x="20708" y="8100"/>
                  </a:cubicBezTo>
                  <a:cubicBezTo>
                    <a:pt x="20807" y="8100"/>
                    <a:pt x="20807" y="8100"/>
                    <a:pt x="20807" y="5400"/>
                  </a:cubicBezTo>
                  <a:cubicBezTo>
                    <a:pt x="20807" y="5400"/>
                    <a:pt x="20906" y="5400"/>
                    <a:pt x="20906" y="5400"/>
                  </a:cubicBezTo>
                  <a:cubicBezTo>
                    <a:pt x="20906" y="5400"/>
                    <a:pt x="20906" y="5400"/>
                    <a:pt x="20906" y="5400"/>
                  </a:cubicBezTo>
                  <a:cubicBezTo>
                    <a:pt x="20906" y="5400"/>
                    <a:pt x="20906" y="5400"/>
                    <a:pt x="20906" y="5400"/>
                  </a:cubicBezTo>
                  <a:cubicBezTo>
                    <a:pt x="20906" y="5400"/>
                    <a:pt x="20906" y="5400"/>
                    <a:pt x="20906" y="5400"/>
                  </a:cubicBezTo>
                  <a:cubicBezTo>
                    <a:pt x="20906" y="2700"/>
                    <a:pt x="20906" y="2700"/>
                    <a:pt x="20807" y="2700"/>
                  </a:cubicBezTo>
                  <a:cubicBezTo>
                    <a:pt x="20807" y="2700"/>
                    <a:pt x="20807" y="2700"/>
                    <a:pt x="20708" y="2700"/>
                  </a:cubicBezTo>
                  <a:cubicBezTo>
                    <a:pt x="20708" y="2700"/>
                    <a:pt x="20708" y="2700"/>
                    <a:pt x="20708" y="2700"/>
                  </a:cubicBezTo>
                  <a:cubicBezTo>
                    <a:pt x="20708" y="2700"/>
                    <a:pt x="20708" y="2700"/>
                    <a:pt x="20708" y="2700"/>
                  </a:cubicBezTo>
                  <a:cubicBezTo>
                    <a:pt x="20708" y="2700"/>
                    <a:pt x="20807" y="0"/>
                    <a:pt x="20807" y="0"/>
                  </a:cubicBezTo>
                  <a:cubicBezTo>
                    <a:pt x="20906" y="0"/>
                    <a:pt x="20906" y="0"/>
                    <a:pt x="21006" y="0"/>
                  </a:cubicBezTo>
                  <a:cubicBezTo>
                    <a:pt x="21006" y="0"/>
                    <a:pt x="21105" y="0"/>
                    <a:pt x="21105" y="0"/>
                  </a:cubicBezTo>
                  <a:cubicBezTo>
                    <a:pt x="21105" y="0"/>
                    <a:pt x="21105" y="2700"/>
                    <a:pt x="21105" y="2700"/>
                  </a:cubicBezTo>
                  <a:cubicBezTo>
                    <a:pt x="21105" y="2700"/>
                    <a:pt x="21105" y="2700"/>
                    <a:pt x="21105" y="2700"/>
                  </a:cubicBezTo>
                  <a:cubicBezTo>
                    <a:pt x="21105" y="2700"/>
                    <a:pt x="21105" y="2700"/>
                    <a:pt x="21006" y="2700"/>
                  </a:cubicBezTo>
                  <a:cubicBezTo>
                    <a:pt x="21006" y="5400"/>
                    <a:pt x="21006" y="5400"/>
                    <a:pt x="21006" y="5400"/>
                  </a:cubicBezTo>
                  <a:cubicBezTo>
                    <a:pt x="21006" y="5400"/>
                    <a:pt x="21006" y="5400"/>
                    <a:pt x="21105" y="5400"/>
                  </a:cubicBezTo>
                  <a:cubicBezTo>
                    <a:pt x="21105" y="5400"/>
                    <a:pt x="21105" y="5400"/>
                    <a:pt x="21105" y="5400"/>
                  </a:cubicBezTo>
                  <a:cubicBezTo>
                    <a:pt x="21105" y="5400"/>
                    <a:pt x="21105" y="5400"/>
                    <a:pt x="21204" y="5400"/>
                  </a:cubicBezTo>
                  <a:cubicBezTo>
                    <a:pt x="21204" y="8100"/>
                    <a:pt x="21204" y="8100"/>
                    <a:pt x="21204" y="8100"/>
                  </a:cubicBezTo>
                  <a:cubicBezTo>
                    <a:pt x="21303" y="8100"/>
                    <a:pt x="21303" y="8100"/>
                    <a:pt x="21402" y="8100"/>
                  </a:cubicBezTo>
                  <a:cubicBezTo>
                    <a:pt x="21402" y="8100"/>
                    <a:pt x="21402" y="8100"/>
                    <a:pt x="21402" y="8100"/>
                  </a:cubicBezTo>
                  <a:cubicBezTo>
                    <a:pt x="21402" y="8100"/>
                    <a:pt x="21501" y="8100"/>
                    <a:pt x="21501" y="8100"/>
                  </a:cubicBezTo>
                  <a:cubicBezTo>
                    <a:pt x="21501" y="8100"/>
                    <a:pt x="21501" y="8100"/>
                    <a:pt x="21501" y="8100"/>
                  </a:cubicBezTo>
                  <a:cubicBezTo>
                    <a:pt x="21501" y="8100"/>
                    <a:pt x="21501" y="10800"/>
                    <a:pt x="21501" y="10800"/>
                  </a:cubicBezTo>
                  <a:cubicBezTo>
                    <a:pt x="21600" y="10800"/>
                    <a:pt x="21600" y="10800"/>
                    <a:pt x="21600" y="13500"/>
                  </a:cubicBezTo>
                  <a:cubicBezTo>
                    <a:pt x="21600" y="10800"/>
                    <a:pt x="21600" y="10800"/>
                    <a:pt x="21600" y="10800"/>
                  </a:cubicBezTo>
                  <a:cubicBezTo>
                    <a:pt x="21600" y="10800"/>
                    <a:pt x="21600" y="13500"/>
                    <a:pt x="21501" y="10800"/>
                  </a:cubicBezTo>
                  <a:cubicBezTo>
                    <a:pt x="21501" y="10800"/>
                    <a:pt x="21501" y="10800"/>
                    <a:pt x="21501" y="10800"/>
                  </a:cubicBezTo>
                  <a:cubicBezTo>
                    <a:pt x="21501" y="10800"/>
                    <a:pt x="21501" y="10800"/>
                    <a:pt x="21501" y="10800"/>
                  </a:cubicBezTo>
                  <a:cubicBezTo>
                    <a:pt x="21501" y="13500"/>
                    <a:pt x="21501" y="13500"/>
                    <a:pt x="21501" y="13500"/>
                  </a:cubicBezTo>
                  <a:cubicBezTo>
                    <a:pt x="21501" y="13500"/>
                    <a:pt x="21501" y="13500"/>
                    <a:pt x="21501" y="16200"/>
                  </a:cubicBezTo>
                  <a:cubicBezTo>
                    <a:pt x="21501" y="16200"/>
                    <a:pt x="21501" y="16200"/>
                    <a:pt x="21501" y="16200"/>
                  </a:cubicBezTo>
                  <a:cubicBezTo>
                    <a:pt x="21501" y="18900"/>
                    <a:pt x="21402" y="18900"/>
                    <a:pt x="21402" y="18900"/>
                  </a:cubicBezTo>
                  <a:cubicBezTo>
                    <a:pt x="21402" y="18900"/>
                    <a:pt x="21402" y="18900"/>
                    <a:pt x="21303" y="18900"/>
                  </a:cubicBezTo>
                  <a:cubicBezTo>
                    <a:pt x="21303" y="16200"/>
                    <a:pt x="21204" y="16200"/>
                    <a:pt x="21105" y="18900"/>
                  </a:cubicBezTo>
                  <a:cubicBezTo>
                    <a:pt x="21105" y="18900"/>
                    <a:pt x="21105" y="18900"/>
                    <a:pt x="21006" y="18900"/>
                  </a:cubicBezTo>
                  <a:cubicBezTo>
                    <a:pt x="21006" y="18900"/>
                    <a:pt x="20906" y="18900"/>
                    <a:pt x="20906" y="16200"/>
                  </a:cubicBezTo>
                  <a:cubicBezTo>
                    <a:pt x="20807" y="16200"/>
                    <a:pt x="20807" y="16200"/>
                    <a:pt x="20708" y="16200"/>
                  </a:cubicBezTo>
                  <a:cubicBezTo>
                    <a:pt x="20708" y="16200"/>
                    <a:pt x="20708" y="16200"/>
                    <a:pt x="20708" y="16200"/>
                  </a:cubicBezTo>
                  <a:cubicBezTo>
                    <a:pt x="20708" y="16200"/>
                    <a:pt x="20609" y="16200"/>
                    <a:pt x="20609" y="16200"/>
                  </a:cubicBezTo>
                  <a:cubicBezTo>
                    <a:pt x="20609" y="16200"/>
                    <a:pt x="20609" y="13500"/>
                    <a:pt x="20708" y="13500"/>
                  </a:cubicBezTo>
                  <a:cubicBezTo>
                    <a:pt x="20708" y="13500"/>
                    <a:pt x="20708" y="13500"/>
                    <a:pt x="20708" y="10800"/>
                  </a:cubicBezTo>
                  <a:cubicBezTo>
                    <a:pt x="20807" y="10800"/>
                    <a:pt x="20708" y="10800"/>
                    <a:pt x="20708" y="10800"/>
                  </a:cubicBezTo>
                  <a:cubicBezTo>
                    <a:pt x="20708" y="10800"/>
                    <a:pt x="20609" y="10800"/>
                    <a:pt x="20510" y="10800"/>
                  </a:cubicBezTo>
                  <a:cubicBezTo>
                    <a:pt x="20609" y="10800"/>
                    <a:pt x="20609" y="10800"/>
                    <a:pt x="20609" y="13500"/>
                  </a:cubicBezTo>
                  <a:cubicBezTo>
                    <a:pt x="20609" y="13500"/>
                    <a:pt x="20609" y="13500"/>
                    <a:pt x="20609" y="13500"/>
                  </a:cubicBezTo>
                  <a:cubicBezTo>
                    <a:pt x="20609" y="13500"/>
                    <a:pt x="20609" y="13500"/>
                    <a:pt x="20609" y="13500"/>
                  </a:cubicBezTo>
                  <a:cubicBezTo>
                    <a:pt x="20609" y="13500"/>
                    <a:pt x="20609" y="16200"/>
                    <a:pt x="20609" y="16200"/>
                  </a:cubicBezTo>
                  <a:cubicBezTo>
                    <a:pt x="20510" y="16200"/>
                    <a:pt x="20411" y="16200"/>
                    <a:pt x="20411" y="16200"/>
                  </a:cubicBezTo>
                  <a:cubicBezTo>
                    <a:pt x="20411" y="13500"/>
                    <a:pt x="20411" y="13500"/>
                    <a:pt x="20312" y="13500"/>
                  </a:cubicBezTo>
                  <a:cubicBezTo>
                    <a:pt x="20312" y="13500"/>
                    <a:pt x="20312" y="13500"/>
                    <a:pt x="20312" y="13500"/>
                  </a:cubicBezTo>
                  <a:cubicBezTo>
                    <a:pt x="20312" y="16200"/>
                    <a:pt x="20312" y="16200"/>
                    <a:pt x="20312" y="16200"/>
                  </a:cubicBezTo>
                  <a:cubicBezTo>
                    <a:pt x="20213" y="13500"/>
                    <a:pt x="20213" y="13500"/>
                    <a:pt x="20213" y="13500"/>
                  </a:cubicBezTo>
                  <a:cubicBezTo>
                    <a:pt x="20114" y="13500"/>
                    <a:pt x="20114" y="13500"/>
                    <a:pt x="20114" y="13500"/>
                  </a:cubicBezTo>
                  <a:cubicBezTo>
                    <a:pt x="20114" y="13500"/>
                    <a:pt x="20114" y="13500"/>
                    <a:pt x="20114" y="13500"/>
                  </a:cubicBezTo>
                  <a:cubicBezTo>
                    <a:pt x="20114" y="13500"/>
                    <a:pt x="20114" y="13500"/>
                    <a:pt x="20114" y="13500"/>
                  </a:cubicBezTo>
                  <a:cubicBezTo>
                    <a:pt x="20114" y="13500"/>
                    <a:pt x="20114" y="13500"/>
                    <a:pt x="20114" y="13500"/>
                  </a:cubicBezTo>
                  <a:cubicBezTo>
                    <a:pt x="20114" y="13500"/>
                    <a:pt x="20114" y="13500"/>
                    <a:pt x="20114" y="13500"/>
                  </a:cubicBezTo>
                  <a:cubicBezTo>
                    <a:pt x="20114" y="16200"/>
                    <a:pt x="20114" y="16200"/>
                    <a:pt x="20114" y="18900"/>
                  </a:cubicBezTo>
                  <a:cubicBezTo>
                    <a:pt x="20114" y="18900"/>
                    <a:pt x="20114" y="18900"/>
                    <a:pt x="20114" y="18900"/>
                  </a:cubicBezTo>
                  <a:cubicBezTo>
                    <a:pt x="20015" y="16200"/>
                    <a:pt x="20015" y="18900"/>
                    <a:pt x="19916" y="18900"/>
                  </a:cubicBezTo>
                  <a:cubicBezTo>
                    <a:pt x="19817" y="18900"/>
                    <a:pt x="19817" y="18900"/>
                    <a:pt x="19817" y="16200"/>
                  </a:cubicBezTo>
                  <a:cubicBezTo>
                    <a:pt x="19817" y="16200"/>
                    <a:pt x="19717" y="16200"/>
                    <a:pt x="19717" y="16200"/>
                  </a:cubicBezTo>
                  <a:cubicBezTo>
                    <a:pt x="19717" y="16200"/>
                    <a:pt x="19717" y="16200"/>
                    <a:pt x="19717" y="16200"/>
                  </a:cubicBezTo>
                  <a:cubicBezTo>
                    <a:pt x="19618" y="16200"/>
                    <a:pt x="19618" y="18900"/>
                    <a:pt x="19618" y="16200"/>
                  </a:cubicBezTo>
                  <a:cubicBezTo>
                    <a:pt x="19519" y="16200"/>
                    <a:pt x="19519" y="16200"/>
                    <a:pt x="19420" y="13500"/>
                  </a:cubicBezTo>
                  <a:cubicBezTo>
                    <a:pt x="19420" y="13500"/>
                    <a:pt x="19420" y="13500"/>
                    <a:pt x="19420" y="13500"/>
                  </a:cubicBezTo>
                  <a:cubicBezTo>
                    <a:pt x="19420" y="13500"/>
                    <a:pt x="19420" y="13500"/>
                    <a:pt x="19420" y="13500"/>
                  </a:cubicBezTo>
                  <a:cubicBezTo>
                    <a:pt x="19321" y="13500"/>
                    <a:pt x="19321" y="13500"/>
                    <a:pt x="19321" y="13500"/>
                  </a:cubicBezTo>
                  <a:cubicBezTo>
                    <a:pt x="19222" y="10800"/>
                    <a:pt x="19222" y="10800"/>
                    <a:pt x="19222" y="10800"/>
                  </a:cubicBezTo>
                  <a:cubicBezTo>
                    <a:pt x="19222" y="10800"/>
                    <a:pt x="19222" y="8100"/>
                    <a:pt x="19222" y="8100"/>
                  </a:cubicBezTo>
                  <a:cubicBezTo>
                    <a:pt x="19222" y="8100"/>
                    <a:pt x="19123" y="8100"/>
                    <a:pt x="19123" y="8100"/>
                  </a:cubicBezTo>
                  <a:cubicBezTo>
                    <a:pt x="19123" y="10800"/>
                    <a:pt x="19123" y="10800"/>
                    <a:pt x="19123" y="10800"/>
                  </a:cubicBezTo>
                  <a:cubicBezTo>
                    <a:pt x="19024" y="10800"/>
                    <a:pt x="19024" y="13500"/>
                    <a:pt x="19123" y="13500"/>
                  </a:cubicBezTo>
                  <a:cubicBezTo>
                    <a:pt x="19123" y="13500"/>
                    <a:pt x="19123" y="13500"/>
                    <a:pt x="19123" y="13500"/>
                  </a:cubicBezTo>
                  <a:cubicBezTo>
                    <a:pt x="19222" y="13500"/>
                    <a:pt x="19222" y="13500"/>
                    <a:pt x="19222" y="13500"/>
                  </a:cubicBezTo>
                  <a:cubicBezTo>
                    <a:pt x="19222" y="13500"/>
                    <a:pt x="19222" y="13500"/>
                    <a:pt x="19222" y="13500"/>
                  </a:cubicBezTo>
                  <a:cubicBezTo>
                    <a:pt x="19222" y="16200"/>
                    <a:pt x="19222" y="16200"/>
                    <a:pt x="19123" y="16200"/>
                  </a:cubicBezTo>
                  <a:cubicBezTo>
                    <a:pt x="19123" y="16200"/>
                    <a:pt x="19024" y="16200"/>
                    <a:pt x="19024" y="16200"/>
                  </a:cubicBezTo>
                  <a:cubicBezTo>
                    <a:pt x="19024" y="16200"/>
                    <a:pt x="19024" y="16200"/>
                    <a:pt x="18925" y="13500"/>
                  </a:cubicBezTo>
                  <a:cubicBezTo>
                    <a:pt x="18925" y="13500"/>
                    <a:pt x="18925" y="13500"/>
                    <a:pt x="18925" y="13500"/>
                  </a:cubicBezTo>
                  <a:cubicBezTo>
                    <a:pt x="18925" y="13500"/>
                    <a:pt x="18925" y="13500"/>
                    <a:pt x="18925" y="13500"/>
                  </a:cubicBezTo>
                  <a:cubicBezTo>
                    <a:pt x="18925" y="16200"/>
                    <a:pt x="18925" y="16200"/>
                    <a:pt x="18925" y="13500"/>
                  </a:cubicBezTo>
                  <a:cubicBezTo>
                    <a:pt x="18925" y="13500"/>
                    <a:pt x="18925" y="16200"/>
                    <a:pt x="18925" y="16200"/>
                  </a:cubicBezTo>
                  <a:cubicBezTo>
                    <a:pt x="18925" y="16200"/>
                    <a:pt x="18826" y="16200"/>
                    <a:pt x="18826" y="16200"/>
                  </a:cubicBezTo>
                  <a:cubicBezTo>
                    <a:pt x="18826" y="16200"/>
                    <a:pt x="18727" y="13500"/>
                    <a:pt x="18727" y="16200"/>
                  </a:cubicBezTo>
                  <a:cubicBezTo>
                    <a:pt x="18727" y="16200"/>
                    <a:pt x="18727" y="16200"/>
                    <a:pt x="18628" y="16200"/>
                  </a:cubicBezTo>
                  <a:cubicBezTo>
                    <a:pt x="18628" y="16200"/>
                    <a:pt x="18628" y="16200"/>
                    <a:pt x="18628" y="16200"/>
                  </a:cubicBezTo>
                  <a:cubicBezTo>
                    <a:pt x="18628" y="16200"/>
                    <a:pt x="18628" y="18900"/>
                    <a:pt x="18628" y="18900"/>
                  </a:cubicBezTo>
                  <a:cubicBezTo>
                    <a:pt x="18628" y="18900"/>
                    <a:pt x="18528" y="18900"/>
                    <a:pt x="18528" y="18900"/>
                  </a:cubicBezTo>
                  <a:cubicBezTo>
                    <a:pt x="18528" y="18900"/>
                    <a:pt x="18429" y="18900"/>
                    <a:pt x="18429" y="16200"/>
                  </a:cubicBezTo>
                  <a:cubicBezTo>
                    <a:pt x="18429" y="16200"/>
                    <a:pt x="18429" y="16200"/>
                    <a:pt x="18330" y="13500"/>
                  </a:cubicBezTo>
                  <a:cubicBezTo>
                    <a:pt x="18330" y="13500"/>
                    <a:pt x="18330" y="13500"/>
                    <a:pt x="18330" y="16200"/>
                  </a:cubicBezTo>
                  <a:cubicBezTo>
                    <a:pt x="18330" y="16200"/>
                    <a:pt x="18330" y="16200"/>
                    <a:pt x="18330" y="16200"/>
                  </a:cubicBezTo>
                  <a:cubicBezTo>
                    <a:pt x="18330" y="16200"/>
                    <a:pt x="18330" y="16200"/>
                    <a:pt x="18330" y="16200"/>
                  </a:cubicBezTo>
                  <a:cubicBezTo>
                    <a:pt x="18330" y="16200"/>
                    <a:pt x="18231" y="16200"/>
                    <a:pt x="18231" y="13500"/>
                  </a:cubicBezTo>
                  <a:cubicBezTo>
                    <a:pt x="18231" y="13500"/>
                    <a:pt x="18231" y="13500"/>
                    <a:pt x="18231" y="13500"/>
                  </a:cubicBezTo>
                  <a:cubicBezTo>
                    <a:pt x="18231" y="10800"/>
                    <a:pt x="18330" y="10800"/>
                    <a:pt x="18330" y="10800"/>
                  </a:cubicBezTo>
                  <a:cubicBezTo>
                    <a:pt x="18330" y="10800"/>
                    <a:pt x="18330" y="10800"/>
                    <a:pt x="18330" y="10800"/>
                  </a:cubicBezTo>
                  <a:cubicBezTo>
                    <a:pt x="18330" y="13500"/>
                    <a:pt x="18429" y="10800"/>
                    <a:pt x="18429" y="10800"/>
                  </a:cubicBezTo>
                  <a:cubicBezTo>
                    <a:pt x="18429" y="10800"/>
                    <a:pt x="18429" y="10800"/>
                    <a:pt x="18429" y="8100"/>
                  </a:cubicBezTo>
                  <a:cubicBezTo>
                    <a:pt x="18429" y="8100"/>
                    <a:pt x="18330" y="8100"/>
                    <a:pt x="18330" y="8100"/>
                  </a:cubicBezTo>
                  <a:cubicBezTo>
                    <a:pt x="18330" y="5400"/>
                    <a:pt x="18330" y="5400"/>
                    <a:pt x="18231" y="5400"/>
                  </a:cubicBezTo>
                  <a:cubicBezTo>
                    <a:pt x="18231" y="5400"/>
                    <a:pt x="18231" y="5400"/>
                    <a:pt x="18231" y="5400"/>
                  </a:cubicBezTo>
                  <a:cubicBezTo>
                    <a:pt x="18231" y="5400"/>
                    <a:pt x="18132" y="8100"/>
                    <a:pt x="18132" y="8100"/>
                  </a:cubicBezTo>
                  <a:cubicBezTo>
                    <a:pt x="18132" y="8100"/>
                    <a:pt x="18231" y="8100"/>
                    <a:pt x="18231" y="8100"/>
                  </a:cubicBezTo>
                  <a:cubicBezTo>
                    <a:pt x="18231" y="8100"/>
                    <a:pt x="18231" y="8100"/>
                    <a:pt x="18231" y="8100"/>
                  </a:cubicBezTo>
                  <a:cubicBezTo>
                    <a:pt x="18330" y="8100"/>
                    <a:pt x="18330" y="8100"/>
                    <a:pt x="18330" y="8100"/>
                  </a:cubicBezTo>
                  <a:cubicBezTo>
                    <a:pt x="18330" y="8100"/>
                    <a:pt x="18330" y="8100"/>
                    <a:pt x="18330" y="10800"/>
                  </a:cubicBezTo>
                  <a:cubicBezTo>
                    <a:pt x="18231" y="10800"/>
                    <a:pt x="18231" y="10800"/>
                    <a:pt x="18231" y="10800"/>
                  </a:cubicBezTo>
                  <a:cubicBezTo>
                    <a:pt x="18132" y="10800"/>
                    <a:pt x="18132" y="13500"/>
                    <a:pt x="18231" y="13500"/>
                  </a:cubicBezTo>
                  <a:cubicBezTo>
                    <a:pt x="18231" y="16200"/>
                    <a:pt x="18231" y="13500"/>
                    <a:pt x="18231" y="13500"/>
                  </a:cubicBezTo>
                  <a:cubicBezTo>
                    <a:pt x="18231" y="16200"/>
                    <a:pt x="18231" y="16200"/>
                    <a:pt x="18231" y="16200"/>
                  </a:cubicBezTo>
                  <a:cubicBezTo>
                    <a:pt x="18231" y="16200"/>
                    <a:pt x="18231" y="16200"/>
                    <a:pt x="18231" y="16200"/>
                  </a:cubicBezTo>
                  <a:cubicBezTo>
                    <a:pt x="18132" y="16200"/>
                    <a:pt x="18132" y="18900"/>
                    <a:pt x="18033" y="18900"/>
                  </a:cubicBezTo>
                  <a:cubicBezTo>
                    <a:pt x="18033" y="18900"/>
                    <a:pt x="18033" y="18900"/>
                    <a:pt x="18033" y="18900"/>
                  </a:cubicBezTo>
                  <a:cubicBezTo>
                    <a:pt x="17934" y="18900"/>
                    <a:pt x="17934" y="18900"/>
                    <a:pt x="17934" y="18900"/>
                  </a:cubicBezTo>
                  <a:cubicBezTo>
                    <a:pt x="17835" y="18900"/>
                    <a:pt x="17835" y="18900"/>
                    <a:pt x="17835" y="18900"/>
                  </a:cubicBezTo>
                  <a:cubicBezTo>
                    <a:pt x="17736" y="18900"/>
                    <a:pt x="17736" y="18900"/>
                    <a:pt x="17736" y="18900"/>
                  </a:cubicBezTo>
                  <a:cubicBezTo>
                    <a:pt x="17736" y="18900"/>
                    <a:pt x="17736" y="18900"/>
                    <a:pt x="17736" y="18900"/>
                  </a:cubicBezTo>
                  <a:cubicBezTo>
                    <a:pt x="17637" y="18900"/>
                    <a:pt x="17637" y="18900"/>
                    <a:pt x="17637" y="18900"/>
                  </a:cubicBezTo>
                  <a:cubicBezTo>
                    <a:pt x="17637" y="16200"/>
                    <a:pt x="17637" y="16200"/>
                    <a:pt x="17637" y="16200"/>
                  </a:cubicBezTo>
                  <a:cubicBezTo>
                    <a:pt x="17637" y="16200"/>
                    <a:pt x="17538" y="16200"/>
                    <a:pt x="17538" y="16200"/>
                  </a:cubicBezTo>
                  <a:cubicBezTo>
                    <a:pt x="17538" y="16200"/>
                    <a:pt x="17637" y="16200"/>
                    <a:pt x="17637" y="16200"/>
                  </a:cubicBezTo>
                  <a:cubicBezTo>
                    <a:pt x="17637" y="16200"/>
                    <a:pt x="17637" y="16200"/>
                    <a:pt x="17637" y="16200"/>
                  </a:cubicBezTo>
                  <a:cubicBezTo>
                    <a:pt x="17538" y="18900"/>
                    <a:pt x="17439" y="18900"/>
                    <a:pt x="17339" y="18900"/>
                  </a:cubicBezTo>
                  <a:cubicBezTo>
                    <a:pt x="17339" y="18900"/>
                    <a:pt x="17240" y="18900"/>
                    <a:pt x="17240" y="16200"/>
                  </a:cubicBezTo>
                  <a:cubicBezTo>
                    <a:pt x="17240" y="16200"/>
                    <a:pt x="17240" y="16200"/>
                    <a:pt x="17240" y="16200"/>
                  </a:cubicBezTo>
                  <a:cubicBezTo>
                    <a:pt x="17240" y="16200"/>
                    <a:pt x="17240" y="16200"/>
                    <a:pt x="17240" y="16200"/>
                  </a:cubicBezTo>
                  <a:cubicBezTo>
                    <a:pt x="17240" y="16200"/>
                    <a:pt x="17240" y="18900"/>
                    <a:pt x="17240" y="18900"/>
                  </a:cubicBezTo>
                  <a:cubicBezTo>
                    <a:pt x="17141" y="18900"/>
                    <a:pt x="17042" y="16200"/>
                    <a:pt x="16943" y="18900"/>
                  </a:cubicBezTo>
                  <a:cubicBezTo>
                    <a:pt x="16943" y="18900"/>
                    <a:pt x="16943" y="16200"/>
                    <a:pt x="16844" y="16200"/>
                  </a:cubicBezTo>
                  <a:cubicBezTo>
                    <a:pt x="16844" y="16200"/>
                    <a:pt x="16745" y="16200"/>
                    <a:pt x="16745" y="16200"/>
                  </a:cubicBezTo>
                  <a:cubicBezTo>
                    <a:pt x="16745" y="16200"/>
                    <a:pt x="16745" y="16200"/>
                    <a:pt x="16745" y="16200"/>
                  </a:cubicBezTo>
                  <a:cubicBezTo>
                    <a:pt x="16745" y="16200"/>
                    <a:pt x="16646" y="16200"/>
                    <a:pt x="16646" y="16200"/>
                  </a:cubicBezTo>
                  <a:cubicBezTo>
                    <a:pt x="16646" y="18900"/>
                    <a:pt x="16646" y="18900"/>
                    <a:pt x="16646" y="16200"/>
                  </a:cubicBezTo>
                  <a:cubicBezTo>
                    <a:pt x="16547" y="16200"/>
                    <a:pt x="16547" y="13500"/>
                    <a:pt x="16448" y="13500"/>
                  </a:cubicBezTo>
                  <a:cubicBezTo>
                    <a:pt x="16448" y="13500"/>
                    <a:pt x="16448" y="13500"/>
                    <a:pt x="16448" y="13500"/>
                  </a:cubicBezTo>
                  <a:cubicBezTo>
                    <a:pt x="16448" y="13500"/>
                    <a:pt x="16448" y="16200"/>
                    <a:pt x="16448" y="16200"/>
                  </a:cubicBezTo>
                  <a:cubicBezTo>
                    <a:pt x="16448" y="16200"/>
                    <a:pt x="16448" y="16200"/>
                    <a:pt x="16448" y="16200"/>
                  </a:cubicBezTo>
                  <a:cubicBezTo>
                    <a:pt x="16448" y="16200"/>
                    <a:pt x="16448" y="18900"/>
                    <a:pt x="16448" y="18900"/>
                  </a:cubicBezTo>
                  <a:cubicBezTo>
                    <a:pt x="16448" y="18900"/>
                    <a:pt x="16448" y="18900"/>
                    <a:pt x="16349" y="18900"/>
                  </a:cubicBezTo>
                  <a:cubicBezTo>
                    <a:pt x="16349" y="18900"/>
                    <a:pt x="16250" y="18900"/>
                    <a:pt x="16250" y="16200"/>
                  </a:cubicBezTo>
                  <a:cubicBezTo>
                    <a:pt x="16250" y="16200"/>
                    <a:pt x="16250" y="16200"/>
                    <a:pt x="16349" y="16200"/>
                  </a:cubicBezTo>
                  <a:cubicBezTo>
                    <a:pt x="16349" y="16200"/>
                    <a:pt x="16349" y="16200"/>
                    <a:pt x="16448" y="16200"/>
                  </a:cubicBezTo>
                  <a:cubicBezTo>
                    <a:pt x="16349" y="16200"/>
                    <a:pt x="16349" y="16200"/>
                    <a:pt x="16349" y="16200"/>
                  </a:cubicBezTo>
                  <a:cubicBezTo>
                    <a:pt x="16349" y="16200"/>
                    <a:pt x="16349" y="13500"/>
                    <a:pt x="16349" y="13500"/>
                  </a:cubicBezTo>
                  <a:cubicBezTo>
                    <a:pt x="16250" y="13500"/>
                    <a:pt x="16150" y="13500"/>
                    <a:pt x="16150" y="10800"/>
                  </a:cubicBezTo>
                  <a:cubicBezTo>
                    <a:pt x="16150" y="10800"/>
                    <a:pt x="16150" y="10800"/>
                    <a:pt x="16150" y="10800"/>
                  </a:cubicBezTo>
                  <a:cubicBezTo>
                    <a:pt x="16051" y="10800"/>
                    <a:pt x="16051" y="10800"/>
                    <a:pt x="16051" y="10800"/>
                  </a:cubicBezTo>
                  <a:cubicBezTo>
                    <a:pt x="16051" y="10800"/>
                    <a:pt x="16051" y="13500"/>
                    <a:pt x="16051" y="13500"/>
                  </a:cubicBezTo>
                  <a:cubicBezTo>
                    <a:pt x="16051" y="13500"/>
                    <a:pt x="16150" y="13500"/>
                    <a:pt x="16150" y="13500"/>
                  </a:cubicBezTo>
                  <a:cubicBezTo>
                    <a:pt x="16150" y="16200"/>
                    <a:pt x="16150" y="16200"/>
                    <a:pt x="16150" y="16200"/>
                  </a:cubicBezTo>
                  <a:cubicBezTo>
                    <a:pt x="16150" y="16200"/>
                    <a:pt x="16051" y="16200"/>
                    <a:pt x="16051" y="18900"/>
                  </a:cubicBezTo>
                  <a:cubicBezTo>
                    <a:pt x="16051" y="18900"/>
                    <a:pt x="16051" y="18900"/>
                    <a:pt x="16051" y="18900"/>
                  </a:cubicBezTo>
                  <a:cubicBezTo>
                    <a:pt x="15952" y="18900"/>
                    <a:pt x="15952" y="18900"/>
                    <a:pt x="15853" y="18900"/>
                  </a:cubicBezTo>
                  <a:cubicBezTo>
                    <a:pt x="15754" y="18900"/>
                    <a:pt x="15754" y="18900"/>
                    <a:pt x="15655" y="18900"/>
                  </a:cubicBezTo>
                  <a:cubicBezTo>
                    <a:pt x="15655" y="16200"/>
                    <a:pt x="15556" y="18900"/>
                    <a:pt x="15556" y="18900"/>
                  </a:cubicBezTo>
                  <a:cubicBezTo>
                    <a:pt x="15556" y="18900"/>
                    <a:pt x="15556" y="18900"/>
                    <a:pt x="15556" y="18900"/>
                  </a:cubicBezTo>
                  <a:cubicBezTo>
                    <a:pt x="15556" y="18900"/>
                    <a:pt x="15457" y="16200"/>
                    <a:pt x="15457" y="18900"/>
                  </a:cubicBezTo>
                  <a:cubicBezTo>
                    <a:pt x="15457" y="18900"/>
                    <a:pt x="15457" y="18900"/>
                    <a:pt x="15358" y="18900"/>
                  </a:cubicBezTo>
                  <a:cubicBezTo>
                    <a:pt x="15358" y="18900"/>
                    <a:pt x="15358" y="18900"/>
                    <a:pt x="15358" y="16200"/>
                  </a:cubicBezTo>
                  <a:cubicBezTo>
                    <a:pt x="15259" y="16200"/>
                    <a:pt x="15259" y="16200"/>
                    <a:pt x="15259" y="18900"/>
                  </a:cubicBezTo>
                  <a:cubicBezTo>
                    <a:pt x="15259" y="18900"/>
                    <a:pt x="15259" y="18900"/>
                    <a:pt x="15160" y="18900"/>
                  </a:cubicBezTo>
                  <a:cubicBezTo>
                    <a:pt x="15160" y="18900"/>
                    <a:pt x="15061" y="18900"/>
                    <a:pt x="14961" y="16200"/>
                  </a:cubicBezTo>
                  <a:cubicBezTo>
                    <a:pt x="14961" y="16200"/>
                    <a:pt x="14961" y="16200"/>
                    <a:pt x="14961" y="16200"/>
                  </a:cubicBezTo>
                  <a:cubicBezTo>
                    <a:pt x="14862" y="16200"/>
                    <a:pt x="14763" y="16200"/>
                    <a:pt x="14763" y="16200"/>
                  </a:cubicBezTo>
                  <a:cubicBezTo>
                    <a:pt x="14664" y="16200"/>
                    <a:pt x="14664" y="16200"/>
                    <a:pt x="14664" y="16200"/>
                  </a:cubicBezTo>
                  <a:cubicBezTo>
                    <a:pt x="14664" y="16200"/>
                    <a:pt x="14664" y="16200"/>
                    <a:pt x="14664" y="18900"/>
                  </a:cubicBezTo>
                  <a:cubicBezTo>
                    <a:pt x="14565" y="18900"/>
                    <a:pt x="14565" y="18900"/>
                    <a:pt x="14466" y="18900"/>
                  </a:cubicBezTo>
                  <a:cubicBezTo>
                    <a:pt x="14466" y="18900"/>
                    <a:pt x="14367" y="18900"/>
                    <a:pt x="14367" y="18900"/>
                  </a:cubicBezTo>
                  <a:cubicBezTo>
                    <a:pt x="14367" y="18900"/>
                    <a:pt x="14268" y="18900"/>
                    <a:pt x="14268" y="16200"/>
                  </a:cubicBezTo>
                  <a:cubicBezTo>
                    <a:pt x="14268" y="16200"/>
                    <a:pt x="14169" y="16200"/>
                    <a:pt x="14169" y="16200"/>
                  </a:cubicBezTo>
                  <a:cubicBezTo>
                    <a:pt x="14169" y="16200"/>
                    <a:pt x="14169" y="16200"/>
                    <a:pt x="14169" y="16200"/>
                  </a:cubicBezTo>
                  <a:cubicBezTo>
                    <a:pt x="14169" y="16200"/>
                    <a:pt x="14169" y="13500"/>
                    <a:pt x="14169" y="13500"/>
                  </a:cubicBezTo>
                  <a:cubicBezTo>
                    <a:pt x="14070" y="13500"/>
                    <a:pt x="14070" y="13500"/>
                    <a:pt x="14070" y="13500"/>
                  </a:cubicBezTo>
                  <a:cubicBezTo>
                    <a:pt x="14070" y="13500"/>
                    <a:pt x="14070" y="13500"/>
                    <a:pt x="14070" y="13500"/>
                  </a:cubicBezTo>
                  <a:cubicBezTo>
                    <a:pt x="14070" y="13500"/>
                    <a:pt x="14070" y="16200"/>
                    <a:pt x="14070" y="16200"/>
                  </a:cubicBezTo>
                  <a:cubicBezTo>
                    <a:pt x="14070" y="16200"/>
                    <a:pt x="14169" y="16200"/>
                    <a:pt x="14169" y="16200"/>
                  </a:cubicBezTo>
                  <a:cubicBezTo>
                    <a:pt x="14169" y="16200"/>
                    <a:pt x="14070" y="16200"/>
                    <a:pt x="14070" y="16200"/>
                  </a:cubicBezTo>
                  <a:cubicBezTo>
                    <a:pt x="14070" y="16200"/>
                    <a:pt x="13971" y="16200"/>
                    <a:pt x="13971" y="18900"/>
                  </a:cubicBezTo>
                  <a:cubicBezTo>
                    <a:pt x="13971" y="18900"/>
                    <a:pt x="13872" y="18900"/>
                    <a:pt x="13872" y="18900"/>
                  </a:cubicBezTo>
                  <a:cubicBezTo>
                    <a:pt x="13772" y="18900"/>
                    <a:pt x="13772" y="16200"/>
                    <a:pt x="13673" y="18900"/>
                  </a:cubicBezTo>
                  <a:cubicBezTo>
                    <a:pt x="13673" y="18900"/>
                    <a:pt x="13673" y="18900"/>
                    <a:pt x="13574" y="18900"/>
                  </a:cubicBezTo>
                  <a:cubicBezTo>
                    <a:pt x="13574" y="18900"/>
                    <a:pt x="13475" y="18900"/>
                    <a:pt x="13475" y="18900"/>
                  </a:cubicBezTo>
                  <a:cubicBezTo>
                    <a:pt x="13475" y="18900"/>
                    <a:pt x="13376" y="18900"/>
                    <a:pt x="13376" y="18900"/>
                  </a:cubicBezTo>
                  <a:cubicBezTo>
                    <a:pt x="13277" y="18900"/>
                    <a:pt x="13277" y="18900"/>
                    <a:pt x="13178" y="16200"/>
                  </a:cubicBezTo>
                  <a:cubicBezTo>
                    <a:pt x="13079" y="16200"/>
                    <a:pt x="13079" y="16200"/>
                    <a:pt x="13079" y="16200"/>
                  </a:cubicBezTo>
                  <a:cubicBezTo>
                    <a:pt x="12980" y="16200"/>
                    <a:pt x="12980" y="16200"/>
                    <a:pt x="12980" y="16200"/>
                  </a:cubicBezTo>
                  <a:cubicBezTo>
                    <a:pt x="12881" y="18900"/>
                    <a:pt x="12881" y="16200"/>
                    <a:pt x="12782" y="18900"/>
                  </a:cubicBezTo>
                  <a:cubicBezTo>
                    <a:pt x="12683" y="18900"/>
                    <a:pt x="12683" y="18900"/>
                    <a:pt x="12583" y="18900"/>
                  </a:cubicBezTo>
                  <a:cubicBezTo>
                    <a:pt x="12583" y="16200"/>
                    <a:pt x="12583" y="16200"/>
                    <a:pt x="12484" y="16200"/>
                  </a:cubicBezTo>
                  <a:cubicBezTo>
                    <a:pt x="12484" y="18900"/>
                    <a:pt x="12484" y="18900"/>
                    <a:pt x="12385" y="18900"/>
                  </a:cubicBezTo>
                  <a:cubicBezTo>
                    <a:pt x="12385" y="18900"/>
                    <a:pt x="12286" y="18900"/>
                    <a:pt x="12187" y="18900"/>
                  </a:cubicBezTo>
                  <a:cubicBezTo>
                    <a:pt x="12187" y="18900"/>
                    <a:pt x="12187" y="18900"/>
                    <a:pt x="12187" y="18900"/>
                  </a:cubicBezTo>
                  <a:cubicBezTo>
                    <a:pt x="12187" y="18900"/>
                    <a:pt x="12088" y="18900"/>
                    <a:pt x="12088" y="16200"/>
                  </a:cubicBezTo>
                  <a:cubicBezTo>
                    <a:pt x="12088" y="18900"/>
                    <a:pt x="12088" y="18900"/>
                    <a:pt x="12088" y="18900"/>
                  </a:cubicBezTo>
                  <a:cubicBezTo>
                    <a:pt x="12088" y="18900"/>
                    <a:pt x="11989" y="18900"/>
                    <a:pt x="11989" y="18900"/>
                  </a:cubicBezTo>
                  <a:cubicBezTo>
                    <a:pt x="11989" y="18900"/>
                    <a:pt x="11890" y="18900"/>
                    <a:pt x="11890" y="18900"/>
                  </a:cubicBezTo>
                  <a:cubicBezTo>
                    <a:pt x="11890" y="18900"/>
                    <a:pt x="11791" y="18900"/>
                    <a:pt x="11791" y="18900"/>
                  </a:cubicBezTo>
                  <a:cubicBezTo>
                    <a:pt x="11791" y="18900"/>
                    <a:pt x="11791" y="18900"/>
                    <a:pt x="11791" y="18900"/>
                  </a:cubicBezTo>
                  <a:cubicBezTo>
                    <a:pt x="11791" y="18900"/>
                    <a:pt x="11791" y="18900"/>
                    <a:pt x="11791" y="16200"/>
                  </a:cubicBezTo>
                  <a:cubicBezTo>
                    <a:pt x="11791" y="16200"/>
                    <a:pt x="11791" y="16200"/>
                    <a:pt x="11791" y="16200"/>
                  </a:cubicBezTo>
                  <a:cubicBezTo>
                    <a:pt x="11791" y="16200"/>
                    <a:pt x="11890" y="16200"/>
                    <a:pt x="11890" y="16200"/>
                  </a:cubicBezTo>
                  <a:cubicBezTo>
                    <a:pt x="11890" y="16200"/>
                    <a:pt x="11890" y="16200"/>
                    <a:pt x="11989" y="16200"/>
                  </a:cubicBezTo>
                  <a:cubicBezTo>
                    <a:pt x="11989" y="16200"/>
                    <a:pt x="11989" y="16200"/>
                    <a:pt x="11989" y="16200"/>
                  </a:cubicBezTo>
                  <a:cubicBezTo>
                    <a:pt x="12088" y="16200"/>
                    <a:pt x="12088" y="16200"/>
                    <a:pt x="12088" y="13500"/>
                  </a:cubicBezTo>
                  <a:cubicBezTo>
                    <a:pt x="12088" y="13500"/>
                    <a:pt x="12088" y="13500"/>
                    <a:pt x="12088" y="10800"/>
                  </a:cubicBezTo>
                  <a:cubicBezTo>
                    <a:pt x="12088" y="10800"/>
                    <a:pt x="11989" y="10800"/>
                    <a:pt x="11989" y="10800"/>
                  </a:cubicBezTo>
                  <a:cubicBezTo>
                    <a:pt x="11989" y="10800"/>
                    <a:pt x="11989" y="13500"/>
                    <a:pt x="11989" y="13500"/>
                  </a:cubicBezTo>
                  <a:cubicBezTo>
                    <a:pt x="11989" y="13500"/>
                    <a:pt x="11890" y="13500"/>
                    <a:pt x="11890" y="13500"/>
                  </a:cubicBezTo>
                  <a:cubicBezTo>
                    <a:pt x="11890" y="13500"/>
                    <a:pt x="11890" y="10800"/>
                    <a:pt x="11890" y="10800"/>
                  </a:cubicBezTo>
                  <a:cubicBezTo>
                    <a:pt x="11890" y="10800"/>
                    <a:pt x="11890" y="10800"/>
                    <a:pt x="11890" y="10800"/>
                  </a:cubicBezTo>
                  <a:cubicBezTo>
                    <a:pt x="11791" y="10800"/>
                    <a:pt x="11791" y="10800"/>
                    <a:pt x="11692" y="10800"/>
                  </a:cubicBezTo>
                  <a:cubicBezTo>
                    <a:pt x="11692" y="10800"/>
                    <a:pt x="11692" y="10800"/>
                    <a:pt x="11692" y="10800"/>
                  </a:cubicBezTo>
                  <a:cubicBezTo>
                    <a:pt x="11692" y="10800"/>
                    <a:pt x="11692" y="10800"/>
                    <a:pt x="11692" y="10800"/>
                  </a:cubicBezTo>
                  <a:cubicBezTo>
                    <a:pt x="11692" y="10800"/>
                    <a:pt x="11692" y="10800"/>
                    <a:pt x="11692" y="10800"/>
                  </a:cubicBezTo>
                  <a:cubicBezTo>
                    <a:pt x="11791" y="10800"/>
                    <a:pt x="11791" y="13500"/>
                    <a:pt x="11791" y="13500"/>
                  </a:cubicBezTo>
                  <a:cubicBezTo>
                    <a:pt x="11791" y="13500"/>
                    <a:pt x="11791" y="13500"/>
                    <a:pt x="11791" y="13500"/>
                  </a:cubicBezTo>
                  <a:cubicBezTo>
                    <a:pt x="11791" y="13500"/>
                    <a:pt x="11692" y="13500"/>
                    <a:pt x="11692" y="13500"/>
                  </a:cubicBezTo>
                  <a:cubicBezTo>
                    <a:pt x="11692" y="13500"/>
                    <a:pt x="11692" y="13500"/>
                    <a:pt x="11692" y="16200"/>
                  </a:cubicBezTo>
                  <a:cubicBezTo>
                    <a:pt x="11692" y="16200"/>
                    <a:pt x="11593" y="16200"/>
                    <a:pt x="11593" y="16200"/>
                  </a:cubicBezTo>
                  <a:cubicBezTo>
                    <a:pt x="11593" y="16200"/>
                    <a:pt x="11494" y="16200"/>
                    <a:pt x="11494" y="16200"/>
                  </a:cubicBezTo>
                  <a:cubicBezTo>
                    <a:pt x="11394" y="16200"/>
                    <a:pt x="11394" y="13500"/>
                    <a:pt x="11295" y="13500"/>
                  </a:cubicBezTo>
                  <a:cubicBezTo>
                    <a:pt x="11295" y="13500"/>
                    <a:pt x="11295" y="13500"/>
                    <a:pt x="11295" y="13500"/>
                  </a:cubicBezTo>
                  <a:cubicBezTo>
                    <a:pt x="11196" y="13500"/>
                    <a:pt x="11196" y="13500"/>
                    <a:pt x="11196" y="13500"/>
                  </a:cubicBezTo>
                  <a:cubicBezTo>
                    <a:pt x="11196" y="13500"/>
                    <a:pt x="11196" y="13500"/>
                    <a:pt x="11196" y="13500"/>
                  </a:cubicBezTo>
                  <a:cubicBezTo>
                    <a:pt x="11196" y="16200"/>
                    <a:pt x="11196" y="16200"/>
                    <a:pt x="11295" y="16200"/>
                  </a:cubicBezTo>
                  <a:cubicBezTo>
                    <a:pt x="11295" y="16200"/>
                    <a:pt x="11295" y="18900"/>
                    <a:pt x="11295" y="18900"/>
                  </a:cubicBezTo>
                  <a:cubicBezTo>
                    <a:pt x="11295" y="18900"/>
                    <a:pt x="11295" y="18900"/>
                    <a:pt x="11295" y="18900"/>
                  </a:cubicBezTo>
                  <a:cubicBezTo>
                    <a:pt x="11295" y="18900"/>
                    <a:pt x="11295" y="18900"/>
                    <a:pt x="11196" y="18900"/>
                  </a:cubicBezTo>
                  <a:cubicBezTo>
                    <a:pt x="11196" y="18900"/>
                    <a:pt x="11097" y="18900"/>
                    <a:pt x="10998" y="18900"/>
                  </a:cubicBezTo>
                  <a:cubicBezTo>
                    <a:pt x="10998" y="18900"/>
                    <a:pt x="10899" y="16200"/>
                    <a:pt x="10899" y="16200"/>
                  </a:cubicBezTo>
                  <a:cubicBezTo>
                    <a:pt x="10899" y="16200"/>
                    <a:pt x="10800" y="16200"/>
                    <a:pt x="10800" y="18900"/>
                  </a:cubicBezTo>
                  <a:cubicBezTo>
                    <a:pt x="10701" y="18900"/>
                    <a:pt x="10701" y="18900"/>
                    <a:pt x="10701" y="18900"/>
                  </a:cubicBezTo>
                  <a:cubicBezTo>
                    <a:pt x="10602" y="18900"/>
                    <a:pt x="10503" y="18900"/>
                    <a:pt x="10503" y="16200"/>
                  </a:cubicBezTo>
                  <a:cubicBezTo>
                    <a:pt x="10503" y="16200"/>
                    <a:pt x="10404" y="16200"/>
                    <a:pt x="10404" y="16200"/>
                  </a:cubicBezTo>
                  <a:cubicBezTo>
                    <a:pt x="10404" y="16200"/>
                    <a:pt x="10305" y="16200"/>
                    <a:pt x="10206" y="16200"/>
                  </a:cubicBezTo>
                  <a:cubicBezTo>
                    <a:pt x="10206" y="16200"/>
                    <a:pt x="10206" y="16200"/>
                    <a:pt x="10206" y="16200"/>
                  </a:cubicBezTo>
                  <a:cubicBezTo>
                    <a:pt x="10305" y="16200"/>
                    <a:pt x="10206" y="18900"/>
                    <a:pt x="10206" y="18900"/>
                  </a:cubicBezTo>
                  <a:cubicBezTo>
                    <a:pt x="10106" y="18900"/>
                    <a:pt x="10106" y="18900"/>
                    <a:pt x="10007" y="18900"/>
                  </a:cubicBezTo>
                  <a:cubicBezTo>
                    <a:pt x="9908" y="18900"/>
                    <a:pt x="9908" y="18900"/>
                    <a:pt x="9908" y="18900"/>
                  </a:cubicBezTo>
                  <a:cubicBezTo>
                    <a:pt x="9809" y="18900"/>
                    <a:pt x="9809" y="16200"/>
                    <a:pt x="9710" y="16200"/>
                  </a:cubicBezTo>
                  <a:cubicBezTo>
                    <a:pt x="9710" y="16200"/>
                    <a:pt x="9710" y="16200"/>
                    <a:pt x="9710" y="16200"/>
                  </a:cubicBezTo>
                  <a:cubicBezTo>
                    <a:pt x="9611" y="16200"/>
                    <a:pt x="9611" y="16200"/>
                    <a:pt x="9611" y="16200"/>
                  </a:cubicBezTo>
                  <a:cubicBezTo>
                    <a:pt x="9611" y="16200"/>
                    <a:pt x="9611" y="16200"/>
                    <a:pt x="9611" y="16200"/>
                  </a:cubicBezTo>
                  <a:cubicBezTo>
                    <a:pt x="9611" y="16200"/>
                    <a:pt x="9611" y="16200"/>
                    <a:pt x="9611" y="16200"/>
                  </a:cubicBezTo>
                  <a:cubicBezTo>
                    <a:pt x="9611" y="16200"/>
                    <a:pt x="9611" y="16200"/>
                    <a:pt x="9611" y="16200"/>
                  </a:cubicBezTo>
                  <a:cubicBezTo>
                    <a:pt x="9611" y="18900"/>
                    <a:pt x="9512" y="18900"/>
                    <a:pt x="9413" y="18900"/>
                  </a:cubicBezTo>
                  <a:cubicBezTo>
                    <a:pt x="9413" y="18900"/>
                    <a:pt x="9413" y="18900"/>
                    <a:pt x="9413" y="18900"/>
                  </a:cubicBezTo>
                  <a:cubicBezTo>
                    <a:pt x="9413" y="16200"/>
                    <a:pt x="9413" y="16200"/>
                    <a:pt x="9413" y="16200"/>
                  </a:cubicBezTo>
                  <a:cubicBezTo>
                    <a:pt x="9413" y="16200"/>
                    <a:pt x="9413" y="13500"/>
                    <a:pt x="9413" y="13500"/>
                  </a:cubicBezTo>
                  <a:cubicBezTo>
                    <a:pt x="9413" y="13500"/>
                    <a:pt x="9413" y="13500"/>
                    <a:pt x="9413" y="13500"/>
                  </a:cubicBezTo>
                  <a:cubicBezTo>
                    <a:pt x="9413" y="13500"/>
                    <a:pt x="9413" y="13500"/>
                    <a:pt x="9413" y="13500"/>
                  </a:cubicBezTo>
                  <a:cubicBezTo>
                    <a:pt x="9413" y="16200"/>
                    <a:pt x="9314" y="16200"/>
                    <a:pt x="9314" y="16200"/>
                  </a:cubicBezTo>
                  <a:cubicBezTo>
                    <a:pt x="9314" y="18900"/>
                    <a:pt x="9314" y="18900"/>
                    <a:pt x="9314" y="18900"/>
                  </a:cubicBezTo>
                  <a:cubicBezTo>
                    <a:pt x="9215" y="16200"/>
                    <a:pt x="9215" y="16200"/>
                    <a:pt x="9116" y="18900"/>
                  </a:cubicBezTo>
                  <a:cubicBezTo>
                    <a:pt x="9116" y="18900"/>
                    <a:pt x="9116" y="18900"/>
                    <a:pt x="9116" y="18900"/>
                  </a:cubicBezTo>
                  <a:cubicBezTo>
                    <a:pt x="9017" y="18900"/>
                    <a:pt x="9017" y="18900"/>
                    <a:pt x="9017" y="18900"/>
                  </a:cubicBezTo>
                  <a:cubicBezTo>
                    <a:pt x="8917" y="18900"/>
                    <a:pt x="8917" y="18900"/>
                    <a:pt x="8818" y="18900"/>
                  </a:cubicBezTo>
                  <a:cubicBezTo>
                    <a:pt x="8719" y="18900"/>
                    <a:pt x="8521" y="18900"/>
                    <a:pt x="8422" y="18900"/>
                  </a:cubicBezTo>
                  <a:cubicBezTo>
                    <a:pt x="8323" y="18900"/>
                    <a:pt x="8323" y="18900"/>
                    <a:pt x="8323" y="18900"/>
                  </a:cubicBezTo>
                  <a:cubicBezTo>
                    <a:pt x="8224" y="18900"/>
                    <a:pt x="8125" y="18900"/>
                    <a:pt x="8125" y="18900"/>
                  </a:cubicBezTo>
                  <a:cubicBezTo>
                    <a:pt x="8125" y="18900"/>
                    <a:pt x="8026" y="18900"/>
                    <a:pt x="8026" y="18900"/>
                  </a:cubicBezTo>
                  <a:cubicBezTo>
                    <a:pt x="7927" y="18900"/>
                    <a:pt x="7927" y="18900"/>
                    <a:pt x="7927" y="18900"/>
                  </a:cubicBezTo>
                  <a:cubicBezTo>
                    <a:pt x="7927" y="18900"/>
                    <a:pt x="7828" y="18900"/>
                    <a:pt x="7828" y="18900"/>
                  </a:cubicBezTo>
                  <a:cubicBezTo>
                    <a:pt x="7828" y="18900"/>
                    <a:pt x="7728" y="18900"/>
                    <a:pt x="7629" y="18900"/>
                  </a:cubicBezTo>
                  <a:cubicBezTo>
                    <a:pt x="7530" y="18900"/>
                    <a:pt x="7431" y="18900"/>
                    <a:pt x="7332" y="18900"/>
                  </a:cubicBezTo>
                  <a:cubicBezTo>
                    <a:pt x="7233" y="18900"/>
                    <a:pt x="7233" y="18900"/>
                    <a:pt x="7134" y="18900"/>
                  </a:cubicBezTo>
                  <a:cubicBezTo>
                    <a:pt x="7035" y="18900"/>
                    <a:pt x="7035" y="18900"/>
                    <a:pt x="6936" y="18900"/>
                  </a:cubicBezTo>
                  <a:cubicBezTo>
                    <a:pt x="6936" y="18900"/>
                    <a:pt x="6837" y="18900"/>
                    <a:pt x="6837" y="18900"/>
                  </a:cubicBezTo>
                  <a:cubicBezTo>
                    <a:pt x="6837" y="18900"/>
                    <a:pt x="6837" y="18900"/>
                    <a:pt x="6837" y="18900"/>
                  </a:cubicBezTo>
                  <a:cubicBezTo>
                    <a:pt x="6738" y="18900"/>
                    <a:pt x="6738" y="18900"/>
                    <a:pt x="6738" y="18900"/>
                  </a:cubicBezTo>
                  <a:cubicBezTo>
                    <a:pt x="6738" y="18900"/>
                    <a:pt x="6639" y="16200"/>
                    <a:pt x="6639" y="16200"/>
                  </a:cubicBezTo>
                  <a:cubicBezTo>
                    <a:pt x="6639" y="16200"/>
                    <a:pt x="6639" y="16200"/>
                    <a:pt x="6639" y="16200"/>
                  </a:cubicBezTo>
                  <a:cubicBezTo>
                    <a:pt x="6639" y="18900"/>
                    <a:pt x="6639" y="18900"/>
                    <a:pt x="6539" y="18900"/>
                  </a:cubicBezTo>
                  <a:cubicBezTo>
                    <a:pt x="6539" y="18900"/>
                    <a:pt x="6440" y="18900"/>
                    <a:pt x="6341" y="18900"/>
                  </a:cubicBezTo>
                  <a:cubicBezTo>
                    <a:pt x="6242" y="18900"/>
                    <a:pt x="6242" y="18900"/>
                    <a:pt x="6242" y="18900"/>
                  </a:cubicBezTo>
                  <a:cubicBezTo>
                    <a:pt x="6143" y="18900"/>
                    <a:pt x="6044" y="18900"/>
                    <a:pt x="5945" y="16200"/>
                  </a:cubicBezTo>
                  <a:cubicBezTo>
                    <a:pt x="5945" y="16200"/>
                    <a:pt x="5945" y="16200"/>
                    <a:pt x="5945" y="16200"/>
                  </a:cubicBezTo>
                  <a:cubicBezTo>
                    <a:pt x="5945" y="16200"/>
                    <a:pt x="5945" y="18900"/>
                    <a:pt x="5846" y="18900"/>
                  </a:cubicBezTo>
                  <a:cubicBezTo>
                    <a:pt x="5846" y="18900"/>
                    <a:pt x="5846" y="18900"/>
                    <a:pt x="5747" y="18900"/>
                  </a:cubicBezTo>
                  <a:cubicBezTo>
                    <a:pt x="5747" y="18900"/>
                    <a:pt x="5648" y="18900"/>
                    <a:pt x="5549" y="18900"/>
                  </a:cubicBezTo>
                  <a:cubicBezTo>
                    <a:pt x="5350" y="18900"/>
                    <a:pt x="5251" y="18900"/>
                    <a:pt x="5053" y="18900"/>
                  </a:cubicBezTo>
                  <a:cubicBezTo>
                    <a:pt x="5053" y="18900"/>
                    <a:pt x="4954" y="18900"/>
                    <a:pt x="4855" y="21600"/>
                  </a:cubicBezTo>
                  <a:cubicBezTo>
                    <a:pt x="4855" y="21600"/>
                    <a:pt x="4855" y="21600"/>
                    <a:pt x="4855" y="18900"/>
                  </a:cubicBezTo>
                  <a:cubicBezTo>
                    <a:pt x="4756" y="18900"/>
                    <a:pt x="4756" y="18900"/>
                    <a:pt x="4657" y="18900"/>
                  </a:cubicBezTo>
                  <a:cubicBezTo>
                    <a:pt x="4657" y="18900"/>
                    <a:pt x="4657" y="18900"/>
                    <a:pt x="4558" y="18900"/>
                  </a:cubicBezTo>
                  <a:cubicBezTo>
                    <a:pt x="4558" y="18900"/>
                    <a:pt x="4459" y="18900"/>
                    <a:pt x="4459" y="18900"/>
                  </a:cubicBezTo>
                  <a:cubicBezTo>
                    <a:pt x="4459" y="18900"/>
                    <a:pt x="4360" y="18900"/>
                    <a:pt x="4360" y="18900"/>
                  </a:cubicBezTo>
                  <a:cubicBezTo>
                    <a:pt x="4261" y="18900"/>
                    <a:pt x="4161" y="21600"/>
                    <a:pt x="4062" y="18900"/>
                  </a:cubicBezTo>
                  <a:cubicBezTo>
                    <a:pt x="4062" y="18900"/>
                    <a:pt x="4062" y="18900"/>
                    <a:pt x="3963" y="18900"/>
                  </a:cubicBezTo>
                  <a:cubicBezTo>
                    <a:pt x="3963" y="21600"/>
                    <a:pt x="3864" y="21600"/>
                    <a:pt x="3765" y="18900"/>
                  </a:cubicBezTo>
                  <a:cubicBezTo>
                    <a:pt x="3666" y="18900"/>
                    <a:pt x="3567" y="18900"/>
                    <a:pt x="3468" y="18900"/>
                  </a:cubicBezTo>
                  <a:cubicBezTo>
                    <a:pt x="3369" y="18900"/>
                    <a:pt x="3369" y="18900"/>
                    <a:pt x="3270" y="18900"/>
                  </a:cubicBezTo>
                  <a:cubicBezTo>
                    <a:pt x="3270" y="18900"/>
                    <a:pt x="3270" y="18900"/>
                    <a:pt x="3270" y="18900"/>
                  </a:cubicBezTo>
                  <a:cubicBezTo>
                    <a:pt x="3171" y="18900"/>
                    <a:pt x="3171" y="18900"/>
                    <a:pt x="3171" y="18900"/>
                  </a:cubicBezTo>
                  <a:cubicBezTo>
                    <a:pt x="3072" y="18900"/>
                    <a:pt x="3072" y="18900"/>
                    <a:pt x="3072" y="18900"/>
                  </a:cubicBezTo>
                  <a:cubicBezTo>
                    <a:pt x="3072" y="18900"/>
                    <a:pt x="3072" y="18900"/>
                    <a:pt x="2972" y="18900"/>
                  </a:cubicBezTo>
                  <a:cubicBezTo>
                    <a:pt x="2972" y="18900"/>
                    <a:pt x="2873" y="18900"/>
                    <a:pt x="2873" y="18900"/>
                  </a:cubicBezTo>
                  <a:cubicBezTo>
                    <a:pt x="2774" y="18900"/>
                    <a:pt x="2576" y="18900"/>
                    <a:pt x="2477" y="18900"/>
                  </a:cubicBezTo>
                  <a:cubicBezTo>
                    <a:pt x="2477" y="18900"/>
                    <a:pt x="2378" y="18900"/>
                    <a:pt x="2279" y="18900"/>
                  </a:cubicBezTo>
                  <a:cubicBezTo>
                    <a:pt x="2180" y="18900"/>
                    <a:pt x="1982" y="18900"/>
                    <a:pt x="1783" y="18900"/>
                  </a:cubicBezTo>
                  <a:cubicBezTo>
                    <a:pt x="1783" y="18900"/>
                    <a:pt x="1783" y="18900"/>
                    <a:pt x="1684" y="18900"/>
                  </a:cubicBezTo>
                  <a:cubicBezTo>
                    <a:pt x="1684" y="18900"/>
                    <a:pt x="1585" y="18900"/>
                    <a:pt x="1585" y="18900"/>
                  </a:cubicBezTo>
                  <a:cubicBezTo>
                    <a:pt x="1486" y="18900"/>
                    <a:pt x="1486" y="18900"/>
                    <a:pt x="1387" y="18900"/>
                  </a:cubicBezTo>
                  <a:cubicBezTo>
                    <a:pt x="1387" y="18900"/>
                    <a:pt x="1387" y="18900"/>
                    <a:pt x="1288" y="18900"/>
                  </a:cubicBezTo>
                  <a:cubicBezTo>
                    <a:pt x="1288" y="18900"/>
                    <a:pt x="1288" y="18900"/>
                    <a:pt x="1189" y="18900"/>
                  </a:cubicBezTo>
                  <a:cubicBezTo>
                    <a:pt x="1189" y="18900"/>
                    <a:pt x="1090" y="18900"/>
                    <a:pt x="991" y="18900"/>
                  </a:cubicBezTo>
                  <a:cubicBezTo>
                    <a:pt x="991" y="18900"/>
                    <a:pt x="991" y="18900"/>
                    <a:pt x="991" y="18900"/>
                  </a:cubicBezTo>
                  <a:cubicBezTo>
                    <a:pt x="892" y="18900"/>
                    <a:pt x="793" y="18900"/>
                    <a:pt x="793" y="18900"/>
                  </a:cubicBezTo>
                  <a:cubicBezTo>
                    <a:pt x="594" y="18900"/>
                    <a:pt x="495" y="18900"/>
                    <a:pt x="297" y="18900"/>
                  </a:cubicBezTo>
                  <a:cubicBezTo>
                    <a:pt x="198" y="18900"/>
                    <a:pt x="99" y="16200"/>
                    <a:pt x="0" y="13500"/>
                  </a:cubicBezTo>
                  <a:cubicBezTo>
                    <a:pt x="0" y="13500"/>
                    <a:pt x="0" y="13500"/>
                    <a:pt x="0" y="13500"/>
                  </a:cubicBezTo>
                  <a:cubicBezTo>
                    <a:pt x="99" y="10800"/>
                    <a:pt x="99" y="10800"/>
                    <a:pt x="198" y="10800"/>
                  </a:cubicBezTo>
                  <a:cubicBezTo>
                    <a:pt x="297" y="10800"/>
                    <a:pt x="495" y="8100"/>
                    <a:pt x="594" y="8100"/>
                  </a:cubicBezTo>
                  <a:cubicBezTo>
                    <a:pt x="694" y="8100"/>
                    <a:pt x="892" y="8100"/>
                    <a:pt x="991" y="8100"/>
                  </a:cubicBezTo>
                  <a:cubicBezTo>
                    <a:pt x="991" y="8100"/>
                    <a:pt x="991" y="8100"/>
                    <a:pt x="1090" y="8100"/>
                  </a:cubicBezTo>
                  <a:cubicBezTo>
                    <a:pt x="1090" y="8100"/>
                    <a:pt x="1090" y="8100"/>
                    <a:pt x="1189" y="8100"/>
                  </a:cubicBezTo>
                  <a:cubicBezTo>
                    <a:pt x="1189" y="8100"/>
                    <a:pt x="1288" y="8100"/>
                    <a:pt x="1288" y="8100"/>
                  </a:cubicBezTo>
                  <a:cubicBezTo>
                    <a:pt x="1387" y="8100"/>
                    <a:pt x="1387" y="8100"/>
                    <a:pt x="1387" y="8100"/>
                  </a:cubicBezTo>
                  <a:cubicBezTo>
                    <a:pt x="1486" y="8100"/>
                    <a:pt x="1486" y="8100"/>
                    <a:pt x="1486" y="8100"/>
                  </a:cubicBezTo>
                  <a:cubicBezTo>
                    <a:pt x="1486" y="10800"/>
                    <a:pt x="1486" y="10800"/>
                    <a:pt x="1585" y="8100"/>
                  </a:cubicBezTo>
                  <a:cubicBezTo>
                    <a:pt x="1585" y="8100"/>
                    <a:pt x="1585" y="8100"/>
                    <a:pt x="1585" y="8100"/>
                  </a:cubicBezTo>
                  <a:cubicBezTo>
                    <a:pt x="1684" y="8100"/>
                    <a:pt x="1684" y="8100"/>
                    <a:pt x="1783" y="8100"/>
                  </a:cubicBezTo>
                  <a:cubicBezTo>
                    <a:pt x="1783" y="8100"/>
                    <a:pt x="1783" y="8100"/>
                    <a:pt x="1783" y="8100"/>
                  </a:cubicBezTo>
                  <a:cubicBezTo>
                    <a:pt x="1883" y="8100"/>
                    <a:pt x="1883" y="8100"/>
                    <a:pt x="1883" y="8100"/>
                  </a:cubicBezTo>
                  <a:cubicBezTo>
                    <a:pt x="1883" y="8100"/>
                    <a:pt x="1982" y="8100"/>
                    <a:pt x="1982" y="8100"/>
                  </a:cubicBezTo>
                  <a:cubicBezTo>
                    <a:pt x="1982" y="8100"/>
                    <a:pt x="1982" y="8100"/>
                    <a:pt x="1982" y="8100"/>
                  </a:cubicBezTo>
                  <a:cubicBezTo>
                    <a:pt x="1982" y="8100"/>
                    <a:pt x="1982" y="8100"/>
                    <a:pt x="2081" y="8100"/>
                  </a:cubicBezTo>
                  <a:cubicBezTo>
                    <a:pt x="2081" y="8100"/>
                    <a:pt x="2180" y="8100"/>
                    <a:pt x="2279" y="8100"/>
                  </a:cubicBezTo>
                  <a:cubicBezTo>
                    <a:pt x="2279" y="8100"/>
                    <a:pt x="2279" y="8100"/>
                    <a:pt x="2378" y="8100"/>
                  </a:cubicBezTo>
                  <a:cubicBezTo>
                    <a:pt x="2378" y="8100"/>
                    <a:pt x="2378" y="8100"/>
                    <a:pt x="2477" y="8100"/>
                  </a:cubicBezTo>
                  <a:cubicBezTo>
                    <a:pt x="2477" y="10800"/>
                    <a:pt x="2477" y="10800"/>
                    <a:pt x="2477" y="10800"/>
                  </a:cubicBezTo>
                  <a:cubicBezTo>
                    <a:pt x="2576" y="8100"/>
                    <a:pt x="2675" y="8100"/>
                    <a:pt x="2774" y="8100"/>
                  </a:cubicBezTo>
                  <a:cubicBezTo>
                    <a:pt x="2774" y="5400"/>
                    <a:pt x="2873" y="8100"/>
                    <a:pt x="2873" y="8100"/>
                  </a:cubicBezTo>
                  <a:cubicBezTo>
                    <a:pt x="2972" y="8100"/>
                    <a:pt x="2972" y="8100"/>
                    <a:pt x="2972" y="8100"/>
                  </a:cubicBezTo>
                  <a:cubicBezTo>
                    <a:pt x="2972" y="8100"/>
                    <a:pt x="2972" y="8100"/>
                    <a:pt x="2972" y="8100"/>
                  </a:cubicBezTo>
                  <a:cubicBezTo>
                    <a:pt x="2972" y="8100"/>
                    <a:pt x="3072" y="8100"/>
                    <a:pt x="3072" y="8100"/>
                  </a:cubicBezTo>
                  <a:cubicBezTo>
                    <a:pt x="3072" y="8100"/>
                    <a:pt x="3171" y="8100"/>
                    <a:pt x="3270" y="5400"/>
                  </a:cubicBezTo>
                  <a:cubicBezTo>
                    <a:pt x="3270" y="5400"/>
                    <a:pt x="3369" y="5400"/>
                    <a:pt x="3468" y="8100"/>
                  </a:cubicBezTo>
                  <a:cubicBezTo>
                    <a:pt x="3468" y="8100"/>
                    <a:pt x="3567" y="8100"/>
                    <a:pt x="3567" y="8100"/>
                  </a:cubicBezTo>
                  <a:cubicBezTo>
                    <a:pt x="3567" y="8100"/>
                    <a:pt x="3666" y="8100"/>
                    <a:pt x="3666" y="8100"/>
                  </a:cubicBezTo>
                  <a:cubicBezTo>
                    <a:pt x="3666" y="8100"/>
                    <a:pt x="3666" y="8100"/>
                    <a:pt x="3765" y="8100"/>
                  </a:cubicBezTo>
                  <a:cubicBezTo>
                    <a:pt x="3765" y="8100"/>
                    <a:pt x="3864" y="8100"/>
                    <a:pt x="3864" y="10800"/>
                  </a:cubicBezTo>
                  <a:cubicBezTo>
                    <a:pt x="3864" y="10800"/>
                    <a:pt x="3864" y="10800"/>
                    <a:pt x="3864" y="10800"/>
                  </a:cubicBezTo>
                  <a:cubicBezTo>
                    <a:pt x="3864" y="10800"/>
                    <a:pt x="3864" y="10800"/>
                    <a:pt x="3963" y="10800"/>
                  </a:cubicBezTo>
                  <a:cubicBezTo>
                    <a:pt x="3963" y="10800"/>
                    <a:pt x="4062" y="8100"/>
                    <a:pt x="4062" y="8100"/>
                  </a:cubicBezTo>
                  <a:cubicBezTo>
                    <a:pt x="4062" y="8100"/>
                    <a:pt x="4161" y="8100"/>
                    <a:pt x="4161" y="8100"/>
                  </a:cubicBezTo>
                  <a:cubicBezTo>
                    <a:pt x="4261" y="8100"/>
                    <a:pt x="4261" y="5400"/>
                    <a:pt x="4360" y="5400"/>
                  </a:cubicBezTo>
                  <a:cubicBezTo>
                    <a:pt x="4360" y="5400"/>
                    <a:pt x="4459" y="5400"/>
                    <a:pt x="4459" y="5400"/>
                  </a:cubicBezTo>
                  <a:cubicBezTo>
                    <a:pt x="4558" y="5400"/>
                    <a:pt x="4558" y="8100"/>
                    <a:pt x="4558" y="8100"/>
                  </a:cubicBezTo>
                  <a:cubicBezTo>
                    <a:pt x="4558" y="8100"/>
                    <a:pt x="4657" y="10800"/>
                    <a:pt x="4657" y="10800"/>
                  </a:cubicBezTo>
                  <a:cubicBezTo>
                    <a:pt x="4657" y="10800"/>
                    <a:pt x="4756" y="10800"/>
                    <a:pt x="4756" y="10800"/>
                  </a:cubicBezTo>
                  <a:cubicBezTo>
                    <a:pt x="4756" y="10800"/>
                    <a:pt x="4756" y="10800"/>
                    <a:pt x="4756" y="10800"/>
                  </a:cubicBezTo>
                  <a:cubicBezTo>
                    <a:pt x="4756" y="10800"/>
                    <a:pt x="4756" y="10800"/>
                    <a:pt x="4756" y="10800"/>
                  </a:cubicBezTo>
                  <a:cubicBezTo>
                    <a:pt x="4756" y="10800"/>
                    <a:pt x="4756" y="10800"/>
                    <a:pt x="4756" y="10800"/>
                  </a:cubicBezTo>
                  <a:cubicBezTo>
                    <a:pt x="4855" y="10800"/>
                    <a:pt x="4855" y="10800"/>
                    <a:pt x="4855" y="10800"/>
                  </a:cubicBezTo>
                  <a:cubicBezTo>
                    <a:pt x="4954" y="10800"/>
                    <a:pt x="4954" y="8100"/>
                    <a:pt x="5053" y="8100"/>
                  </a:cubicBezTo>
                  <a:cubicBezTo>
                    <a:pt x="5053" y="8100"/>
                    <a:pt x="5053" y="8100"/>
                    <a:pt x="5053" y="8100"/>
                  </a:cubicBezTo>
                  <a:cubicBezTo>
                    <a:pt x="5152" y="10800"/>
                    <a:pt x="5152" y="10800"/>
                    <a:pt x="5152" y="10800"/>
                  </a:cubicBezTo>
                  <a:cubicBezTo>
                    <a:pt x="5152" y="10800"/>
                    <a:pt x="5152" y="10800"/>
                    <a:pt x="5152" y="10800"/>
                  </a:cubicBezTo>
                  <a:cubicBezTo>
                    <a:pt x="5152" y="10800"/>
                    <a:pt x="5152" y="8100"/>
                    <a:pt x="5152" y="8100"/>
                  </a:cubicBezTo>
                  <a:cubicBezTo>
                    <a:pt x="5152" y="8100"/>
                    <a:pt x="5152" y="8100"/>
                    <a:pt x="5152" y="8100"/>
                  </a:cubicBezTo>
                  <a:cubicBezTo>
                    <a:pt x="5251" y="8100"/>
                    <a:pt x="5251" y="5400"/>
                    <a:pt x="5350" y="5400"/>
                  </a:cubicBezTo>
                  <a:cubicBezTo>
                    <a:pt x="5350" y="8100"/>
                    <a:pt x="5350" y="8100"/>
                    <a:pt x="5350" y="8100"/>
                  </a:cubicBezTo>
                  <a:cubicBezTo>
                    <a:pt x="5251" y="8100"/>
                    <a:pt x="5251" y="8100"/>
                    <a:pt x="5251" y="10800"/>
                  </a:cubicBezTo>
                  <a:cubicBezTo>
                    <a:pt x="5251" y="10800"/>
                    <a:pt x="5251" y="10800"/>
                    <a:pt x="5350" y="10800"/>
                  </a:cubicBezTo>
                  <a:cubicBezTo>
                    <a:pt x="5350" y="10800"/>
                    <a:pt x="5450" y="10800"/>
                    <a:pt x="5450" y="10800"/>
                  </a:cubicBezTo>
                  <a:cubicBezTo>
                    <a:pt x="5450" y="8100"/>
                    <a:pt x="5450" y="8100"/>
                    <a:pt x="5450" y="8100"/>
                  </a:cubicBezTo>
                  <a:cubicBezTo>
                    <a:pt x="5450" y="8100"/>
                    <a:pt x="5450" y="10800"/>
                    <a:pt x="5450" y="10800"/>
                  </a:cubicBezTo>
                  <a:cubicBezTo>
                    <a:pt x="5549" y="10800"/>
                    <a:pt x="5549" y="10800"/>
                    <a:pt x="5549" y="10800"/>
                  </a:cubicBezTo>
                  <a:cubicBezTo>
                    <a:pt x="5549" y="10800"/>
                    <a:pt x="5648" y="10800"/>
                    <a:pt x="5648" y="10800"/>
                  </a:cubicBezTo>
                  <a:cubicBezTo>
                    <a:pt x="5648" y="8100"/>
                    <a:pt x="5648" y="8100"/>
                    <a:pt x="5549" y="8100"/>
                  </a:cubicBezTo>
                  <a:cubicBezTo>
                    <a:pt x="5549" y="8100"/>
                    <a:pt x="5549" y="8100"/>
                    <a:pt x="5549" y="8100"/>
                  </a:cubicBezTo>
                  <a:cubicBezTo>
                    <a:pt x="5549" y="8100"/>
                    <a:pt x="5549" y="8100"/>
                    <a:pt x="5549" y="8100"/>
                  </a:cubicBezTo>
                  <a:cubicBezTo>
                    <a:pt x="5549" y="5400"/>
                    <a:pt x="5549" y="5400"/>
                    <a:pt x="5549" y="5400"/>
                  </a:cubicBezTo>
                  <a:cubicBezTo>
                    <a:pt x="5648" y="5400"/>
                    <a:pt x="5648" y="5400"/>
                    <a:pt x="5648" y="8100"/>
                  </a:cubicBezTo>
                  <a:cubicBezTo>
                    <a:pt x="5747" y="8100"/>
                    <a:pt x="5747" y="8100"/>
                    <a:pt x="5846" y="5400"/>
                  </a:cubicBezTo>
                  <a:cubicBezTo>
                    <a:pt x="5846" y="5400"/>
                    <a:pt x="5945" y="5400"/>
                    <a:pt x="5945" y="5400"/>
                  </a:cubicBezTo>
                  <a:cubicBezTo>
                    <a:pt x="6044" y="8100"/>
                    <a:pt x="6044" y="8100"/>
                    <a:pt x="6044" y="8100"/>
                  </a:cubicBezTo>
                  <a:cubicBezTo>
                    <a:pt x="6044" y="5400"/>
                    <a:pt x="6044" y="8100"/>
                    <a:pt x="5945" y="8100"/>
                  </a:cubicBezTo>
                  <a:cubicBezTo>
                    <a:pt x="6044" y="5400"/>
                    <a:pt x="6044" y="5400"/>
                    <a:pt x="6044" y="5400"/>
                  </a:cubicBezTo>
                  <a:cubicBezTo>
                    <a:pt x="6044" y="5400"/>
                    <a:pt x="6143" y="5400"/>
                    <a:pt x="6143" y="5400"/>
                  </a:cubicBezTo>
                  <a:cubicBezTo>
                    <a:pt x="6242" y="5400"/>
                    <a:pt x="6242" y="5400"/>
                    <a:pt x="6242" y="5400"/>
                  </a:cubicBezTo>
                  <a:cubicBezTo>
                    <a:pt x="6341" y="5400"/>
                    <a:pt x="6341" y="8100"/>
                    <a:pt x="6341" y="8100"/>
                  </a:cubicBezTo>
                  <a:cubicBezTo>
                    <a:pt x="6341" y="8100"/>
                    <a:pt x="6341" y="10800"/>
                    <a:pt x="6242" y="10800"/>
                  </a:cubicBezTo>
                  <a:cubicBezTo>
                    <a:pt x="6242" y="10800"/>
                    <a:pt x="6242" y="10800"/>
                    <a:pt x="6242" y="10800"/>
                  </a:cubicBezTo>
                  <a:cubicBezTo>
                    <a:pt x="6143" y="10800"/>
                    <a:pt x="6143" y="13500"/>
                    <a:pt x="6143" y="13500"/>
                  </a:cubicBezTo>
                  <a:cubicBezTo>
                    <a:pt x="6143" y="13500"/>
                    <a:pt x="6143" y="16200"/>
                    <a:pt x="6143" y="16200"/>
                  </a:cubicBezTo>
                  <a:cubicBezTo>
                    <a:pt x="6242" y="16200"/>
                    <a:pt x="6341" y="16200"/>
                    <a:pt x="6341" y="13500"/>
                  </a:cubicBezTo>
                  <a:cubicBezTo>
                    <a:pt x="6341" y="13500"/>
                    <a:pt x="6341" y="10800"/>
                    <a:pt x="6440" y="10800"/>
                  </a:cubicBezTo>
                  <a:cubicBezTo>
                    <a:pt x="6440" y="10800"/>
                    <a:pt x="6440" y="10800"/>
                    <a:pt x="6440" y="8100"/>
                  </a:cubicBezTo>
                  <a:cubicBezTo>
                    <a:pt x="6440" y="8100"/>
                    <a:pt x="6341" y="8100"/>
                    <a:pt x="6341" y="8100"/>
                  </a:cubicBezTo>
                  <a:cubicBezTo>
                    <a:pt x="6440" y="5400"/>
                    <a:pt x="6440" y="5400"/>
                    <a:pt x="6440" y="5400"/>
                  </a:cubicBezTo>
                  <a:cubicBezTo>
                    <a:pt x="6539" y="5400"/>
                    <a:pt x="6539" y="5400"/>
                    <a:pt x="6539" y="5400"/>
                  </a:cubicBezTo>
                  <a:cubicBezTo>
                    <a:pt x="6539" y="8100"/>
                    <a:pt x="6539" y="8100"/>
                    <a:pt x="6639" y="5400"/>
                  </a:cubicBezTo>
                  <a:cubicBezTo>
                    <a:pt x="6639" y="5400"/>
                    <a:pt x="6639" y="5400"/>
                    <a:pt x="6738" y="5400"/>
                  </a:cubicBezTo>
                  <a:cubicBezTo>
                    <a:pt x="6738" y="5400"/>
                    <a:pt x="6738" y="5400"/>
                    <a:pt x="6738" y="5400"/>
                  </a:cubicBezTo>
                  <a:cubicBezTo>
                    <a:pt x="6837" y="8100"/>
                    <a:pt x="6837" y="8100"/>
                    <a:pt x="6738" y="8100"/>
                  </a:cubicBezTo>
                  <a:cubicBezTo>
                    <a:pt x="6738" y="8100"/>
                    <a:pt x="6738" y="8100"/>
                    <a:pt x="6738" y="8100"/>
                  </a:cubicBezTo>
                  <a:cubicBezTo>
                    <a:pt x="6738" y="8100"/>
                    <a:pt x="6738" y="10800"/>
                    <a:pt x="6738" y="10800"/>
                  </a:cubicBezTo>
                  <a:cubicBezTo>
                    <a:pt x="6738" y="10800"/>
                    <a:pt x="6738" y="10800"/>
                    <a:pt x="6837" y="10800"/>
                  </a:cubicBezTo>
                  <a:cubicBezTo>
                    <a:pt x="6837" y="8100"/>
                    <a:pt x="6936" y="8100"/>
                    <a:pt x="6936" y="8100"/>
                  </a:cubicBezTo>
                  <a:cubicBezTo>
                    <a:pt x="7035" y="8100"/>
                    <a:pt x="7035" y="5400"/>
                    <a:pt x="7035" y="5400"/>
                  </a:cubicBezTo>
                  <a:cubicBezTo>
                    <a:pt x="7134" y="5400"/>
                    <a:pt x="7134" y="5400"/>
                    <a:pt x="7233" y="5400"/>
                  </a:cubicBezTo>
                  <a:cubicBezTo>
                    <a:pt x="7233" y="5400"/>
                    <a:pt x="7233" y="5400"/>
                    <a:pt x="7332" y="5400"/>
                  </a:cubicBezTo>
                  <a:cubicBezTo>
                    <a:pt x="7332" y="5400"/>
                    <a:pt x="7431" y="5400"/>
                    <a:pt x="7431" y="8100"/>
                  </a:cubicBezTo>
                  <a:cubicBezTo>
                    <a:pt x="7431" y="8100"/>
                    <a:pt x="7431" y="8100"/>
                    <a:pt x="7431" y="8100"/>
                  </a:cubicBezTo>
                  <a:cubicBezTo>
                    <a:pt x="7530" y="5400"/>
                    <a:pt x="7530" y="5400"/>
                    <a:pt x="7629" y="5400"/>
                  </a:cubicBezTo>
                  <a:cubicBezTo>
                    <a:pt x="7728" y="5400"/>
                    <a:pt x="7728" y="5400"/>
                    <a:pt x="7828" y="5400"/>
                  </a:cubicBezTo>
                  <a:cubicBezTo>
                    <a:pt x="7828" y="5400"/>
                    <a:pt x="7828" y="5400"/>
                    <a:pt x="7927" y="8100"/>
                  </a:cubicBezTo>
                  <a:cubicBezTo>
                    <a:pt x="7927" y="8100"/>
                    <a:pt x="7927" y="8100"/>
                    <a:pt x="7927" y="8100"/>
                  </a:cubicBezTo>
                  <a:cubicBezTo>
                    <a:pt x="8026" y="8100"/>
                    <a:pt x="8026" y="8100"/>
                    <a:pt x="8026" y="5400"/>
                  </a:cubicBezTo>
                  <a:cubicBezTo>
                    <a:pt x="8026" y="5400"/>
                    <a:pt x="8026" y="5400"/>
                    <a:pt x="8026" y="5400"/>
                  </a:cubicBezTo>
                  <a:cubicBezTo>
                    <a:pt x="8125" y="5400"/>
                    <a:pt x="8125" y="5400"/>
                    <a:pt x="8224" y="5400"/>
                  </a:cubicBezTo>
                  <a:cubicBezTo>
                    <a:pt x="8224" y="5400"/>
                    <a:pt x="8224" y="5400"/>
                    <a:pt x="8224" y="5400"/>
                  </a:cubicBezTo>
                  <a:cubicBezTo>
                    <a:pt x="8224" y="5400"/>
                    <a:pt x="8224" y="8100"/>
                    <a:pt x="8224" y="8100"/>
                  </a:cubicBezTo>
                  <a:cubicBezTo>
                    <a:pt x="8224" y="8100"/>
                    <a:pt x="8224" y="8100"/>
                    <a:pt x="8323" y="8100"/>
                  </a:cubicBezTo>
                  <a:cubicBezTo>
                    <a:pt x="8323" y="8100"/>
                    <a:pt x="8323" y="8100"/>
                    <a:pt x="8323" y="8100"/>
                  </a:cubicBezTo>
                  <a:cubicBezTo>
                    <a:pt x="8323" y="8100"/>
                    <a:pt x="8323" y="8100"/>
                    <a:pt x="8422" y="5400"/>
                  </a:cubicBezTo>
                  <a:cubicBezTo>
                    <a:pt x="8422" y="5400"/>
                    <a:pt x="8422" y="5400"/>
                    <a:pt x="8422" y="5400"/>
                  </a:cubicBezTo>
                  <a:cubicBezTo>
                    <a:pt x="8422" y="8100"/>
                    <a:pt x="8521" y="8100"/>
                    <a:pt x="8521" y="8100"/>
                  </a:cubicBezTo>
                  <a:cubicBezTo>
                    <a:pt x="8521" y="8100"/>
                    <a:pt x="8521" y="10800"/>
                    <a:pt x="8521" y="10800"/>
                  </a:cubicBezTo>
                  <a:cubicBezTo>
                    <a:pt x="8521" y="10800"/>
                    <a:pt x="8521" y="10800"/>
                    <a:pt x="8521" y="10800"/>
                  </a:cubicBezTo>
                  <a:cubicBezTo>
                    <a:pt x="8620" y="10800"/>
                    <a:pt x="8620" y="10800"/>
                    <a:pt x="8620" y="10800"/>
                  </a:cubicBezTo>
                  <a:cubicBezTo>
                    <a:pt x="8719" y="10800"/>
                    <a:pt x="8719" y="10800"/>
                    <a:pt x="8818" y="8100"/>
                  </a:cubicBezTo>
                  <a:cubicBezTo>
                    <a:pt x="8818" y="8100"/>
                    <a:pt x="8818" y="8100"/>
                    <a:pt x="8818" y="8100"/>
                  </a:cubicBezTo>
                  <a:cubicBezTo>
                    <a:pt x="8818" y="8100"/>
                    <a:pt x="8818" y="5400"/>
                    <a:pt x="8818" y="5400"/>
                  </a:cubicBezTo>
                  <a:cubicBezTo>
                    <a:pt x="8818" y="8100"/>
                    <a:pt x="8818" y="8100"/>
                    <a:pt x="8719" y="8100"/>
                  </a:cubicBezTo>
                  <a:cubicBezTo>
                    <a:pt x="8719" y="8100"/>
                    <a:pt x="8719" y="8100"/>
                    <a:pt x="8719" y="8100"/>
                  </a:cubicBezTo>
                  <a:cubicBezTo>
                    <a:pt x="8719" y="8100"/>
                    <a:pt x="8719" y="8100"/>
                    <a:pt x="8620" y="8100"/>
                  </a:cubicBezTo>
                  <a:cubicBezTo>
                    <a:pt x="8620" y="8100"/>
                    <a:pt x="8521" y="8100"/>
                    <a:pt x="8521" y="8100"/>
                  </a:cubicBezTo>
                  <a:cubicBezTo>
                    <a:pt x="8521" y="8100"/>
                    <a:pt x="8620" y="8100"/>
                    <a:pt x="8620" y="5400"/>
                  </a:cubicBezTo>
                  <a:cubicBezTo>
                    <a:pt x="8620" y="5400"/>
                    <a:pt x="8620" y="5400"/>
                    <a:pt x="8620" y="5400"/>
                  </a:cubicBezTo>
                  <a:cubicBezTo>
                    <a:pt x="8818" y="5400"/>
                    <a:pt x="8818" y="5400"/>
                    <a:pt x="9017" y="5400"/>
                  </a:cubicBezTo>
                  <a:cubicBezTo>
                    <a:pt x="9116" y="5400"/>
                    <a:pt x="9116" y="2700"/>
                    <a:pt x="9215" y="5400"/>
                  </a:cubicBezTo>
                  <a:cubicBezTo>
                    <a:pt x="9215" y="5400"/>
                    <a:pt x="9215" y="5400"/>
                    <a:pt x="9314" y="2700"/>
                  </a:cubicBezTo>
                  <a:cubicBezTo>
                    <a:pt x="9314" y="2700"/>
                    <a:pt x="9314" y="2700"/>
                    <a:pt x="9314" y="5400"/>
                  </a:cubicBezTo>
                  <a:cubicBezTo>
                    <a:pt x="9314" y="5400"/>
                    <a:pt x="9314" y="5400"/>
                    <a:pt x="9314" y="5400"/>
                  </a:cubicBezTo>
                  <a:cubicBezTo>
                    <a:pt x="9413" y="5400"/>
                    <a:pt x="9413" y="5400"/>
                    <a:pt x="9413" y="2700"/>
                  </a:cubicBezTo>
                  <a:cubicBezTo>
                    <a:pt x="9512" y="2700"/>
                    <a:pt x="9512" y="5400"/>
                    <a:pt x="9512" y="5400"/>
                  </a:cubicBezTo>
                  <a:cubicBezTo>
                    <a:pt x="9512" y="5400"/>
                    <a:pt x="9512" y="8100"/>
                    <a:pt x="9512" y="8100"/>
                  </a:cubicBezTo>
                  <a:cubicBezTo>
                    <a:pt x="9512" y="8100"/>
                    <a:pt x="9512" y="8100"/>
                    <a:pt x="9512" y="8100"/>
                  </a:cubicBezTo>
                  <a:cubicBezTo>
                    <a:pt x="9512" y="8100"/>
                    <a:pt x="9512" y="8100"/>
                    <a:pt x="9512" y="8100"/>
                  </a:cubicBezTo>
                  <a:cubicBezTo>
                    <a:pt x="9512" y="8100"/>
                    <a:pt x="9611" y="8100"/>
                    <a:pt x="9611" y="8100"/>
                  </a:cubicBezTo>
                  <a:cubicBezTo>
                    <a:pt x="9611" y="8100"/>
                    <a:pt x="9611" y="8100"/>
                    <a:pt x="9611" y="8100"/>
                  </a:cubicBezTo>
                  <a:cubicBezTo>
                    <a:pt x="9611" y="5400"/>
                    <a:pt x="9611" y="5400"/>
                    <a:pt x="9611" y="5400"/>
                  </a:cubicBezTo>
                  <a:cubicBezTo>
                    <a:pt x="9611" y="5400"/>
                    <a:pt x="9611" y="5400"/>
                    <a:pt x="9611" y="5400"/>
                  </a:cubicBezTo>
                  <a:cubicBezTo>
                    <a:pt x="9611" y="5400"/>
                    <a:pt x="9611" y="5400"/>
                    <a:pt x="9611" y="5400"/>
                  </a:cubicBezTo>
                  <a:cubicBezTo>
                    <a:pt x="9611" y="5400"/>
                    <a:pt x="9611" y="5400"/>
                    <a:pt x="9611" y="5400"/>
                  </a:cubicBezTo>
                  <a:cubicBezTo>
                    <a:pt x="9710" y="8100"/>
                    <a:pt x="9710" y="8100"/>
                    <a:pt x="9710" y="8100"/>
                  </a:cubicBezTo>
                  <a:cubicBezTo>
                    <a:pt x="9809" y="5400"/>
                    <a:pt x="9809" y="5400"/>
                    <a:pt x="9908" y="5400"/>
                  </a:cubicBezTo>
                  <a:cubicBezTo>
                    <a:pt x="9908" y="5400"/>
                    <a:pt x="9908" y="5400"/>
                    <a:pt x="10007" y="5400"/>
                  </a:cubicBezTo>
                  <a:cubicBezTo>
                    <a:pt x="10007" y="5400"/>
                    <a:pt x="10007" y="5400"/>
                    <a:pt x="10007" y="5400"/>
                  </a:cubicBezTo>
                  <a:cubicBezTo>
                    <a:pt x="10007" y="5400"/>
                    <a:pt x="10007" y="5400"/>
                    <a:pt x="10007" y="5400"/>
                  </a:cubicBezTo>
                  <a:cubicBezTo>
                    <a:pt x="10007" y="8100"/>
                    <a:pt x="10106" y="8100"/>
                    <a:pt x="10106" y="8100"/>
                  </a:cubicBezTo>
                  <a:cubicBezTo>
                    <a:pt x="10106" y="8100"/>
                    <a:pt x="10106" y="8100"/>
                    <a:pt x="10106" y="8100"/>
                  </a:cubicBezTo>
                  <a:cubicBezTo>
                    <a:pt x="10206" y="5400"/>
                    <a:pt x="10206" y="8100"/>
                    <a:pt x="10206" y="5400"/>
                  </a:cubicBezTo>
                  <a:cubicBezTo>
                    <a:pt x="10206" y="5400"/>
                    <a:pt x="10206" y="5400"/>
                    <a:pt x="10305" y="2700"/>
                  </a:cubicBezTo>
                  <a:cubicBezTo>
                    <a:pt x="10305" y="2700"/>
                    <a:pt x="10404" y="2700"/>
                    <a:pt x="10503" y="2700"/>
                  </a:cubicBezTo>
                  <a:cubicBezTo>
                    <a:pt x="10503" y="2700"/>
                    <a:pt x="10503" y="2700"/>
                    <a:pt x="10503" y="2700"/>
                  </a:cubicBezTo>
                  <a:cubicBezTo>
                    <a:pt x="10602" y="5400"/>
                    <a:pt x="10602" y="5400"/>
                    <a:pt x="10701" y="2700"/>
                  </a:cubicBezTo>
                  <a:cubicBezTo>
                    <a:pt x="10701" y="2700"/>
                    <a:pt x="10800" y="2700"/>
                    <a:pt x="10800" y="2700"/>
                  </a:cubicBezTo>
                  <a:cubicBezTo>
                    <a:pt x="10800" y="2700"/>
                    <a:pt x="10899" y="5400"/>
                    <a:pt x="10899" y="5400"/>
                  </a:cubicBezTo>
                  <a:cubicBezTo>
                    <a:pt x="10998" y="5400"/>
                    <a:pt x="10998" y="5400"/>
                    <a:pt x="10998" y="5400"/>
                  </a:cubicBezTo>
                  <a:cubicBezTo>
                    <a:pt x="11097" y="2700"/>
                    <a:pt x="11097" y="2700"/>
                    <a:pt x="11097" y="2700"/>
                  </a:cubicBezTo>
                  <a:cubicBezTo>
                    <a:pt x="11196" y="2700"/>
                    <a:pt x="11295" y="2700"/>
                    <a:pt x="11394" y="2700"/>
                  </a:cubicBezTo>
                  <a:cubicBezTo>
                    <a:pt x="11394" y="5400"/>
                    <a:pt x="11394" y="5400"/>
                    <a:pt x="11394" y="2700"/>
                  </a:cubicBezTo>
                  <a:cubicBezTo>
                    <a:pt x="11494" y="2700"/>
                    <a:pt x="11593" y="2700"/>
                    <a:pt x="11593" y="2700"/>
                  </a:cubicBezTo>
                  <a:cubicBezTo>
                    <a:pt x="11692" y="2700"/>
                    <a:pt x="11791" y="2700"/>
                    <a:pt x="11791" y="2700"/>
                  </a:cubicBezTo>
                  <a:cubicBezTo>
                    <a:pt x="11791" y="5400"/>
                    <a:pt x="11890" y="5400"/>
                    <a:pt x="11890" y="5400"/>
                  </a:cubicBezTo>
                  <a:cubicBezTo>
                    <a:pt x="11890" y="5400"/>
                    <a:pt x="11989" y="5400"/>
                    <a:pt x="11989" y="5400"/>
                  </a:cubicBezTo>
                  <a:cubicBezTo>
                    <a:pt x="11989" y="2700"/>
                    <a:pt x="11989" y="5400"/>
                    <a:pt x="12088" y="5400"/>
                  </a:cubicBezTo>
                  <a:close/>
                  <a:moveTo>
                    <a:pt x="17339" y="16200"/>
                  </a:moveTo>
                  <a:cubicBezTo>
                    <a:pt x="17339" y="16200"/>
                    <a:pt x="17339" y="16200"/>
                    <a:pt x="17339" y="16200"/>
                  </a:cubicBezTo>
                  <a:cubicBezTo>
                    <a:pt x="17240" y="16200"/>
                    <a:pt x="17240" y="16200"/>
                    <a:pt x="17240" y="16200"/>
                  </a:cubicBezTo>
                  <a:cubicBezTo>
                    <a:pt x="17240" y="16200"/>
                    <a:pt x="17240" y="16200"/>
                    <a:pt x="17240" y="13500"/>
                  </a:cubicBezTo>
                  <a:cubicBezTo>
                    <a:pt x="17240" y="13500"/>
                    <a:pt x="17240" y="13500"/>
                    <a:pt x="17240" y="13500"/>
                  </a:cubicBezTo>
                  <a:cubicBezTo>
                    <a:pt x="17240" y="13500"/>
                    <a:pt x="17240" y="13500"/>
                    <a:pt x="17240" y="13500"/>
                  </a:cubicBezTo>
                  <a:cubicBezTo>
                    <a:pt x="17240" y="13500"/>
                    <a:pt x="17240" y="13500"/>
                    <a:pt x="17240" y="13500"/>
                  </a:cubicBezTo>
                  <a:cubicBezTo>
                    <a:pt x="17240" y="13500"/>
                    <a:pt x="17240" y="13500"/>
                    <a:pt x="17240" y="13500"/>
                  </a:cubicBezTo>
                  <a:cubicBezTo>
                    <a:pt x="17240" y="13500"/>
                    <a:pt x="17240" y="16200"/>
                    <a:pt x="17240" y="16200"/>
                  </a:cubicBezTo>
                  <a:cubicBezTo>
                    <a:pt x="17240" y="16200"/>
                    <a:pt x="17339" y="16200"/>
                    <a:pt x="17339" y="16200"/>
                  </a:cubicBezTo>
                  <a:close/>
                  <a:moveTo>
                    <a:pt x="18132" y="2700"/>
                  </a:moveTo>
                  <a:cubicBezTo>
                    <a:pt x="18132" y="5400"/>
                    <a:pt x="18132" y="2700"/>
                    <a:pt x="18132" y="2700"/>
                  </a:cubicBezTo>
                  <a:cubicBezTo>
                    <a:pt x="18132" y="2700"/>
                    <a:pt x="18231" y="2700"/>
                    <a:pt x="18231" y="2700"/>
                  </a:cubicBezTo>
                  <a:cubicBezTo>
                    <a:pt x="18231" y="2700"/>
                    <a:pt x="18132" y="2700"/>
                    <a:pt x="18132" y="2700"/>
                  </a:cubicBezTo>
                  <a:cubicBezTo>
                    <a:pt x="18132" y="2700"/>
                    <a:pt x="18132" y="2700"/>
                    <a:pt x="18132" y="2700"/>
                  </a:cubicBezTo>
                  <a:cubicBezTo>
                    <a:pt x="18132" y="2700"/>
                    <a:pt x="18132" y="2700"/>
                    <a:pt x="18132" y="2700"/>
                  </a:cubicBezTo>
                  <a:close/>
                  <a:moveTo>
                    <a:pt x="18528" y="5400"/>
                  </a:moveTo>
                  <a:cubicBezTo>
                    <a:pt x="18528" y="5400"/>
                    <a:pt x="18528" y="5400"/>
                    <a:pt x="18528" y="8100"/>
                  </a:cubicBezTo>
                  <a:cubicBezTo>
                    <a:pt x="18528" y="5400"/>
                    <a:pt x="18528" y="5400"/>
                    <a:pt x="18528" y="5400"/>
                  </a:cubicBezTo>
                  <a:cubicBezTo>
                    <a:pt x="18528" y="5400"/>
                    <a:pt x="18528" y="5400"/>
                    <a:pt x="18528" y="5400"/>
                  </a:cubicBezTo>
                  <a:cubicBezTo>
                    <a:pt x="18528" y="5400"/>
                    <a:pt x="18528" y="5400"/>
                    <a:pt x="18528" y="5400"/>
                  </a:cubicBezTo>
                  <a:cubicBezTo>
                    <a:pt x="18528" y="8100"/>
                    <a:pt x="18528" y="8100"/>
                    <a:pt x="18528" y="5400"/>
                  </a:cubicBezTo>
                  <a:close/>
                  <a:moveTo>
                    <a:pt x="11593" y="10800"/>
                  </a:moveTo>
                  <a:cubicBezTo>
                    <a:pt x="11593" y="8100"/>
                    <a:pt x="11593" y="8100"/>
                    <a:pt x="11593" y="8100"/>
                  </a:cubicBezTo>
                  <a:cubicBezTo>
                    <a:pt x="11494" y="8100"/>
                    <a:pt x="11494" y="8100"/>
                    <a:pt x="11494" y="8100"/>
                  </a:cubicBezTo>
                  <a:cubicBezTo>
                    <a:pt x="11593" y="8100"/>
                    <a:pt x="11593" y="8100"/>
                    <a:pt x="11593" y="8100"/>
                  </a:cubicBezTo>
                  <a:lnTo>
                    <a:pt x="11593" y="10800"/>
                  </a:lnTo>
                  <a:close/>
                  <a:moveTo>
                    <a:pt x="16943" y="13500"/>
                  </a:moveTo>
                  <a:cubicBezTo>
                    <a:pt x="16943" y="13500"/>
                    <a:pt x="16943" y="13500"/>
                    <a:pt x="16943" y="13500"/>
                  </a:cubicBezTo>
                  <a:cubicBezTo>
                    <a:pt x="16943" y="13500"/>
                    <a:pt x="16943" y="13500"/>
                    <a:pt x="16943" y="13500"/>
                  </a:cubicBezTo>
                  <a:cubicBezTo>
                    <a:pt x="16943" y="13500"/>
                    <a:pt x="16943" y="13500"/>
                    <a:pt x="16943" y="13500"/>
                  </a:cubicBezTo>
                  <a:cubicBezTo>
                    <a:pt x="16943" y="13500"/>
                    <a:pt x="16943" y="13500"/>
                    <a:pt x="16943" y="13500"/>
                  </a:cubicBezTo>
                  <a:cubicBezTo>
                    <a:pt x="16943" y="13500"/>
                    <a:pt x="16943" y="13500"/>
                    <a:pt x="16943" y="13500"/>
                  </a:cubicBezTo>
                  <a:cubicBezTo>
                    <a:pt x="16943" y="13500"/>
                    <a:pt x="16943" y="13500"/>
                    <a:pt x="16943" y="13500"/>
                  </a:cubicBezTo>
                  <a:close/>
                  <a:moveTo>
                    <a:pt x="18528" y="10800"/>
                  </a:moveTo>
                  <a:cubicBezTo>
                    <a:pt x="18528" y="10800"/>
                    <a:pt x="18528" y="10800"/>
                    <a:pt x="18528" y="10800"/>
                  </a:cubicBezTo>
                  <a:cubicBezTo>
                    <a:pt x="18528" y="10800"/>
                    <a:pt x="18528" y="10800"/>
                    <a:pt x="18528" y="10800"/>
                  </a:cubicBezTo>
                  <a:cubicBezTo>
                    <a:pt x="18528" y="10800"/>
                    <a:pt x="18528" y="10800"/>
                    <a:pt x="18528" y="10800"/>
                  </a:cubicBezTo>
                  <a:cubicBezTo>
                    <a:pt x="18528" y="10800"/>
                    <a:pt x="18528" y="10800"/>
                    <a:pt x="18528" y="10800"/>
                  </a:cubicBezTo>
                  <a:cubicBezTo>
                    <a:pt x="18528" y="10800"/>
                    <a:pt x="18528" y="10800"/>
                    <a:pt x="18528" y="10800"/>
                  </a:cubicBezTo>
                  <a:close/>
                  <a:moveTo>
                    <a:pt x="16547" y="8100"/>
                  </a:moveTo>
                  <a:cubicBezTo>
                    <a:pt x="16547" y="8100"/>
                    <a:pt x="16547" y="5400"/>
                    <a:pt x="16448" y="5400"/>
                  </a:cubicBezTo>
                  <a:cubicBezTo>
                    <a:pt x="16448" y="5400"/>
                    <a:pt x="16448" y="5400"/>
                    <a:pt x="16448" y="5400"/>
                  </a:cubicBezTo>
                  <a:cubicBezTo>
                    <a:pt x="16448" y="5400"/>
                    <a:pt x="16349" y="8100"/>
                    <a:pt x="16349" y="8100"/>
                  </a:cubicBezTo>
                  <a:cubicBezTo>
                    <a:pt x="16349" y="8100"/>
                    <a:pt x="16349" y="8100"/>
                    <a:pt x="16448" y="10800"/>
                  </a:cubicBezTo>
                  <a:cubicBezTo>
                    <a:pt x="16448" y="10800"/>
                    <a:pt x="16448" y="10800"/>
                    <a:pt x="16448" y="10800"/>
                  </a:cubicBezTo>
                  <a:cubicBezTo>
                    <a:pt x="16448" y="10800"/>
                    <a:pt x="16448" y="10800"/>
                    <a:pt x="16448" y="10800"/>
                  </a:cubicBezTo>
                  <a:cubicBezTo>
                    <a:pt x="16448" y="10800"/>
                    <a:pt x="16448" y="10800"/>
                    <a:pt x="16448" y="10800"/>
                  </a:cubicBezTo>
                  <a:cubicBezTo>
                    <a:pt x="16448" y="10800"/>
                    <a:pt x="16448" y="10800"/>
                    <a:pt x="16448" y="10800"/>
                  </a:cubicBezTo>
                  <a:cubicBezTo>
                    <a:pt x="16448" y="8100"/>
                    <a:pt x="16448" y="8100"/>
                    <a:pt x="16547" y="8100"/>
                  </a:cubicBezTo>
                  <a:close/>
                  <a:moveTo>
                    <a:pt x="7629" y="10800"/>
                  </a:moveTo>
                  <a:cubicBezTo>
                    <a:pt x="7629" y="10800"/>
                    <a:pt x="7629" y="10800"/>
                    <a:pt x="7629" y="10800"/>
                  </a:cubicBezTo>
                  <a:cubicBezTo>
                    <a:pt x="7629" y="8100"/>
                    <a:pt x="7629" y="8100"/>
                    <a:pt x="7629" y="8100"/>
                  </a:cubicBezTo>
                  <a:cubicBezTo>
                    <a:pt x="7629" y="8100"/>
                    <a:pt x="7629" y="8100"/>
                    <a:pt x="7629" y="10800"/>
                  </a:cubicBezTo>
                  <a:cubicBezTo>
                    <a:pt x="7530" y="10800"/>
                    <a:pt x="7530" y="8100"/>
                    <a:pt x="7431" y="8100"/>
                  </a:cubicBezTo>
                  <a:cubicBezTo>
                    <a:pt x="7431" y="8100"/>
                    <a:pt x="7431" y="8100"/>
                    <a:pt x="7431" y="10800"/>
                  </a:cubicBezTo>
                  <a:cubicBezTo>
                    <a:pt x="7431" y="10800"/>
                    <a:pt x="7431" y="10800"/>
                    <a:pt x="7431" y="10800"/>
                  </a:cubicBezTo>
                  <a:cubicBezTo>
                    <a:pt x="7431" y="10800"/>
                    <a:pt x="7431" y="10800"/>
                    <a:pt x="7431" y="10800"/>
                  </a:cubicBezTo>
                  <a:cubicBezTo>
                    <a:pt x="7431" y="10800"/>
                    <a:pt x="7431" y="10800"/>
                    <a:pt x="7431" y="10800"/>
                  </a:cubicBezTo>
                  <a:cubicBezTo>
                    <a:pt x="7332" y="10800"/>
                    <a:pt x="7332" y="10800"/>
                    <a:pt x="7332" y="13500"/>
                  </a:cubicBezTo>
                  <a:cubicBezTo>
                    <a:pt x="7332" y="13500"/>
                    <a:pt x="7332" y="13500"/>
                    <a:pt x="7332" y="13500"/>
                  </a:cubicBezTo>
                  <a:cubicBezTo>
                    <a:pt x="7431" y="13500"/>
                    <a:pt x="7431" y="16200"/>
                    <a:pt x="7530" y="13500"/>
                  </a:cubicBezTo>
                  <a:cubicBezTo>
                    <a:pt x="7530" y="13500"/>
                    <a:pt x="7629" y="13500"/>
                    <a:pt x="7629" y="13500"/>
                  </a:cubicBezTo>
                  <a:cubicBezTo>
                    <a:pt x="7629" y="13500"/>
                    <a:pt x="7629" y="10800"/>
                    <a:pt x="7629" y="10800"/>
                  </a:cubicBezTo>
                  <a:cubicBezTo>
                    <a:pt x="7629" y="10800"/>
                    <a:pt x="7629" y="10800"/>
                    <a:pt x="7629" y="10800"/>
                  </a:cubicBezTo>
                  <a:cubicBezTo>
                    <a:pt x="7629" y="10800"/>
                    <a:pt x="7629" y="10800"/>
                    <a:pt x="7629" y="10800"/>
                  </a:cubicBezTo>
                  <a:close/>
                  <a:moveTo>
                    <a:pt x="17240" y="10800"/>
                  </a:moveTo>
                  <a:cubicBezTo>
                    <a:pt x="17240" y="8100"/>
                    <a:pt x="17240" y="8100"/>
                    <a:pt x="17339" y="8100"/>
                  </a:cubicBezTo>
                  <a:cubicBezTo>
                    <a:pt x="17339" y="8100"/>
                    <a:pt x="17240" y="8100"/>
                    <a:pt x="17240" y="8100"/>
                  </a:cubicBezTo>
                  <a:cubicBezTo>
                    <a:pt x="17240" y="8100"/>
                    <a:pt x="17240" y="8100"/>
                    <a:pt x="17240" y="8100"/>
                  </a:cubicBezTo>
                  <a:cubicBezTo>
                    <a:pt x="17240" y="8100"/>
                    <a:pt x="17240" y="8100"/>
                    <a:pt x="17240" y="8100"/>
                  </a:cubicBezTo>
                  <a:cubicBezTo>
                    <a:pt x="17141" y="8100"/>
                    <a:pt x="17141" y="8100"/>
                    <a:pt x="17141" y="8100"/>
                  </a:cubicBezTo>
                  <a:cubicBezTo>
                    <a:pt x="17141" y="8100"/>
                    <a:pt x="17141" y="5400"/>
                    <a:pt x="17042" y="8100"/>
                  </a:cubicBezTo>
                  <a:cubicBezTo>
                    <a:pt x="17042" y="8100"/>
                    <a:pt x="17042" y="8100"/>
                    <a:pt x="17042" y="8100"/>
                  </a:cubicBezTo>
                  <a:cubicBezTo>
                    <a:pt x="17042" y="8100"/>
                    <a:pt x="16943" y="8100"/>
                    <a:pt x="16943" y="8100"/>
                  </a:cubicBezTo>
                  <a:cubicBezTo>
                    <a:pt x="16943" y="8100"/>
                    <a:pt x="16943" y="8100"/>
                    <a:pt x="16943" y="8100"/>
                  </a:cubicBezTo>
                  <a:cubicBezTo>
                    <a:pt x="17042" y="8100"/>
                    <a:pt x="17042" y="10800"/>
                    <a:pt x="17042" y="8100"/>
                  </a:cubicBezTo>
                  <a:cubicBezTo>
                    <a:pt x="17141" y="8100"/>
                    <a:pt x="17141" y="10800"/>
                    <a:pt x="17141" y="10800"/>
                  </a:cubicBezTo>
                  <a:cubicBezTo>
                    <a:pt x="17141" y="10800"/>
                    <a:pt x="17042" y="10800"/>
                    <a:pt x="17042" y="10800"/>
                  </a:cubicBezTo>
                  <a:cubicBezTo>
                    <a:pt x="17042" y="10800"/>
                    <a:pt x="17042" y="10800"/>
                    <a:pt x="17042" y="10800"/>
                  </a:cubicBezTo>
                  <a:cubicBezTo>
                    <a:pt x="17141" y="10800"/>
                    <a:pt x="17240" y="10800"/>
                    <a:pt x="17240" y="10800"/>
                  </a:cubicBezTo>
                  <a:close/>
                  <a:moveTo>
                    <a:pt x="10305" y="8100"/>
                  </a:moveTo>
                  <a:cubicBezTo>
                    <a:pt x="10305" y="8100"/>
                    <a:pt x="10305" y="10800"/>
                    <a:pt x="10305" y="10800"/>
                  </a:cubicBezTo>
                  <a:cubicBezTo>
                    <a:pt x="10305" y="10800"/>
                    <a:pt x="10305" y="13500"/>
                    <a:pt x="10305" y="13500"/>
                  </a:cubicBezTo>
                  <a:cubicBezTo>
                    <a:pt x="10404" y="10800"/>
                    <a:pt x="10404" y="10800"/>
                    <a:pt x="10404" y="10800"/>
                  </a:cubicBezTo>
                  <a:cubicBezTo>
                    <a:pt x="10404" y="10800"/>
                    <a:pt x="10404" y="10800"/>
                    <a:pt x="10404" y="10800"/>
                  </a:cubicBezTo>
                  <a:cubicBezTo>
                    <a:pt x="10404" y="10800"/>
                    <a:pt x="10404" y="8100"/>
                    <a:pt x="10404" y="8100"/>
                  </a:cubicBezTo>
                  <a:cubicBezTo>
                    <a:pt x="10404" y="8100"/>
                    <a:pt x="10305" y="8100"/>
                    <a:pt x="10305" y="8100"/>
                  </a:cubicBezTo>
                  <a:cubicBezTo>
                    <a:pt x="10305" y="8100"/>
                    <a:pt x="10305" y="8100"/>
                    <a:pt x="10305" y="8100"/>
                  </a:cubicBezTo>
                  <a:close/>
                  <a:moveTo>
                    <a:pt x="17835" y="13500"/>
                  </a:moveTo>
                  <a:cubicBezTo>
                    <a:pt x="17835" y="13500"/>
                    <a:pt x="17835" y="13500"/>
                    <a:pt x="17835" y="13500"/>
                  </a:cubicBezTo>
                  <a:cubicBezTo>
                    <a:pt x="17934" y="13500"/>
                    <a:pt x="17934" y="13500"/>
                    <a:pt x="18033" y="10800"/>
                  </a:cubicBezTo>
                  <a:cubicBezTo>
                    <a:pt x="18033" y="10800"/>
                    <a:pt x="18033" y="10800"/>
                    <a:pt x="18033" y="10800"/>
                  </a:cubicBezTo>
                  <a:cubicBezTo>
                    <a:pt x="18033" y="10800"/>
                    <a:pt x="17934" y="10800"/>
                    <a:pt x="17934" y="10800"/>
                  </a:cubicBezTo>
                  <a:cubicBezTo>
                    <a:pt x="17934" y="10800"/>
                    <a:pt x="17934" y="10800"/>
                    <a:pt x="17934" y="10800"/>
                  </a:cubicBezTo>
                  <a:cubicBezTo>
                    <a:pt x="17934" y="10800"/>
                    <a:pt x="17835" y="10800"/>
                    <a:pt x="17835" y="13500"/>
                  </a:cubicBezTo>
                  <a:cubicBezTo>
                    <a:pt x="17835" y="13500"/>
                    <a:pt x="17835" y="13500"/>
                    <a:pt x="17835" y="13500"/>
                  </a:cubicBezTo>
                  <a:cubicBezTo>
                    <a:pt x="17835" y="13500"/>
                    <a:pt x="17835" y="13500"/>
                    <a:pt x="17835" y="13500"/>
                  </a:cubicBezTo>
                  <a:close/>
                  <a:moveTo>
                    <a:pt x="11494" y="13500"/>
                  </a:moveTo>
                  <a:cubicBezTo>
                    <a:pt x="11494" y="10800"/>
                    <a:pt x="11494" y="10800"/>
                    <a:pt x="11494" y="10800"/>
                  </a:cubicBezTo>
                  <a:cubicBezTo>
                    <a:pt x="11394" y="10800"/>
                    <a:pt x="11394" y="10800"/>
                    <a:pt x="11394" y="10800"/>
                  </a:cubicBezTo>
                  <a:cubicBezTo>
                    <a:pt x="11394" y="13500"/>
                    <a:pt x="11494" y="13500"/>
                    <a:pt x="11494" y="16200"/>
                  </a:cubicBezTo>
                  <a:cubicBezTo>
                    <a:pt x="11494" y="16200"/>
                    <a:pt x="11494" y="16200"/>
                    <a:pt x="11494" y="16200"/>
                  </a:cubicBezTo>
                  <a:cubicBezTo>
                    <a:pt x="11494" y="13500"/>
                    <a:pt x="11494" y="13500"/>
                    <a:pt x="11494" y="13500"/>
                  </a:cubicBezTo>
                  <a:cubicBezTo>
                    <a:pt x="11494" y="13500"/>
                    <a:pt x="11494" y="13500"/>
                    <a:pt x="11494" y="13500"/>
                  </a:cubicBezTo>
                  <a:close/>
                  <a:moveTo>
                    <a:pt x="3270" y="13500"/>
                  </a:moveTo>
                  <a:cubicBezTo>
                    <a:pt x="3270" y="13500"/>
                    <a:pt x="3270" y="13500"/>
                    <a:pt x="3270" y="13500"/>
                  </a:cubicBezTo>
                  <a:cubicBezTo>
                    <a:pt x="3270" y="13500"/>
                    <a:pt x="3369" y="13500"/>
                    <a:pt x="3369" y="13500"/>
                  </a:cubicBezTo>
                  <a:cubicBezTo>
                    <a:pt x="3369" y="13500"/>
                    <a:pt x="3369" y="13500"/>
                    <a:pt x="3369" y="13500"/>
                  </a:cubicBezTo>
                  <a:cubicBezTo>
                    <a:pt x="3468" y="13500"/>
                    <a:pt x="3468" y="13500"/>
                    <a:pt x="3369" y="10800"/>
                  </a:cubicBezTo>
                  <a:cubicBezTo>
                    <a:pt x="3369" y="13500"/>
                    <a:pt x="3369" y="13500"/>
                    <a:pt x="3270" y="13500"/>
                  </a:cubicBezTo>
                  <a:close/>
                  <a:moveTo>
                    <a:pt x="15061" y="8100"/>
                  </a:moveTo>
                  <a:cubicBezTo>
                    <a:pt x="15061" y="8100"/>
                    <a:pt x="15061" y="8100"/>
                    <a:pt x="15061" y="8100"/>
                  </a:cubicBezTo>
                  <a:cubicBezTo>
                    <a:pt x="14961" y="8100"/>
                    <a:pt x="14961" y="10800"/>
                    <a:pt x="15061" y="10800"/>
                  </a:cubicBezTo>
                  <a:cubicBezTo>
                    <a:pt x="15061" y="10800"/>
                    <a:pt x="15061" y="10800"/>
                    <a:pt x="15061" y="10800"/>
                  </a:cubicBezTo>
                  <a:cubicBezTo>
                    <a:pt x="15061" y="10800"/>
                    <a:pt x="15160" y="8100"/>
                    <a:pt x="15160" y="8100"/>
                  </a:cubicBezTo>
                  <a:cubicBezTo>
                    <a:pt x="15061" y="8100"/>
                    <a:pt x="15061" y="8100"/>
                    <a:pt x="15061" y="8100"/>
                  </a:cubicBezTo>
                  <a:close/>
                  <a:moveTo>
                    <a:pt x="19717" y="8100"/>
                  </a:moveTo>
                  <a:cubicBezTo>
                    <a:pt x="19717" y="8100"/>
                    <a:pt x="19717" y="8100"/>
                    <a:pt x="19717" y="8100"/>
                  </a:cubicBezTo>
                  <a:cubicBezTo>
                    <a:pt x="19717" y="8100"/>
                    <a:pt x="19717" y="8100"/>
                    <a:pt x="19618" y="8100"/>
                  </a:cubicBezTo>
                  <a:cubicBezTo>
                    <a:pt x="19618" y="8100"/>
                    <a:pt x="19618" y="8100"/>
                    <a:pt x="19519" y="8100"/>
                  </a:cubicBezTo>
                  <a:cubicBezTo>
                    <a:pt x="19519" y="8100"/>
                    <a:pt x="19519" y="8100"/>
                    <a:pt x="19519" y="10800"/>
                  </a:cubicBezTo>
                  <a:cubicBezTo>
                    <a:pt x="19618" y="10800"/>
                    <a:pt x="19618" y="8100"/>
                    <a:pt x="19717" y="8100"/>
                  </a:cubicBezTo>
                  <a:close/>
                  <a:moveTo>
                    <a:pt x="20411" y="10800"/>
                  </a:moveTo>
                  <a:cubicBezTo>
                    <a:pt x="20411" y="10800"/>
                    <a:pt x="20411" y="13500"/>
                    <a:pt x="20411" y="13500"/>
                  </a:cubicBezTo>
                  <a:cubicBezTo>
                    <a:pt x="20411" y="13500"/>
                    <a:pt x="20411" y="13500"/>
                    <a:pt x="20411" y="13500"/>
                  </a:cubicBezTo>
                  <a:cubicBezTo>
                    <a:pt x="20510" y="13500"/>
                    <a:pt x="20510" y="13500"/>
                    <a:pt x="20510" y="13500"/>
                  </a:cubicBezTo>
                  <a:cubicBezTo>
                    <a:pt x="20510" y="13500"/>
                    <a:pt x="20510" y="13500"/>
                    <a:pt x="20510" y="10800"/>
                  </a:cubicBezTo>
                  <a:cubicBezTo>
                    <a:pt x="20510" y="10800"/>
                    <a:pt x="20510" y="10800"/>
                    <a:pt x="20510" y="10800"/>
                  </a:cubicBezTo>
                  <a:cubicBezTo>
                    <a:pt x="20510" y="10800"/>
                    <a:pt x="20510" y="10800"/>
                    <a:pt x="20411" y="10800"/>
                  </a:cubicBezTo>
                  <a:cubicBezTo>
                    <a:pt x="20411" y="10800"/>
                    <a:pt x="20411" y="10800"/>
                    <a:pt x="20411" y="10800"/>
                  </a:cubicBezTo>
                  <a:close/>
                  <a:moveTo>
                    <a:pt x="10602" y="10800"/>
                  </a:moveTo>
                  <a:cubicBezTo>
                    <a:pt x="10602" y="10800"/>
                    <a:pt x="10602" y="10800"/>
                    <a:pt x="10701" y="10800"/>
                  </a:cubicBezTo>
                  <a:cubicBezTo>
                    <a:pt x="10701" y="13500"/>
                    <a:pt x="10701" y="10800"/>
                    <a:pt x="10701" y="10800"/>
                  </a:cubicBezTo>
                  <a:cubicBezTo>
                    <a:pt x="10701" y="10800"/>
                    <a:pt x="10701" y="10800"/>
                    <a:pt x="10701" y="10800"/>
                  </a:cubicBezTo>
                  <a:cubicBezTo>
                    <a:pt x="10701" y="10800"/>
                    <a:pt x="10701" y="8100"/>
                    <a:pt x="10602" y="8100"/>
                  </a:cubicBezTo>
                  <a:cubicBezTo>
                    <a:pt x="10602" y="8100"/>
                    <a:pt x="10602" y="8100"/>
                    <a:pt x="10602" y="8100"/>
                  </a:cubicBezTo>
                  <a:cubicBezTo>
                    <a:pt x="10602" y="8100"/>
                    <a:pt x="10602" y="8100"/>
                    <a:pt x="10602" y="10800"/>
                  </a:cubicBezTo>
                  <a:cubicBezTo>
                    <a:pt x="10602" y="10800"/>
                    <a:pt x="10602" y="10800"/>
                    <a:pt x="10602" y="10800"/>
                  </a:cubicBezTo>
                  <a:close/>
                  <a:moveTo>
                    <a:pt x="21006" y="8100"/>
                  </a:moveTo>
                  <a:cubicBezTo>
                    <a:pt x="21006" y="8100"/>
                    <a:pt x="21006" y="8100"/>
                    <a:pt x="21006" y="8100"/>
                  </a:cubicBezTo>
                  <a:cubicBezTo>
                    <a:pt x="21006" y="8100"/>
                    <a:pt x="21006" y="8100"/>
                    <a:pt x="21006" y="8100"/>
                  </a:cubicBezTo>
                  <a:cubicBezTo>
                    <a:pt x="21006" y="8100"/>
                    <a:pt x="21006" y="8100"/>
                    <a:pt x="21006" y="8100"/>
                  </a:cubicBezTo>
                  <a:cubicBezTo>
                    <a:pt x="21105" y="8100"/>
                    <a:pt x="21105" y="8100"/>
                    <a:pt x="21105" y="8100"/>
                  </a:cubicBezTo>
                  <a:cubicBezTo>
                    <a:pt x="21105" y="8100"/>
                    <a:pt x="21006" y="8100"/>
                    <a:pt x="21006" y="8100"/>
                  </a:cubicBezTo>
                  <a:cubicBezTo>
                    <a:pt x="21006" y="8100"/>
                    <a:pt x="21006" y="8100"/>
                    <a:pt x="21006" y="8100"/>
                  </a:cubicBezTo>
                  <a:close/>
                  <a:moveTo>
                    <a:pt x="9512" y="13500"/>
                  </a:moveTo>
                  <a:cubicBezTo>
                    <a:pt x="9512" y="13500"/>
                    <a:pt x="9512" y="13500"/>
                    <a:pt x="9512" y="13500"/>
                  </a:cubicBezTo>
                  <a:cubicBezTo>
                    <a:pt x="9512" y="13500"/>
                    <a:pt x="9512" y="13500"/>
                    <a:pt x="9512" y="13500"/>
                  </a:cubicBezTo>
                  <a:cubicBezTo>
                    <a:pt x="9512" y="13500"/>
                    <a:pt x="9611" y="13500"/>
                    <a:pt x="9611" y="13500"/>
                  </a:cubicBezTo>
                  <a:cubicBezTo>
                    <a:pt x="9611" y="13500"/>
                    <a:pt x="9611" y="13500"/>
                    <a:pt x="9611" y="13500"/>
                  </a:cubicBezTo>
                  <a:cubicBezTo>
                    <a:pt x="9611" y="13500"/>
                    <a:pt x="9611" y="10800"/>
                    <a:pt x="9512" y="10800"/>
                  </a:cubicBezTo>
                  <a:cubicBezTo>
                    <a:pt x="9512" y="10800"/>
                    <a:pt x="9512" y="13500"/>
                    <a:pt x="9512" y="13500"/>
                  </a:cubicBezTo>
                  <a:close/>
                  <a:moveTo>
                    <a:pt x="10998" y="10800"/>
                  </a:moveTo>
                  <a:cubicBezTo>
                    <a:pt x="10998" y="10800"/>
                    <a:pt x="10899" y="10800"/>
                    <a:pt x="10899" y="10800"/>
                  </a:cubicBezTo>
                  <a:cubicBezTo>
                    <a:pt x="10899" y="13500"/>
                    <a:pt x="10899" y="13500"/>
                    <a:pt x="10998" y="13500"/>
                  </a:cubicBezTo>
                  <a:cubicBezTo>
                    <a:pt x="10998" y="13500"/>
                    <a:pt x="10998" y="13500"/>
                    <a:pt x="10998" y="13500"/>
                  </a:cubicBezTo>
                  <a:cubicBezTo>
                    <a:pt x="10998" y="13500"/>
                    <a:pt x="10998" y="10800"/>
                    <a:pt x="10998" y="10800"/>
                  </a:cubicBezTo>
                  <a:cubicBezTo>
                    <a:pt x="10998" y="10800"/>
                    <a:pt x="10998" y="10800"/>
                    <a:pt x="10998" y="10800"/>
                  </a:cubicBezTo>
                  <a:close/>
                  <a:moveTo>
                    <a:pt x="11196" y="10800"/>
                  </a:moveTo>
                  <a:cubicBezTo>
                    <a:pt x="11196" y="10800"/>
                    <a:pt x="11196" y="10800"/>
                    <a:pt x="11196" y="13500"/>
                  </a:cubicBezTo>
                  <a:cubicBezTo>
                    <a:pt x="11295" y="13500"/>
                    <a:pt x="11295" y="13500"/>
                    <a:pt x="11295" y="10800"/>
                  </a:cubicBezTo>
                  <a:cubicBezTo>
                    <a:pt x="11295" y="10800"/>
                    <a:pt x="11295" y="10800"/>
                    <a:pt x="11295" y="10800"/>
                  </a:cubicBezTo>
                  <a:cubicBezTo>
                    <a:pt x="11295" y="10800"/>
                    <a:pt x="11295" y="10800"/>
                    <a:pt x="11295" y="10800"/>
                  </a:cubicBezTo>
                  <a:cubicBezTo>
                    <a:pt x="11295" y="10800"/>
                    <a:pt x="11295" y="10800"/>
                    <a:pt x="11295" y="10800"/>
                  </a:cubicBezTo>
                  <a:cubicBezTo>
                    <a:pt x="11196" y="10800"/>
                    <a:pt x="11196" y="10800"/>
                    <a:pt x="11196" y="10800"/>
                  </a:cubicBezTo>
                  <a:close/>
                  <a:moveTo>
                    <a:pt x="14367" y="10800"/>
                  </a:moveTo>
                  <a:cubicBezTo>
                    <a:pt x="14268" y="10800"/>
                    <a:pt x="14268" y="10800"/>
                    <a:pt x="14268" y="10800"/>
                  </a:cubicBezTo>
                  <a:cubicBezTo>
                    <a:pt x="14268" y="10800"/>
                    <a:pt x="14268" y="13500"/>
                    <a:pt x="14268" y="13500"/>
                  </a:cubicBezTo>
                  <a:cubicBezTo>
                    <a:pt x="14268" y="13500"/>
                    <a:pt x="14268" y="13500"/>
                    <a:pt x="14268" y="13500"/>
                  </a:cubicBezTo>
                  <a:cubicBezTo>
                    <a:pt x="14268" y="10800"/>
                    <a:pt x="14367" y="10800"/>
                    <a:pt x="14367" y="10800"/>
                  </a:cubicBezTo>
                  <a:cubicBezTo>
                    <a:pt x="14367" y="10800"/>
                    <a:pt x="14367" y="10800"/>
                    <a:pt x="14367" y="10800"/>
                  </a:cubicBezTo>
                  <a:cubicBezTo>
                    <a:pt x="14367" y="10800"/>
                    <a:pt x="14367" y="10800"/>
                    <a:pt x="14367" y="10800"/>
                  </a:cubicBezTo>
                  <a:close/>
                  <a:moveTo>
                    <a:pt x="14565" y="5400"/>
                  </a:moveTo>
                  <a:cubicBezTo>
                    <a:pt x="14565" y="5400"/>
                    <a:pt x="14565" y="5400"/>
                    <a:pt x="14565" y="5400"/>
                  </a:cubicBezTo>
                  <a:cubicBezTo>
                    <a:pt x="14565" y="5400"/>
                    <a:pt x="14664" y="5400"/>
                    <a:pt x="14664" y="5400"/>
                  </a:cubicBezTo>
                  <a:cubicBezTo>
                    <a:pt x="14664" y="5400"/>
                    <a:pt x="14664" y="5400"/>
                    <a:pt x="14664" y="5400"/>
                  </a:cubicBezTo>
                  <a:cubicBezTo>
                    <a:pt x="14664" y="5400"/>
                    <a:pt x="14664" y="5400"/>
                    <a:pt x="14664" y="5400"/>
                  </a:cubicBezTo>
                  <a:cubicBezTo>
                    <a:pt x="14664" y="2700"/>
                    <a:pt x="14664" y="5400"/>
                    <a:pt x="14664" y="5400"/>
                  </a:cubicBezTo>
                  <a:cubicBezTo>
                    <a:pt x="14565" y="5400"/>
                    <a:pt x="14565" y="5400"/>
                    <a:pt x="14565" y="5400"/>
                  </a:cubicBezTo>
                  <a:close/>
                  <a:moveTo>
                    <a:pt x="15655" y="13500"/>
                  </a:moveTo>
                  <a:cubicBezTo>
                    <a:pt x="15655" y="13500"/>
                    <a:pt x="15655" y="13500"/>
                    <a:pt x="15754" y="13500"/>
                  </a:cubicBezTo>
                  <a:cubicBezTo>
                    <a:pt x="15754" y="13500"/>
                    <a:pt x="15754" y="13500"/>
                    <a:pt x="15754" y="13500"/>
                  </a:cubicBezTo>
                  <a:cubicBezTo>
                    <a:pt x="15754" y="13500"/>
                    <a:pt x="15754" y="13500"/>
                    <a:pt x="15754" y="10800"/>
                  </a:cubicBezTo>
                  <a:cubicBezTo>
                    <a:pt x="15754" y="10800"/>
                    <a:pt x="15754" y="10800"/>
                    <a:pt x="15754" y="10800"/>
                  </a:cubicBezTo>
                  <a:cubicBezTo>
                    <a:pt x="15754" y="10800"/>
                    <a:pt x="15655" y="13500"/>
                    <a:pt x="15655" y="13500"/>
                  </a:cubicBezTo>
                  <a:close/>
                  <a:moveTo>
                    <a:pt x="8224" y="10800"/>
                  </a:moveTo>
                  <a:cubicBezTo>
                    <a:pt x="8224" y="10800"/>
                    <a:pt x="8224" y="10800"/>
                    <a:pt x="8224" y="13500"/>
                  </a:cubicBezTo>
                  <a:cubicBezTo>
                    <a:pt x="8224" y="13500"/>
                    <a:pt x="8224" y="13500"/>
                    <a:pt x="8224" y="13500"/>
                  </a:cubicBezTo>
                  <a:cubicBezTo>
                    <a:pt x="8224" y="13500"/>
                    <a:pt x="8224" y="13500"/>
                    <a:pt x="8224" y="13500"/>
                  </a:cubicBezTo>
                  <a:cubicBezTo>
                    <a:pt x="8224" y="10800"/>
                    <a:pt x="8224" y="10800"/>
                    <a:pt x="8224" y="10800"/>
                  </a:cubicBezTo>
                  <a:cubicBezTo>
                    <a:pt x="8224" y="10800"/>
                    <a:pt x="8224" y="10800"/>
                    <a:pt x="8224" y="10800"/>
                  </a:cubicBezTo>
                  <a:cubicBezTo>
                    <a:pt x="8224" y="10800"/>
                    <a:pt x="8224" y="10800"/>
                    <a:pt x="8224" y="10800"/>
                  </a:cubicBezTo>
                  <a:close/>
                  <a:moveTo>
                    <a:pt x="4459" y="13500"/>
                  </a:moveTo>
                  <a:cubicBezTo>
                    <a:pt x="4360" y="13500"/>
                    <a:pt x="4360" y="13500"/>
                    <a:pt x="4360" y="13500"/>
                  </a:cubicBezTo>
                  <a:cubicBezTo>
                    <a:pt x="4360" y="13500"/>
                    <a:pt x="4360" y="13500"/>
                    <a:pt x="4360" y="13500"/>
                  </a:cubicBezTo>
                  <a:cubicBezTo>
                    <a:pt x="4360" y="13500"/>
                    <a:pt x="4360" y="13500"/>
                    <a:pt x="4360" y="13500"/>
                  </a:cubicBezTo>
                  <a:cubicBezTo>
                    <a:pt x="4360" y="13500"/>
                    <a:pt x="4360" y="13500"/>
                    <a:pt x="4360" y="13500"/>
                  </a:cubicBezTo>
                  <a:cubicBezTo>
                    <a:pt x="4360" y="13500"/>
                    <a:pt x="4459" y="13500"/>
                    <a:pt x="4459" y="13500"/>
                  </a:cubicBezTo>
                  <a:cubicBezTo>
                    <a:pt x="4459" y="13500"/>
                    <a:pt x="4459" y="13500"/>
                    <a:pt x="4459" y="13500"/>
                  </a:cubicBezTo>
                  <a:close/>
                  <a:moveTo>
                    <a:pt x="13475" y="13500"/>
                  </a:moveTo>
                  <a:cubicBezTo>
                    <a:pt x="13475" y="13500"/>
                    <a:pt x="13574" y="13500"/>
                    <a:pt x="13574" y="13500"/>
                  </a:cubicBezTo>
                  <a:cubicBezTo>
                    <a:pt x="13574" y="13500"/>
                    <a:pt x="13574" y="13500"/>
                    <a:pt x="13574" y="10800"/>
                  </a:cubicBezTo>
                  <a:cubicBezTo>
                    <a:pt x="13574" y="10800"/>
                    <a:pt x="13574" y="10800"/>
                    <a:pt x="13574" y="10800"/>
                  </a:cubicBezTo>
                  <a:cubicBezTo>
                    <a:pt x="13574" y="10800"/>
                    <a:pt x="13475" y="10800"/>
                    <a:pt x="13475" y="13500"/>
                  </a:cubicBezTo>
                  <a:close/>
                  <a:moveTo>
                    <a:pt x="8422" y="16200"/>
                  </a:moveTo>
                  <a:cubicBezTo>
                    <a:pt x="8422" y="16200"/>
                    <a:pt x="8422" y="16200"/>
                    <a:pt x="8422" y="16200"/>
                  </a:cubicBezTo>
                  <a:cubicBezTo>
                    <a:pt x="8422" y="16200"/>
                    <a:pt x="8422" y="16200"/>
                    <a:pt x="8422" y="13500"/>
                  </a:cubicBezTo>
                  <a:cubicBezTo>
                    <a:pt x="8422" y="13500"/>
                    <a:pt x="8422" y="13500"/>
                    <a:pt x="8422" y="13500"/>
                  </a:cubicBezTo>
                  <a:cubicBezTo>
                    <a:pt x="8323" y="16200"/>
                    <a:pt x="8323" y="16200"/>
                    <a:pt x="8323" y="16200"/>
                  </a:cubicBezTo>
                  <a:cubicBezTo>
                    <a:pt x="8323" y="16200"/>
                    <a:pt x="8422" y="16200"/>
                    <a:pt x="8422" y="16200"/>
                  </a:cubicBezTo>
                  <a:close/>
                  <a:moveTo>
                    <a:pt x="7927" y="13500"/>
                  </a:moveTo>
                  <a:cubicBezTo>
                    <a:pt x="7927" y="13500"/>
                    <a:pt x="7927" y="13500"/>
                    <a:pt x="7927" y="13500"/>
                  </a:cubicBezTo>
                  <a:cubicBezTo>
                    <a:pt x="7927" y="13500"/>
                    <a:pt x="7927" y="16200"/>
                    <a:pt x="8026" y="16200"/>
                  </a:cubicBezTo>
                  <a:cubicBezTo>
                    <a:pt x="8026" y="16200"/>
                    <a:pt x="8026" y="16200"/>
                    <a:pt x="8026" y="13500"/>
                  </a:cubicBezTo>
                  <a:cubicBezTo>
                    <a:pt x="8026" y="13500"/>
                    <a:pt x="8026" y="13500"/>
                    <a:pt x="8026" y="13500"/>
                  </a:cubicBezTo>
                  <a:cubicBezTo>
                    <a:pt x="8026" y="13500"/>
                    <a:pt x="8026" y="13500"/>
                    <a:pt x="7927" y="13500"/>
                  </a:cubicBezTo>
                  <a:close/>
                  <a:moveTo>
                    <a:pt x="19519" y="2700"/>
                  </a:moveTo>
                  <a:cubicBezTo>
                    <a:pt x="19519" y="5400"/>
                    <a:pt x="19519" y="5400"/>
                    <a:pt x="19519" y="5400"/>
                  </a:cubicBezTo>
                  <a:cubicBezTo>
                    <a:pt x="19519" y="5400"/>
                    <a:pt x="19519" y="5400"/>
                    <a:pt x="19519" y="5400"/>
                  </a:cubicBezTo>
                  <a:cubicBezTo>
                    <a:pt x="19519" y="5400"/>
                    <a:pt x="19519" y="5400"/>
                    <a:pt x="19519" y="5400"/>
                  </a:cubicBezTo>
                  <a:cubicBezTo>
                    <a:pt x="19519" y="5400"/>
                    <a:pt x="19618" y="5400"/>
                    <a:pt x="19618" y="5400"/>
                  </a:cubicBezTo>
                  <a:cubicBezTo>
                    <a:pt x="19618" y="5400"/>
                    <a:pt x="19519" y="2700"/>
                    <a:pt x="19519" y="2700"/>
                  </a:cubicBezTo>
                  <a:cubicBezTo>
                    <a:pt x="19519" y="2700"/>
                    <a:pt x="19519" y="2700"/>
                    <a:pt x="19519" y="2700"/>
                  </a:cubicBezTo>
                  <a:close/>
                  <a:moveTo>
                    <a:pt x="15655" y="13500"/>
                  </a:moveTo>
                  <a:cubicBezTo>
                    <a:pt x="15655" y="13500"/>
                    <a:pt x="15655" y="13500"/>
                    <a:pt x="15655" y="13500"/>
                  </a:cubicBezTo>
                  <a:cubicBezTo>
                    <a:pt x="15556" y="13500"/>
                    <a:pt x="15556" y="13500"/>
                    <a:pt x="15556" y="13500"/>
                  </a:cubicBezTo>
                  <a:cubicBezTo>
                    <a:pt x="15556" y="13500"/>
                    <a:pt x="15655" y="13500"/>
                    <a:pt x="15655" y="13500"/>
                  </a:cubicBezTo>
                  <a:cubicBezTo>
                    <a:pt x="15655" y="13500"/>
                    <a:pt x="15655" y="13500"/>
                    <a:pt x="15655" y="13500"/>
                  </a:cubicBezTo>
                  <a:cubicBezTo>
                    <a:pt x="15655" y="13500"/>
                    <a:pt x="15655" y="13500"/>
                    <a:pt x="15655" y="13500"/>
                  </a:cubicBezTo>
                  <a:cubicBezTo>
                    <a:pt x="15655" y="13500"/>
                    <a:pt x="15655" y="13500"/>
                    <a:pt x="15655" y="13500"/>
                  </a:cubicBezTo>
                  <a:cubicBezTo>
                    <a:pt x="15655" y="13500"/>
                    <a:pt x="15655" y="13500"/>
                    <a:pt x="15655" y="13500"/>
                  </a:cubicBezTo>
                  <a:close/>
                  <a:moveTo>
                    <a:pt x="12385" y="16200"/>
                  </a:moveTo>
                  <a:cubicBezTo>
                    <a:pt x="12385" y="16200"/>
                    <a:pt x="12385" y="16200"/>
                    <a:pt x="12385" y="16200"/>
                  </a:cubicBezTo>
                  <a:cubicBezTo>
                    <a:pt x="12385" y="16200"/>
                    <a:pt x="12385" y="16200"/>
                    <a:pt x="12385" y="16200"/>
                  </a:cubicBezTo>
                  <a:cubicBezTo>
                    <a:pt x="12385" y="16200"/>
                    <a:pt x="12385" y="16200"/>
                    <a:pt x="12385" y="16200"/>
                  </a:cubicBezTo>
                  <a:cubicBezTo>
                    <a:pt x="12385" y="16200"/>
                    <a:pt x="12385" y="16200"/>
                    <a:pt x="12385" y="16200"/>
                  </a:cubicBezTo>
                  <a:close/>
                  <a:moveTo>
                    <a:pt x="13376" y="5400"/>
                  </a:moveTo>
                  <a:cubicBezTo>
                    <a:pt x="13376" y="5400"/>
                    <a:pt x="13376" y="5400"/>
                    <a:pt x="13376" y="5400"/>
                  </a:cubicBezTo>
                  <a:cubicBezTo>
                    <a:pt x="13376" y="5400"/>
                    <a:pt x="13376" y="5400"/>
                    <a:pt x="13376" y="5400"/>
                  </a:cubicBezTo>
                  <a:cubicBezTo>
                    <a:pt x="13376" y="5400"/>
                    <a:pt x="13376" y="5400"/>
                    <a:pt x="13376" y="5400"/>
                  </a:cubicBezTo>
                  <a:cubicBezTo>
                    <a:pt x="13376" y="5400"/>
                    <a:pt x="13376" y="5400"/>
                    <a:pt x="13376" y="5400"/>
                  </a:cubicBezTo>
                  <a:cubicBezTo>
                    <a:pt x="13376" y="5400"/>
                    <a:pt x="13376" y="5400"/>
                    <a:pt x="13376" y="5400"/>
                  </a:cubicBezTo>
                  <a:cubicBezTo>
                    <a:pt x="13376" y="5400"/>
                    <a:pt x="13376" y="5400"/>
                    <a:pt x="13376" y="5400"/>
                  </a:cubicBezTo>
                  <a:close/>
                  <a:moveTo>
                    <a:pt x="16051" y="8100"/>
                  </a:moveTo>
                  <a:cubicBezTo>
                    <a:pt x="16051" y="8100"/>
                    <a:pt x="16051" y="8100"/>
                    <a:pt x="16051" y="8100"/>
                  </a:cubicBezTo>
                  <a:cubicBezTo>
                    <a:pt x="16051" y="8100"/>
                    <a:pt x="16051" y="8100"/>
                    <a:pt x="16051" y="8100"/>
                  </a:cubicBezTo>
                  <a:cubicBezTo>
                    <a:pt x="16150" y="8100"/>
                    <a:pt x="16051" y="8100"/>
                    <a:pt x="16051" y="8100"/>
                  </a:cubicBezTo>
                  <a:cubicBezTo>
                    <a:pt x="16051" y="8100"/>
                    <a:pt x="16051" y="8100"/>
                    <a:pt x="16051" y="8100"/>
                  </a:cubicBezTo>
                  <a:close/>
                  <a:moveTo>
                    <a:pt x="15259" y="8100"/>
                  </a:moveTo>
                  <a:cubicBezTo>
                    <a:pt x="15259" y="8100"/>
                    <a:pt x="15259" y="10800"/>
                    <a:pt x="15259" y="10800"/>
                  </a:cubicBezTo>
                  <a:cubicBezTo>
                    <a:pt x="15259" y="10800"/>
                    <a:pt x="15259" y="10800"/>
                    <a:pt x="15358" y="10800"/>
                  </a:cubicBezTo>
                  <a:cubicBezTo>
                    <a:pt x="15358" y="10800"/>
                    <a:pt x="15358" y="10800"/>
                    <a:pt x="15358" y="10800"/>
                  </a:cubicBezTo>
                  <a:cubicBezTo>
                    <a:pt x="15358" y="8100"/>
                    <a:pt x="15358" y="8100"/>
                    <a:pt x="15358" y="8100"/>
                  </a:cubicBezTo>
                  <a:cubicBezTo>
                    <a:pt x="15358" y="8100"/>
                    <a:pt x="15259" y="8100"/>
                    <a:pt x="15259" y="8100"/>
                  </a:cubicBezTo>
                  <a:cubicBezTo>
                    <a:pt x="15259" y="8100"/>
                    <a:pt x="15259" y="8100"/>
                    <a:pt x="15259" y="8100"/>
                  </a:cubicBezTo>
                  <a:close/>
                  <a:moveTo>
                    <a:pt x="11196" y="5400"/>
                  </a:moveTo>
                  <a:cubicBezTo>
                    <a:pt x="11196" y="5400"/>
                    <a:pt x="11196" y="5400"/>
                    <a:pt x="11196" y="5400"/>
                  </a:cubicBezTo>
                  <a:cubicBezTo>
                    <a:pt x="11097" y="8100"/>
                    <a:pt x="11196" y="8100"/>
                    <a:pt x="11196" y="8100"/>
                  </a:cubicBezTo>
                  <a:cubicBezTo>
                    <a:pt x="11196" y="8100"/>
                    <a:pt x="11196" y="8100"/>
                    <a:pt x="11196" y="8100"/>
                  </a:cubicBezTo>
                  <a:cubicBezTo>
                    <a:pt x="11196" y="8100"/>
                    <a:pt x="11196" y="5400"/>
                    <a:pt x="11196" y="5400"/>
                  </a:cubicBezTo>
                  <a:close/>
                  <a:moveTo>
                    <a:pt x="4657" y="16200"/>
                  </a:moveTo>
                  <a:cubicBezTo>
                    <a:pt x="4657" y="16200"/>
                    <a:pt x="4657" y="16200"/>
                    <a:pt x="4657" y="16200"/>
                  </a:cubicBezTo>
                  <a:cubicBezTo>
                    <a:pt x="4657" y="18900"/>
                    <a:pt x="4657" y="16200"/>
                    <a:pt x="4657" y="16200"/>
                  </a:cubicBezTo>
                  <a:cubicBezTo>
                    <a:pt x="4657" y="16200"/>
                    <a:pt x="4657" y="16200"/>
                    <a:pt x="4657" y="16200"/>
                  </a:cubicBezTo>
                  <a:cubicBezTo>
                    <a:pt x="4657" y="16200"/>
                    <a:pt x="4657" y="16200"/>
                    <a:pt x="4657" y="16200"/>
                  </a:cubicBezTo>
                  <a:close/>
                  <a:moveTo>
                    <a:pt x="10899" y="8100"/>
                  </a:moveTo>
                  <a:cubicBezTo>
                    <a:pt x="10899" y="8100"/>
                    <a:pt x="10899" y="8100"/>
                    <a:pt x="10899" y="8100"/>
                  </a:cubicBezTo>
                  <a:cubicBezTo>
                    <a:pt x="10899" y="8100"/>
                    <a:pt x="10899" y="8100"/>
                    <a:pt x="10899" y="8100"/>
                  </a:cubicBezTo>
                  <a:cubicBezTo>
                    <a:pt x="10899" y="8100"/>
                    <a:pt x="10899" y="5400"/>
                    <a:pt x="10899" y="5400"/>
                  </a:cubicBezTo>
                  <a:cubicBezTo>
                    <a:pt x="10899" y="5400"/>
                    <a:pt x="10899" y="5400"/>
                    <a:pt x="10899" y="8100"/>
                  </a:cubicBezTo>
                  <a:close/>
                  <a:moveTo>
                    <a:pt x="3765" y="10800"/>
                  </a:moveTo>
                  <a:cubicBezTo>
                    <a:pt x="3765" y="10800"/>
                    <a:pt x="3765" y="10800"/>
                    <a:pt x="3765" y="10800"/>
                  </a:cubicBezTo>
                  <a:cubicBezTo>
                    <a:pt x="3765" y="10800"/>
                    <a:pt x="3765" y="10800"/>
                    <a:pt x="3765" y="10800"/>
                  </a:cubicBezTo>
                  <a:cubicBezTo>
                    <a:pt x="3765" y="10800"/>
                    <a:pt x="3765" y="10800"/>
                    <a:pt x="3765" y="10800"/>
                  </a:cubicBezTo>
                  <a:cubicBezTo>
                    <a:pt x="3765" y="10800"/>
                    <a:pt x="3765" y="10800"/>
                    <a:pt x="3765" y="10800"/>
                  </a:cubicBezTo>
                  <a:cubicBezTo>
                    <a:pt x="3765" y="10800"/>
                    <a:pt x="3765" y="10800"/>
                    <a:pt x="3765" y="10800"/>
                  </a:cubicBezTo>
                  <a:close/>
                  <a:moveTo>
                    <a:pt x="1585" y="10800"/>
                  </a:moveTo>
                  <a:cubicBezTo>
                    <a:pt x="1585" y="10800"/>
                    <a:pt x="1585" y="10800"/>
                    <a:pt x="1585" y="10800"/>
                  </a:cubicBezTo>
                  <a:cubicBezTo>
                    <a:pt x="1585" y="10800"/>
                    <a:pt x="1585" y="10800"/>
                    <a:pt x="1585" y="10800"/>
                  </a:cubicBezTo>
                  <a:cubicBezTo>
                    <a:pt x="1585" y="10800"/>
                    <a:pt x="1585" y="10800"/>
                    <a:pt x="1585" y="10800"/>
                  </a:cubicBezTo>
                  <a:cubicBezTo>
                    <a:pt x="1585" y="10800"/>
                    <a:pt x="1585" y="10800"/>
                    <a:pt x="1585" y="10800"/>
                  </a:cubicBezTo>
                  <a:cubicBezTo>
                    <a:pt x="1585" y="10800"/>
                    <a:pt x="1585" y="10800"/>
                    <a:pt x="1585" y="10800"/>
                  </a:cubicBezTo>
                  <a:close/>
                  <a:moveTo>
                    <a:pt x="20411" y="8100"/>
                  </a:moveTo>
                  <a:cubicBezTo>
                    <a:pt x="20411" y="8100"/>
                    <a:pt x="20411" y="8100"/>
                    <a:pt x="20411" y="8100"/>
                  </a:cubicBezTo>
                  <a:cubicBezTo>
                    <a:pt x="20411" y="8100"/>
                    <a:pt x="20411" y="8100"/>
                    <a:pt x="20411" y="8100"/>
                  </a:cubicBezTo>
                  <a:cubicBezTo>
                    <a:pt x="20411" y="8100"/>
                    <a:pt x="20411" y="8100"/>
                    <a:pt x="20411" y="8100"/>
                  </a:cubicBezTo>
                  <a:cubicBezTo>
                    <a:pt x="20411" y="8100"/>
                    <a:pt x="20411" y="8100"/>
                    <a:pt x="20411" y="8100"/>
                  </a:cubicBezTo>
                  <a:close/>
                  <a:moveTo>
                    <a:pt x="20312" y="10800"/>
                  </a:moveTo>
                  <a:cubicBezTo>
                    <a:pt x="20312" y="10800"/>
                    <a:pt x="20312" y="10800"/>
                    <a:pt x="20312" y="10800"/>
                  </a:cubicBezTo>
                  <a:cubicBezTo>
                    <a:pt x="20312" y="10800"/>
                    <a:pt x="20312" y="10800"/>
                    <a:pt x="20312" y="10800"/>
                  </a:cubicBezTo>
                  <a:cubicBezTo>
                    <a:pt x="20312" y="10800"/>
                    <a:pt x="20312" y="10800"/>
                    <a:pt x="20312" y="10800"/>
                  </a:cubicBezTo>
                  <a:close/>
                  <a:moveTo>
                    <a:pt x="19916" y="13500"/>
                  </a:moveTo>
                  <a:cubicBezTo>
                    <a:pt x="19916" y="13500"/>
                    <a:pt x="19916" y="13500"/>
                    <a:pt x="19916" y="13500"/>
                  </a:cubicBezTo>
                  <a:cubicBezTo>
                    <a:pt x="19916" y="13500"/>
                    <a:pt x="19916" y="13500"/>
                    <a:pt x="19916" y="13500"/>
                  </a:cubicBezTo>
                  <a:cubicBezTo>
                    <a:pt x="19916" y="13500"/>
                    <a:pt x="19916" y="13500"/>
                    <a:pt x="19916" y="13500"/>
                  </a:cubicBezTo>
                  <a:cubicBezTo>
                    <a:pt x="19916" y="13500"/>
                    <a:pt x="19916" y="13500"/>
                    <a:pt x="19916" y="13500"/>
                  </a:cubicBezTo>
                  <a:close/>
                  <a:moveTo>
                    <a:pt x="19817" y="2700"/>
                  </a:moveTo>
                  <a:cubicBezTo>
                    <a:pt x="19817" y="2700"/>
                    <a:pt x="19817" y="2700"/>
                    <a:pt x="19817" y="2700"/>
                  </a:cubicBezTo>
                  <a:cubicBezTo>
                    <a:pt x="19817" y="2700"/>
                    <a:pt x="19817" y="2700"/>
                    <a:pt x="19817" y="2700"/>
                  </a:cubicBezTo>
                  <a:cubicBezTo>
                    <a:pt x="19817" y="2700"/>
                    <a:pt x="19817" y="2700"/>
                    <a:pt x="19817" y="2700"/>
                  </a:cubicBezTo>
                  <a:close/>
                  <a:moveTo>
                    <a:pt x="18132" y="13500"/>
                  </a:moveTo>
                  <a:cubicBezTo>
                    <a:pt x="18132" y="13500"/>
                    <a:pt x="18132" y="13500"/>
                    <a:pt x="18132" y="13500"/>
                  </a:cubicBezTo>
                  <a:cubicBezTo>
                    <a:pt x="18132" y="13500"/>
                    <a:pt x="18132" y="13500"/>
                    <a:pt x="18132" y="13500"/>
                  </a:cubicBezTo>
                  <a:cubicBezTo>
                    <a:pt x="18132" y="13500"/>
                    <a:pt x="18132" y="13500"/>
                    <a:pt x="18132" y="13500"/>
                  </a:cubicBezTo>
                  <a:cubicBezTo>
                    <a:pt x="18132" y="13500"/>
                    <a:pt x="18033" y="13500"/>
                    <a:pt x="18132" y="13500"/>
                  </a:cubicBezTo>
                  <a:close/>
                  <a:moveTo>
                    <a:pt x="16943" y="8100"/>
                  </a:moveTo>
                  <a:cubicBezTo>
                    <a:pt x="16943" y="5400"/>
                    <a:pt x="16943" y="5400"/>
                    <a:pt x="16943" y="8100"/>
                  </a:cubicBezTo>
                  <a:cubicBezTo>
                    <a:pt x="16943" y="8100"/>
                    <a:pt x="16943" y="8100"/>
                    <a:pt x="16943" y="8100"/>
                  </a:cubicBezTo>
                  <a:cubicBezTo>
                    <a:pt x="16943" y="8100"/>
                    <a:pt x="16943" y="8100"/>
                    <a:pt x="16943" y="8100"/>
                  </a:cubicBezTo>
                  <a:cubicBezTo>
                    <a:pt x="16943" y="8100"/>
                    <a:pt x="16943" y="8100"/>
                    <a:pt x="16943" y="8100"/>
                  </a:cubicBezTo>
                  <a:close/>
                  <a:moveTo>
                    <a:pt x="15556" y="13500"/>
                  </a:moveTo>
                  <a:cubicBezTo>
                    <a:pt x="15556" y="13500"/>
                    <a:pt x="15556" y="13500"/>
                    <a:pt x="15556" y="13500"/>
                  </a:cubicBezTo>
                  <a:cubicBezTo>
                    <a:pt x="15556" y="13500"/>
                    <a:pt x="15556" y="13500"/>
                    <a:pt x="15556" y="13500"/>
                  </a:cubicBezTo>
                  <a:cubicBezTo>
                    <a:pt x="15556" y="13500"/>
                    <a:pt x="15556" y="13500"/>
                    <a:pt x="15556" y="13500"/>
                  </a:cubicBezTo>
                  <a:cubicBezTo>
                    <a:pt x="15556" y="13500"/>
                    <a:pt x="15556" y="13500"/>
                    <a:pt x="15556" y="13500"/>
                  </a:cubicBezTo>
                  <a:cubicBezTo>
                    <a:pt x="15556" y="13500"/>
                    <a:pt x="15556" y="13500"/>
                    <a:pt x="15556" y="13500"/>
                  </a:cubicBezTo>
                  <a:close/>
                  <a:moveTo>
                    <a:pt x="14763" y="8100"/>
                  </a:moveTo>
                  <a:cubicBezTo>
                    <a:pt x="14763" y="8100"/>
                    <a:pt x="14862" y="8100"/>
                    <a:pt x="14862" y="8100"/>
                  </a:cubicBezTo>
                  <a:cubicBezTo>
                    <a:pt x="14862" y="8100"/>
                    <a:pt x="14862" y="8100"/>
                    <a:pt x="14862" y="8100"/>
                  </a:cubicBezTo>
                  <a:cubicBezTo>
                    <a:pt x="14862" y="8100"/>
                    <a:pt x="14862" y="8100"/>
                    <a:pt x="14763" y="8100"/>
                  </a:cubicBezTo>
                  <a:cubicBezTo>
                    <a:pt x="14763" y="8100"/>
                    <a:pt x="14763" y="8100"/>
                    <a:pt x="14763" y="8100"/>
                  </a:cubicBezTo>
                  <a:close/>
                  <a:moveTo>
                    <a:pt x="14664" y="13500"/>
                  </a:moveTo>
                  <a:cubicBezTo>
                    <a:pt x="14664" y="13500"/>
                    <a:pt x="14664" y="13500"/>
                    <a:pt x="14664" y="13500"/>
                  </a:cubicBezTo>
                  <a:cubicBezTo>
                    <a:pt x="14664" y="13500"/>
                    <a:pt x="14664" y="13500"/>
                    <a:pt x="14664" y="13500"/>
                  </a:cubicBezTo>
                  <a:cubicBezTo>
                    <a:pt x="14664" y="13500"/>
                    <a:pt x="14664" y="13500"/>
                    <a:pt x="14664" y="10800"/>
                  </a:cubicBezTo>
                  <a:cubicBezTo>
                    <a:pt x="14664" y="10800"/>
                    <a:pt x="14664" y="10800"/>
                    <a:pt x="14664" y="13500"/>
                  </a:cubicBezTo>
                  <a:close/>
                  <a:moveTo>
                    <a:pt x="13673" y="13500"/>
                  </a:moveTo>
                  <a:cubicBezTo>
                    <a:pt x="13673" y="13500"/>
                    <a:pt x="13673" y="13500"/>
                    <a:pt x="13673" y="13500"/>
                  </a:cubicBezTo>
                  <a:cubicBezTo>
                    <a:pt x="13673" y="13500"/>
                    <a:pt x="13673" y="13500"/>
                    <a:pt x="13673" y="13500"/>
                  </a:cubicBezTo>
                  <a:cubicBezTo>
                    <a:pt x="13673" y="13500"/>
                    <a:pt x="13673" y="13500"/>
                    <a:pt x="13673" y="13500"/>
                  </a:cubicBezTo>
                  <a:cubicBezTo>
                    <a:pt x="13673" y="13500"/>
                    <a:pt x="13673" y="13500"/>
                    <a:pt x="13673" y="13500"/>
                  </a:cubicBezTo>
                  <a:close/>
                  <a:moveTo>
                    <a:pt x="13376" y="16200"/>
                  </a:moveTo>
                  <a:cubicBezTo>
                    <a:pt x="13376" y="16200"/>
                    <a:pt x="13376" y="16200"/>
                    <a:pt x="13376" y="16200"/>
                  </a:cubicBezTo>
                  <a:cubicBezTo>
                    <a:pt x="13376" y="13500"/>
                    <a:pt x="13376" y="13500"/>
                    <a:pt x="13376" y="13500"/>
                  </a:cubicBezTo>
                  <a:cubicBezTo>
                    <a:pt x="13376" y="16200"/>
                    <a:pt x="13376" y="16200"/>
                    <a:pt x="13376" y="16200"/>
                  </a:cubicBezTo>
                  <a:cubicBezTo>
                    <a:pt x="13376" y="16200"/>
                    <a:pt x="13376" y="16200"/>
                    <a:pt x="13376" y="16200"/>
                  </a:cubicBezTo>
                  <a:close/>
                  <a:moveTo>
                    <a:pt x="12683" y="8100"/>
                  </a:moveTo>
                  <a:cubicBezTo>
                    <a:pt x="12683" y="10800"/>
                    <a:pt x="12683" y="10800"/>
                    <a:pt x="12683" y="10800"/>
                  </a:cubicBezTo>
                  <a:cubicBezTo>
                    <a:pt x="12683" y="10800"/>
                    <a:pt x="12683" y="10800"/>
                    <a:pt x="12683" y="10800"/>
                  </a:cubicBezTo>
                  <a:lnTo>
                    <a:pt x="12683" y="8100"/>
                  </a:lnTo>
                  <a:close/>
                  <a:moveTo>
                    <a:pt x="12385" y="8100"/>
                  </a:moveTo>
                  <a:cubicBezTo>
                    <a:pt x="12385" y="8100"/>
                    <a:pt x="12385" y="8100"/>
                    <a:pt x="12385" y="8100"/>
                  </a:cubicBezTo>
                  <a:cubicBezTo>
                    <a:pt x="12385" y="8100"/>
                    <a:pt x="12385" y="8100"/>
                    <a:pt x="12385" y="8100"/>
                  </a:cubicBezTo>
                  <a:cubicBezTo>
                    <a:pt x="12385" y="8100"/>
                    <a:pt x="12385" y="8100"/>
                    <a:pt x="12385" y="8100"/>
                  </a:cubicBezTo>
                  <a:cubicBezTo>
                    <a:pt x="12385" y="8100"/>
                    <a:pt x="12385" y="8100"/>
                    <a:pt x="12385" y="8100"/>
                  </a:cubicBezTo>
                  <a:close/>
                  <a:moveTo>
                    <a:pt x="11989" y="10800"/>
                  </a:moveTo>
                  <a:cubicBezTo>
                    <a:pt x="11989" y="10800"/>
                    <a:pt x="11989" y="10800"/>
                    <a:pt x="11989" y="10800"/>
                  </a:cubicBezTo>
                  <a:cubicBezTo>
                    <a:pt x="11989" y="10800"/>
                    <a:pt x="11989" y="10800"/>
                    <a:pt x="11989" y="10800"/>
                  </a:cubicBezTo>
                  <a:cubicBezTo>
                    <a:pt x="11989" y="10800"/>
                    <a:pt x="11989" y="10800"/>
                    <a:pt x="11989" y="10800"/>
                  </a:cubicBezTo>
                  <a:cubicBezTo>
                    <a:pt x="11989" y="10800"/>
                    <a:pt x="11989" y="10800"/>
                    <a:pt x="11989" y="10800"/>
                  </a:cubicBezTo>
                  <a:close/>
                  <a:moveTo>
                    <a:pt x="9809" y="8100"/>
                  </a:moveTo>
                  <a:cubicBezTo>
                    <a:pt x="9809" y="8100"/>
                    <a:pt x="9809" y="8100"/>
                    <a:pt x="9809" y="8100"/>
                  </a:cubicBezTo>
                  <a:cubicBezTo>
                    <a:pt x="9809" y="8100"/>
                    <a:pt x="9809" y="8100"/>
                    <a:pt x="9908" y="8100"/>
                  </a:cubicBezTo>
                  <a:cubicBezTo>
                    <a:pt x="9908" y="8100"/>
                    <a:pt x="9809" y="8100"/>
                    <a:pt x="9809" y="8100"/>
                  </a:cubicBezTo>
                  <a:cubicBezTo>
                    <a:pt x="9809" y="8100"/>
                    <a:pt x="9809" y="8100"/>
                    <a:pt x="9809" y="8100"/>
                  </a:cubicBezTo>
                  <a:close/>
                  <a:moveTo>
                    <a:pt x="9017" y="16200"/>
                  </a:moveTo>
                  <a:cubicBezTo>
                    <a:pt x="9017" y="16200"/>
                    <a:pt x="9017" y="16200"/>
                    <a:pt x="9017" y="16200"/>
                  </a:cubicBezTo>
                  <a:cubicBezTo>
                    <a:pt x="9017" y="16200"/>
                    <a:pt x="9017" y="16200"/>
                    <a:pt x="9017" y="16200"/>
                  </a:cubicBezTo>
                  <a:cubicBezTo>
                    <a:pt x="9017" y="16200"/>
                    <a:pt x="9017" y="16200"/>
                    <a:pt x="9017" y="16200"/>
                  </a:cubicBezTo>
                  <a:cubicBezTo>
                    <a:pt x="9017" y="16200"/>
                    <a:pt x="9017" y="16200"/>
                    <a:pt x="9017" y="16200"/>
                  </a:cubicBezTo>
                  <a:close/>
                  <a:moveTo>
                    <a:pt x="9017" y="13500"/>
                  </a:moveTo>
                  <a:cubicBezTo>
                    <a:pt x="9017" y="13500"/>
                    <a:pt x="9017" y="13500"/>
                    <a:pt x="9017" y="13500"/>
                  </a:cubicBezTo>
                  <a:cubicBezTo>
                    <a:pt x="9017" y="13500"/>
                    <a:pt x="9017" y="13500"/>
                    <a:pt x="9017" y="13500"/>
                  </a:cubicBezTo>
                  <a:cubicBezTo>
                    <a:pt x="9017" y="13500"/>
                    <a:pt x="9017" y="13500"/>
                    <a:pt x="9017" y="13500"/>
                  </a:cubicBezTo>
                  <a:cubicBezTo>
                    <a:pt x="9017" y="13500"/>
                    <a:pt x="9017" y="13500"/>
                    <a:pt x="9017" y="13500"/>
                  </a:cubicBezTo>
                  <a:close/>
                  <a:moveTo>
                    <a:pt x="7134" y="10800"/>
                  </a:moveTo>
                  <a:cubicBezTo>
                    <a:pt x="7134" y="10800"/>
                    <a:pt x="7134" y="10800"/>
                    <a:pt x="7134" y="10800"/>
                  </a:cubicBezTo>
                  <a:cubicBezTo>
                    <a:pt x="7134" y="10800"/>
                    <a:pt x="7134" y="10800"/>
                    <a:pt x="7134" y="13500"/>
                  </a:cubicBezTo>
                  <a:cubicBezTo>
                    <a:pt x="7134" y="10800"/>
                    <a:pt x="7134" y="10800"/>
                    <a:pt x="7134" y="10800"/>
                  </a:cubicBezTo>
                  <a:cubicBezTo>
                    <a:pt x="7134" y="10800"/>
                    <a:pt x="7134" y="10800"/>
                    <a:pt x="7134" y="10800"/>
                  </a:cubicBezTo>
                  <a:close/>
                  <a:moveTo>
                    <a:pt x="20807" y="16200"/>
                  </a:moveTo>
                  <a:cubicBezTo>
                    <a:pt x="20807" y="16200"/>
                    <a:pt x="20807" y="16200"/>
                    <a:pt x="20807" y="16200"/>
                  </a:cubicBezTo>
                  <a:cubicBezTo>
                    <a:pt x="20807" y="13500"/>
                    <a:pt x="20807" y="13500"/>
                    <a:pt x="20807" y="13500"/>
                  </a:cubicBezTo>
                  <a:lnTo>
                    <a:pt x="20807" y="16200"/>
                  </a:lnTo>
                  <a:close/>
                  <a:moveTo>
                    <a:pt x="20906" y="13500"/>
                  </a:moveTo>
                  <a:cubicBezTo>
                    <a:pt x="20906" y="13500"/>
                    <a:pt x="20906" y="13500"/>
                    <a:pt x="20906" y="13500"/>
                  </a:cubicBezTo>
                  <a:cubicBezTo>
                    <a:pt x="20906" y="13500"/>
                    <a:pt x="20906" y="13500"/>
                    <a:pt x="20906" y="13500"/>
                  </a:cubicBezTo>
                  <a:close/>
                  <a:moveTo>
                    <a:pt x="21006" y="10800"/>
                  </a:moveTo>
                  <a:cubicBezTo>
                    <a:pt x="21006" y="10800"/>
                    <a:pt x="21006" y="10800"/>
                    <a:pt x="21006" y="10800"/>
                  </a:cubicBezTo>
                  <a:cubicBezTo>
                    <a:pt x="21006" y="10800"/>
                    <a:pt x="21006" y="10800"/>
                    <a:pt x="21006" y="10800"/>
                  </a:cubicBezTo>
                  <a:close/>
                  <a:moveTo>
                    <a:pt x="21204" y="13500"/>
                  </a:moveTo>
                  <a:cubicBezTo>
                    <a:pt x="21204" y="13500"/>
                    <a:pt x="21204" y="13500"/>
                    <a:pt x="21204" y="13500"/>
                  </a:cubicBezTo>
                  <a:cubicBezTo>
                    <a:pt x="21204" y="13500"/>
                    <a:pt x="21204" y="13500"/>
                    <a:pt x="21204" y="13500"/>
                  </a:cubicBezTo>
                  <a:close/>
                  <a:moveTo>
                    <a:pt x="19817" y="8100"/>
                  </a:moveTo>
                  <a:cubicBezTo>
                    <a:pt x="19817" y="8100"/>
                    <a:pt x="19817" y="8100"/>
                    <a:pt x="19817" y="8100"/>
                  </a:cubicBezTo>
                  <a:cubicBezTo>
                    <a:pt x="19717" y="8100"/>
                    <a:pt x="19717" y="8100"/>
                    <a:pt x="19717" y="8100"/>
                  </a:cubicBezTo>
                  <a:lnTo>
                    <a:pt x="19817" y="8100"/>
                  </a:lnTo>
                  <a:close/>
                  <a:moveTo>
                    <a:pt x="10602" y="5400"/>
                  </a:moveTo>
                  <a:cubicBezTo>
                    <a:pt x="10602" y="5400"/>
                    <a:pt x="10602" y="5400"/>
                    <a:pt x="10602" y="5400"/>
                  </a:cubicBezTo>
                  <a:cubicBezTo>
                    <a:pt x="10701" y="5400"/>
                    <a:pt x="10701" y="5400"/>
                    <a:pt x="10701" y="5400"/>
                  </a:cubicBezTo>
                  <a:lnTo>
                    <a:pt x="10602" y="5400"/>
                  </a:lnTo>
                  <a:close/>
                  <a:moveTo>
                    <a:pt x="9314" y="10800"/>
                  </a:moveTo>
                  <a:cubicBezTo>
                    <a:pt x="9314" y="10800"/>
                    <a:pt x="9314" y="10800"/>
                    <a:pt x="9314" y="10800"/>
                  </a:cubicBezTo>
                  <a:cubicBezTo>
                    <a:pt x="9314" y="10800"/>
                    <a:pt x="9314" y="10800"/>
                    <a:pt x="9314" y="10800"/>
                  </a:cubicBezTo>
                  <a:close/>
                  <a:moveTo>
                    <a:pt x="9215" y="5400"/>
                  </a:moveTo>
                  <a:cubicBezTo>
                    <a:pt x="9215" y="5400"/>
                    <a:pt x="9215" y="5400"/>
                    <a:pt x="9215" y="5400"/>
                  </a:cubicBezTo>
                  <a:cubicBezTo>
                    <a:pt x="9215" y="5400"/>
                    <a:pt x="9215" y="5400"/>
                    <a:pt x="9215" y="5400"/>
                  </a:cubicBezTo>
                  <a:close/>
                  <a:moveTo>
                    <a:pt x="8125" y="8100"/>
                  </a:moveTo>
                  <a:cubicBezTo>
                    <a:pt x="8026" y="8100"/>
                    <a:pt x="8026" y="8100"/>
                    <a:pt x="8026" y="8100"/>
                  </a:cubicBezTo>
                  <a:cubicBezTo>
                    <a:pt x="8125" y="8100"/>
                    <a:pt x="8125" y="8100"/>
                    <a:pt x="8125" y="8100"/>
                  </a:cubicBezTo>
                  <a:close/>
                  <a:moveTo>
                    <a:pt x="18033" y="8100"/>
                  </a:moveTo>
                  <a:cubicBezTo>
                    <a:pt x="18033" y="8100"/>
                    <a:pt x="18033" y="8100"/>
                    <a:pt x="18033" y="8100"/>
                  </a:cubicBezTo>
                  <a:cubicBezTo>
                    <a:pt x="18033" y="8100"/>
                    <a:pt x="18033" y="8100"/>
                    <a:pt x="18033" y="8100"/>
                  </a:cubicBezTo>
                  <a:cubicBezTo>
                    <a:pt x="18033" y="8100"/>
                    <a:pt x="18033" y="8100"/>
                    <a:pt x="18033" y="8100"/>
                  </a:cubicBezTo>
                  <a:cubicBezTo>
                    <a:pt x="18033" y="8100"/>
                    <a:pt x="18033" y="8100"/>
                    <a:pt x="18033" y="8100"/>
                  </a:cubicBezTo>
                  <a:close/>
                  <a:moveTo>
                    <a:pt x="5945" y="8100"/>
                  </a:moveTo>
                  <a:cubicBezTo>
                    <a:pt x="5945" y="8100"/>
                    <a:pt x="5945" y="8100"/>
                    <a:pt x="5945" y="8100"/>
                  </a:cubicBezTo>
                  <a:cubicBezTo>
                    <a:pt x="5945" y="8100"/>
                    <a:pt x="5945" y="8100"/>
                    <a:pt x="5945" y="8100"/>
                  </a:cubicBezTo>
                  <a:close/>
                  <a:moveTo>
                    <a:pt x="5747" y="13500"/>
                  </a:moveTo>
                  <a:cubicBezTo>
                    <a:pt x="5747" y="10800"/>
                    <a:pt x="5747" y="10800"/>
                    <a:pt x="5747" y="10800"/>
                  </a:cubicBezTo>
                  <a:cubicBezTo>
                    <a:pt x="5747" y="10800"/>
                    <a:pt x="5747" y="10800"/>
                    <a:pt x="5747" y="10800"/>
                  </a:cubicBezTo>
                  <a:cubicBezTo>
                    <a:pt x="5747" y="10800"/>
                    <a:pt x="5747" y="10800"/>
                    <a:pt x="5747" y="10800"/>
                  </a:cubicBezTo>
                  <a:cubicBezTo>
                    <a:pt x="5747" y="10800"/>
                    <a:pt x="5747" y="10800"/>
                    <a:pt x="5747" y="13500"/>
                  </a:cubicBezTo>
                  <a:close/>
                  <a:moveTo>
                    <a:pt x="5450" y="13500"/>
                  </a:moveTo>
                  <a:cubicBezTo>
                    <a:pt x="5450" y="13500"/>
                    <a:pt x="5450" y="13500"/>
                    <a:pt x="5450" y="13500"/>
                  </a:cubicBezTo>
                  <a:cubicBezTo>
                    <a:pt x="5450" y="13500"/>
                    <a:pt x="5450" y="13500"/>
                    <a:pt x="5450" y="13500"/>
                  </a:cubicBezTo>
                  <a:cubicBezTo>
                    <a:pt x="5450" y="13500"/>
                    <a:pt x="5450" y="13500"/>
                    <a:pt x="5450" y="13500"/>
                  </a:cubicBezTo>
                  <a:close/>
                  <a:moveTo>
                    <a:pt x="4756" y="10800"/>
                  </a:moveTo>
                  <a:cubicBezTo>
                    <a:pt x="4756" y="10800"/>
                    <a:pt x="4756" y="10800"/>
                    <a:pt x="4756" y="10800"/>
                  </a:cubicBezTo>
                  <a:cubicBezTo>
                    <a:pt x="4756" y="10800"/>
                    <a:pt x="4756" y="10800"/>
                    <a:pt x="4756" y="10800"/>
                  </a:cubicBezTo>
                  <a:close/>
                  <a:moveTo>
                    <a:pt x="16745" y="10800"/>
                  </a:moveTo>
                  <a:cubicBezTo>
                    <a:pt x="16745" y="10800"/>
                    <a:pt x="16745" y="10800"/>
                    <a:pt x="16745" y="10800"/>
                  </a:cubicBezTo>
                  <a:cubicBezTo>
                    <a:pt x="16745" y="10800"/>
                    <a:pt x="16745" y="10800"/>
                    <a:pt x="16745" y="10800"/>
                  </a:cubicBezTo>
                  <a:close/>
                  <a:moveTo>
                    <a:pt x="16150" y="2700"/>
                  </a:moveTo>
                  <a:cubicBezTo>
                    <a:pt x="16150" y="5400"/>
                    <a:pt x="16150" y="5400"/>
                    <a:pt x="16150" y="5400"/>
                  </a:cubicBezTo>
                  <a:cubicBezTo>
                    <a:pt x="16150" y="2700"/>
                    <a:pt x="16150" y="2700"/>
                    <a:pt x="16150" y="2700"/>
                  </a:cubicBez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7" name="Shape 407"/>
            <p:cNvSpPr/>
            <p:nvPr/>
          </p:nvSpPr>
          <p:spPr>
            <a:xfrm>
              <a:off x="2006465" y="6631"/>
              <a:ext cx="947747" cy="35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412" y="9257"/>
                  </a:moveTo>
                  <a:cubicBezTo>
                    <a:pt x="7412" y="9257"/>
                    <a:pt x="7412" y="9257"/>
                    <a:pt x="7412" y="6171"/>
                  </a:cubicBezTo>
                  <a:cubicBezTo>
                    <a:pt x="7412" y="6171"/>
                    <a:pt x="7412" y="9257"/>
                    <a:pt x="7412" y="9257"/>
                  </a:cubicBezTo>
                  <a:cubicBezTo>
                    <a:pt x="7412" y="9257"/>
                    <a:pt x="7412" y="6171"/>
                    <a:pt x="7412" y="6171"/>
                  </a:cubicBezTo>
                  <a:cubicBezTo>
                    <a:pt x="7412" y="6171"/>
                    <a:pt x="7412" y="6171"/>
                    <a:pt x="7412" y="6171"/>
                  </a:cubicBezTo>
                  <a:cubicBezTo>
                    <a:pt x="7412" y="9257"/>
                    <a:pt x="7412" y="9257"/>
                    <a:pt x="7412" y="9257"/>
                  </a:cubicBezTo>
                  <a:cubicBezTo>
                    <a:pt x="7412" y="9257"/>
                    <a:pt x="7412" y="9257"/>
                    <a:pt x="7200" y="9257"/>
                  </a:cubicBezTo>
                  <a:cubicBezTo>
                    <a:pt x="7200" y="9257"/>
                    <a:pt x="7200" y="9257"/>
                    <a:pt x="7200" y="9257"/>
                  </a:cubicBezTo>
                  <a:cubicBezTo>
                    <a:pt x="7200" y="12343"/>
                    <a:pt x="7200" y="12343"/>
                    <a:pt x="6988" y="12343"/>
                  </a:cubicBezTo>
                  <a:cubicBezTo>
                    <a:pt x="6988" y="15429"/>
                    <a:pt x="6988" y="15429"/>
                    <a:pt x="6988" y="18514"/>
                  </a:cubicBezTo>
                  <a:cubicBezTo>
                    <a:pt x="6988" y="18514"/>
                    <a:pt x="6988" y="21600"/>
                    <a:pt x="6988" y="21600"/>
                  </a:cubicBezTo>
                  <a:cubicBezTo>
                    <a:pt x="6776" y="21600"/>
                    <a:pt x="6565" y="21600"/>
                    <a:pt x="6353" y="21600"/>
                  </a:cubicBezTo>
                  <a:cubicBezTo>
                    <a:pt x="6353" y="21600"/>
                    <a:pt x="6141" y="21600"/>
                    <a:pt x="6141" y="21600"/>
                  </a:cubicBezTo>
                  <a:cubicBezTo>
                    <a:pt x="6141" y="18514"/>
                    <a:pt x="6141" y="18514"/>
                    <a:pt x="6141" y="18514"/>
                  </a:cubicBezTo>
                  <a:cubicBezTo>
                    <a:pt x="6141" y="18514"/>
                    <a:pt x="6141" y="18514"/>
                    <a:pt x="5929" y="18514"/>
                  </a:cubicBezTo>
                  <a:cubicBezTo>
                    <a:pt x="5929" y="18514"/>
                    <a:pt x="5929" y="18514"/>
                    <a:pt x="5929" y="18514"/>
                  </a:cubicBezTo>
                  <a:cubicBezTo>
                    <a:pt x="5929" y="18514"/>
                    <a:pt x="5929" y="18514"/>
                    <a:pt x="5929" y="18514"/>
                  </a:cubicBezTo>
                  <a:cubicBezTo>
                    <a:pt x="5929" y="18514"/>
                    <a:pt x="5718" y="18514"/>
                    <a:pt x="5718" y="18514"/>
                  </a:cubicBezTo>
                  <a:cubicBezTo>
                    <a:pt x="5718" y="18514"/>
                    <a:pt x="5718" y="18514"/>
                    <a:pt x="5506" y="18514"/>
                  </a:cubicBezTo>
                  <a:cubicBezTo>
                    <a:pt x="5506" y="18514"/>
                    <a:pt x="5506" y="18514"/>
                    <a:pt x="5506" y="18514"/>
                  </a:cubicBezTo>
                  <a:cubicBezTo>
                    <a:pt x="5506" y="18514"/>
                    <a:pt x="5506" y="18514"/>
                    <a:pt x="5506" y="18514"/>
                  </a:cubicBezTo>
                  <a:cubicBezTo>
                    <a:pt x="5294" y="18514"/>
                    <a:pt x="5294" y="18514"/>
                    <a:pt x="5294" y="18514"/>
                  </a:cubicBezTo>
                  <a:cubicBezTo>
                    <a:pt x="5294" y="18514"/>
                    <a:pt x="5294" y="21600"/>
                    <a:pt x="5294" y="21600"/>
                  </a:cubicBezTo>
                  <a:cubicBezTo>
                    <a:pt x="5294" y="21600"/>
                    <a:pt x="5082" y="21600"/>
                    <a:pt x="5082" y="21600"/>
                  </a:cubicBezTo>
                  <a:cubicBezTo>
                    <a:pt x="5082" y="21600"/>
                    <a:pt x="4871" y="21600"/>
                    <a:pt x="4871" y="18514"/>
                  </a:cubicBezTo>
                  <a:cubicBezTo>
                    <a:pt x="4871" y="18514"/>
                    <a:pt x="4871" y="18514"/>
                    <a:pt x="4871" y="18514"/>
                  </a:cubicBezTo>
                  <a:cubicBezTo>
                    <a:pt x="4871" y="18514"/>
                    <a:pt x="4871" y="18514"/>
                    <a:pt x="4871" y="18514"/>
                  </a:cubicBezTo>
                  <a:cubicBezTo>
                    <a:pt x="4871" y="18514"/>
                    <a:pt x="4871" y="18514"/>
                    <a:pt x="4871" y="18514"/>
                  </a:cubicBezTo>
                  <a:cubicBezTo>
                    <a:pt x="4871" y="21600"/>
                    <a:pt x="4659" y="21600"/>
                    <a:pt x="4659" y="21600"/>
                  </a:cubicBezTo>
                  <a:cubicBezTo>
                    <a:pt x="4659" y="21600"/>
                    <a:pt x="4659" y="21600"/>
                    <a:pt x="4447" y="21600"/>
                  </a:cubicBezTo>
                  <a:cubicBezTo>
                    <a:pt x="4447" y="21600"/>
                    <a:pt x="4447" y="21600"/>
                    <a:pt x="4447" y="21600"/>
                  </a:cubicBezTo>
                  <a:cubicBezTo>
                    <a:pt x="4447" y="18514"/>
                    <a:pt x="4235" y="18514"/>
                    <a:pt x="4235" y="18514"/>
                  </a:cubicBezTo>
                  <a:cubicBezTo>
                    <a:pt x="4235" y="18514"/>
                    <a:pt x="4235" y="15429"/>
                    <a:pt x="4447" y="15429"/>
                  </a:cubicBezTo>
                  <a:cubicBezTo>
                    <a:pt x="4447" y="15429"/>
                    <a:pt x="4447" y="15429"/>
                    <a:pt x="4659" y="15429"/>
                  </a:cubicBezTo>
                  <a:cubicBezTo>
                    <a:pt x="4447" y="15429"/>
                    <a:pt x="4447" y="15429"/>
                    <a:pt x="4447" y="15429"/>
                  </a:cubicBezTo>
                  <a:cubicBezTo>
                    <a:pt x="4447" y="15429"/>
                    <a:pt x="4447" y="15429"/>
                    <a:pt x="4447" y="15429"/>
                  </a:cubicBezTo>
                  <a:cubicBezTo>
                    <a:pt x="4447" y="12343"/>
                    <a:pt x="4235" y="12343"/>
                    <a:pt x="4024" y="12343"/>
                  </a:cubicBezTo>
                  <a:cubicBezTo>
                    <a:pt x="3812" y="12343"/>
                    <a:pt x="3812" y="15429"/>
                    <a:pt x="3812" y="15429"/>
                  </a:cubicBezTo>
                  <a:cubicBezTo>
                    <a:pt x="3812" y="15429"/>
                    <a:pt x="3812" y="15429"/>
                    <a:pt x="3812" y="15429"/>
                  </a:cubicBezTo>
                  <a:cubicBezTo>
                    <a:pt x="3812" y="15429"/>
                    <a:pt x="3812" y="18514"/>
                    <a:pt x="3812" y="18514"/>
                  </a:cubicBezTo>
                  <a:cubicBezTo>
                    <a:pt x="3812" y="18514"/>
                    <a:pt x="3812" y="18514"/>
                    <a:pt x="3812" y="18514"/>
                  </a:cubicBezTo>
                  <a:cubicBezTo>
                    <a:pt x="3812" y="18514"/>
                    <a:pt x="3812" y="18514"/>
                    <a:pt x="3812" y="18514"/>
                  </a:cubicBezTo>
                  <a:cubicBezTo>
                    <a:pt x="3812" y="21600"/>
                    <a:pt x="3812" y="21600"/>
                    <a:pt x="3812" y="21600"/>
                  </a:cubicBezTo>
                  <a:cubicBezTo>
                    <a:pt x="3600" y="21600"/>
                    <a:pt x="3600" y="21600"/>
                    <a:pt x="3600" y="18514"/>
                  </a:cubicBezTo>
                  <a:cubicBezTo>
                    <a:pt x="3388" y="18514"/>
                    <a:pt x="3388" y="18514"/>
                    <a:pt x="3388" y="18514"/>
                  </a:cubicBezTo>
                  <a:cubicBezTo>
                    <a:pt x="3388" y="21600"/>
                    <a:pt x="3388" y="21600"/>
                    <a:pt x="3388" y="21600"/>
                  </a:cubicBezTo>
                  <a:cubicBezTo>
                    <a:pt x="3176" y="21600"/>
                    <a:pt x="3176" y="21600"/>
                    <a:pt x="3176" y="18514"/>
                  </a:cubicBezTo>
                  <a:cubicBezTo>
                    <a:pt x="2965" y="18514"/>
                    <a:pt x="2965" y="18514"/>
                    <a:pt x="2965" y="18514"/>
                  </a:cubicBezTo>
                  <a:cubicBezTo>
                    <a:pt x="2753" y="18514"/>
                    <a:pt x="2753" y="18514"/>
                    <a:pt x="2753" y="18514"/>
                  </a:cubicBezTo>
                  <a:cubicBezTo>
                    <a:pt x="2753" y="18514"/>
                    <a:pt x="2541" y="18514"/>
                    <a:pt x="2541" y="18514"/>
                  </a:cubicBezTo>
                  <a:cubicBezTo>
                    <a:pt x="2541" y="15429"/>
                    <a:pt x="2329" y="15429"/>
                    <a:pt x="2329" y="12343"/>
                  </a:cubicBezTo>
                  <a:cubicBezTo>
                    <a:pt x="2329" y="12343"/>
                    <a:pt x="2329" y="12343"/>
                    <a:pt x="2329" y="12343"/>
                  </a:cubicBezTo>
                  <a:cubicBezTo>
                    <a:pt x="2118" y="15429"/>
                    <a:pt x="2118" y="15429"/>
                    <a:pt x="2118" y="15429"/>
                  </a:cubicBezTo>
                  <a:cubicBezTo>
                    <a:pt x="2118" y="15429"/>
                    <a:pt x="2118" y="18514"/>
                    <a:pt x="2118" y="18514"/>
                  </a:cubicBezTo>
                  <a:cubicBezTo>
                    <a:pt x="2118" y="18514"/>
                    <a:pt x="2118" y="18514"/>
                    <a:pt x="2118" y="18514"/>
                  </a:cubicBezTo>
                  <a:cubicBezTo>
                    <a:pt x="2118" y="18514"/>
                    <a:pt x="2329" y="18514"/>
                    <a:pt x="2329" y="18514"/>
                  </a:cubicBezTo>
                  <a:cubicBezTo>
                    <a:pt x="2329" y="18514"/>
                    <a:pt x="2329" y="18514"/>
                    <a:pt x="2329" y="18514"/>
                  </a:cubicBezTo>
                  <a:cubicBezTo>
                    <a:pt x="2329" y="18514"/>
                    <a:pt x="2118" y="21600"/>
                    <a:pt x="2118" y="18514"/>
                  </a:cubicBezTo>
                  <a:cubicBezTo>
                    <a:pt x="1906" y="18514"/>
                    <a:pt x="1906" y="18514"/>
                    <a:pt x="1694" y="18514"/>
                  </a:cubicBezTo>
                  <a:cubicBezTo>
                    <a:pt x="1694" y="18514"/>
                    <a:pt x="1694" y="18514"/>
                    <a:pt x="1694" y="18514"/>
                  </a:cubicBezTo>
                  <a:cubicBezTo>
                    <a:pt x="1482" y="18514"/>
                    <a:pt x="1482" y="18514"/>
                    <a:pt x="1482" y="18514"/>
                  </a:cubicBezTo>
                  <a:cubicBezTo>
                    <a:pt x="1482" y="18514"/>
                    <a:pt x="1482" y="18514"/>
                    <a:pt x="1482" y="18514"/>
                  </a:cubicBezTo>
                  <a:cubicBezTo>
                    <a:pt x="1482" y="21600"/>
                    <a:pt x="1271" y="21600"/>
                    <a:pt x="1271" y="21600"/>
                  </a:cubicBezTo>
                  <a:cubicBezTo>
                    <a:pt x="1271" y="21600"/>
                    <a:pt x="1271" y="21600"/>
                    <a:pt x="1271" y="21600"/>
                  </a:cubicBezTo>
                  <a:cubicBezTo>
                    <a:pt x="1059" y="21600"/>
                    <a:pt x="1059" y="21600"/>
                    <a:pt x="847" y="21600"/>
                  </a:cubicBezTo>
                  <a:cubicBezTo>
                    <a:pt x="847" y="18514"/>
                    <a:pt x="847" y="18514"/>
                    <a:pt x="847" y="18514"/>
                  </a:cubicBezTo>
                  <a:cubicBezTo>
                    <a:pt x="1059" y="18514"/>
                    <a:pt x="847" y="15429"/>
                    <a:pt x="847" y="15429"/>
                  </a:cubicBezTo>
                  <a:cubicBezTo>
                    <a:pt x="847" y="15429"/>
                    <a:pt x="635" y="15429"/>
                    <a:pt x="635" y="15429"/>
                  </a:cubicBezTo>
                  <a:cubicBezTo>
                    <a:pt x="635" y="15429"/>
                    <a:pt x="635" y="15429"/>
                    <a:pt x="635" y="15429"/>
                  </a:cubicBezTo>
                  <a:cubicBezTo>
                    <a:pt x="635" y="18514"/>
                    <a:pt x="424" y="18514"/>
                    <a:pt x="424" y="18514"/>
                  </a:cubicBezTo>
                  <a:cubicBezTo>
                    <a:pt x="424" y="18514"/>
                    <a:pt x="424" y="15429"/>
                    <a:pt x="424" y="15429"/>
                  </a:cubicBezTo>
                  <a:cubicBezTo>
                    <a:pt x="424" y="15429"/>
                    <a:pt x="424" y="15429"/>
                    <a:pt x="424" y="12343"/>
                  </a:cubicBezTo>
                  <a:cubicBezTo>
                    <a:pt x="424" y="15429"/>
                    <a:pt x="424" y="15429"/>
                    <a:pt x="424" y="15429"/>
                  </a:cubicBezTo>
                  <a:cubicBezTo>
                    <a:pt x="424" y="12343"/>
                    <a:pt x="424" y="12343"/>
                    <a:pt x="424" y="12343"/>
                  </a:cubicBezTo>
                  <a:cubicBezTo>
                    <a:pt x="635" y="12343"/>
                    <a:pt x="635" y="12343"/>
                    <a:pt x="635" y="12343"/>
                  </a:cubicBezTo>
                  <a:cubicBezTo>
                    <a:pt x="635" y="9257"/>
                    <a:pt x="424" y="9257"/>
                    <a:pt x="424" y="9257"/>
                  </a:cubicBezTo>
                  <a:cubicBezTo>
                    <a:pt x="212" y="9257"/>
                    <a:pt x="212" y="9257"/>
                    <a:pt x="212" y="9257"/>
                  </a:cubicBezTo>
                  <a:cubicBezTo>
                    <a:pt x="212" y="9257"/>
                    <a:pt x="212" y="9257"/>
                    <a:pt x="212" y="9257"/>
                  </a:cubicBezTo>
                  <a:cubicBezTo>
                    <a:pt x="212" y="6171"/>
                    <a:pt x="212" y="6171"/>
                    <a:pt x="0" y="6171"/>
                  </a:cubicBezTo>
                  <a:cubicBezTo>
                    <a:pt x="0" y="6171"/>
                    <a:pt x="0" y="6171"/>
                    <a:pt x="0" y="3086"/>
                  </a:cubicBezTo>
                  <a:cubicBezTo>
                    <a:pt x="0" y="6171"/>
                    <a:pt x="0" y="6171"/>
                    <a:pt x="0" y="6171"/>
                  </a:cubicBezTo>
                  <a:cubicBezTo>
                    <a:pt x="0" y="3086"/>
                    <a:pt x="0" y="3086"/>
                    <a:pt x="0" y="3086"/>
                  </a:cubicBezTo>
                  <a:cubicBezTo>
                    <a:pt x="0" y="3086"/>
                    <a:pt x="212" y="3086"/>
                    <a:pt x="212" y="3086"/>
                  </a:cubicBezTo>
                  <a:cubicBezTo>
                    <a:pt x="212" y="3086"/>
                    <a:pt x="212" y="3086"/>
                    <a:pt x="212" y="3086"/>
                  </a:cubicBezTo>
                  <a:cubicBezTo>
                    <a:pt x="212" y="6171"/>
                    <a:pt x="212" y="6171"/>
                    <a:pt x="424" y="3086"/>
                  </a:cubicBezTo>
                  <a:cubicBezTo>
                    <a:pt x="424" y="3086"/>
                    <a:pt x="424" y="3086"/>
                    <a:pt x="424" y="3086"/>
                  </a:cubicBezTo>
                  <a:cubicBezTo>
                    <a:pt x="424" y="6171"/>
                    <a:pt x="424" y="6171"/>
                    <a:pt x="635" y="6171"/>
                  </a:cubicBezTo>
                  <a:cubicBezTo>
                    <a:pt x="635" y="6171"/>
                    <a:pt x="635" y="6171"/>
                    <a:pt x="635" y="9257"/>
                  </a:cubicBezTo>
                  <a:cubicBezTo>
                    <a:pt x="847" y="9257"/>
                    <a:pt x="847" y="9257"/>
                    <a:pt x="847" y="9257"/>
                  </a:cubicBezTo>
                  <a:cubicBezTo>
                    <a:pt x="847" y="9257"/>
                    <a:pt x="847" y="9257"/>
                    <a:pt x="847" y="9257"/>
                  </a:cubicBezTo>
                  <a:cubicBezTo>
                    <a:pt x="1059" y="9257"/>
                    <a:pt x="1059" y="9257"/>
                    <a:pt x="1059" y="9257"/>
                  </a:cubicBezTo>
                  <a:cubicBezTo>
                    <a:pt x="1059" y="9257"/>
                    <a:pt x="1059" y="6171"/>
                    <a:pt x="1059" y="6171"/>
                  </a:cubicBezTo>
                  <a:cubicBezTo>
                    <a:pt x="1059" y="6171"/>
                    <a:pt x="1271" y="6171"/>
                    <a:pt x="1271" y="6171"/>
                  </a:cubicBezTo>
                  <a:cubicBezTo>
                    <a:pt x="1271" y="6171"/>
                    <a:pt x="1271" y="3086"/>
                    <a:pt x="1271" y="3086"/>
                  </a:cubicBezTo>
                  <a:cubicBezTo>
                    <a:pt x="1271" y="3086"/>
                    <a:pt x="1271" y="3086"/>
                    <a:pt x="1271" y="3086"/>
                  </a:cubicBezTo>
                  <a:cubicBezTo>
                    <a:pt x="1271" y="3086"/>
                    <a:pt x="1271" y="3086"/>
                    <a:pt x="1271" y="3086"/>
                  </a:cubicBezTo>
                  <a:cubicBezTo>
                    <a:pt x="1482" y="3086"/>
                    <a:pt x="1482" y="3086"/>
                    <a:pt x="1482" y="0"/>
                  </a:cubicBezTo>
                  <a:cubicBezTo>
                    <a:pt x="1482" y="0"/>
                    <a:pt x="1694" y="0"/>
                    <a:pt x="1694" y="0"/>
                  </a:cubicBezTo>
                  <a:cubicBezTo>
                    <a:pt x="1694" y="0"/>
                    <a:pt x="1694" y="0"/>
                    <a:pt x="1694" y="0"/>
                  </a:cubicBezTo>
                  <a:cubicBezTo>
                    <a:pt x="1694" y="0"/>
                    <a:pt x="1906" y="0"/>
                    <a:pt x="1906" y="0"/>
                  </a:cubicBezTo>
                  <a:cubicBezTo>
                    <a:pt x="1906" y="0"/>
                    <a:pt x="1906" y="0"/>
                    <a:pt x="1906" y="3086"/>
                  </a:cubicBezTo>
                  <a:cubicBezTo>
                    <a:pt x="1906" y="3086"/>
                    <a:pt x="1906" y="3086"/>
                    <a:pt x="2118" y="3086"/>
                  </a:cubicBezTo>
                  <a:cubicBezTo>
                    <a:pt x="2118" y="3086"/>
                    <a:pt x="2118" y="0"/>
                    <a:pt x="2329" y="0"/>
                  </a:cubicBezTo>
                  <a:cubicBezTo>
                    <a:pt x="2329" y="0"/>
                    <a:pt x="2329" y="0"/>
                    <a:pt x="2329" y="0"/>
                  </a:cubicBezTo>
                  <a:cubicBezTo>
                    <a:pt x="2329" y="0"/>
                    <a:pt x="2329" y="3086"/>
                    <a:pt x="2541" y="0"/>
                  </a:cubicBezTo>
                  <a:cubicBezTo>
                    <a:pt x="2541" y="0"/>
                    <a:pt x="2753" y="0"/>
                    <a:pt x="2753" y="0"/>
                  </a:cubicBezTo>
                  <a:cubicBezTo>
                    <a:pt x="2753" y="0"/>
                    <a:pt x="2753" y="3086"/>
                    <a:pt x="2753" y="3086"/>
                  </a:cubicBezTo>
                  <a:cubicBezTo>
                    <a:pt x="2753" y="3086"/>
                    <a:pt x="2753" y="3086"/>
                    <a:pt x="2753" y="3086"/>
                  </a:cubicBezTo>
                  <a:cubicBezTo>
                    <a:pt x="2753" y="6171"/>
                    <a:pt x="2753" y="6171"/>
                    <a:pt x="2753" y="6171"/>
                  </a:cubicBezTo>
                  <a:cubicBezTo>
                    <a:pt x="2753" y="6171"/>
                    <a:pt x="2541" y="6171"/>
                    <a:pt x="2541" y="6171"/>
                  </a:cubicBezTo>
                  <a:cubicBezTo>
                    <a:pt x="2541" y="6171"/>
                    <a:pt x="2541" y="6171"/>
                    <a:pt x="2541" y="6171"/>
                  </a:cubicBezTo>
                  <a:cubicBezTo>
                    <a:pt x="2541" y="6171"/>
                    <a:pt x="2329" y="6171"/>
                    <a:pt x="2329" y="6171"/>
                  </a:cubicBezTo>
                  <a:cubicBezTo>
                    <a:pt x="2329" y="9257"/>
                    <a:pt x="2329" y="9257"/>
                    <a:pt x="2329" y="9257"/>
                  </a:cubicBezTo>
                  <a:cubicBezTo>
                    <a:pt x="2541" y="12343"/>
                    <a:pt x="2541" y="12343"/>
                    <a:pt x="2541" y="12343"/>
                  </a:cubicBezTo>
                  <a:cubicBezTo>
                    <a:pt x="2541" y="15429"/>
                    <a:pt x="2541" y="15429"/>
                    <a:pt x="2753" y="15429"/>
                  </a:cubicBezTo>
                  <a:cubicBezTo>
                    <a:pt x="2753" y="15429"/>
                    <a:pt x="2753" y="15429"/>
                    <a:pt x="2753" y="15429"/>
                  </a:cubicBezTo>
                  <a:cubicBezTo>
                    <a:pt x="2965" y="15429"/>
                    <a:pt x="2965" y="15429"/>
                    <a:pt x="2965" y="15429"/>
                  </a:cubicBezTo>
                  <a:cubicBezTo>
                    <a:pt x="2965" y="15429"/>
                    <a:pt x="2965" y="15429"/>
                    <a:pt x="2965" y="15429"/>
                  </a:cubicBezTo>
                  <a:cubicBezTo>
                    <a:pt x="3176" y="15429"/>
                    <a:pt x="3176" y="15429"/>
                    <a:pt x="3176" y="15429"/>
                  </a:cubicBezTo>
                  <a:cubicBezTo>
                    <a:pt x="3176" y="15429"/>
                    <a:pt x="2965" y="15429"/>
                    <a:pt x="2965" y="15429"/>
                  </a:cubicBezTo>
                  <a:cubicBezTo>
                    <a:pt x="2965" y="15429"/>
                    <a:pt x="2965" y="12343"/>
                    <a:pt x="2753" y="12343"/>
                  </a:cubicBezTo>
                  <a:cubicBezTo>
                    <a:pt x="2753" y="12343"/>
                    <a:pt x="2753" y="12343"/>
                    <a:pt x="2753" y="9257"/>
                  </a:cubicBezTo>
                  <a:cubicBezTo>
                    <a:pt x="2753" y="9257"/>
                    <a:pt x="2965" y="9257"/>
                    <a:pt x="2753" y="6171"/>
                  </a:cubicBezTo>
                  <a:cubicBezTo>
                    <a:pt x="2753" y="6171"/>
                    <a:pt x="2753" y="6171"/>
                    <a:pt x="2753" y="6171"/>
                  </a:cubicBezTo>
                  <a:cubicBezTo>
                    <a:pt x="2753" y="6171"/>
                    <a:pt x="2965" y="6171"/>
                    <a:pt x="2965" y="6171"/>
                  </a:cubicBezTo>
                  <a:cubicBezTo>
                    <a:pt x="2965" y="3086"/>
                    <a:pt x="3176" y="3086"/>
                    <a:pt x="3176" y="6171"/>
                  </a:cubicBezTo>
                  <a:cubicBezTo>
                    <a:pt x="3176" y="6171"/>
                    <a:pt x="3388" y="6171"/>
                    <a:pt x="3388" y="9257"/>
                  </a:cubicBezTo>
                  <a:cubicBezTo>
                    <a:pt x="3600" y="9257"/>
                    <a:pt x="3600" y="9257"/>
                    <a:pt x="3600" y="9257"/>
                  </a:cubicBezTo>
                  <a:cubicBezTo>
                    <a:pt x="3600" y="9257"/>
                    <a:pt x="3600" y="9257"/>
                    <a:pt x="3600" y="9257"/>
                  </a:cubicBezTo>
                  <a:cubicBezTo>
                    <a:pt x="3600" y="9257"/>
                    <a:pt x="3600" y="9257"/>
                    <a:pt x="3600" y="9257"/>
                  </a:cubicBezTo>
                  <a:cubicBezTo>
                    <a:pt x="3600" y="9257"/>
                    <a:pt x="3600" y="9257"/>
                    <a:pt x="3600" y="9257"/>
                  </a:cubicBezTo>
                  <a:cubicBezTo>
                    <a:pt x="3600" y="6171"/>
                    <a:pt x="3600" y="3086"/>
                    <a:pt x="3812" y="3086"/>
                  </a:cubicBezTo>
                  <a:cubicBezTo>
                    <a:pt x="3812" y="3086"/>
                    <a:pt x="3812" y="3086"/>
                    <a:pt x="3812" y="3086"/>
                  </a:cubicBezTo>
                  <a:cubicBezTo>
                    <a:pt x="3812" y="3086"/>
                    <a:pt x="4024" y="3086"/>
                    <a:pt x="4024" y="0"/>
                  </a:cubicBezTo>
                  <a:cubicBezTo>
                    <a:pt x="4024" y="0"/>
                    <a:pt x="4024" y="0"/>
                    <a:pt x="4024" y="0"/>
                  </a:cubicBezTo>
                  <a:cubicBezTo>
                    <a:pt x="4024" y="3086"/>
                    <a:pt x="4024" y="3086"/>
                    <a:pt x="4024" y="3086"/>
                  </a:cubicBezTo>
                  <a:cubicBezTo>
                    <a:pt x="4024" y="3086"/>
                    <a:pt x="4024" y="3086"/>
                    <a:pt x="4024" y="6171"/>
                  </a:cubicBezTo>
                  <a:cubicBezTo>
                    <a:pt x="4024" y="6171"/>
                    <a:pt x="4024" y="6171"/>
                    <a:pt x="4024" y="6171"/>
                  </a:cubicBezTo>
                  <a:cubicBezTo>
                    <a:pt x="4024" y="6171"/>
                    <a:pt x="4024" y="6171"/>
                    <a:pt x="4235" y="6171"/>
                  </a:cubicBezTo>
                  <a:cubicBezTo>
                    <a:pt x="4235" y="6171"/>
                    <a:pt x="4235" y="6171"/>
                    <a:pt x="4235" y="6171"/>
                  </a:cubicBezTo>
                  <a:cubicBezTo>
                    <a:pt x="4235" y="3086"/>
                    <a:pt x="4235" y="3086"/>
                    <a:pt x="4447" y="3086"/>
                  </a:cubicBezTo>
                  <a:cubicBezTo>
                    <a:pt x="4447" y="3086"/>
                    <a:pt x="4659" y="0"/>
                    <a:pt x="4659" y="0"/>
                  </a:cubicBezTo>
                  <a:cubicBezTo>
                    <a:pt x="4659" y="0"/>
                    <a:pt x="4871" y="0"/>
                    <a:pt x="4871" y="0"/>
                  </a:cubicBezTo>
                  <a:cubicBezTo>
                    <a:pt x="4871" y="0"/>
                    <a:pt x="4871" y="0"/>
                    <a:pt x="4871" y="0"/>
                  </a:cubicBezTo>
                  <a:cubicBezTo>
                    <a:pt x="4871" y="0"/>
                    <a:pt x="4871" y="3086"/>
                    <a:pt x="4871" y="3086"/>
                  </a:cubicBezTo>
                  <a:cubicBezTo>
                    <a:pt x="4871" y="3086"/>
                    <a:pt x="4871" y="3086"/>
                    <a:pt x="4871" y="3086"/>
                  </a:cubicBezTo>
                  <a:cubicBezTo>
                    <a:pt x="4871" y="3086"/>
                    <a:pt x="4871" y="6171"/>
                    <a:pt x="5082" y="6171"/>
                  </a:cubicBezTo>
                  <a:cubicBezTo>
                    <a:pt x="5082" y="6171"/>
                    <a:pt x="5294" y="6171"/>
                    <a:pt x="5294" y="6171"/>
                  </a:cubicBezTo>
                  <a:cubicBezTo>
                    <a:pt x="5294" y="6171"/>
                    <a:pt x="5506" y="9257"/>
                    <a:pt x="5506" y="12343"/>
                  </a:cubicBezTo>
                  <a:cubicBezTo>
                    <a:pt x="5506" y="12343"/>
                    <a:pt x="5506" y="12343"/>
                    <a:pt x="5506" y="12343"/>
                  </a:cubicBezTo>
                  <a:cubicBezTo>
                    <a:pt x="5718" y="12343"/>
                    <a:pt x="5929" y="12343"/>
                    <a:pt x="6141" y="12343"/>
                  </a:cubicBezTo>
                  <a:cubicBezTo>
                    <a:pt x="6353" y="9257"/>
                    <a:pt x="6353" y="12343"/>
                    <a:pt x="6565" y="9257"/>
                  </a:cubicBezTo>
                  <a:cubicBezTo>
                    <a:pt x="6565" y="9257"/>
                    <a:pt x="6565" y="9257"/>
                    <a:pt x="6776" y="12343"/>
                  </a:cubicBezTo>
                  <a:cubicBezTo>
                    <a:pt x="6776" y="12343"/>
                    <a:pt x="6776" y="12343"/>
                    <a:pt x="6776" y="9257"/>
                  </a:cubicBezTo>
                  <a:cubicBezTo>
                    <a:pt x="6776" y="9257"/>
                    <a:pt x="6776" y="9257"/>
                    <a:pt x="6776" y="9257"/>
                  </a:cubicBezTo>
                  <a:cubicBezTo>
                    <a:pt x="6988" y="6171"/>
                    <a:pt x="6988" y="6171"/>
                    <a:pt x="6988" y="6171"/>
                  </a:cubicBezTo>
                  <a:cubicBezTo>
                    <a:pt x="6776" y="3086"/>
                    <a:pt x="6776" y="3086"/>
                    <a:pt x="6776" y="3086"/>
                  </a:cubicBezTo>
                  <a:cubicBezTo>
                    <a:pt x="6776" y="3086"/>
                    <a:pt x="6776" y="3086"/>
                    <a:pt x="6776" y="3086"/>
                  </a:cubicBezTo>
                  <a:cubicBezTo>
                    <a:pt x="6776" y="3086"/>
                    <a:pt x="6776" y="0"/>
                    <a:pt x="6776" y="0"/>
                  </a:cubicBezTo>
                  <a:cubicBezTo>
                    <a:pt x="6776" y="0"/>
                    <a:pt x="6988" y="0"/>
                    <a:pt x="6988" y="3086"/>
                  </a:cubicBezTo>
                  <a:cubicBezTo>
                    <a:pt x="6988" y="3086"/>
                    <a:pt x="6988" y="3086"/>
                    <a:pt x="6988" y="3086"/>
                  </a:cubicBezTo>
                  <a:cubicBezTo>
                    <a:pt x="7200" y="3086"/>
                    <a:pt x="7200" y="3086"/>
                    <a:pt x="7200" y="3086"/>
                  </a:cubicBezTo>
                  <a:cubicBezTo>
                    <a:pt x="7200" y="3086"/>
                    <a:pt x="7412" y="0"/>
                    <a:pt x="7412" y="0"/>
                  </a:cubicBezTo>
                  <a:cubicBezTo>
                    <a:pt x="7412" y="0"/>
                    <a:pt x="7412" y="0"/>
                    <a:pt x="7624" y="0"/>
                  </a:cubicBezTo>
                  <a:cubicBezTo>
                    <a:pt x="7624" y="0"/>
                    <a:pt x="7624" y="0"/>
                    <a:pt x="7624" y="3086"/>
                  </a:cubicBezTo>
                  <a:cubicBezTo>
                    <a:pt x="7624" y="3086"/>
                    <a:pt x="7624" y="3086"/>
                    <a:pt x="7624" y="3086"/>
                  </a:cubicBezTo>
                  <a:cubicBezTo>
                    <a:pt x="7412" y="3086"/>
                    <a:pt x="7412" y="3086"/>
                    <a:pt x="7412" y="3086"/>
                  </a:cubicBezTo>
                  <a:cubicBezTo>
                    <a:pt x="7412" y="3086"/>
                    <a:pt x="7200" y="3086"/>
                    <a:pt x="7200" y="3086"/>
                  </a:cubicBezTo>
                  <a:cubicBezTo>
                    <a:pt x="7412" y="3086"/>
                    <a:pt x="7412" y="3086"/>
                    <a:pt x="7412" y="3086"/>
                  </a:cubicBezTo>
                  <a:cubicBezTo>
                    <a:pt x="7412" y="3086"/>
                    <a:pt x="7412" y="6171"/>
                    <a:pt x="7412" y="3086"/>
                  </a:cubicBezTo>
                  <a:cubicBezTo>
                    <a:pt x="7624" y="3086"/>
                    <a:pt x="7835" y="3086"/>
                    <a:pt x="7835" y="3086"/>
                  </a:cubicBezTo>
                  <a:cubicBezTo>
                    <a:pt x="7835" y="3086"/>
                    <a:pt x="8047" y="3086"/>
                    <a:pt x="8047" y="3086"/>
                  </a:cubicBezTo>
                  <a:cubicBezTo>
                    <a:pt x="8047" y="3086"/>
                    <a:pt x="7835" y="3086"/>
                    <a:pt x="7835" y="3086"/>
                  </a:cubicBezTo>
                  <a:cubicBezTo>
                    <a:pt x="7835" y="6171"/>
                    <a:pt x="7835" y="6171"/>
                    <a:pt x="7835" y="6171"/>
                  </a:cubicBezTo>
                  <a:cubicBezTo>
                    <a:pt x="7835" y="6171"/>
                    <a:pt x="7835" y="6171"/>
                    <a:pt x="7835" y="9257"/>
                  </a:cubicBezTo>
                  <a:cubicBezTo>
                    <a:pt x="7835" y="9257"/>
                    <a:pt x="7624" y="9257"/>
                    <a:pt x="7624" y="12343"/>
                  </a:cubicBezTo>
                  <a:cubicBezTo>
                    <a:pt x="7624" y="12343"/>
                    <a:pt x="7624" y="12343"/>
                    <a:pt x="7624" y="12343"/>
                  </a:cubicBezTo>
                  <a:cubicBezTo>
                    <a:pt x="7835" y="12343"/>
                    <a:pt x="7835" y="12343"/>
                    <a:pt x="7835" y="12343"/>
                  </a:cubicBezTo>
                  <a:cubicBezTo>
                    <a:pt x="7835" y="9257"/>
                    <a:pt x="7835" y="9257"/>
                    <a:pt x="8047" y="9257"/>
                  </a:cubicBezTo>
                  <a:cubicBezTo>
                    <a:pt x="8047" y="9257"/>
                    <a:pt x="8047" y="9257"/>
                    <a:pt x="8047" y="9257"/>
                  </a:cubicBezTo>
                  <a:cubicBezTo>
                    <a:pt x="8259" y="9257"/>
                    <a:pt x="8259" y="9257"/>
                    <a:pt x="8259" y="6171"/>
                  </a:cubicBezTo>
                  <a:cubicBezTo>
                    <a:pt x="8259" y="6171"/>
                    <a:pt x="8259" y="6171"/>
                    <a:pt x="8471" y="6171"/>
                  </a:cubicBezTo>
                  <a:cubicBezTo>
                    <a:pt x="8471" y="6171"/>
                    <a:pt x="8471" y="6171"/>
                    <a:pt x="8471" y="9257"/>
                  </a:cubicBezTo>
                  <a:cubicBezTo>
                    <a:pt x="8471" y="9257"/>
                    <a:pt x="8682" y="9257"/>
                    <a:pt x="8682" y="6171"/>
                  </a:cubicBezTo>
                  <a:cubicBezTo>
                    <a:pt x="8894" y="6171"/>
                    <a:pt x="8894" y="6171"/>
                    <a:pt x="8894" y="3086"/>
                  </a:cubicBezTo>
                  <a:cubicBezTo>
                    <a:pt x="8894" y="3086"/>
                    <a:pt x="8894" y="3086"/>
                    <a:pt x="8894" y="0"/>
                  </a:cubicBezTo>
                  <a:cubicBezTo>
                    <a:pt x="8894" y="0"/>
                    <a:pt x="8894" y="0"/>
                    <a:pt x="8894" y="0"/>
                  </a:cubicBezTo>
                  <a:cubicBezTo>
                    <a:pt x="8894" y="3086"/>
                    <a:pt x="8894" y="3086"/>
                    <a:pt x="8894" y="3086"/>
                  </a:cubicBezTo>
                  <a:cubicBezTo>
                    <a:pt x="9106" y="3086"/>
                    <a:pt x="9106" y="3086"/>
                    <a:pt x="9106" y="3086"/>
                  </a:cubicBezTo>
                  <a:cubicBezTo>
                    <a:pt x="9106" y="6171"/>
                    <a:pt x="9106" y="6171"/>
                    <a:pt x="9106" y="6171"/>
                  </a:cubicBezTo>
                  <a:cubicBezTo>
                    <a:pt x="9106" y="6171"/>
                    <a:pt x="9106" y="9257"/>
                    <a:pt x="9106" y="9257"/>
                  </a:cubicBezTo>
                  <a:cubicBezTo>
                    <a:pt x="9106" y="9257"/>
                    <a:pt x="9106" y="12343"/>
                    <a:pt x="9106" y="12343"/>
                  </a:cubicBezTo>
                  <a:cubicBezTo>
                    <a:pt x="9318" y="12343"/>
                    <a:pt x="9318" y="12343"/>
                    <a:pt x="9529" y="9257"/>
                  </a:cubicBezTo>
                  <a:cubicBezTo>
                    <a:pt x="9529" y="9257"/>
                    <a:pt x="9529" y="9257"/>
                    <a:pt x="9529" y="9257"/>
                  </a:cubicBezTo>
                  <a:cubicBezTo>
                    <a:pt x="9529" y="9257"/>
                    <a:pt x="9529" y="6171"/>
                    <a:pt x="9529" y="6171"/>
                  </a:cubicBezTo>
                  <a:cubicBezTo>
                    <a:pt x="9529" y="3086"/>
                    <a:pt x="9741" y="3086"/>
                    <a:pt x="9741" y="0"/>
                  </a:cubicBezTo>
                  <a:cubicBezTo>
                    <a:pt x="9741" y="0"/>
                    <a:pt x="9953" y="0"/>
                    <a:pt x="9953" y="0"/>
                  </a:cubicBezTo>
                  <a:cubicBezTo>
                    <a:pt x="9953" y="0"/>
                    <a:pt x="9953" y="0"/>
                    <a:pt x="9953" y="0"/>
                  </a:cubicBezTo>
                  <a:cubicBezTo>
                    <a:pt x="9953" y="3086"/>
                    <a:pt x="9953" y="3086"/>
                    <a:pt x="9953" y="3086"/>
                  </a:cubicBezTo>
                  <a:cubicBezTo>
                    <a:pt x="9953" y="3086"/>
                    <a:pt x="9953" y="3086"/>
                    <a:pt x="9953" y="3086"/>
                  </a:cubicBezTo>
                  <a:cubicBezTo>
                    <a:pt x="9953" y="3086"/>
                    <a:pt x="9953" y="6171"/>
                    <a:pt x="9953" y="6171"/>
                  </a:cubicBezTo>
                  <a:cubicBezTo>
                    <a:pt x="9953" y="6171"/>
                    <a:pt x="9953" y="6171"/>
                    <a:pt x="9953" y="6171"/>
                  </a:cubicBezTo>
                  <a:cubicBezTo>
                    <a:pt x="9953" y="6171"/>
                    <a:pt x="10165" y="6171"/>
                    <a:pt x="10165" y="6171"/>
                  </a:cubicBezTo>
                  <a:cubicBezTo>
                    <a:pt x="10165" y="6171"/>
                    <a:pt x="10165" y="6171"/>
                    <a:pt x="10165" y="3086"/>
                  </a:cubicBezTo>
                  <a:cubicBezTo>
                    <a:pt x="10165" y="3086"/>
                    <a:pt x="10376" y="3086"/>
                    <a:pt x="10376" y="3086"/>
                  </a:cubicBezTo>
                  <a:cubicBezTo>
                    <a:pt x="10376" y="3086"/>
                    <a:pt x="10376" y="3086"/>
                    <a:pt x="10376" y="3086"/>
                  </a:cubicBezTo>
                  <a:cubicBezTo>
                    <a:pt x="10376" y="3086"/>
                    <a:pt x="10376" y="6171"/>
                    <a:pt x="10376" y="6171"/>
                  </a:cubicBezTo>
                  <a:cubicBezTo>
                    <a:pt x="10376" y="9257"/>
                    <a:pt x="10376" y="9257"/>
                    <a:pt x="10165" y="9257"/>
                  </a:cubicBezTo>
                  <a:cubicBezTo>
                    <a:pt x="10165" y="9257"/>
                    <a:pt x="10165" y="9257"/>
                    <a:pt x="10165" y="9257"/>
                  </a:cubicBezTo>
                  <a:cubicBezTo>
                    <a:pt x="9953" y="9257"/>
                    <a:pt x="9953" y="9257"/>
                    <a:pt x="9953" y="9257"/>
                  </a:cubicBezTo>
                  <a:cubicBezTo>
                    <a:pt x="9953" y="12343"/>
                    <a:pt x="9953" y="12343"/>
                    <a:pt x="9953" y="12343"/>
                  </a:cubicBezTo>
                  <a:cubicBezTo>
                    <a:pt x="9953" y="12343"/>
                    <a:pt x="9953" y="12343"/>
                    <a:pt x="9953" y="12343"/>
                  </a:cubicBezTo>
                  <a:cubicBezTo>
                    <a:pt x="9953" y="12343"/>
                    <a:pt x="10165" y="12343"/>
                    <a:pt x="10165" y="9257"/>
                  </a:cubicBezTo>
                  <a:cubicBezTo>
                    <a:pt x="10165" y="12343"/>
                    <a:pt x="10165" y="12343"/>
                    <a:pt x="10165" y="12343"/>
                  </a:cubicBezTo>
                  <a:cubicBezTo>
                    <a:pt x="10376" y="12343"/>
                    <a:pt x="10376" y="12343"/>
                    <a:pt x="10376" y="12343"/>
                  </a:cubicBezTo>
                  <a:cubicBezTo>
                    <a:pt x="10376" y="12343"/>
                    <a:pt x="10376" y="12343"/>
                    <a:pt x="10376" y="12343"/>
                  </a:cubicBezTo>
                  <a:cubicBezTo>
                    <a:pt x="10588" y="9257"/>
                    <a:pt x="10588" y="9257"/>
                    <a:pt x="10588" y="6171"/>
                  </a:cubicBezTo>
                  <a:cubicBezTo>
                    <a:pt x="10588" y="3086"/>
                    <a:pt x="10588" y="3086"/>
                    <a:pt x="10588" y="0"/>
                  </a:cubicBezTo>
                  <a:cubicBezTo>
                    <a:pt x="10800" y="0"/>
                    <a:pt x="10800" y="0"/>
                    <a:pt x="11012" y="0"/>
                  </a:cubicBezTo>
                  <a:cubicBezTo>
                    <a:pt x="11012" y="0"/>
                    <a:pt x="11224" y="0"/>
                    <a:pt x="11224" y="0"/>
                  </a:cubicBezTo>
                  <a:cubicBezTo>
                    <a:pt x="11224" y="0"/>
                    <a:pt x="11435" y="0"/>
                    <a:pt x="11647" y="0"/>
                  </a:cubicBezTo>
                  <a:cubicBezTo>
                    <a:pt x="11647" y="0"/>
                    <a:pt x="11647" y="0"/>
                    <a:pt x="11859" y="0"/>
                  </a:cubicBezTo>
                  <a:cubicBezTo>
                    <a:pt x="11859" y="0"/>
                    <a:pt x="11859" y="0"/>
                    <a:pt x="11859" y="0"/>
                  </a:cubicBezTo>
                  <a:cubicBezTo>
                    <a:pt x="12071" y="3086"/>
                    <a:pt x="11859" y="3086"/>
                    <a:pt x="11859" y="3086"/>
                  </a:cubicBezTo>
                  <a:cubicBezTo>
                    <a:pt x="11859" y="3086"/>
                    <a:pt x="11859" y="3086"/>
                    <a:pt x="11859" y="3086"/>
                  </a:cubicBezTo>
                  <a:cubicBezTo>
                    <a:pt x="11859" y="3086"/>
                    <a:pt x="11859" y="3086"/>
                    <a:pt x="11859" y="3086"/>
                  </a:cubicBezTo>
                  <a:cubicBezTo>
                    <a:pt x="11859" y="3086"/>
                    <a:pt x="12071" y="3086"/>
                    <a:pt x="12071" y="3086"/>
                  </a:cubicBezTo>
                  <a:cubicBezTo>
                    <a:pt x="12071" y="3086"/>
                    <a:pt x="12071" y="3086"/>
                    <a:pt x="12071" y="3086"/>
                  </a:cubicBezTo>
                  <a:cubicBezTo>
                    <a:pt x="12071" y="3086"/>
                    <a:pt x="12071" y="6171"/>
                    <a:pt x="12071" y="6171"/>
                  </a:cubicBezTo>
                  <a:cubicBezTo>
                    <a:pt x="12071" y="6171"/>
                    <a:pt x="12282" y="6171"/>
                    <a:pt x="12282" y="6171"/>
                  </a:cubicBezTo>
                  <a:cubicBezTo>
                    <a:pt x="12282" y="9257"/>
                    <a:pt x="12282" y="9257"/>
                    <a:pt x="12282" y="9257"/>
                  </a:cubicBezTo>
                  <a:cubicBezTo>
                    <a:pt x="12071" y="9257"/>
                    <a:pt x="12071" y="9257"/>
                    <a:pt x="12071" y="9257"/>
                  </a:cubicBezTo>
                  <a:cubicBezTo>
                    <a:pt x="12071" y="9257"/>
                    <a:pt x="11859" y="9257"/>
                    <a:pt x="11859" y="9257"/>
                  </a:cubicBezTo>
                  <a:cubicBezTo>
                    <a:pt x="11859" y="12343"/>
                    <a:pt x="11859" y="12343"/>
                    <a:pt x="11647" y="12343"/>
                  </a:cubicBezTo>
                  <a:cubicBezTo>
                    <a:pt x="11647" y="12343"/>
                    <a:pt x="11647" y="12343"/>
                    <a:pt x="11435" y="12343"/>
                  </a:cubicBezTo>
                  <a:cubicBezTo>
                    <a:pt x="11435" y="12343"/>
                    <a:pt x="11435" y="12343"/>
                    <a:pt x="11435" y="12343"/>
                  </a:cubicBezTo>
                  <a:cubicBezTo>
                    <a:pt x="11435" y="15429"/>
                    <a:pt x="11435" y="15429"/>
                    <a:pt x="11435" y="15429"/>
                  </a:cubicBezTo>
                  <a:cubicBezTo>
                    <a:pt x="11435" y="15429"/>
                    <a:pt x="11647" y="15429"/>
                    <a:pt x="11647" y="15429"/>
                  </a:cubicBezTo>
                  <a:cubicBezTo>
                    <a:pt x="11647" y="15429"/>
                    <a:pt x="11859" y="15429"/>
                    <a:pt x="11859" y="15429"/>
                  </a:cubicBezTo>
                  <a:cubicBezTo>
                    <a:pt x="12071" y="15429"/>
                    <a:pt x="12071" y="12343"/>
                    <a:pt x="12071" y="12343"/>
                  </a:cubicBezTo>
                  <a:cubicBezTo>
                    <a:pt x="12071" y="12343"/>
                    <a:pt x="12071" y="12343"/>
                    <a:pt x="12282" y="12343"/>
                  </a:cubicBezTo>
                  <a:cubicBezTo>
                    <a:pt x="12282" y="12343"/>
                    <a:pt x="12282" y="15429"/>
                    <a:pt x="12282" y="15429"/>
                  </a:cubicBezTo>
                  <a:cubicBezTo>
                    <a:pt x="12282" y="15429"/>
                    <a:pt x="12282" y="15429"/>
                    <a:pt x="12282" y="15429"/>
                  </a:cubicBezTo>
                  <a:cubicBezTo>
                    <a:pt x="12282" y="15429"/>
                    <a:pt x="12282" y="15429"/>
                    <a:pt x="12282" y="15429"/>
                  </a:cubicBezTo>
                  <a:cubicBezTo>
                    <a:pt x="12494" y="15429"/>
                    <a:pt x="12494" y="15429"/>
                    <a:pt x="12494" y="18514"/>
                  </a:cubicBezTo>
                  <a:cubicBezTo>
                    <a:pt x="12494" y="18514"/>
                    <a:pt x="12706" y="18514"/>
                    <a:pt x="12706" y="18514"/>
                  </a:cubicBezTo>
                  <a:cubicBezTo>
                    <a:pt x="12706" y="15429"/>
                    <a:pt x="12706" y="15429"/>
                    <a:pt x="12706" y="15429"/>
                  </a:cubicBezTo>
                  <a:cubicBezTo>
                    <a:pt x="12706" y="15429"/>
                    <a:pt x="12494" y="15429"/>
                    <a:pt x="12494" y="15429"/>
                  </a:cubicBezTo>
                  <a:cubicBezTo>
                    <a:pt x="12494" y="15429"/>
                    <a:pt x="12494" y="15429"/>
                    <a:pt x="12494" y="15429"/>
                  </a:cubicBezTo>
                  <a:cubicBezTo>
                    <a:pt x="12282" y="15429"/>
                    <a:pt x="12282" y="12343"/>
                    <a:pt x="12282" y="12343"/>
                  </a:cubicBezTo>
                  <a:cubicBezTo>
                    <a:pt x="12282" y="12343"/>
                    <a:pt x="12282" y="12343"/>
                    <a:pt x="12282" y="12343"/>
                  </a:cubicBezTo>
                  <a:cubicBezTo>
                    <a:pt x="12494" y="9257"/>
                    <a:pt x="12494" y="9257"/>
                    <a:pt x="12282" y="6171"/>
                  </a:cubicBezTo>
                  <a:cubicBezTo>
                    <a:pt x="12282" y="6171"/>
                    <a:pt x="12494" y="6171"/>
                    <a:pt x="12494" y="6171"/>
                  </a:cubicBezTo>
                  <a:cubicBezTo>
                    <a:pt x="12494" y="9257"/>
                    <a:pt x="12494" y="9257"/>
                    <a:pt x="12706" y="6171"/>
                  </a:cubicBezTo>
                  <a:cubicBezTo>
                    <a:pt x="12706" y="6171"/>
                    <a:pt x="12706" y="6171"/>
                    <a:pt x="12706" y="6171"/>
                  </a:cubicBezTo>
                  <a:cubicBezTo>
                    <a:pt x="12706" y="6171"/>
                    <a:pt x="12918" y="6171"/>
                    <a:pt x="12918" y="9257"/>
                  </a:cubicBezTo>
                  <a:cubicBezTo>
                    <a:pt x="12918" y="9257"/>
                    <a:pt x="12706" y="9257"/>
                    <a:pt x="12706" y="9257"/>
                  </a:cubicBezTo>
                  <a:cubicBezTo>
                    <a:pt x="12706" y="12343"/>
                    <a:pt x="12706" y="12343"/>
                    <a:pt x="12706" y="12343"/>
                  </a:cubicBezTo>
                  <a:cubicBezTo>
                    <a:pt x="12706" y="12343"/>
                    <a:pt x="12918" y="12343"/>
                    <a:pt x="12918" y="9257"/>
                  </a:cubicBezTo>
                  <a:cubicBezTo>
                    <a:pt x="12918" y="9257"/>
                    <a:pt x="12918" y="9257"/>
                    <a:pt x="12918" y="9257"/>
                  </a:cubicBezTo>
                  <a:cubicBezTo>
                    <a:pt x="12918" y="9257"/>
                    <a:pt x="12918" y="9257"/>
                    <a:pt x="12918" y="9257"/>
                  </a:cubicBezTo>
                  <a:cubicBezTo>
                    <a:pt x="13129" y="9257"/>
                    <a:pt x="13129" y="9257"/>
                    <a:pt x="13129" y="9257"/>
                  </a:cubicBezTo>
                  <a:cubicBezTo>
                    <a:pt x="13129" y="6171"/>
                    <a:pt x="13129" y="6171"/>
                    <a:pt x="13129" y="6171"/>
                  </a:cubicBezTo>
                  <a:cubicBezTo>
                    <a:pt x="13129" y="6171"/>
                    <a:pt x="13129" y="6171"/>
                    <a:pt x="13129" y="6171"/>
                  </a:cubicBezTo>
                  <a:cubicBezTo>
                    <a:pt x="13129" y="6171"/>
                    <a:pt x="13341" y="6171"/>
                    <a:pt x="13341" y="3086"/>
                  </a:cubicBezTo>
                  <a:cubicBezTo>
                    <a:pt x="13553" y="3086"/>
                    <a:pt x="13553" y="3086"/>
                    <a:pt x="13553" y="3086"/>
                  </a:cubicBezTo>
                  <a:cubicBezTo>
                    <a:pt x="13765" y="3086"/>
                    <a:pt x="13765" y="3086"/>
                    <a:pt x="13765" y="3086"/>
                  </a:cubicBezTo>
                  <a:cubicBezTo>
                    <a:pt x="13765" y="3086"/>
                    <a:pt x="13765" y="3086"/>
                    <a:pt x="13765" y="3086"/>
                  </a:cubicBezTo>
                  <a:cubicBezTo>
                    <a:pt x="13765" y="0"/>
                    <a:pt x="13976" y="0"/>
                    <a:pt x="13976" y="3086"/>
                  </a:cubicBezTo>
                  <a:cubicBezTo>
                    <a:pt x="13976" y="3086"/>
                    <a:pt x="13976" y="3086"/>
                    <a:pt x="14188" y="3086"/>
                  </a:cubicBezTo>
                  <a:cubicBezTo>
                    <a:pt x="14188" y="3086"/>
                    <a:pt x="14400" y="0"/>
                    <a:pt x="14400" y="3086"/>
                  </a:cubicBezTo>
                  <a:cubicBezTo>
                    <a:pt x="14612" y="3086"/>
                    <a:pt x="14612" y="3086"/>
                    <a:pt x="14612" y="3086"/>
                  </a:cubicBezTo>
                  <a:cubicBezTo>
                    <a:pt x="14612" y="0"/>
                    <a:pt x="14612" y="3086"/>
                    <a:pt x="14612" y="3086"/>
                  </a:cubicBezTo>
                  <a:cubicBezTo>
                    <a:pt x="14824" y="3086"/>
                    <a:pt x="14824" y="3086"/>
                    <a:pt x="14824" y="6171"/>
                  </a:cubicBezTo>
                  <a:cubicBezTo>
                    <a:pt x="14824" y="6171"/>
                    <a:pt x="14824" y="6171"/>
                    <a:pt x="14824" y="6171"/>
                  </a:cubicBezTo>
                  <a:cubicBezTo>
                    <a:pt x="14824" y="6171"/>
                    <a:pt x="15035" y="6171"/>
                    <a:pt x="15035" y="6171"/>
                  </a:cubicBezTo>
                  <a:cubicBezTo>
                    <a:pt x="15035" y="6171"/>
                    <a:pt x="15035" y="6171"/>
                    <a:pt x="15035" y="9257"/>
                  </a:cubicBezTo>
                  <a:cubicBezTo>
                    <a:pt x="15247" y="9257"/>
                    <a:pt x="15247" y="6171"/>
                    <a:pt x="15459" y="6171"/>
                  </a:cubicBezTo>
                  <a:cubicBezTo>
                    <a:pt x="15247" y="6171"/>
                    <a:pt x="15247" y="6171"/>
                    <a:pt x="15247" y="6171"/>
                  </a:cubicBezTo>
                  <a:cubicBezTo>
                    <a:pt x="15247" y="3086"/>
                    <a:pt x="15247" y="3086"/>
                    <a:pt x="15247" y="3086"/>
                  </a:cubicBezTo>
                  <a:cubicBezTo>
                    <a:pt x="15247" y="3086"/>
                    <a:pt x="15247" y="3086"/>
                    <a:pt x="15459" y="3086"/>
                  </a:cubicBezTo>
                  <a:cubicBezTo>
                    <a:pt x="15459" y="3086"/>
                    <a:pt x="15459" y="3086"/>
                    <a:pt x="15459" y="3086"/>
                  </a:cubicBezTo>
                  <a:cubicBezTo>
                    <a:pt x="15459" y="3086"/>
                    <a:pt x="15459" y="3086"/>
                    <a:pt x="15671" y="3086"/>
                  </a:cubicBezTo>
                  <a:cubicBezTo>
                    <a:pt x="15671" y="3086"/>
                    <a:pt x="15671" y="3086"/>
                    <a:pt x="15459" y="0"/>
                  </a:cubicBezTo>
                  <a:cubicBezTo>
                    <a:pt x="15459" y="0"/>
                    <a:pt x="15459" y="0"/>
                    <a:pt x="15459" y="0"/>
                  </a:cubicBezTo>
                  <a:cubicBezTo>
                    <a:pt x="15671" y="0"/>
                    <a:pt x="15671" y="0"/>
                    <a:pt x="15882" y="3086"/>
                  </a:cubicBezTo>
                  <a:cubicBezTo>
                    <a:pt x="15882" y="3086"/>
                    <a:pt x="15882" y="3086"/>
                    <a:pt x="15882" y="3086"/>
                  </a:cubicBezTo>
                  <a:cubicBezTo>
                    <a:pt x="16094" y="3086"/>
                    <a:pt x="16094" y="6171"/>
                    <a:pt x="16094" y="6171"/>
                  </a:cubicBezTo>
                  <a:cubicBezTo>
                    <a:pt x="15882" y="6171"/>
                    <a:pt x="15882" y="9257"/>
                    <a:pt x="15882" y="9257"/>
                  </a:cubicBezTo>
                  <a:cubicBezTo>
                    <a:pt x="15671" y="9257"/>
                    <a:pt x="15882" y="9257"/>
                    <a:pt x="15882" y="9257"/>
                  </a:cubicBezTo>
                  <a:cubicBezTo>
                    <a:pt x="15882" y="9257"/>
                    <a:pt x="15882" y="12343"/>
                    <a:pt x="15882" y="12343"/>
                  </a:cubicBezTo>
                  <a:cubicBezTo>
                    <a:pt x="16094" y="12343"/>
                    <a:pt x="16306" y="12343"/>
                    <a:pt x="16306" y="15429"/>
                  </a:cubicBezTo>
                  <a:cubicBezTo>
                    <a:pt x="16306" y="15429"/>
                    <a:pt x="16306" y="15429"/>
                    <a:pt x="16306" y="15429"/>
                  </a:cubicBezTo>
                  <a:cubicBezTo>
                    <a:pt x="16518" y="15429"/>
                    <a:pt x="16518" y="15429"/>
                    <a:pt x="16518" y="15429"/>
                  </a:cubicBezTo>
                  <a:cubicBezTo>
                    <a:pt x="16729" y="15429"/>
                    <a:pt x="16941" y="12343"/>
                    <a:pt x="16941" y="9257"/>
                  </a:cubicBezTo>
                  <a:cubicBezTo>
                    <a:pt x="16941" y="9257"/>
                    <a:pt x="16941" y="9257"/>
                    <a:pt x="16941" y="9257"/>
                  </a:cubicBezTo>
                  <a:cubicBezTo>
                    <a:pt x="16941" y="9257"/>
                    <a:pt x="16941" y="9257"/>
                    <a:pt x="17153" y="6171"/>
                  </a:cubicBezTo>
                  <a:cubicBezTo>
                    <a:pt x="17153" y="6171"/>
                    <a:pt x="17153" y="6171"/>
                    <a:pt x="17153" y="6171"/>
                  </a:cubicBezTo>
                  <a:cubicBezTo>
                    <a:pt x="16941" y="9257"/>
                    <a:pt x="16941" y="9257"/>
                    <a:pt x="17153" y="6171"/>
                  </a:cubicBezTo>
                  <a:cubicBezTo>
                    <a:pt x="16941" y="9257"/>
                    <a:pt x="16941" y="9257"/>
                    <a:pt x="16941" y="9257"/>
                  </a:cubicBezTo>
                  <a:cubicBezTo>
                    <a:pt x="16729" y="9257"/>
                    <a:pt x="16729" y="6171"/>
                    <a:pt x="16941" y="6171"/>
                  </a:cubicBezTo>
                  <a:cubicBezTo>
                    <a:pt x="16941" y="6171"/>
                    <a:pt x="16941" y="3086"/>
                    <a:pt x="16941" y="3086"/>
                  </a:cubicBezTo>
                  <a:cubicBezTo>
                    <a:pt x="16729" y="3086"/>
                    <a:pt x="16518" y="3086"/>
                    <a:pt x="16306" y="3086"/>
                  </a:cubicBezTo>
                  <a:cubicBezTo>
                    <a:pt x="16306" y="3086"/>
                    <a:pt x="16306" y="3086"/>
                    <a:pt x="16306" y="3086"/>
                  </a:cubicBezTo>
                  <a:cubicBezTo>
                    <a:pt x="16306" y="3086"/>
                    <a:pt x="16306" y="0"/>
                    <a:pt x="16306" y="0"/>
                  </a:cubicBezTo>
                  <a:cubicBezTo>
                    <a:pt x="16306" y="0"/>
                    <a:pt x="16306" y="0"/>
                    <a:pt x="16306" y="0"/>
                  </a:cubicBezTo>
                  <a:cubicBezTo>
                    <a:pt x="16518" y="3086"/>
                    <a:pt x="16518" y="3086"/>
                    <a:pt x="16518" y="0"/>
                  </a:cubicBezTo>
                  <a:cubicBezTo>
                    <a:pt x="16518" y="0"/>
                    <a:pt x="16729" y="0"/>
                    <a:pt x="16729" y="0"/>
                  </a:cubicBezTo>
                  <a:cubicBezTo>
                    <a:pt x="16729" y="0"/>
                    <a:pt x="16941" y="0"/>
                    <a:pt x="16941" y="0"/>
                  </a:cubicBezTo>
                  <a:cubicBezTo>
                    <a:pt x="16941" y="0"/>
                    <a:pt x="17153" y="0"/>
                    <a:pt x="17153" y="0"/>
                  </a:cubicBezTo>
                  <a:cubicBezTo>
                    <a:pt x="17153" y="0"/>
                    <a:pt x="17153" y="0"/>
                    <a:pt x="17153" y="0"/>
                  </a:cubicBezTo>
                  <a:cubicBezTo>
                    <a:pt x="17365" y="0"/>
                    <a:pt x="17576" y="0"/>
                    <a:pt x="17576" y="0"/>
                  </a:cubicBezTo>
                  <a:cubicBezTo>
                    <a:pt x="17788" y="3086"/>
                    <a:pt x="17788" y="3086"/>
                    <a:pt x="18000" y="3086"/>
                  </a:cubicBezTo>
                  <a:cubicBezTo>
                    <a:pt x="18000" y="0"/>
                    <a:pt x="18000" y="3086"/>
                    <a:pt x="18212" y="3086"/>
                  </a:cubicBezTo>
                  <a:cubicBezTo>
                    <a:pt x="18212" y="3086"/>
                    <a:pt x="18212" y="3086"/>
                    <a:pt x="18212" y="3086"/>
                  </a:cubicBezTo>
                  <a:cubicBezTo>
                    <a:pt x="18000" y="3086"/>
                    <a:pt x="18000" y="3086"/>
                    <a:pt x="18000" y="3086"/>
                  </a:cubicBezTo>
                  <a:cubicBezTo>
                    <a:pt x="18000" y="3086"/>
                    <a:pt x="18000" y="3086"/>
                    <a:pt x="18000" y="3086"/>
                  </a:cubicBezTo>
                  <a:cubicBezTo>
                    <a:pt x="18000" y="3086"/>
                    <a:pt x="18000" y="3086"/>
                    <a:pt x="18000" y="3086"/>
                  </a:cubicBezTo>
                  <a:cubicBezTo>
                    <a:pt x="18000" y="3086"/>
                    <a:pt x="18000" y="6171"/>
                    <a:pt x="18000" y="6171"/>
                  </a:cubicBezTo>
                  <a:cubicBezTo>
                    <a:pt x="18212" y="6171"/>
                    <a:pt x="18212" y="6171"/>
                    <a:pt x="18212" y="6171"/>
                  </a:cubicBezTo>
                  <a:cubicBezTo>
                    <a:pt x="18424" y="6171"/>
                    <a:pt x="18424" y="6171"/>
                    <a:pt x="18424" y="6171"/>
                  </a:cubicBezTo>
                  <a:cubicBezTo>
                    <a:pt x="18424" y="9257"/>
                    <a:pt x="18424" y="9257"/>
                    <a:pt x="18424" y="9257"/>
                  </a:cubicBezTo>
                  <a:cubicBezTo>
                    <a:pt x="18424" y="9257"/>
                    <a:pt x="18424" y="9257"/>
                    <a:pt x="18212" y="9257"/>
                  </a:cubicBezTo>
                  <a:cubicBezTo>
                    <a:pt x="18212" y="9257"/>
                    <a:pt x="18212" y="9257"/>
                    <a:pt x="18000" y="9257"/>
                  </a:cubicBezTo>
                  <a:cubicBezTo>
                    <a:pt x="18000" y="9257"/>
                    <a:pt x="17788" y="9257"/>
                    <a:pt x="17788" y="9257"/>
                  </a:cubicBezTo>
                  <a:cubicBezTo>
                    <a:pt x="17788" y="9257"/>
                    <a:pt x="17788" y="9257"/>
                    <a:pt x="17788" y="9257"/>
                  </a:cubicBezTo>
                  <a:cubicBezTo>
                    <a:pt x="17788" y="9257"/>
                    <a:pt x="17788" y="9257"/>
                    <a:pt x="17788" y="9257"/>
                  </a:cubicBezTo>
                  <a:cubicBezTo>
                    <a:pt x="17788" y="12343"/>
                    <a:pt x="18000" y="9257"/>
                    <a:pt x="18000" y="12343"/>
                  </a:cubicBezTo>
                  <a:cubicBezTo>
                    <a:pt x="18000" y="12343"/>
                    <a:pt x="18212" y="12343"/>
                    <a:pt x="18212" y="12343"/>
                  </a:cubicBezTo>
                  <a:cubicBezTo>
                    <a:pt x="18212" y="12343"/>
                    <a:pt x="18424" y="12343"/>
                    <a:pt x="18424" y="15429"/>
                  </a:cubicBezTo>
                  <a:cubicBezTo>
                    <a:pt x="18424" y="15429"/>
                    <a:pt x="18424" y="15429"/>
                    <a:pt x="18424" y="15429"/>
                  </a:cubicBezTo>
                  <a:cubicBezTo>
                    <a:pt x="18635" y="15429"/>
                    <a:pt x="18635" y="15429"/>
                    <a:pt x="18635" y="15429"/>
                  </a:cubicBezTo>
                  <a:cubicBezTo>
                    <a:pt x="18847" y="15429"/>
                    <a:pt x="18847" y="12343"/>
                    <a:pt x="19059" y="12343"/>
                  </a:cubicBezTo>
                  <a:cubicBezTo>
                    <a:pt x="19059" y="12343"/>
                    <a:pt x="19059" y="9257"/>
                    <a:pt x="19059" y="9257"/>
                  </a:cubicBezTo>
                  <a:cubicBezTo>
                    <a:pt x="19059" y="9257"/>
                    <a:pt x="18847" y="9257"/>
                    <a:pt x="18847" y="9257"/>
                  </a:cubicBezTo>
                  <a:cubicBezTo>
                    <a:pt x="18847" y="9257"/>
                    <a:pt x="18847" y="9257"/>
                    <a:pt x="18847" y="9257"/>
                  </a:cubicBezTo>
                  <a:cubicBezTo>
                    <a:pt x="18847" y="9257"/>
                    <a:pt x="18847" y="6171"/>
                    <a:pt x="18847" y="6171"/>
                  </a:cubicBezTo>
                  <a:cubicBezTo>
                    <a:pt x="18847" y="6171"/>
                    <a:pt x="19059" y="6171"/>
                    <a:pt x="19059" y="3086"/>
                  </a:cubicBezTo>
                  <a:cubicBezTo>
                    <a:pt x="19059" y="3086"/>
                    <a:pt x="19059" y="3086"/>
                    <a:pt x="19271" y="3086"/>
                  </a:cubicBezTo>
                  <a:cubicBezTo>
                    <a:pt x="19271" y="3086"/>
                    <a:pt x="19271" y="3086"/>
                    <a:pt x="19482" y="3086"/>
                  </a:cubicBezTo>
                  <a:cubicBezTo>
                    <a:pt x="19482" y="3086"/>
                    <a:pt x="19482" y="3086"/>
                    <a:pt x="19694" y="3086"/>
                  </a:cubicBezTo>
                  <a:cubicBezTo>
                    <a:pt x="19694" y="3086"/>
                    <a:pt x="19694" y="3086"/>
                    <a:pt x="19694" y="3086"/>
                  </a:cubicBezTo>
                  <a:cubicBezTo>
                    <a:pt x="19906" y="3086"/>
                    <a:pt x="19906" y="3086"/>
                    <a:pt x="19906" y="3086"/>
                  </a:cubicBezTo>
                  <a:cubicBezTo>
                    <a:pt x="19906" y="3086"/>
                    <a:pt x="20118" y="3086"/>
                    <a:pt x="20118" y="3086"/>
                  </a:cubicBezTo>
                  <a:cubicBezTo>
                    <a:pt x="20118" y="0"/>
                    <a:pt x="20118" y="0"/>
                    <a:pt x="20329" y="0"/>
                  </a:cubicBezTo>
                  <a:cubicBezTo>
                    <a:pt x="20329" y="0"/>
                    <a:pt x="20329" y="0"/>
                    <a:pt x="20541" y="0"/>
                  </a:cubicBezTo>
                  <a:cubicBezTo>
                    <a:pt x="20541" y="0"/>
                    <a:pt x="20541" y="0"/>
                    <a:pt x="20541" y="0"/>
                  </a:cubicBezTo>
                  <a:cubicBezTo>
                    <a:pt x="20753" y="0"/>
                    <a:pt x="20753" y="0"/>
                    <a:pt x="20753" y="3086"/>
                  </a:cubicBezTo>
                  <a:cubicBezTo>
                    <a:pt x="20753" y="3086"/>
                    <a:pt x="20753" y="3086"/>
                    <a:pt x="20965" y="3086"/>
                  </a:cubicBezTo>
                  <a:cubicBezTo>
                    <a:pt x="20965" y="6171"/>
                    <a:pt x="20965" y="6171"/>
                    <a:pt x="20965" y="6171"/>
                  </a:cubicBezTo>
                  <a:cubicBezTo>
                    <a:pt x="20965" y="6171"/>
                    <a:pt x="20965" y="6171"/>
                    <a:pt x="21176" y="6171"/>
                  </a:cubicBezTo>
                  <a:cubicBezTo>
                    <a:pt x="21176" y="6171"/>
                    <a:pt x="20965" y="3086"/>
                    <a:pt x="20965" y="3086"/>
                  </a:cubicBezTo>
                  <a:cubicBezTo>
                    <a:pt x="20965" y="3086"/>
                    <a:pt x="20965" y="3086"/>
                    <a:pt x="20753" y="3086"/>
                  </a:cubicBezTo>
                  <a:cubicBezTo>
                    <a:pt x="20965" y="3086"/>
                    <a:pt x="20965" y="3086"/>
                    <a:pt x="20965" y="3086"/>
                  </a:cubicBezTo>
                  <a:cubicBezTo>
                    <a:pt x="20965" y="3086"/>
                    <a:pt x="20965" y="3086"/>
                    <a:pt x="20965" y="3086"/>
                  </a:cubicBezTo>
                  <a:cubicBezTo>
                    <a:pt x="20965" y="0"/>
                    <a:pt x="20965" y="0"/>
                    <a:pt x="20965" y="0"/>
                  </a:cubicBezTo>
                  <a:cubicBezTo>
                    <a:pt x="21176" y="0"/>
                    <a:pt x="21176" y="0"/>
                    <a:pt x="21176" y="0"/>
                  </a:cubicBezTo>
                  <a:cubicBezTo>
                    <a:pt x="21388" y="0"/>
                    <a:pt x="21388" y="0"/>
                    <a:pt x="21388" y="0"/>
                  </a:cubicBezTo>
                  <a:cubicBezTo>
                    <a:pt x="21388" y="0"/>
                    <a:pt x="21600" y="0"/>
                    <a:pt x="21600" y="0"/>
                  </a:cubicBezTo>
                  <a:cubicBezTo>
                    <a:pt x="21600" y="3086"/>
                    <a:pt x="21600" y="3086"/>
                    <a:pt x="21600" y="3086"/>
                  </a:cubicBezTo>
                  <a:cubicBezTo>
                    <a:pt x="21600" y="6171"/>
                    <a:pt x="21600" y="6171"/>
                    <a:pt x="21600" y="6171"/>
                  </a:cubicBezTo>
                  <a:cubicBezTo>
                    <a:pt x="21600" y="9257"/>
                    <a:pt x="21600" y="9257"/>
                    <a:pt x="21388" y="9257"/>
                  </a:cubicBezTo>
                  <a:cubicBezTo>
                    <a:pt x="21388" y="9257"/>
                    <a:pt x="21388" y="6171"/>
                    <a:pt x="21388" y="6171"/>
                  </a:cubicBezTo>
                  <a:cubicBezTo>
                    <a:pt x="21388" y="6171"/>
                    <a:pt x="21388" y="9257"/>
                    <a:pt x="21176" y="9257"/>
                  </a:cubicBezTo>
                  <a:cubicBezTo>
                    <a:pt x="21176" y="9257"/>
                    <a:pt x="21176" y="9257"/>
                    <a:pt x="21176" y="9257"/>
                  </a:cubicBezTo>
                  <a:cubicBezTo>
                    <a:pt x="21388" y="9257"/>
                    <a:pt x="21388" y="9257"/>
                    <a:pt x="21388" y="9257"/>
                  </a:cubicBezTo>
                  <a:cubicBezTo>
                    <a:pt x="21388" y="12343"/>
                    <a:pt x="21388" y="12343"/>
                    <a:pt x="21388" y="12343"/>
                  </a:cubicBezTo>
                  <a:cubicBezTo>
                    <a:pt x="21388" y="12343"/>
                    <a:pt x="21388" y="12343"/>
                    <a:pt x="21388" y="12343"/>
                  </a:cubicBezTo>
                  <a:cubicBezTo>
                    <a:pt x="21388" y="12343"/>
                    <a:pt x="21388" y="12343"/>
                    <a:pt x="21388" y="12343"/>
                  </a:cubicBezTo>
                  <a:cubicBezTo>
                    <a:pt x="21388" y="12343"/>
                    <a:pt x="21388" y="12343"/>
                    <a:pt x="21176" y="12343"/>
                  </a:cubicBezTo>
                  <a:cubicBezTo>
                    <a:pt x="21176" y="12343"/>
                    <a:pt x="21176" y="12343"/>
                    <a:pt x="21176" y="12343"/>
                  </a:cubicBezTo>
                  <a:cubicBezTo>
                    <a:pt x="21176" y="15429"/>
                    <a:pt x="21388" y="15429"/>
                    <a:pt x="21388" y="15429"/>
                  </a:cubicBezTo>
                  <a:cubicBezTo>
                    <a:pt x="21388" y="15429"/>
                    <a:pt x="21388" y="15429"/>
                    <a:pt x="21388" y="15429"/>
                  </a:cubicBezTo>
                  <a:cubicBezTo>
                    <a:pt x="21388" y="15429"/>
                    <a:pt x="21388" y="15429"/>
                    <a:pt x="21388" y="18514"/>
                  </a:cubicBezTo>
                  <a:cubicBezTo>
                    <a:pt x="21388" y="18514"/>
                    <a:pt x="21388" y="18514"/>
                    <a:pt x="21388" y="18514"/>
                  </a:cubicBezTo>
                  <a:cubicBezTo>
                    <a:pt x="21176" y="18514"/>
                    <a:pt x="21176" y="18514"/>
                    <a:pt x="21176" y="18514"/>
                  </a:cubicBezTo>
                  <a:cubicBezTo>
                    <a:pt x="20965" y="18514"/>
                    <a:pt x="20753" y="18514"/>
                    <a:pt x="20753" y="18514"/>
                  </a:cubicBezTo>
                  <a:cubicBezTo>
                    <a:pt x="20753" y="18514"/>
                    <a:pt x="20753" y="18514"/>
                    <a:pt x="20753" y="18514"/>
                  </a:cubicBezTo>
                  <a:cubicBezTo>
                    <a:pt x="20753" y="15429"/>
                    <a:pt x="20753" y="15429"/>
                    <a:pt x="20753" y="15429"/>
                  </a:cubicBezTo>
                  <a:cubicBezTo>
                    <a:pt x="20753" y="15429"/>
                    <a:pt x="20753" y="15429"/>
                    <a:pt x="20753" y="12343"/>
                  </a:cubicBezTo>
                  <a:cubicBezTo>
                    <a:pt x="20753" y="12343"/>
                    <a:pt x="20541" y="12343"/>
                    <a:pt x="20541" y="12343"/>
                  </a:cubicBezTo>
                  <a:cubicBezTo>
                    <a:pt x="20329" y="12343"/>
                    <a:pt x="20329" y="12343"/>
                    <a:pt x="20329" y="12343"/>
                  </a:cubicBezTo>
                  <a:cubicBezTo>
                    <a:pt x="20329" y="12343"/>
                    <a:pt x="20329" y="12343"/>
                    <a:pt x="20329" y="12343"/>
                  </a:cubicBezTo>
                  <a:cubicBezTo>
                    <a:pt x="20329" y="12343"/>
                    <a:pt x="20329" y="12343"/>
                    <a:pt x="20329" y="12343"/>
                  </a:cubicBezTo>
                  <a:cubicBezTo>
                    <a:pt x="20329" y="12343"/>
                    <a:pt x="20329" y="12343"/>
                    <a:pt x="20329" y="12343"/>
                  </a:cubicBezTo>
                  <a:cubicBezTo>
                    <a:pt x="20329" y="12343"/>
                    <a:pt x="20329" y="15429"/>
                    <a:pt x="20118" y="15429"/>
                  </a:cubicBezTo>
                  <a:cubicBezTo>
                    <a:pt x="20118" y="18514"/>
                    <a:pt x="20118" y="18514"/>
                    <a:pt x="20118" y="21600"/>
                  </a:cubicBezTo>
                  <a:cubicBezTo>
                    <a:pt x="19906" y="21600"/>
                    <a:pt x="19906" y="21600"/>
                    <a:pt x="19694" y="21600"/>
                  </a:cubicBezTo>
                  <a:cubicBezTo>
                    <a:pt x="19694" y="21600"/>
                    <a:pt x="19482" y="18514"/>
                    <a:pt x="19482" y="18514"/>
                  </a:cubicBezTo>
                  <a:cubicBezTo>
                    <a:pt x="19482" y="18514"/>
                    <a:pt x="19271" y="18514"/>
                    <a:pt x="19271" y="18514"/>
                  </a:cubicBezTo>
                  <a:cubicBezTo>
                    <a:pt x="19271" y="21600"/>
                    <a:pt x="19271" y="21600"/>
                    <a:pt x="19271" y="21600"/>
                  </a:cubicBezTo>
                  <a:cubicBezTo>
                    <a:pt x="19059" y="21600"/>
                    <a:pt x="19059" y="21600"/>
                    <a:pt x="19059" y="21600"/>
                  </a:cubicBezTo>
                  <a:cubicBezTo>
                    <a:pt x="18847" y="21600"/>
                    <a:pt x="18635" y="21600"/>
                    <a:pt x="18424" y="21600"/>
                  </a:cubicBezTo>
                  <a:cubicBezTo>
                    <a:pt x="18424" y="21600"/>
                    <a:pt x="18424" y="21600"/>
                    <a:pt x="18424" y="18514"/>
                  </a:cubicBezTo>
                  <a:cubicBezTo>
                    <a:pt x="18424" y="18514"/>
                    <a:pt x="18212" y="18514"/>
                    <a:pt x="18212" y="18514"/>
                  </a:cubicBezTo>
                  <a:cubicBezTo>
                    <a:pt x="18212" y="18514"/>
                    <a:pt x="18212" y="18514"/>
                    <a:pt x="18212" y="18514"/>
                  </a:cubicBezTo>
                  <a:cubicBezTo>
                    <a:pt x="18212" y="18514"/>
                    <a:pt x="18212" y="18514"/>
                    <a:pt x="18212" y="18514"/>
                  </a:cubicBezTo>
                  <a:cubicBezTo>
                    <a:pt x="18212" y="15429"/>
                    <a:pt x="18212" y="15429"/>
                    <a:pt x="18212" y="15429"/>
                  </a:cubicBezTo>
                  <a:cubicBezTo>
                    <a:pt x="18000" y="18514"/>
                    <a:pt x="18000" y="18514"/>
                    <a:pt x="17788" y="18514"/>
                  </a:cubicBezTo>
                  <a:cubicBezTo>
                    <a:pt x="17576" y="18514"/>
                    <a:pt x="17576" y="18514"/>
                    <a:pt x="17365" y="18514"/>
                  </a:cubicBezTo>
                  <a:cubicBezTo>
                    <a:pt x="17365" y="18514"/>
                    <a:pt x="17365" y="18514"/>
                    <a:pt x="17365" y="18514"/>
                  </a:cubicBezTo>
                  <a:cubicBezTo>
                    <a:pt x="17365" y="18514"/>
                    <a:pt x="17365" y="18514"/>
                    <a:pt x="17365" y="18514"/>
                  </a:cubicBezTo>
                  <a:cubicBezTo>
                    <a:pt x="17365" y="15429"/>
                    <a:pt x="17365" y="15429"/>
                    <a:pt x="17365" y="15429"/>
                  </a:cubicBezTo>
                  <a:cubicBezTo>
                    <a:pt x="17365" y="18514"/>
                    <a:pt x="17365" y="18514"/>
                    <a:pt x="17365" y="18514"/>
                  </a:cubicBezTo>
                  <a:cubicBezTo>
                    <a:pt x="17365" y="18514"/>
                    <a:pt x="17365" y="18514"/>
                    <a:pt x="17365" y="18514"/>
                  </a:cubicBezTo>
                  <a:cubicBezTo>
                    <a:pt x="17365" y="18514"/>
                    <a:pt x="17153" y="18514"/>
                    <a:pt x="17153" y="21600"/>
                  </a:cubicBezTo>
                  <a:cubicBezTo>
                    <a:pt x="17153" y="21600"/>
                    <a:pt x="16941" y="21600"/>
                    <a:pt x="16941" y="21600"/>
                  </a:cubicBezTo>
                  <a:cubicBezTo>
                    <a:pt x="16941" y="21600"/>
                    <a:pt x="16941" y="21600"/>
                    <a:pt x="16729" y="21600"/>
                  </a:cubicBezTo>
                  <a:cubicBezTo>
                    <a:pt x="16729" y="21600"/>
                    <a:pt x="16729" y="18514"/>
                    <a:pt x="16729" y="18514"/>
                  </a:cubicBezTo>
                  <a:cubicBezTo>
                    <a:pt x="16518" y="18514"/>
                    <a:pt x="16518" y="18514"/>
                    <a:pt x="16518" y="18514"/>
                  </a:cubicBezTo>
                  <a:cubicBezTo>
                    <a:pt x="16518" y="18514"/>
                    <a:pt x="16518" y="15429"/>
                    <a:pt x="16518" y="15429"/>
                  </a:cubicBezTo>
                  <a:cubicBezTo>
                    <a:pt x="16306" y="15429"/>
                    <a:pt x="16306" y="18514"/>
                    <a:pt x="16306" y="18514"/>
                  </a:cubicBezTo>
                  <a:cubicBezTo>
                    <a:pt x="16306" y="18514"/>
                    <a:pt x="16306" y="18514"/>
                    <a:pt x="16306" y="18514"/>
                  </a:cubicBezTo>
                  <a:cubicBezTo>
                    <a:pt x="16306" y="21600"/>
                    <a:pt x="16306" y="21600"/>
                    <a:pt x="16094" y="21600"/>
                  </a:cubicBezTo>
                  <a:cubicBezTo>
                    <a:pt x="16094" y="21600"/>
                    <a:pt x="16094" y="21600"/>
                    <a:pt x="16094" y="18514"/>
                  </a:cubicBezTo>
                  <a:cubicBezTo>
                    <a:pt x="16094" y="18514"/>
                    <a:pt x="16094" y="18514"/>
                    <a:pt x="16094" y="18514"/>
                  </a:cubicBezTo>
                  <a:cubicBezTo>
                    <a:pt x="16094" y="18514"/>
                    <a:pt x="16094" y="18514"/>
                    <a:pt x="16094" y="18514"/>
                  </a:cubicBezTo>
                  <a:cubicBezTo>
                    <a:pt x="16094" y="18514"/>
                    <a:pt x="16094" y="18514"/>
                    <a:pt x="16094" y="18514"/>
                  </a:cubicBezTo>
                  <a:cubicBezTo>
                    <a:pt x="16094" y="18514"/>
                    <a:pt x="16094" y="18514"/>
                    <a:pt x="16094" y="18514"/>
                  </a:cubicBezTo>
                  <a:cubicBezTo>
                    <a:pt x="15882" y="21600"/>
                    <a:pt x="15882" y="21600"/>
                    <a:pt x="15671" y="18514"/>
                  </a:cubicBezTo>
                  <a:cubicBezTo>
                    <a:pt x="15671" y="18514"/>
                    <a:pt x="15671" y="18514"/>
                    <a:pt x="15671" y="18514"/>
                  </a:cubicBezTo>
                  <a:cubicBezTo>
                    <a:pt x="15671" y="18514"/>
                    <a:pt x="15459" y="18514"/>
                    <a:pt x="15459" y="18514"/>
                  </a:cubicBezTo>
                  <a:cubicBezTo>
                    <a:pt x="15459" y="18514"/>
                    <a:pt x="15459" y="18514"/>
                    <a:pt x="15459" y="21600"/>
                  </a:cubicBezTo>
                  <a:cubicBezTo>
                    <a:pt x="15459" y="21600"/>
                    <a:pt x="15459" y="21600"/>
                    <a:pt x="15459" y="21600"/>
                  </a:cubicBezTo>
                  <a:cubicBezTo>
                    <a:pt x="15247" y="21600"/>
                    <a:pt x="15247" y="21600"/>
                    <a:pt x="15247" y="18514"/>
                  </a:cubicBezTo>
                  <a:cubicBezTo>
                    <a:pt x="15247" y="18514"/>
                    <a:pt x="15247" y="18514"/>
                    <a:pt x="15247" y="18514"/>
                  </a:cubicBezTo>
                  <a:cubicBezTo>
                    <a:pt x="15247" y="18514"/>
                    <a:pt x="15247" y="18514"/>
                    <a:pt x="15247" y="18514"/>
                  </a:cubicBezTo>
                  <a:cubicBezTo>
                    <a:pt x="15459" y="15429"/>
                    <a:pt x="15247" y="15429"/>
                    <a:pt x="15247" y="15429"/>
                  </a:cubicBezTo>
                  <a:cubicBezTo>
                    <a:pt x="15247" y="15429"/>
                    <a:pt x="15247" y="15429"/>
                    <a:pt x="15247" y="15429"/>
                  </a:cubicBezTo>
                  <a:cubicBezTo>
                    <a:pt x="15035" y="15429"/>
                    <a:pt x="15035" y="15429"/>
                    <a:pt x="15035" y="15429"/>
                  </a:cubicBezTo>
                  <a:cubicBezTo>
                    <a:pt x="14824" y="18514"/>
                    <a:pt x="14824" y="15429"/>
                    <a:pt x="14824" y="15429"/>
                  </a:cubicBezTo>
                  <a:cubicBezTo>
                    <a:pt x="14612" y="15429"/>
                    <a:pt x="14612" y="15429"/>
                    <a:pt x="14612" y="15429"/>
                  </a:cubicBezTo>
                  <a:cubicBezTo>
                    <a:pt x="14824" y="15429"/>
                    <a:pt x="14612" y="15429"/>
                    <a:pt x="14612" y="12343"/>
                  </a:cubicBezTo>
                  <a:cubicBezTo>
                    <a:pt x="14612" y="12343"/>
                    <a:pt x="14612" y="12343"/>
                    <a:pt x="14612" y="12343"/>
                  </a:cubicBezTo>
                  <a:cubicBezTo>
                    <a:pt x="14400" y="12343"/>
                    <a:pt x="14400" y="15429"/>
                    <a:pt x="14612" y="15429"/>
                  </a:cubicBezTo>
                  <a:cubicBezTo>
                    <a:pt x="14612" y="15429"/>
                    <a:pt x="14612" y="15429"/>
                    <a:pt x="14612" y="15429"/>
                  </a:cubicBezTo>
                  <a:cubicBezTo>
                    <a:pt x="14612" y="18514"/>
                    <a:pt x="14824" y="18514"/>
                    <a:pt x="14824" y="18514"/>
                  </a:cubicBezTo>
                  <a:cubicBezTo>
                    <a:pt x="14612" y="18514"/>
                    <a:pt x="14612" y="18514"/>
                    <a:pt x="14400" y="18514"/>
                  </a:cubicBezTo>
                  <a:cubicBezTo>
                    <a:pt x="14400" y="18514"/>
                    <a:pt x="14400" y="18514"/>
                    <a:pt x="14400" y="18514"/>
                  </a:cubicBezTo>
                  <a:cubicBezTo>
                    <a:pt x="14400" y="18514"/>
                    <a:pt x="14400" y="18514"/>
                    <a:pt x="14400" y="18514"/>
                  </a:cubicBezTo>
                  <a:cubicBezTo>
                    <a:pt x="14400" y="18514"/>
                    <a:pt x="14188" y="18514"/>
                    <a:pt x="14188" y="21600"/>
                  </a:cubicBezTo>
                  <a:cubicBezTo>
                    <a:pt x="14188" y="21600"/>
                    <a:pt x="14188" y="21600"/>
                    <a:pt x="14188" y="21600"/>
                  </a:cubicBezTo>
                  <a:cubicBezTo>
                    <a:pt x="13976" y="21600"/>
                    <a:pt x="13976" y="18514"/>
                    <a:pt x="13976" y="18514"/>
                  </a:cubicBezTo>
                  <a:cubicBezTo>
                    <a:pt x="13765" y="18514"/>
                    <a:pt x="13765" y="21600"/>
                    <a:pt x="13765" y="21600"/>
                  </a:cubicBezTo>
                  <a:cubicBezTo>
                    <a:pt x="13553" y="21600"/>
                    <a:pt x="13553" y="21600"/>
                    <a:pt x="13553" y="21600"/>
                  </a:cubicBezTo>
                  <a:cubicBezTo>
                    <a:pt x="13553" y="21600"/>
                    <a:pt x="13553" y="21600"/>
                    <a:pt x="13553" y="21600"/>
                  </a:cubicBezTo>
                  <a:cubicBezTo>
                    <a:pt x="13553" y="21600"/>
                    <a:pt x="13553" y="21600"/>
                    <a:pt x="13341" y="21600"/>
                  </a:cubicBezTo>
                  <a:cubicBezTo>
                    <a:pt x="13341" y="21600"/>
                    <a:pt x="13341" y="21600"/>
                    <a:pt x="13129" y="21600"/>
                  </a:cubicBezTo>
                  <a:cubicBezTo>
                    <a:pt x="13129" y="21600"/>
                    <a:pt x="13129" y="21600"/>
                    <a:pt x="12918" y="21600"/>
                  </a:cubicBezTo>
                  <a:cubicBezTo>
                    <a:pt x="12918" y="21600"/>
                    <a:pt x="12918" y="21600"/>
                    <a:pt x="12918" y="21600"/>
                  </a:cubicBezTo>
                  <a:cubicBezTo>
                    <a:pt x="12706" y="21600"/>
                    <a:pt x="12494" y="21600"/>
                    <a:pt x="12494" y="21600"/>
                  </a:cubicBezTo>
                  <a:cubicBezTo>
                    <a:pt x="12494" y="21600"/>
                    <a:pt x="12494" y="21600"/>
                    <a:pt x="12282" y="21600"/>
                  </a:cubicBezTo>
                  <a:cubicBezTo>
                    <a:pt x="12282" y="21600"/>
                    <a:pt x="12282" y="21600"/>
                    <a:pt x="12282" y="21600"/>
                  </a:cubicBezTo>
                  <a:cubicBezTo>
                    <a:pt x="12282" y="21600"/>
                    <a:pt x="12282" y="18514"/>
                    <a:pt x="12282" y="18514"/>
                  </a:cubicBezTo>
                  <a:cubicBezTo>
                    <a:pt x="12071" y="18514"/>
                    <a:pt x="12071" y="18514"/>
                    <a:pt x="12071" y="18514"/>
                  </a:cubicBezTo>
                  <a:cubicBezTo>
                    <a:pt x="12071" y="18514"/>
                    <a:pt x="12071" y="21600"/>
                    <a:pt x="11859" y="21600"/>
                  </a:cubicBezTo>
                  <a:cubicBezTo>
                    <a:pt x="11859" y="21600"/>
                    <a:pt x="11859" y="21600"/>
                    <a:pt x="11859" y="21600"/>
                  </a:cubicBezTo>
                  <a:cubicBezTo>
                    <a:pt x="11859" y="21600"/>
                    <a:pt x="11859" y="21600"/>
                    <a:pt x="11859" y="18514"/>
                  </a:cubicBezTo>
                  <a:cubicBezTo>
                    <a:pt x="11647" y="18514"/>
                    <a:pt x="11647" y="18514"/>
                    <a:pt x="11435" y="18514"/>
                  </a:cubicBezTo>
                  <a:cubicBezTo>
                    <a:pt x="11435" y="18514"/>
                    <a:pt x="11435" y="18514"/>
                    <a:pt x="11435" y="18514"/>
                  </a:cubicBezTo>
                  <a:cubicBezTo>
                    <a:pt x="11224" y="18514"/>
                    <a:pt x="11224" y="18514"/>
                    <a:pt x="11224" y="18514"/>
                  </a:cubicBezTo>
                  <a:cubicBezTo>
                    <a:pt x="11224" y="18514"/>
                    <a:pt x="11224" y="15429"/>
                    <a:pt x="11224" y="15429"/>
                  </a:cubicBezTo>
                  <a:cubicBezTo>
                    <a:pt x="11012" y="15429"/>
                    <a:pt x="11224" y="15429"/>
                    <a:pt x="11224" y="15429"/>
                  </a:cubicBezTo>
                  <a:cubicBezTo>
                    <a:pt x="11224" y="15429"/>
                    <a:pt x="11224" y="12343"/>
                    <a:pt x="11012" y="12343"/>
                  </a:cubicBezTo>
                  <a:cubicBezTo>
                    <a:pt x="11012" y="12343"/>
                    <a:pt x="11012" y="12343"/>
                    <a:pt x="11012" y="12343"/>
                  </a:cubicBezTo>
                  <a:cubicBezTo>
                    <a:pt x="11012" y="12343"/>
                    <a:pt x="10800" y="12343"/>
                    <a:pt x="10800" y="12343"/>
                  </a:cubicBezTo>
                  <a:cubicBezTo>
                    <a:pt x="10800" y="12343"/>
                    <a:pt x="10800" y="12343"/>
                    <a:pt x="10800" y="12343"/>
                  </a:cubicBezTo>
                  <a:cubicBezTo>
                    <a:pt x="10800" y="12343"/>
                    <a:pt x="10800" y="12343"/>
                    <a:pt x="10800" y="12343"/>
                  </a:cubicBezTo>
                  <a:cubicBezTo>
                    <a:pt x="10800" y="12343"/>
                    <a:pt x="10800" y="12343"/>
                    <a:pt x="10800" y="12343"/>
                  </a:cubicBezTo>
                  <a:cubicBezTo>
                    <a:pt x="10800" y="12343"/>
                    <a:pt x="11012" y="12343"/>
                    <a:pt x="11012" y="12343"/>
                  </a:cubicBezTo>
                  <a:cubicBezTo>
                    <a:pt x="11012" y="15429"/>
                    <a:pt x="10800" y="15429"/>
                    <a:pt x="10800" y="18514"/>
                  </a:cubicBezTo>
                  <a:cubicBezTo>
                    <a:pt x="10800" y="18514"/>
                    <a:pt x="10800" y="18514"/>
                    <a:pt x="10800" y="18514"/>
                  </a:cubicBezTo>
                  <a:cubicBezTo>
                    <a:pt x="10800" y="18514"/>
                    <a:pt x="11012" y="18514"/>
                    <a:pt x="11012" y="18514"/>
                  </a:cubicBezTo>
                  <a:cubicBezTo>
                    <a:pt x="11012" y="18514"/>
                    <a:pt x="11012" y="18514"/>
                    <a:pt x="11012" y="21600"/>
                  </a:cubicBezTo>
                  <a:cubicBezTo>
                    <a:pt x="11012" y="21600"/>
                    <a:pt x="11012" y="21600"/>
                    <a:pt x="11012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0800" y="18514"/>
                    <a:pt x="10588" y="18514"/>
                    <a:pt x="10588" y="18514"/>
                  </a:cubicBezTo>
                  <a:cubicBezTo>
                    <a:pt x="10376" y="21600"/>
                    <a:pt x="10376" y="21600"/>
                    <a:pt x="10165" y="21600"/>
                  </a:cubicBezTo>
                  <a:cubicBezTo>
                    <a:pt x="10165" y="18514"/>
                    <a:pt x="9953" y="18514"/>
                    <a:pt x="9953" y="18514"/>
                  </a:cubicBezTo>
                  <a:cubicBezTo>
                    <a:pt x="9953" y="18514"/>
                    <a:pt x="9741" y="18514"/>
                    <a:pt x="9741" y="18514"/>
                  </a:cubicBezTo>
                  <a:cubicBezTo>
                    <a:pt x="9741" y="18514"/>
                    <a:pt x="9741" y="18514"/>
                    <a:pt x="9529" y="18514"/>
                  </a:cubicBezTo>
                  <a:cubicBezTo>
                    <a:pt x="9529" y="18514"/>
                    <a:pt x="9529" y="18514"/>
                    <a:pt x="9529" y="18514"/>
                  </a:cubicBezTo>
                  <a:cubicBezTo>
                    <a:pt x="9529" y="18514"/>
                    <a:pt x="9529" y="18514"/>
                    <a:pt x="9529" y="18514"/>
                  </a:cubicBezTo>
                  <a:cubicBezTo>
                    <a:pt x="9318" y="21600"/>
                    <a:pt x="9318" y="21600"/>
                    <a:pt x="9318" y="21600"/>
                  </a:cubicBezTo>
                  <a:cubicBezTo>
                    <a:pt x="9106" y="21600"/>
                    <a:pt x="8894" y="21600"/>
                    <a:pt x="8894" y="18514"/>
                  </a:cubicBezTo>
                  <a:cubicBezTo>
                    <a:pt x="8682" y="18514"/>
                    <a:pt x="8682" y="18514"/>
                    <a:pt x="8682" y="18514"/>
                  </a:cubicBezTo>
                  <a:cubicBezTo>
                    <a:pt x="8682" y="21600"/>
                    <a:pt x="8682" y="21600"/>
                    <a:pt x="8682" y="21600"/>
                  </a:cubicBezTo>
                  <a:cubicBezTo>
                    <a:pt x="8471" y="21600"/>
                    <a:pt x="8259" y="21600"/>
                    <a:pt x="8259" y="18514"/>
                  </a:cubicBezTo>
                  <a:cubicBezTo>
                    <a:pt x="8259" y="18514"/>
                    <a:pt x="8047" y="18514"/>
                    <a:pt x="8047" y="18514"/>
                  </a:cubicBezTo>
                  <a:cubicBezTo>
                    <a:pt x="8047" y="18514"/>
                    <a:pt x="8047" y="21600"/>
                    <a:pt x="8047" y="21600"/>
                  </a:cubicBezTo>
                  <a:cubicBezTo>
                    <a:pt x="7835" y="21600"/>
                    <a:pt x="7624" y="21600"/>
                    <a:pt x="7412" y="21600"/>
                  </a:cubicBezTo>
                  <a:cubicBezTo>
                    <a:pt x="7412" y="21600"/>
                    <a:pt x="7412" y="21600"/>
                    <a:pt x="7412" y="21600"/>
                  </a:cubicBezTo>
                  <a:cubicBezTo>
                    <a:pt x="7200" y="21600"/>
                    <a:pt x="7200" y="21600"/>
                    <a:pt x="7200" y="18514"/>
                  </a:cubicBezTo>
                  <a:cubicBezTo>
                    <a:pt x="7200" y="18514"/>
                    <a:pt x="7200" y="18514"/>
                    <a:pt x="7200" y="15429"/>
                  </a:cubicBezTo>
                  <a:cubicBezTo>
                    <a:pt x="7200" y="15429"/>
                    <a:pt x="7200" y="15429"/>
                    <a:pt x="7200" y="15429"/>
                  </a:cubicBezTo>
                  <a:cubicBezTo>
                    <a:pt x="7200" y="15429"/>
                    <a:pt x="7412" y="12343"/>
                    <a:pt x="7412" y="12343"/>
                  </a:cubicBezTo>
                  <a:cubicBezTo>
                    <a:pt x="7412" y="9257"/>
                    <a:pt x="7412" y="9257"/>
                    <a:pt x="7412" y="9257"/>
                  </a:cubicBezTo>
                  <a:cubicBezTo>
                    <a:pt x="7412" y="9257"/>
                    <a:pt x="7412" y="9257"/>
                    <a:pt x="7412" y="9257"/>
                  </a:cubicBezTo>
                  <a:close/>
                  <a:moveTo>
                    <a:pt x="20541" y="6171"/>
                  </a:moveTo>
                  <a:cubicBezTo>
                    <a:pt x="20541" y="6171"/>
                    <a:pt x="20541" y="6171"/>
                    <a:pt x="20541" y="6171"/>
                  </a:cubicBezTo>
                  <a:cubicBezTo>
                    <a:pt x="20541" y="6171"/>
                    <a:pt x="20541" y="6171"/>
                    <a:pt x="20541" y="6171"/>
                  </a:cubicBezTo>
                  <a:cubicBezTo>
                    <a:pt x="20541" y="6171"/>
                    <a:pt x="20541" y="6171"/>
                    <a:pt x="20541" y="6171"/>
                  </a:cubicBezTo>
                  <a:cubicBezTo>
                    <a:pt x="20541" y="6171"/>
                    <a:pt x="20541" y="6171"/>
                    <a:pt x="20541" y="6171"/>
                  </a:cubicBezTo>
                  <a:cubicBezTo>
                    <a:pt x="20541" y="6171"/>
                    <a:pt x="20541" y="6171"/>
                    <a:pt x="20541" y="6171"/>
                  </a:cubicBezTo>
                  <a:cubicBezTo>
                    <a:pt x="20541" y="6171"/>
                    <a:pt x="20541" y="6171"/>
                    <a:pt x="20541" y="6171"/>
                  </a:cubicBezTo>
                  <a:close/>
                  <a:moveTo>
                    <a:pt x="13553" y="9257"/>
                  </a:moveTo>
                  <a:cubicBezTo>
                    <a:pt x="13553" y="6171"/>
                    <a:pt x="13341" y="6171"/>
                    <a:pt x="13341" y="6171"/>
                  </a:cubicBezTo>
                  <a:cubicBezTo>
                    <a:pt x="13341" y="6171"/>
                    <a:pt x="13341" y="9257"/>
                    <a:pt x="13341" y="9257"/>
                  </a:cubicBezTo>
                  <a:cubicBezTo>
                    <a:pt x="13341" y="9257"/>
                    <a:pt x="13341" y="9257"/>
                    <a:pt x="13553" y="9257"/>
                  </a:cubicBezTo>
                  <a:cubicBezTo>
                    <a:pt x="13553" y="9257"/>
                    <a:pt x="13553" y="9257"/>
                    <a:pt x="13553" y="9257"/>
                  </a:cubicBezTo>
                  <a:cubicBezTo>
                    <a:pt x="13553" y="9257"/>
                    <a:pt x="13553" y="12343"/>
                    <a:pt x="13553" y="12343"/>
                  </a:cubicBezTo>
                  <a:cubicBezTo>
                    <a:pt x="13553" y="12343"/>
                    <a:pt x="13553" y="12343"/>
                    <a:pt x="13553" y="12343"/>
                  </a:cubicBezTo>
                  <a:cubicBezTo>
                    <a:pt x="13553" y="12343"/>
                    <a:pt x="13765" y="12343"/>
                    <a:pt x="13765" y="12343"/>
                  </a:cubicBezTo>
                  <a:cubicBezTo>
                    <a:pt x="13765" y="12343"/>
                    <a:pt x="13765" y="9257"/>
                    <a:pt x="13765" y="9257"/>
                  </a:cubicBezTo>
                  <a:cubicBezTo>
                    <a:pt x="13553" y="9257"/>
                    <a:pt x="13553" y="9257"/>
                    <a:pt x="13553" y="9257"/>
                  </a:cubicBezTo>
                  <a:cubicBezTo>
                    <a:pt x="13553" y="9257"/>
                    <a:pt x="13553" y="9257"/>
                    <a:pt x="13553" y="9257"/>
                  </a:cubicBezTo>
                  <a:close/>
                  <a:moveTo>
                    <a:pt x="2118" y="9257"/>
                  </a:moveTo>
                  <a:cubicBezTo>
                    <a:pt x="2118" y="9257"/>
                    <a:pt x="2118" y="9257"/>
                    <a:pt x="2118" y="9257"/>
                  </a:cubicBezTo>
                  <a:cubicBezTo>
                    <a:pt x="2118" y="9257"/>
                    <a:pt x="2118" y="9257"/>
                    <a:pt x="1906" y="9257"/>
                  </a:cubicBezTo>
                  <a:cubicBezTo>
                    <a:pt x="1906" y="9257"/>
                    <a:pt x="1906" y="9257"/>
                    <a:pt x="1906" y="9257"/>
                  </a:cubicBezTo>
                  <a:cubicBezTo>
                    <a:pt x="1906" y="9257"/>
                    <a:pt x="1906" y="9257"/>
                    <a:pt x="1906" y="9257"/>
                  </a:cubicBezTo>
                  <a:cubicBezTo>
                    <a:pt x="1906" y="12343"/>
                    <a:pt x="1906" y="12343"/>
                    <a:pt x="1906" y="12343"/>
                  </a:cubicBezTo>
                  <a:cubicBezTo>
                    <a:pt x="1694" y="12343"/>
                    <a:pt x="1694" y="12343"/>
                    <a:pt x="1694" y="15429"/>
                  </a:cubicBezTo>
                  <a:cubicBezTo>
                    <a:pt x="1694" y="15429"/>
                    <a:pt x="1906" y="15429"/>
                    <a:pt x="1906" y="15429"/>
                  </a:cubicBezTo>
                  <a:cubicBezTo>
                    <a:pt x="1906" y="15429"/>
                    <a:pt x="1906" y="15429"/>
                    <a:pt x="1906" y="15429"/>
                  </a:cubicBezTo>
                  <a:cubicBezTo>
                    <a:pt x="1906" y="12343"/>
                    <a:pt x="2118" y="12343"/>
                    <a:pt x="2118" y="12343"/>
                  </a:cubicBezTo>
                  <a:cubicBezTo>
                    <a:pt x="2118" y="12343"/>
                    <a:pt x="2118" y="12343"/>
                    <a:pt x="2118" y="12343"/>
                  </a:cubicBezTo>
                  <a:cubicBezTo>
                    <a:pt x="2118" y="12343"/>
                    <a:pt x="2118" y="12343"/>
                    <a:pt x="2118" y="12343"/>
                  </a:cubicBezTo>
                  <a:cubicBezTo>
                    <a:pt x="2118" y="12343"/>
                    <a:pt x="2118" y="12343"/>
                    <a:pt x="2118" y="12343"/>
                  </a:cubicBezTo>
                  <a:cubicBezTo>
                    <a:pt x="1906" y="12343"/>
                    <a:pt x="1906" y="12343"/>
                    <a:pt x="1906" y="9257"/>
                  </a:cubicBezTo>
                  <a:cubicBezTo>
                    <a:pt x="1906" y="9257"/>
                    <a:pt x="1906" y="9257"/>
                    <a:pt x="1906" y="9257"/>
                  </a:cubicBezTo>
                  <a:cubicBezTo>
                    <a:pt x="1906" y="9257"/>
                    <a:pt x="1906" y="9257"/>
                    <a:pt x="2118" y="9257"/>
                  </a:cubicBezTo>
                  <a:close/>
                  <a:moveTo>
                    <a:pt x="13129" y="18514"/>
                  </a:moveTo>
                  <a:cubicBezTo>
                    <a:pt x="12918" y="18514"/>
                    <a:pt x="13129" y="18514"/>
                    <a:pt x="13129" y="21600"/>
                  </a:cubicBezTo>
                  <a:cubicBezTo>
                    <a:pt x="13129" y="21600"/>
                    <a:pt x="13129" y="21600"/>
                    <a:pt x="13129" y="21600"/>
                  </a:cubicBezTo>
                  <a:cubicBezTo>
                    <a:pt x="13341" y="18514"/>
                    <a:pt x="13341" y="18514"/>
                    <a:pt x="13341" y="18514"/>
                  </a:cubicBezTo>
                  <a:cubicBezTo>
                    <a:pt x="13341" y="18514"/>
                    <a:pt x="13341" y="18514"/>
                    <a:pt x="13341" y="18514"/>
                  </a:cubicBezTo>
                  <a:cubicBezTo>
                    <a:pt x="13341" y="15429"/>
                    <a:pt x="13129" y="15429"/>
                    <a:pt x="13129" y="15429"/>
                  </a:cubicBezTo>
                  <a:cubicBezTo>
                    <a:pt x="13129" y="15429"/>
                    <a:pt x="13129" y="15429"/>
                    <a:pt x="13129" y="18514"/>
                  </a:cubicBezTo>
                  <a:close/>
                  <a:moveTo>
                    <a:pt x="4447" y="12343"/>
                  </a:moveTo>
                  <a:cubicBezTo>
                    <a:pt x="4447" y="9257"/>
                    <a:pt x="4235" y="9257"/>
                    <a:pt x="4235" y="9257"/>
                  </a:cubicBezTo>
                  <a:cubicBezTo>
                    <a:pt x="4235" y="9257"/>
                    <a:pt x="4235" y="9257"/>
                    <a:pt x="4235" y="9257"/>
                  </a:cubicBezTo>
                  <a:cubicBezTo>
                    <a:pt x="4235" y="9257"/>
                    <a:pt x="4235" y="9257"/>
                    <a:pt x="4235" y="9257"/>
                  </a:cubicBezTo>
                  <a:cubicBezTo>
                    <a:pt x="4235" y="12343"/>
                    <a:pt x="4235" y="12343"/>
                    <a:pt x="4447" y="12343"/>
                  </a:cubicBezTo>
                  <a:cubicBezTo>
                    <a:pt x="4447" y="12343"/>
                    <a:pt x="4447" y="12343"/>
                    <a:pt x="4447" y="12343"/>
                  </a:cubicBezTo>
                  <a:cubicBezTo>
                    <a:pt x="4447" y="12343"/>
                    <a:pt x="4447" y="12343"/>
                    <a:pt x="4447" y="12343"/>
                  </a:cubicBezTo>
                  <a:close/>
                  <a:moveTo>
                    <a:pt x="19906" y="12343"/>
                  </a:moveTo>
                  <a:cubicBezTo>
                    <a:pt x="19906" y="12343"/>
                    <a:pt x="19906" y="12343"/>
                    <a:pt x="19906" y="12343"/>
                  </a:cubicBezTo>
                  <a:cubicBezTo>
                    <a:pt x="19906" y="15429"/>
                    <a:pt x="19906" y="15429"/>
                    <a:pt x="19906" y="15429"/>
                  </a:cubicBezTo>
                  <a:cubicBezTo>
                    <a:pt x="19906" y="15429"/>
                    <a:pt x="20118" y="15429"/>
                    <a:pt x="20118" y="12343"/>
                  </a:cubicBezTo>
                  <a:cubicBezTo>
                    <a:pt x="20118" y="12343"/>
                    <a:pt x="20118" y="12343"/>
                    <a:pt x="20118" y="12343"/>
                  </a:cubicBezTo>
                  <a:cubicBezTo>
                    <a:pt x="19906" y="12343"/>
                    <a:pt x="19906" y="12343"/>
                    <a:pt x="19906" y="12343"/>
                  </a:cubicBezTo>
                  <a:cubicBezTo>
                    <a:pt x="19906" y="12343"/>
                    <a:pt x="19906" y="12343"/>
                    <a:pt x="19906" y="12343"/>
                  </a:cubicBezTo>
                  <a:close/>
                  <a:moveTo>
                    <a:pt x="17576" y="6171"/>
                  </a:moveTo>
                  <a:cubicBezTo>
                    <a:pt x="17576" y="6171"/>
                    <a:pt x="17576" y="6171"/>
                    <a:pt x="17576" y="6171"/>
                  </a:cubicBezTo>
                  <a:cubicBezTo>
                    <a:pt x="17576" y="6171"/>
                    <a:pt x="17576" y="6171"/>
                    <a:pt x="17576" y="6171"/>
                  </a:cubicBezTo>
                  <a:cubicBezTo>
                    <a:pt x="17576" y="3086"/>
                    <a:pt x="17365" y="6171"/>
                    <a:pt x="17365" y="6171"/>
                  </a:cubicBezTo>
                  <a:cubicBezTo>
                    <a:pt x="17365" y="6171"/>
                    <a:pt x="17365" y="6171"/>
                    <a:pt x="17365" y="6171"/>
                  </a:cubicBezTo>
                  <a:cubicBezTo>
                    <a:pt x="17365" y="6171"/>
                    <a:pt x="17365" y="6171"/>
                    <a:pt x="17365" y="6171"/>
                  </a:cubicBezTo>
                  <a:cubicBezTo>
                    <a:pt x="17365" y="6171"/>
                    <a:pt x="17365" y="6171"/>
                    <a:pt x="17576" y="6171"/>
                  </a:cubicBezTo>
                  <a:cubicBezTo>
                    <a:pt x="17576" y="6171"/>
                    <a:pt x="17576" y="6171"/>
                    <a:pt x="17576" y="6171"/>
                  </a:cubicBezTo>
                  <a:close/>
                  <a:moveTo>
                    <a:pt x="8471" y="12343"/>
                  </a:moveTo>
                  <a:cubicBezTo>
                    <a:pt x="8471" y="12343"/>
                    <a:pt x="8471" y="12343"/>
                    <a:pt x="8471" y="12343"/>
                  </a:cubicBezTo>
                  <a:cubicBezTo>
                    <a:pt x="8471" y="12343"/>
                    <a:pt x="8471" y="9257"/>
                    <a:pt x="8259" y="9257"/>
                  </a:cubicBezTo>
                  <a:cubicBezTo>
                    <a:pt x="8259" y="12343"/>
                    <a:pt x="8259" y="12343"/>
                    <a:pt x="8259" y="12343"/>
                  </a:cubicBezTo>
                  <a:cubicBezTo>
                    <a:pt x="8259" y="12343"/>
                    <a:pt x="8471" y="12343"/>
                    <a:pt x="8471" y="12343"/>
                  </a:cubicBezTo>
                  <a:close/>
                  <a:moveTo>
                    <a:pt x="9106" y="18514"/>
                  </a:moveTo>
                  <a:cubicBezTo>
                    <a:pt x="9318" y="18514"/>
                    <a:pt x="9318" y="18514"/>
                    <a:pt x="9318" y="18514"/>
                  </a:cubicBezTo>
                  <a:cubicBezTo>
                    <a:pt x="9318" y="18514"/>
                    <a:pt x="9318" y="18514"/>
                    <a:pt x="9318" y="18514"/>
                  </a:cubicBezTo>
                  <a:cubicBezTo>
                    <a:pt x="9318" y="18514"/>
                    <a:pt x="9318" y="18514"/>
                    <a:pt x="9318" y="18514"/>
                  </a:cubicBezTo>
                  <a:cubicBezTo>
                    <a:pt x="9106" y="18514"/>
                    <a:pt x="9106" y="18514"/>
                    <a:pt x="9106" y="18514"/>
                  </a:cubicBezTo>
                  <a:cubicBezTo>
                    <a:pt x="9106" y="18514"/>
                    <a:pt x="9106" y="18514"/>
                    <a:pt x="9106" y="18514"/>
                  </a:cubicBezTo>
                  <a:close/>
                  <a:moveTo>
                    <a:pt x="19059" y="18514"/>
                  </a:moveTo>
                  <a:cubicBezTo>
                    <a:pt x="19059" y="18514"/>
                    <a:pt x="19271" y="18514"/>
                    <a:pt x="19271" y="18514"/>
                  </a:cubicBezTo>
                  <a:cubicBezTo>
                    <a:pt x="19271" y="18514"/>
                    <a:pt x="19271" y="15429"/>
                    <a:pt x="19271" y="15429"/>
                  </a:cubicBezTo>
                  <a:cubicBezTo>
                    <a:pt x="19271" y="15429"/>
                    <a:pt x="19271" y="15429"/>
                    <a:pt x="19271" y="15429"/>
                  </a:cubicBezTo>
                  <a:cubicBezTo>
                    <a:pt x="19271" y="15429"/>
                    <a:pt x="19059" y="15429"/>
                    <a:pt x="19059" y="18514"/>
                  </a:cubicBezTo>
                  <a:cubicBezTo>
                    <a:pt x="19059" y="18514"/>
                    <a:pt x="19059" y="18514"/>
                    <a:pt x="19059" y="18514"/>
                  </a:cubicBezTo>
                  <a:close/>
                  <a:moveTo>
                    <a:pt x="17576" y="15429"/>
                  </a:moveTo>
                  <a:cubicBezTo>
                    <a:pt x="17576" y="15429"/>
                    <a:pt x="17788" y="15429"/>
                    <a:pt x="17788" y="15429"/>
                  </a:cubicBezTo>
                  <a:cubicBezTo>
                    <a:pt x="17788" y="15429"/>
                    <a:pt x="17788" y="15429"/>
                    <a:pt x="17788" y="12343"/>
                  </a:cubicBezTo>
                  <a:cubicBezTo>
                    <a:pt x="17788" y="12343"/>
                    <a:pt x="17788" y="12343"/>
                    <a:pt x="17788" y="12343"/>
                  </a:cubicBezTo>
                  <a:cubicBezTo>
                    <a:pt x="17788" y="12343"/>
                    <a:pt x="17576" y="12343"/>
                    <a:pt x="17576" y="15429"/>
                  </a:cubicBezTo>
                  <a:cubicBezTo>
                    <a:pt x="17576" y="15429"/>
                    <a:pt x="17576" y="15429"/>
                    <a:pt x="17576" y="15429"/>
                  </a:cubicBezTo>
                  <a:close/>
                  <a:moveTo>
                    <a:pt x="5506" y="15429"/>
                  </a:moveTo>
                  <a:cubicBezTo>
                    <a:pt x="5506" y="15429"/>
                    <a:pt x="5294" y="15429"/>
                    <a:pt x="5294" y="15429"/>
                  </a:cubicBezTo>
                  <a:cubicBezTo>
                    <a:pt x="5294" y="15429"/>
                    <a:pt x="5294" y="15429"/>
                    <a:pt x="5294" y="15429"/>
                  </a:cubicBezTo>
                  <a:cubicBezTo>
                    <a:pt x="5506" y="15429"/>
                    <a:pt x="5506" y="15429"/>
                    <a:pt x="5506" y="15429"/>
                  </a:cubicBezTo>
                  <a:cubicBezTo>
                    <a:pt x="5506" y="15429"/>
                    <a:pt x="5506" y="15429"/>
                    <a:pt x="5506" y="15429"/>
                  </a:cubicBezTo>
                  <a:cubicBezTo>
                    <a:pt x="5506" y="15429"/>
                    <a:pt x="5506" y="15429"/>
                    <a:pt x="5506" y="15429"/>
                  </a:cubicBezTo>
                  <a:cubicBezTo>
                    <a:pt x="5506" y="15429"/>
                    <a:pt x="5506" y="15429"/>
                    <a:pt x="5506" y="15429"/>
                  </a:cubicBezTo>
                  <a:close/>
                  <a:moveTo>
                    <a:pt x="15671" y="15429"/>
                  </a:moveTo>
                  <a:cubicBezTo>
                    <a:pt x="15671" y="15429"/>
                    <a:pt x="15671" y="15429"/>
                    <a:pt x="15671" y="15429"/>
                  </a:cubicBezTo>
                  <a:cubicBezTo>
                    <a:pt x="15671" y="15429"/>
                    <a:pt x="15671" y="15429"/>
                    <a:pt x="15671" y="15429"/>
                  </a:cubicBezTo>
                  <a:cubicBezTo>
                    <a:pt x="15671" y="15429"/>
                    <a:pt x="15882" y="12343"/>
                    <a:pt x="15882" y="12343"/>
                  </a:cubicBezTo>
                  <a:cubicBezTo>
                    <a:pt x="15882" y="12343"/>
                    <a:pt x="15671" y="12343"/>
                    <a:pt x="15671" y="12343"/>
                  </a:cubicBezTo>
                  <a:cubicBezTo>
                    <a:pt x="15671" y="12343"/>
                    <a:pt x="15671" y="12343"/>
                    <a:pt x="15671" y="12343"/>
                  </a:cubicBezTo>
                  <a:cubicBezTo>
                    <a:pt x="15671" y="12343"/>
                    <a:pt x="15671" y="12343"/>
                    <a:pt x="15671" y="15429"/>
                  </a:cubicBezTo>
                  <a:close/>
                  <a:moveTo>
                    <a:pt x="3388" y="9257"/>
                  </a:moveTo>
                  <a:cubicBezTo>
                    <a:pt x="3176" y="9257"/>
                    <a:pt x="3176" y="9257"/>
                    <a:pt x="3176" y="9257"/>
                  </a:cubicBezTo>
                  <a:cubicBezTo>
                    <a:pt x="3176" y="9257"/>
                    <a:pt x="3176" y="9257"/>
                    <a:pt x="3176" y="9257"/>
                  </a:cubicBezTo>
                  <a:cubicBezTo>
                    <a:pt x="3176" y="9257"/>
                    <a:pt x="3176" y="9257"/>
                    <a:pt x="3388" y="9257"/>
                  </a:cubicBezTo>
                  <a:cubicBezTo>
                    <a:pt x="3388" y="9257"/>
                    <a:pt x="3388" y="9257"/>
                    <a:pt x="3388" y="9257"/>
                  </a:cubicBezTo>
                  <a:cubicBezTo>
                    <a:pt x="3388" y="9257"/>
                    <a:pt x="3388" y="9257"/>
                    <a:pt x="3388" y="9257"/>
                  </a:cubicBezTo>
                  <a:close/>
                  <a:moveTo>
                    <a:pt x="13553" y="15429"/>
                  </a:moveTo>
                  <a:cubicBezTo>
                    <a:pt x="13553" y="15429"/>
                    <a:pt x="13553" y="15429"/>
                    <a:pt x="13553" y="15429"/>
                  </a:cubicBezTo>
                  <a:cubicBezTo>
                    <a:pt x="13553" y="18514"/>
                    <a:pt x="13553" y="18514"/>
                    <a:pt x="13553" y="15429"/>
                  </a:cubicBezTo>
                  <a:cubicBezTo>
                    <a:pt x="13553" y="15429"/>
                    <a:pt x="13553" y="15429"/>
                    <a:pt x="13553" y="15429"/>
                  </a:cubicBezTo>
                  <a:cubicBezTo>
                    <a:pt x="13553" y="15429"/>
                    <a:pt x="13553" y="15429"/>
                    <a:pt x="13553" y="15429"/>
                  </a:cubicBezTo>
                  <a:cubicBezTo>
                    <a:pt x="13553" y="15429"/>
                    <a:pt x="13553" y="15429"/>
                    <a:pt x="13553" y="15429"/>
                  </a:cubicBezTo>
                  <a:close/>
                  <a:moveTo>
                    <a:pt x="13976" y="12343"/>
                  </a:moveTo>
                  <a:cubicBezTo>
                    <a:pt x="13976" y="12343"/>
                    <a:pt x="13976" y="12343"/>
                    <a:pt x="13976" y="12343"/>
                  </a:cubicBezTo>
                  <a:cubicBezTo>
                    <a:pt x="13976" y="12343"/>
                    <a:pt x="13976" y="12343"/>
                    <a:pt x="13976" y="12343"/>
                  </a:cubicBezTo>
                  <a:cubicBezTo>
                    <a:pt x="13976" y="12343"/>
                    <a:pt x="13976" y="12343"/>
                    <a:pt x="13976" y="12343"/>
                  </a:cubicBezTo>
                  <a:cubicBezTo>
                    <a:pt x="13976" y="12343"/>
                    <a:pt x="13765" y="12343"/>
                    <a:pt x="13976" y="12343"/>
                  </a:cubicBezTo>
                  <a:close/>
                  <a:moveTo>
                    <a:pt x="20118" y="3086"/>
                  </a:moveTo>
                  <a:cubicBezTo>
                    <a:pt x="20118" y="3086"/>
                    <a:pt x="20118" y="3086"/>
                    <a:pt x="20118" y="3086"/>
                  </a:cubicBezTo>
                  <a:cubicBezTo>
                    <a:pt x="20118" y="3086"/>
                    <a:pt x="20329" y="3086"/>
                    <a:pt x="20329" y="3086"/>
                  </a:cubicBezTo>
                  <a:cubicBezTo>
                    <a:pt x="20329" y="3086"/>
                    <a:pt x="20329" y="3086"/>
                    <a:pt x="20329" y="3086"/>
                  </a:cubicBezTo>
                  <a:cubicBezTo>
                    <a:pt x="20329" y="3086"/>
                    <a:pt x="20329" y="3086"/>
                    <a:pt x="20329" y="3086"/>
                  </a:cubicBezTo>
                  <a:cubicBezTo>
                    <a:pt x="20329" y="3086"/>
                    <a:pt x="20329" y="3086"/>
                    <a:pt x="20118" y="3086"/>
                  </a:cubicBezTo>
                  <a:close/>
                  <a:moveTo>
                    <a:pt x="20965" y="12343"/>
                  </a:moveTo>
                  <a:cubicBezTo>
                    <a:pt x="20965" y="12343"/>
                    <a:pt x="21176" y="9257"/>
                    <a:pt x="21176" y="9257"/>
                  </a:cubicBezTo>
                  <a:cubicBezTo>
                    <a:pt x="21176" y="9257"/>
                    <a:pt x="21176" y="9257"/>
                    <a:pt x="20965" y="9257"/>
                  </a:cubicBezTo>
                  <a:cubicBezTo>
                    <a:pt x="20965" y="9257"/>
                    <a:pt x="20965" y="9257"/>
                    <a:pt x="20965" y="9257"/>
                  </a:cubicBezTo>
                  <a:cubicBezTo>
                    <a:pt x="20965" y="9257"/>
                    <a:pt x="20965" y="9257"/>
                    <a:pt x="20965" y="12343"/>
                  </a:cubicBezTo>
                  <a:close/>
                  <a:moveTo>
                    <a:pt x="6776" y="18514"/>
                  </a:moveTo>
                  <a:cubicBezTo>
                    <a:pt x="6776" y="18514"/>
                    <a:pt x="6776" y="18514"/>
                    <a:pt x="6776" y="18514"/>
                  </a:cubicBezTo>
                  <a:cubicBezTo>
                    <a:pt x="6776" y="18514"/>
                    <a:pt x="6776" y="18514"/>
                    <a:pt x="6776" y="18514"/>
                  </a:cubicBezTo>
                  <a:cubicBezTo>
                    <a:pt x="6776" y="18514"/>
                    <a:pt x="6776" y="18514"/>
                    <a:pt x="6776" y="18514"/>
                  </a:cubicBezTo>
                  <a:cubicBezTo>
                    <a:pt x="6776" y="18514"/>
                    <a:pt x="6776" y="18514"/>
                    <a:pt x="6776" y="18514"/>
                  </a:cubicBezTo>
                  <a:close/>
                  <a:moveTo>
                    <a:pt x="6141" y="15429"/>
                  </a:moveTo>
                  <a:cubicBezTo>
                    <a:pt x="6141" y="15429"/>
                    <a:pt x="6141" y="15429"/>
                    <a:pt x="6141" y="15429"/>
                  </a:cubicBezTo>
                  <a:cubicBezTo>
                    <a:pt x="6141" y="15429"/>
                    <a:pt x="6141" y="15429"/>
                    <a:pt x="6141" y="15429"/>
                  </a:cubicBezTo>
                  <a:close/>
                  <a:moveTo>
                    <a:pt x="1906" y="6171"/>
                  </a:moveTo>
                  <a:cubicBezTo>
                    <a:pt x="1906" y="6171"/>
                    <a:pt x="1906" y="6171"/>
                    <a:pt x="1906" y="6171"/>
                  </a:cubicBezTo>
                  <a:cubicBezTo>
                    <a:pt x="1906" y="6171"/>
                    <a:pt x="1906" y="6171"/>
                    <a:pt x="1906" y="6171"/>
                  </a:cubicBezTo>
                  <a:cubicBezTo>
                    <a:pt x="1906" y="6171"/>
                    <a:pt x="1906" y="6171"/>
                    <a:pt x="1906" y="6171"/>
                  </a:cubicBezTo>
                  <a:close/>
                  <a:moveTo>
                    <a:pt x="18000" y="15429"/>
                  </a:moveTo>
                  <a:cubicBezTo>
                    <a:pt x="18000" y="15429"/>
                    <a:pt x="18000" y="15429"/>
                    <a:pt x="18000" y="15429"/>
                  </a:cubicBezTo>
                  <a:cubicBezTo>
                    <a:pt x="18000" y="15429"/>
                    <a:pt x="18000" y="15429"/>
                    <a:pt x="18000" y="15429"/>
                  </a:cubicBezTo>
                  <a:cubicBezTo>
                    <a:pt x="18000" y="15429"/>
                    <a:pt x="18000" y="15429"/>
                    <a:pt x="18000" y="15429"/>
                  </a:cubicBezTo>
                  <a:cubicBezTo>
                    <a:pt x="18000" y="15429"/>
                    <a:pt x="18000" y="15429"/>
                    <a:pt x="18000" y="15429"/>
                  </a:cubicBezTo>
                  <a:close/>
                  <a:moveTo>
                    <a:pt x="17576" y="9257"/>
                  </a:moveTo>
                  <a:cubicBezTo>
                    <a:pt x="17576" y="9257"/>
                    <a:pt x="17576" y="12343"/>
                    <a:pt x="17576" y="12343"/>
                  </a:cubicBezTo>
                  <a:cubicBezTo>
                    <a:pt x="17576" y="12343"/>
                    <a:pt x="17576" y="12343"/>
                    <a:pt x="17576" y="12343"/>
                  </a:cubicBezTo>
                  <a:cubicBezTo>
                    <a:pt x="17576" y="12343"/>
                    <a:pt x="17576" y="12343"/>
                    <a:pt x="17576" y="12343"/>
                  </a:cubicBezTo>
                  <a:cubicBezTo>
                    <a:pt x="17576" y="9257"/>
                    <a:pt x="17576" y="9257"/>
                    <a:pt x="17576" y="9257"/>
                  </a:cubicBezTo>
                  <a:cubicBezTo>
                    <a:pt x="17576" y="9257"/>
                    <a:pt x="17576" y="9257"/>
                    <a:pt x="17576" y="9257"/>
                  </a:cubicBezTo>
                  <a:close/>
                  <a:moveTo>
                    <a:pt x="10165" y="12343"/>
                  </a:moveTo>
                  <a:cubicBezTo>
                    <a:pt x="10165" y="12343"/>
                    <a:pt x="10165" y="12343"/>
                    <a:pt x="10165" y="12343"/>
                  </a:cubicBezTo>
                  <a:cubicBezTo>
                    <a:pt x="9953" y="12343"/>
                    <a:pt x="9953" y="12343"/>
                    <a:pt x="10165" y="12343"/>
                  </a:cubicBezTo>
                  <a:cubicBezTo>
                    <a:pt x="10165" y="12343"/>
                    <a:pt x="10165" y="12343"/>
                    <a:pt x="10165" y="12343"/>
                  </a:cubicBezTo>
                  <a:cubicBezTo>
                    <a:pt x="10165" y="12343"/>
                    <a:pt x="10165" y="12343"/>
                    <a:pt x="10165" y="12343"/>
                  </a:cubicBezTo>
                  <a:close/>
                  <a:moveTo>
                    <a:pt x="10800" y="6171"/>
                  </a:moveTo>
                  <a:cubicBezTo>
                    <a:pt x="10800" y="6171"/>
                    <a:pt x="10800" y="6171"/>
                    <a:pt x="10800" y="6171"/>
                  </a:cubicBezTo>
                  <a:cubicBezTo>
                    <a:pt x="10800" y="6171"/>
                    <a:pt x="10800" y="6171"/>
                    <a:pt x="10800" y="6171"/>
                  </a:cubicBezTo>
                  <a:cubicBezTo>
                    <a:pt x="10800" y="6171"/>
                    <a:pt x="10800" y="6171"/>
                    <a:pt x="10800" y="6171"/>
                  </a:cubicBezTo>
                  <a:close/>
                  <a:moveTo>
                    <a:pt x="11224" y="15429"/>
                  </a:moveTo>
                  <a:cubicBezTo>
                    <a:pt x="11224" y="15429"/>
                    <a:pt x="11224" y="15429"/>
                    <a:pt x="11224" y="15429"/>
                  </a:cubicBezTo>
                  <a:cubicBezTo>
                    <a:pt x="11224" y="15429"/>
                    <a:pt x="11224" y="15429"/>
                    <a:pt x="11224" y="15429"/>
                  </a:cubicBezTo>
                  <a:close/>
                  <a:moveTo>
                    <a:pt x="16941" y="15429"/>
                  </a:moveTo>
                  <a:cubicBezTo>
                    <a:pt x="16941" y="15429"/>
                    <a:pt x="16941" y="15429"/>
                    <a:pt x="16941" y="15429"/>
                  </a:cubicBezTo>
                  <a:cubicBezTo>
                    <a:pt x="16941" y="15429"/>
                    <a:pt x="16941" y="15429"/>
                    <a:pt x="16941" y="15429"/>
                  </a:cubicBezTo>
                  <a:close/>
                  <a:moveTo>
                    <a:pt x="635" y="6171"/>
                  </a:moveTo>
                  <a:cubicBezTo>
                    <a:pt x="635" y="9257"/>
                    <a:pt x="635" y="9257"/>
                    <a:pt x="635" y="9257"/>
                  </a:cubicBezTo>
                  <a:cubicBezTo>
                    <a:pt x="635" y="9257"/>
                    <a:pt x="635" y="9257"/>
                    <a:pt x="635" y="9257"/>
                  </a:cubicBezTo>
                  <a:lnTo>
                    <a:pt x="635" y="6171"/>
                  </a:lnTo>
                  <a:close/>
                  <a:moveTo>
                    <a:pt x="2329" y="3086"/>
                  </a:moveTo>
                  <a:cubicBezTo>
                    <a:pt x="2329" y="3086"/>
                    <a:pt x="2329" y="3086"/>
                    <a:pt x="2329" y="3086"/>
                  </a:cubicBezTo>
                  <a:cubicBezTo>
                    <a:pt x="2329" y="3086"/>
                    <a:pt x="2329" y="3086"/>
                    <a:pt x="2329" y="3086"/>
                  </a:cubicBez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8" name="Shape 408"/>
            <p:cNvSpPr/>
            <p:nvPr/>
          </p:nvSpPr>
          <p:spPr>
            <a:xfrm>
              <a:off x="2963861" y="6631"/>
              <a:ext cx="176454" cy="35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274" y="9257"/>
                  </a:moveTo>
                  <a:cubicBezTo>
                    <a:pt x="2274" y="9257"/>
                    <a:pt x="2274" y="9257"/>
                    <a:pt x="3411" y="9257"/>
                  </a:cubicBezTo>
                  <a:cubicBezTo>
                    <a:pt x="3411" y="9257"/>
                    <a:pt x="3411" y="9257"/>
                    <a:pt x="3411" y="6171"/>
                  </a:cubicBezTo>
                  <a:cubicBezTo>
                    <a:pt x="3411" y="6171"/>
                    <a:pt x="3411" y="6171"/>
                    <a:pt x="3411" y="6171"/>
                  </a:cubicBezTo>
                  <a:cubicBezTo>
                    <a:pt x="3411" y="6171"/>
                    <a:pt x="3411" y="6171"/>
                    <a:pt x="3411" y="6171"/>
                  </a:cubicBezTo>
                  <a:cubicBezTo>
                    <a:pt x="2274" y="6171"/>
                    <a:pt x="2274" y="6171"/>
                    <a:pt x="1137" y="6171"/>
                  </a:cubicBezTo>
                  <a:cubicBezTo>
                    <a:pt x="1137" y="6171"/>
                    <a:pt x="1137" y="6171"/>
                    <a:pt x="1137" y="6171"/>
                  </a:cubicBezTo>
                  <a:cubicBezTo>
                    <a:pt x="1137" y="9257"/>
                    <a:pt x="1137" y="9257"/>
                    <a:pt x="1137" y="9257"/>
                  </a:cubicBezTo>
                  <a:cubicBezTo>
                    <a:pt x="1137" y="9257"/>
                    <a:pt x="1137" y="9257"/>
                    <a:pt x="1137" y="9257"/>
                  </a:cubicBezTo>
                  <a:cubicBezTo>
                    <a:pt x="1137" y="9257"/>
                    <a:pt x="1137" y="9257"/>
                    <a:pt x="1137" y="9257"/>
                  </a:cubicBezTo>
                  <a:cubicBezTo>
                    <a:pt x="1137" y="9257"/>
                    <a:pt x="0" y="9257"/>
                    <a:pt x="0" y="9257"/>
                  </a:cubicBezTo>
                  <a:cubicBezTo>
                    <a:pt x="0" y="9257"/>
                    <a:pt x="0" y="9257"/>
                    <a:pt x="0" y="6171"/>
                  </a:cubicBezTo>
                  <a:cubicBezTo>
                    <a:pt x="0" y="6171"/>
                    <a:pt x="0" y="3086"/>
                    <a:pt x="0" y="0"/>
                  </a:cubicBezTo>
                  <a:cubicBezTo>
                    <a:pt x="1137" y="3086"/>
                    <a:pt x="1137" y="3086"/>
                    <a:pt x="2274" y="3086"/>
                  </a:cubicBezTo>
                  <a:cubicBezTo>
                    <a:pt x="3411" y="3086"/>
                    <a:pt x="3411" y="3086"/>
                    <a:pt x="4547" y="0"/>
                  </a:cubicBezTo>
                  <a:cubicBezTo>
                    <a:pt x="4547" y="0"/>
                    <a:pt x="4547" y="0"/>
                    <a:pt x="4547" y="0"/>
                  </a:cubicBezTo>
                  <a:cubicBezTo>
                    <a:pt x="5684" y="0"/>
                    <a:pt x="5684" y="0"/>
                    <a:pt x="5684" y="0"/>
                  </a:cubicBezTo>
                  <a:cubicBezTo>
                    <a:pt x="6821" y="3086"/>
                    <a:pt x="6821" y="3086"/>
                    <a:pt x="7958" y="3086"/>
                  </a:cubicBezTo>
                  <a:cubicBezTo>
                    <a:pt x="7958" y="3086"/>
                    <a:pt x="7958" y="3086"/>
                    <a:pt x="7958" y="6171"/>
                  </a:cubicBezTo>
                  <a:cubicBezTo>
                    <a:pt x="7958" y="6171"/>
                    <a:pt x="7958" y="6171"/>
                    <a:pt x="7958" y="6171"/>
                  </a:cubicBezTo>
                  <a:cubicBezTo>
                    <a:pt x="7958" y="6171"/>
                    <a:pt x="7958" y="6171"/>
                    <a:pt x="7958" y="6171"/>
                  </a:cubicBezTo>
                  <a:cubicBezTo>
                    <a:pt x="7958" y="6171"/>
                    <a:pt x="9095" y="6171"/>
                    <a:pt x="9095" y="6171"/>
                  </a:cubicBezTo>
                  <a:cubicBezTo>
                    <a:pt x="9095" y="6171"/>
                    <a:pt x="9095" y="3086"/>
                    <a:pt x="9095" y="3086"/>
                  </a:cubicBezTo>
                  <a:cubicBezTo>
                    <a:pt x="9095" y="3086"/>
                    <a:pt x="9095" y="3086"/>
                    <a:pt x="9095" y="3086"/>
                  </a:cubicBezTo>
                  <a:cubicBezTo>
                    <a:pt x="9095" y="0"/>
                    <a:pt x="9095" y="0"/>
                    <a:pt x="7958" y="0"/>
                  </a:cubicBezTo>
                  <a:cubicBezTo>
                    <a:pt x="7958" y="0"/>
                    <a:pt x="7958" y="0"/>
                    <a:pt x="7958" y="0"/>
                  </a:cubicBezTo>
                  <a:cubicBezTo>
                    <a:pt x="7958" y="0"/>
                    <a:pt x="7958" y="0"/>
                    <a:pt x="7958" y="0"/>
                  </a:cubicBezTo>
                  <a:cubicBezTo>
                    <a:pt x="7958" y="0"/>
                    <a:pt x="7958" y="0"/>
                    <a:pt x="7958" y="0"/>
                  </a:cubicBezTo>
                  <a:cubicBezTo>
                    <a:pt x="7958" y="0"/>
                    <a:pt x="9095" y="0"/>
                    <a:pt x="9095" y="0"/>
                  </a:cubicBezTo>
                  <a:cubicBezTo>
                    <a:pt x="10232" y="0"/>
                    <a:pt x="10232" y="0"/>
                    <a:pt x="10232" y="0"/>
                  </a:cubicBezTo>
                  <a:cubicBezTo>
                    <a:pt x="11368" y="0"/>
                    <a:pt x="12505" y="0"/>
                    <a:pt x="12505" y="0"/>
                  </a:cubicBezTo>
                  <a:cubicBezTo>
                    <a:pt x="13642" y="0"/>
                    <a:pt x="13642" y="0"/>
                    <a:pt x="14779" y="0"/>
                  </a:cubicBezTo>
                  <a:cubicBezTo>
                    <a:pt x="14779" y="0"/>
                    <a:pt x="15916" y="0"/>
                    <a:pt x="15916" y="0"/>
                  </a:cubicBezTo>
                  <a:cubicBezTo>
                    <a:pt x="15916" y="0"/>
                    <a:pt x="17053" y="0"/>
                    <a:pt x="17053" y="0"/>
                  </a:cubicBezTo>
                  <a:cubicBezTo>
                    <a:pt x="17053" y="0"/>
                    <a:pt x="18189" y="0"/>
                    <a:pt x="19326" y="0"/>
                  </a:cubicBezTo>
                  <a:cubicBezTo>
                    <a:pt x="19326" y="0"/>
                    <a:pt x="19326" y="0"/>
                    <a:pt x="20463" y="0"/>
                  </a:cubicBezTo>
                  <a:cubicBezTo>
                    <a:pt x="20463" y="0"/>
                    <a:pt x="20463" y="0"/>
                    <a:pt x="20463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0"/>
                    <a:pt x="21600" y="3086"/>
                    <a:pt x="20463" y="3086"/>
                  </a:cubicBezTo>
                  <a:cubicBezTo>
                    <a:pt x="20463" y="3086"/>
                    <a:pt x="20463" y="3086"/>
                    <a:pt x="20463" y="3086"/>
                  </a:cubicBezTo>
                  <a:cubicBezTo>
                    <a:pt x="19326" y="3086"/>
                    <a:pt x="19326" y="6171"/>
                    <a:pt x="20463" y="6171"/>
                  </a:cubicBezTo>
                  <a:cubicBezTo>
                    <a:pt x="20463" y="6171"/>
                    <a:pt x="21600" y="6171"/>
                    <a:pt x="21600" y="9257"/>
                  </a:cubicBezTo>
                  <a:cubicBezTo>
                    <a:pt x="21600" y="9257"/>
                    <a:pt x="21600" y="9257"/>
                    <a:pt x="21600" y="9257"/>
                  </a:cubicBezTo>
                  <a:cubicBezTo>
                    <a:pt x="20463" y="9257"/>
                    <a:pt x="20463" y="9257"/>
                    <a:pt x="20463" y="9257"/>
                  </a:cubicBezTo>
                  <a:cubicBezTo>
                    <a:pt x="19326" y="9257"/>
                    <a:pt x="19326" y="12343"/>
                    <a:pt x="19326" y="12343"/>
                  </a:cubicBezTo>
                  <a:cubicBezTo>
                    <a:pt x="20463" y="12343"/>
                    <a:pt x="20463" y="12343"/>
                    <a:pt x="20463" y="12343"/>
                  </a:cubicBezTo>
                  <a:cubicBezTo>
                    <a:pt x="20463" y="12343"/>
                    <a:pt x="20463" y="12343"/>
                    <a:pt x="20463" y="15429"/>
                  </a:cubicBezTo>
                  <a:cubicBezTo>
                    <a:pt x="20463" y="15429"/>
                    <a:pt x="19326" y="15429"/>
                    <a:pt x="19326" y="12343"/>
                  </a:cubicBezTo>
                  <a:cubicBezTo>
                    <a:pt x="19326" y="12343"/>
                    <a:pt x="19326" y="12343"/>
                    <a:pt x="18189" y="15429"/>
                  </a:cubicBezTo>
                  <a:cubicBezTo>
                    <a:pt x="18189" y="15429"/>
                    <a:pt x="18189" y="15429"/>
                    <a:pt x="18189" y="15429"/>
                  </a:cubicBezTo>
                  <a:cubicBezTo>
                    <a:pt x="17053" y="15429"/>
                    <a:pt x="17053" y="12343"/>
                    <a:pt x="15916" y="12343"/>
                  </a:cubicBezTo>
                  <a:cubicBezTo>
                    <a:pt x="15916" y="15429"/>
                    <a:pt x="14779" y="15429"/>
                    <a:pt x="14779" y="15429"/>
                  </a:cubicBezTo>
                  <a:cubicBezTo>
                    <a:pt x="14779" y="15429"/>
                    <a:pt x="14779" y="15429"/>
                    <a:pt x="14779" y="15429"/>
                  </a:cubicBezTo>
                  <a:cubicBezTo>
                    <a:pt x="14779" y="15429"/>
                    <a:pt x="14779" y="15429"/>
                    <a:pt x="14779" y="15429"/>
                  </a:cubicBezTo>
                  <a:cubicBezTo>
                    <a:pt x="13642" y="15429"/>
                    <a:pt x="13642" y="15429"/>
                    <a:pt x="13642" y="15429"/>
                  </a:cubicBezTo>
                  <a:cubicBezTo>
                    <a:pt x="12505" y="12343"/>
                    <a:pt x="11368" y="12343"/>
                    <a:pt x="10232" y="12343"/>
                  </a:cubicBezTo>
                  <a:cubicBezTo>
                    <a:pt x="10232" y="12343"/>
                    <a:pt x="10232" y="12343"/>
                    <a:pt x="10232" y="12343"/>
                  </a:cubicBezTo>
                  <a:cubicBezTo>
                    <a:pt x="10232" y="12343"/>
                    <a:pt x="10232" y="12343"/>
                    <a:pt x="10232" y="12343"/>
                  </a:cubicBezTo>
                  <a:cubicBezTo>
                    <a:pt x="10232" y="12343"/>
                    <a:pt x="11368" y="15429"/>
                    <a:pt x="11368" y="15429"/>
                  </a:cubicBezTo>
                  <a:cubicBezTo>
                    <a:pt x="11368" y="15429"/>
                    <a:pt x="12505" y="15429"/>
                    <a:pt x="11368" y="15429"/>
                  </a:cubicBezTo>
                  <a:cubicBezTo>
                    <a:pt x="11368" y="18514"/>
                    <a:pt x="11368" y="18514"/>
                    <a:pt x="11368" y="18514"/>
                  </a:cubicBezTo>
                  <a:cubicBezTo>
                    <a:pt x="12505" y="18514"/>
                    <a:pt x="12505" y="21600"/>
                    <a:pt x="12505" y="21600"/>
                  </a:cubicBezTo>
                  <a:cubicBezTo>
                    <a:pt x="12505" y="21600"/>
                    <a:pt x="12505" y="21600"/>
                    <a:pt x="12505" y="21600"/>
                  </a:cubicBezTo>
                  <a:cubicBezTo>
                    <a:pt x="12505" y="21600"/>
                    <a:pt x="12505" y="21600"/>
                    <a:pt x="12505" y="21600"/>
                  </a:cubicBezTo>
                  <a:cubicBezTo>
                    <a:pt x="12505" y="21600"/>
                    <a:pt x="11368" y="21600"/>
                    <a:pt x="11368" y="21600"/>
                  </a:cubicBezTo>
                  <a:cubicBezTo>
                    <a:pt x="11368" y="21600"/>
                    <a:pt x="11368" y="18514"/>
                    <a:pt x="10232" y="18514"/>
                  </a:cubicBezTo>
                  <a:cubicBezTo>
                    <a:pt x="10232" y="21600"/>
                    <a:pt x="10232" y="18514"/>
                    <a:pt x="10232" y="18514"/>
                  </a:cubicBezTo>
                  <a:cubicBezTo>
                    <a:pt x="10232" y="18514"/>
                    <a:pt x="10232" y="18514"/>
                    <a:pt x="10232" y="18514"/>
                  </a:cubicBezTo>
                  <a:cubicBezTo>
                    <a:pt x="10232" y="18514"/>
                    <a:pt x="10232" y="18514"/>
                    <a:pt x="10232" y="18514"/>
                  </a:cubicBezTo>
                  <a:cubicBezTo>
                    <a:pt x="10232" y="18514"/>
                    <a:pt x="10232" y="18514"/>
                    <a:pt x="10232" y="18514"/>
                  </a:cubicBezTo>
                  <a:cubicBezTo>
                    <a:pt x="10232" y="18514"/>
                    <a:pt x="9095" y="18514"/>
                    <a:pt x="9095" y="18514"/>
                  </a:cubicBezTo>
                  <a:cubicBezTo>
                    <a:pt x="9095" y="18514"/>
                    <a:pt x="9095" y="18514"/>
                    <a:pt x="9095" y="18514"/>
                  </a:cubicBezTo>
                  <a:cubicBezTo>
                    <a:pt x="9095" y="18514"/>
                    <a:pt x="9095" y="21600"/>
                    <a:pt x="9095" y="21600"/>
                  </a:cubicBezTo>
                  <a:cubicBezTo>
                    <a:pt x="7958" y="21600"/>
                    <a:pt x="7958" y="21600"/>
                    <a:pt x="7958" y="18514"/>
                  </a:cubicBezTo>
                  <a:cubicBezTo>
                    <a:pt x="7958" y="18514"/>
                    <a:pt x="7958" y="18514"/>
                    <a:pt x="6821" y="18514"/>
                  </a:cubicBezTo>
                  <a:cubicBezTo>
                    <a:pt x="6821" y="18514"/>
                    <a:pt x="5684" y="18514"/>
                    <a:pt x="5684" y="21600"/>
                  </a:cubicBezTo>
                  <a:cubicBezTo>
                    <a:pt x="4547" y="21600"/>
                    <a:pt x="4547" y="21600"/>
                    <a:pt x="4547" y="21600"/>
                  </a:cubicBezTo>
                  <a:cubicBezTo>
                    <a:pt x="3411" y="21600"/>
                    <a:pt x="2274" y="21600"/>
                    <a:pt x="1137" y="18514"/>
                  </a:cubicBezTo>
                  <a:cubicBezTo>
                    <a:pt x="1137" y="18514"/>
                    <a:pt x="1137" y="18514"/>
                    <a:pt x="1137" y="18514"/>
                  </a:cubicBezTo>
                  <a:cubicBezTo>
                    <a:pt x="2274" y="18514"/>
                    <a:pt x="1137" y="15429"/>
                    <a:pt x="1137" y="15429"/>
                  </a:cubicBezTo>
                  <a:cubicBezTo>
                    <a:pt x="1137" y="15429"/>
                    <a:pt x="1137" y="12343"/>
                    <a:pt x="0" y="12343"/>
                  </a:cubicBezTo>
                  <a:cubicBezTo>
                    <a:pt x="0" y="12343"/>
                    <a:pt x="0" y="12343"/>
                    <a:pt x="0" y="12343"/>
                  </a:cubicBezTo>
                  <a:cubicBezTo>
                    <a:pt x="0" y="12343"/>
                    <a:pt x="0" y="12343"/>
                    <a:pt x="0" y="12343"/>
                  </a:cubicBezTo>
                  <a:cubicBezTo>
                    <a:pt x="0" y="12343"/>
                    <a:pt x="0" y="12343"/>
                    <a:pt x="0" y="12343"/>
                  </a:cubicBezTo>
                  <a:cubicBezTo>
                    <a:pt x="0" y="9257"/>
                    <a:pt x="1137" y="9257"/>
                    <a:pt x="1137" y="9257"/>
                  </a:cubicBezTo>
                  <a:cubicBezTo>
                    <a:pt x="1137" y="9257"/>
                    <a:pt x="1137" y="9257"/>
                    <a:pt x="2274" y="9257"/>
                  </a:cubicBezTo>
                  <a:close/>
                  <a:moveTo>
                    <a:pt x="4547" y="12343"/>
                  </a:moveTo>
                  <a:cubicBezTo>
                    <a:pt x="4547" y="12343"/>
                    <a:pt x="4547" y="12343"/>
                    <a:pt x="4547" y="12343"/>
                  </a:cubicBezTo>
                  <a:cubicBezTo>
                    <a:pt x="5684" y="12343"/>
                    <a:pt x="5684" y="12343"/>
                    <a:pt x="6821" y="12343"/>
                  </a:cubicBezTo>
                  <a:cubicBezTo>
                    <a:pt x="6821" y="9257"/>
                    <a:pt x="6821" y="9257"/>
                    <a:pt x="6821" y="9257"/>
                  </a:cubicBezTo>
                  <a:cubicBezTo>
                    <a:pt x="6821" y="9257"/>
                    <a:pt x="5684" y="9257"/>
                    <a:pt x="5684" y="9257"/>
                  </a:cubicBezTo>
                  <a:cubicBezTo>
                    <a:pt x="5684" y="9257"/>
                    <a:pt x="5684" y="9257"/>
                    <a:pt x="5684" y="9257"/>
                  </a:cubicBezTo>
                  <a:cubicBezTo>
                    <a:pt x="4547" y="9257"/>
                    <a:pt x="4547" y="9257"/>
                    <a:pt x="4547" y="9257"/>
                  </a:cubicBezTo>
                  <a:cubicBezTo>
                    <a:pt x="4547" y="9257"/>
                    <a:pt x="4547" y="12343"/>
                    <a:pt x="4547" y="12343"/>
                  </a:cubicBezTo>
                  <a:close/>
                  <a:moveTo>
                    <a:pt x="13642" y="3086"/>
                  </a:moveTo>
                  <a:cubicBezTo>
                    <a:pt x="13642" y="6171"/>
                    <a:pt x="13642" y="6171"/>
                    <a:pt x="13642" y="6171"/>
                  </a:cubicBezTo>
                  <a:cubicBezTo>
                    <a:pt x="13642" y="6171"/>
                    <a:pt x="13642" y="6171"/>
                    <a:pt x="13642" y="6171"/>
                  </a:cubicBezTo>
                  <a:cubicBezTo>
                    <a:pt x="13642" y="6171"/>
                    <a:pt x="14779" y="9257"/>
                    <a:pt x="15916" y="9257"/>
                  </a:cubicBezTo>
                  <a:cubicBezTo>
                    <a:pt x="15916" y="9257"/>
                    <a:pt x="15916" y="6171"/>
                    <a:pt x="15916" y="6171"/>
                  </a:cubicBezTo>
                  <a:cubicBezTo>
                    <a:pt x="17053" y="6171"/>
                    <a:pt x="17053" y="6171"/>
                    <a:pt x="15916" y="6171"/>
                  </a:cubicBezTo>
                  <a:cubicBezTo>
                    <a:pt x="15916" y="6171"/>
                    <a:pt x="15916" y="6171"/>
                    <a:pt x="15916" y="6171"/>
                  </a:cubicBezTo>
                  <a:cubicBezTo>
                    <a:pt x="14779" y="6171"/>
                    <a:pt x="14779" y="6171"/>
                    <a:pt x="14779" y="6171"/>
                  </a:cubicBezTo>
                  <a:cubicBezTo>
                    <a:pt x="14779" y="6171"/>
                    <a:pt x="14779" y="6171"/>
                    <a:pt x="14779" y="6171"/>
                  </a:cubicBezTo>
                  <a:cubicBezTo>
                    <a:pt x="13642" y="6171"/>
                    <a:pt x="13642" y="3086"/>
                    <a:pt x="13642" y="3086"/>
                  </a:cubicBezTo>
                  <a:close/>
                  <a:moveTo>
                    <a:pt x="18189" y="3086"/>
                  </a:moveTo>
                  <a:cubicBezTo>
                    <a:pt x="18189" y="3086"/>
                    <a:pt x="18189" y="3086"/>
                    <a:pt x="18189" y="3086"/>
                  </a:cubicBezTo>
                  <a:cubicBezTo>
                    <a:pt x="18189" y="3086"/>
                    <a:pt x="18189" y="3086"/>
                    <a:pt x="18189" y="3086"/>
                  </a:cubicBezTo>
                  <a:cubicBezTo>
                    <a:pt x="17053" y="3086"/>
                    <a:pt x="17053" y="3086"/>
                    <a:pt x="17053" y="6171"/>
                  </a:cubicBezTo>
                  <a:cubicBezTo>
                    <a:pt x="17053" y="6171"/>
                    <a:pt x="17053" y="6171"/>
                    <a:pt x="17053" y="6171"/>
                  </a:cubicBezTo>
                  <a:cubicBezTo>
                    <a:pt x="17053" y="6171"/>
                    <a:pt x="18189" y="9257"/>
                    <a:pt x="18189" y="9257"/>
                  </a:cubicBezTo>
                  <a:cubicBezTo>
                    <a:pt x="18189" y="9257"/>
                    <a:pt x="19326" y="9257"/>
                    <a:pt x="19326" y="9257"/>
                  </a:cubicBezTo>
                  <a:cubicBezTo>
                    <a:pt x="19326" y="9257"/>
                    <a:pt x="19326" y="9257"/>
                    <a:pt x="19326" y="9257"/>
                  </a:cubicBezTo>
                  <a:cubicBezTo>
                    <a:pt x="19326" y="9257"/>
                    <a:pt x="19326" y="6171"/>
                    <a:pt x="19326" y="6171"/>
                  </a:cubicBezTo>
                  <a:cubicBezTo>
                    <a:pt x="19326" y="6171"/>
                    <a:pt x="19326" y="6171"/>
                    <a:pt x="19326" y="6171"/>
                  </a:cubicBezTo>
                  <a:cubicBezTo>
                    <a:pt x="18189" y="6171"/>
                    <a:pt x="18189" y="6171"/>
                    <a:pt x="18189" y="6171"/>
                  </a:cubicBezTo>
                  <a:cubicBezTo>
                    <a:pt x="18189" y="6171"/>
                    <a:pt x="18189" y="3086"/>
                    <a:pt x="18189" y="3086"/>
                  </a:cubicBezTo>
                  <a:close/>
                  <a:moveTo>
                    <a:pt x="3411" y="18514"/>
                  </a:moveTo>
                  <a:cubicBezTo>
                    <a:pt x="3411" y="21600"/>
                    <a:pt x="3411" y="21600"/>
                    <a:pt x="4547" y="18514"/>
                  </a:cubicBezTo>
                  <a:cubicBezTo>
                    <a:pt x="4547" y="18514"/>
                    <a:pt x="4547" y="18514"/>
                    <a:pt x="4547" y="15429"/>
                  </a:cubicBezTo>
                  <a:cubicBezTo>
                    <a:pt x="4547" y="15429"/>
                    <a:pt x="4547" y="15429"/>
                    <a:pt x="4547" y="15429"/>
                  </a:cubicBezTo>
                  <a:cubicBezTo>
                    <a:pt x="3411" y="15429"/>
                    <a:pt x="3411" y="15429"/>
                    <a:pt x="3411" y="15429"/>
                  </a:cubicBezTo>
                  <a:cubicBezTo>
                    <a:pt x="3411" y="15429"/>
                    <a:pt x="3411" y="18514"/>
                    <a:pt x="2274" y="18514"/>
                  </a:cubicBezTo>
                  <a:cubicBezTo>
                    <a:pt x="3411" y="18514"/>
                    <a:pt x="3411" y="18514"/>
                    <a:pt x="3411" y="18514"/>
                  </a:cubicBezTo>
                  <a:close/>
                  <a:moveTo>
                    <a:pt x="14779" y="12343"/>
                  </a:moveTo>
                  <a:cubicBezTo>
                    <a:pt x="14779" y="12343"/>
                    <a:pt x="14779" y="12343"/>
                    <a:pt x="14779" y="12343"/>
                  </a:cubicBezTo>
                  <a:cubicBezTo>
                    <a:pt x="14779" y="12343"/>
                    <a:pt x="14779" y="12343"/>
                    <a:pt x="14779" y="12343"/>
                  </a:cubicBezTo>
                  <a:cubicBezTo>
                    <a:pt x="14779" y="9257"/>
                    <a:pt x="13642" y="9257"/>
                    <a:pt x="13642" y="9257"/>
                  </a:cubicBezTo>
                  <a:cubicBezTo>
                    <a:pt x="13642" y="9257"/>
                    <a:pt x="13642" y="9257"/>
                    <a:pt x="13642" y="9257"/>
                  </a:cubicBezTo>
                  <a:cubicBezTo>
                    <a:pt x="13642" y="12343"/>
                    <a:pt x="13642" y="12343"/>
                    <a:pt x="14779" y="12343"/>
                  </a:cubicBezTo>
                  <a:close/>
                  <a:moveTo>
                    <a:pt x="13642" y="3086"/>
                  </a:moveTo>
                  <a:cubicBezTo>
                    <a:pt x="13642" y="3086"/>
                    <a:pt x="13642" y="3086"/>
                    <a:pt x="14779" y="3086"/>
                  </a:cubicBezTo>
                  <a:cubicBezTo>
                    <a:pt x="14779" y="3086"/>
                    <a:pt x="14779" y="3086"/>
                    <a:pt x="14779" y="3086"/>
                  </a:cubicBezTo>
                  <a:cubicBezTo>
                    <a:pt x="14779" y="3086"/>
                    <a:pt x="14779" y="3086"/>
                    <a:pt x="14779" y="3086"/>
                  </a:cubicBezTo>
                  <a:cubicBezTo>
                    <a:pt x="14779" y="3086"/>
                    <a:pt x="13642" y="3086"/>
                    <a:pt x="13642" y="3086"/>
                  </a:cubicBezTo>
                  <a:close/>
                  <a:moveTo>
                    <a:pt x="7958" y="15429"/>
                  </a:moveTo>
                  <a:cubicBezTo>
                    <a:pt x="7958" y="15429"/>
                    <a:pt x="6821" y="15429"/>
                    <a:pt x="6821" y="15429"/>
                  </a:cubicBezTo>
                  <a:cubicBezTo>
                    <a:pt x="6821" y="15429"/>
                    <a:pt x="6821" y="15429"/>
                    <a:pt x="7958" y="15429"/>
                  </a:cubicBezTo>
                  <a:cubicBezTo>
                    <a:pt x="7958" y="15429"/>
                    <a:pt x="7958" y="15429"/>
                    <a:pt x="7958" y="15429"/>
                  </a:cubicBezTo>
                  <a:cubicBezTo>
                    <a:pt x="7958" y="15429"/>
                    <a:pt x="7958" y="15429"/>
                    <a:pt x="7958" y="15429"/>
                  </a:cubicBezTo>
                  <a:close/>
                  <a:moveTo>
                    <a:pt x="15916" y="12343"/>
                  </a:moveTo>
                  <a:cubicBezTo>
                    <a:pt x="15916" y="9257"/>
                    <a:pt x="15916" y="9257"/>
                    <a:pt x="15916" y="9257"/>
                  </a:cubicBezTo>
                  <a:cubicBezTo>
                    <a:pt x="15916" y="12343"/>
                    <a:pt x="15916" y="12343"/>
                    <a:pt x="15916" y="12343"/>
                  </a:cubicBez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9" name="Shape 409"/>
            <p:cNvSpPr/>
            <p:nvPr/>
          </p:nvSpPr>
          <p:spPr>
            <a:xfrm>
              <a:off x="3140314" y="6631"/>
              <a:ext cx="148194" cy="32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886" fill="norm" stroke="1" extrusionOk="0">
                  <a:moveTo>
                    <a:pt x="1350" y="9257"/>
                  </a:moveTo>
                  <a:cubicBezTo>
                    <a:pt x="1350" y="9257"/>
                    <a:pt x="1350" y="9257"/>
                    <a:pt x="2700" y="6171"/>
                  </a:cubicBezTo>
                  <a:cubicBezTo>
                    <a:pt x="2700" y="6171"/>
                    <a:pt x="2700" y="6171"/>
                    <a:pt x="2700" y="6171"/>
                  </a:cubicBezTo>
                  <a:cubicBezTo>
                    <a:pt x="1350" y="6171"/>
                    <a:pt x="2700" y="3086"/>
                    <a:pt x="2700" y="3086"/>
                  </a:cubicBezTo>
                  <a:cubicBezTo>
                    <a:pt x="2700" y="3086"/>
                    <a:pt x="2700" y="3086"/>
                    <a:pt x="2700" y="3086"/>
                  </a:cubicBezTo>
                  <a:cubicBezTo>
                    <a:pt x="4050" y="6171"/>
                    <a:pt x="4050" y="6171"/>
                    <a:pt x="4050" y="6171"/>
                  </a:cubicBezTo>
                  <a:cubicBezTo>
                    <a:pt x="4050" y="3086"/>
                    <a:pt x="5400" y="6171"/>
                    <a:pt x="5400" y="6171"/>
                  </a:cubicBezTo>
                  <a:cubicBezTo>
                    <a:pt x="5400" y="6171"/>
                    <a:pt x="6750" y="6171"/>
                    <a:pt x="6750" y="6171"/>
                  </a:cubicBezTo>
                  <a:cubicBezTo>
                    <a:pt x="6750" y="3086"/>
                    <a:pt x="6750" y="3086"/>
                    <a:pt x="6750" y="3086"/>
                  </a:cubicBezTo>
                  <a:cubicBezTo>
                    <a:pt x="6750" y="3086"/>
                    <a:pt x="6750" y="3086"/>
                    <a:pt x="6750" y="3086"/>
                  </a:cubicBezTo>
                  <a:cubicBezTo>
                    <a:pt x="6750" y="3086"/>
                    <a:pt x="6750" y="0"/>
                    <a:pt x="6750" y="3086"/>
                  </a:cubicBezTo>
                  <a:cubicBezTo>
                    <a:pt x="8100" y="3086"/>
                    <a:pt x="8100" y="3086"/>
                    <a:pt x="9450" y="0"/>
                  </a:cubicBezTo>
                  <a:cubicBezTo>
                    <a:pt x="9450" y="0"/>
                    <a:pt x="9450" y="0"/>
                    <a:pt x="9450" y="0"/>
                  </a:cubicBezTo>
                  <a:cubicBezTo>
                    <a:pt x="10800" y="0"/>
                    <a:pt x="10800" y="0"/>
                    <a:pt x="10800" y="0"/>
                  </a:cubicBezTo>
                  <a:cubicBezTo>
                    <a:pt x="12150" y="3086"/>
                    <a:pt x="12150" y="3086"/>
                    <a:pt x="13500" y="3086"/>
                  </a:cubicBezTo>
                  <a:cubicBezTo>
                    <a:pt x="13500" y="0"/>
                    <a:pt x="13500" y="3086"/>
                    <a:pt x="13500" y="3086"/>
                  </a:cubicBezTo>
                  <a:cubicBezTo>
                    <a:pt x="13500" y="3086"/>
                    <a:pt x="14850" y="3086"/>
                    <a:pt x="14850" y="3086"/>
                  </a:cubicBezTo>
                  <a:cubicBezTo>
                    <a:pt x="14850" y="3086"/>
                    <a:pt x="14850" y="3086"/>
                    <a:pt x="14850" y="3086"/>
                  </a:cubicBezTo>
                  <a:cubicBezTo>
                    <a:pt x="14850" y="3086"/>
                    <a:pt x="14850" y="6171"/>
                    <a:pt x="13500" y="6171"/>
                  </a:cubicBezTo>
                  <a:cubicBezTo>
                    <a:pt x="13500" y="6171"/>
                    <a:pt x="13500" y="6171"/>
                    <a:pt x="13500" y="6171"/>
                  </a:cubicBezTo>
                  <a:cubicBezTo>
                    <a:pt x="12150" y="6171"/>
                    <a:pt x="12150" y="6171"/>
                    <a:pt x="12150" y="6171"/>
                  </a:cubicBezTo>
                  <a:cubicBezTo>
                    <a:pt x="12150" y="6171"/>
                    <a:pt x="12150" y="6171"/>
                    <a:pt x="12150" y="6171"/>
                  </a:cubicBezTo>
                  <a:cubicBezTo>
                    <a:pt x="13500" y="9257"/>
                    <a:pt x="13500" y="9257"/>
                    <a:pt x="14850" y="9257"/>
                  </a:cubicBezTo>
                  <a:cubicBezTo>
                    <a:pt x="14850" y="9257"/>
                    <a:pt x="14850" y="9257"/>
                    <a:pt x="14850" y="9257"/>
                  </a:cubicBezTo>
                  <a:cubicBezTo>
                    <a:pt x="14850" y="9257"/>
                    <a:pt x="14850" y="6171"/>
                    <a:pt x="14850" y="6171"/>
                  </a:cubicBezTo>
                  <a:cubicBezTo>
                    <a:pt x="14850" y="6171"/>
                    <a:pt x="16200" y="6171"/>
                    <a:pt x="16200" y="6171"/>
                  </a:cubicBezTo>
                  <a:cubicBezTo>
                    <a:pt x="16200" y="9257"/>
                    <a:pt x="16200" y="9257"/>
                    <a:pt x="16200" y="9257"/>
                  </a:cubicBezTo>
                  <a:cubicBezTo>
                    <a:pt x="17550" y="12343"/>
                    <a:pt x="17550" y="12343"/>
                    <a:pt x="17550" y="9257"/>
                  </a:cubicBezTo>
                  <a:cubicBezTo>
                    <a:pt x="18900" y="9257"/>
                    <a:pt x="18900" y="9257"/>
                    <a:pt x="20250" y="6171"/>
                  </a:cubicBezTo>
                  <a:cubicBezTo>
                    <a:pt x="20250" y="6171"/>
                    <a:pt x="21600" y="9257"/>
                    <a:pt x="21600" y="9257"/>
                  </a:cubicBezTo>
                  <a:cubicBezTo>
                    <a:pt x="21600" y="9257"/>
                    <a:pt x="21600" y="9257"/>
                    <a:pt x="21600" y="9257"/>
                  </a:cubicBezTo>
                  <a:cubicBezTo>
                    <a:pt x="20250" y="9257"/>
                    <a:pt x="20250" y="9257"/>
                    <a:pt x="20250" y="9257"/>
                  </a:cubicBezTo>
                  <a:cubicBezTo>
                    <a:pt x="18900" y="9257"/>
                    <a:pt x="18900" y="12343"/>
                    <a:pt x="18900" y="12343"/>
                  </a:cubicBezTo>
                  <a:cubicBezTo>
                    <a:pt x="18900" y="12343"/>
                    <a:pt x="17550" y="12343"/>
                    <a:pt x="17550" y="15429"/>
                  </a:cubicBezTo>
                  <a:cubicBezTo>
                    <a:pt x="17550" y="15429"/>
                    <a:pt x="17550" y="15429"/>
                    <a:pt x="17550" y="15429"/>
                  </a:cubicBezTo>
                  <a:cubicBezTo>
                    <a:pt x="17550" y="12343"/>
                    <a:pt x="17550" y="12343"/>
                    <a:pt x="16200" y="15429"/>
                  </a:cubicBezTo>
                  <a:cubicBezTo>
                    <a:pt x="16200" y="15429"/>
                    <a:pt x="16200" y="15429"/>
                    <a:pt x="14850" y="15429"/>
                  </a:cubicBezTo>
                  <a:cubicBezTo>
                    <a:pt x="14850" y="12343"/>
                    <a:pt x="14850" y="12343"/>
                    <a:pt x="13500" y="12343"/>
                  </a:cubicBezTo>
                  <a:cubicBezTo>
                    <a:pt x="13500" y="12343"/>
                    <a:pt x="13500" y="9257"/>
                    <a:pt x="12150" y="9257"/>
                  </a:cubicBezTo>
                  <a:cubicBezTo>
                    <a:pt x="12150" y="9257"/>
                    <a:pt x="12150" y="9257"/>
                    <a:pt x="12150" y="9257"/>
                  </a:cubicBezTo>
                  <a:cubicBezTo>
                    <a:pt x="10800" y="9257"/>
                    <a:pt x="10800" y="9257"/>
                    <a:pt x="10800" y="9257"/>
                  </a:cubicBezTo>
                  <a:cubicBezTo>
                    <a:pt x="10800" y="9257"/>
                    <a:pt x="10800" y="9257"/>
                    <a:pt x="10800" y="9257"/>
                  </a:cubicBezTo>
                  <a:cubicBezTo>
                    <a:pt x="10800" y="6171"/>
                    <a:pt x="10800" y="6171"/>
                    <a:pt x="9450" y="6171"/>
                  </a:cubicBezTo>
                  <a:cubicBezTo>
                    <a:pt x="9450" y="9257"/>
                    <a:pt x="9450" y="9257"/>
                    <a:pt x="8100" y="9257"/>
                  </a:cubicBezTo>
                  <a:cubicBezTo>
                    <a:pt x="8100" y="9257"/>
                    <a:pt x="8100" y="9257"/>
                    <a:pt x="8100" y="9257"/>
                  </a:cubicBezTo>
                  <a:cubicBezTo>
                    <a:pt x="6750" y="9257"/>
                    <a:pt x="6750" y="9257"/>
                    <a:pt x="6750" y="9257"/>
                  </a:cubicBezTo>
                  <a:cubicBezTo>
                    <a:pt x="5400" y="9257"/>
                    <a:pt x="5400" y="9257"/>
                    <a:pt x="5400" y="9257"/>
                  </a:cubicBezTo>
                  <a:cubicBezTo>
                    <a:pt x="5400" y="9257"/>
                    <a:pt x="6750" y="9257"/>
                    <a:pt x="6750" y="9257"/>
                  </a:cubicBezTo>
                  <a:cubicBezTo>
                    <a:pt x="6750" y="9257"/>
                    <a:pt x="8100" y="12343"/>
                    <a:pt x="8100" y="9257"/>
                  </a:cubicBezTo>
                  <a:cubicBezTo>
                    <a:pt x="9450" y="9257"/>
                    <a:pt x="9450" y="9257"/>
                    <a:pt x="9450" y="12343"/>
                  </a:cubicBezTo>
                  <a:cubicBezTo>
                    <a:pt x="9450" y="12343"/>
                    <a:pt x="10800" y="12343"/>
                    <a:pt x="10800" y="12343"/>
                  </a:cubicBezTo>
                  <a:cubicBezTo>
                    <a:pt x="10800" y="12343"/>
                    <a:pt x="10800" y="15429"/>
                    <a:pt x="10800" y="15429"/>
                  </a:cubicBezTo>
                  <a:cubicBezTo>
                    <a:pt x="9450" y="15429"/>
                    <a:pt x="9450" y="15429"/>
                    <a:pt x="9450" y="15429"/>
                  </a:cubicBezTo>
                  <a:cubicBezTo>
                    <a:pt x="9450" y="15429"/>
                    <a:pt x="8100" y="15429"/>
                    <a:pt x="8100" y="18514"/>
                  </a:cubicBezTo>
                  <a:cubicBezTo>
                    <a:pt x="8100" y="18514"/>
                    <a:pt x="8100" y="18514"/>
                    <a:pt x="6750" y="18514"/>
                  </a:cubicBezTo>
                  <a:cubicBezTo>
                    <a:pt x="6750" y="18514"/>
                    <a:pt x="5400" y="18514"/>
                    <a:pt x="4050" y="18514"/>
                  </a:cubicBezTo>
                  <a:cubicBezTo>
                    <a:pt x="4050" y="18514"/>
                    <a:pt x="4050" y="18514"/>
                    <a:pt x="4050" y="18514"/>
                  </a:cubicBezTo>
                  <a:cubicBezTo>
                    <a:pt x="4050" y="18514"/>
                    <a:pt x="4050" y="18514"/>
                    <a:pt x="4050" y="18514"/>
                  </a:cubicBezTo>
                  <a:cubicBezTo>
                    <a:pt x="4050" y="18514"/>
                    <a:pt x="4050" y="21600"/>
                    <a:pt x="2700" y="18514"/>
                  </a:cubicBezTo>
                  <a:cubicBezTo>
                    <a:pt x="2700" y="18514"/>
                    <a:pt x="1350" y="18514"/>
                    <a:pt x="1350" y="18514"/>
                  </a:cubicBezTo>
                  <a:cubicBezTo>
                    <a:pt x="1350" y="15429"/>
                    <a:pt x="1350" y="18514"/>
                    <a:pt x="0" y="18514"/>
                  </a:cubicBezTo>
                  <a:cubicBezTo>
                    <a:pt x="0" y="18514"/>
                    <a:pt x="0" y="15429"/>
                    <a:pt x="0" y="15429"/>
                  </a:cubicBezTo>
                  <a:cubicBezTo>
                    <a:pt x="0" y="15429"/>
                    <a:pt x="0" y="15429"/>
                    <a:pt x="0" y="15429"/>
                  </a:cubicBezTo>
                  <a:cubicBezTo>
                    <a:pt x="1350" y="15429"/>
                    <a:pt x="1350" y="15429"/>
                    <a:pt x="1350" y="15429"/>
                  </a:cubicBezTo>
                  <a:cubicBezTo>
                    <a:pt x="2700" y="15429"/>
                    <a:pt x="2700" y="15429"/>
                    <a:pt x="2700" y="12343"/>
                  </a:cubicBezTo>
                  <a:cubicBezTo>
                    <a:pt x="2700" y="12343"/>
                    <a:pt x="2700" y="12343"/>
                    <a:pt x="2700" y="9257"/>
                  </a:cubicBezTo>
                  <a:cubicBezTo>
                    <a:pt x="2700" y="9257"/>
                    <a:pt x="2700" y="9257"/>
                    <a:pt x="2700" y="9257"/>
                  </a:cubicBezTo>
                  <a:cubicBezTo>
                    <a:pt x="1350" y="9257"/>
                    <a:pt x="1350" y="9257"/>
                    <a:pt x="1350" y="9257"/>
                  </a:cubicBezTo>
                  <a:close/>
                  <a:moveTo>
                    <a:pt x="6750" y="12343"/>
                  </a:moveTo>
                  <a:cubicBezTo>
                    <a:pt x="6750" y="12343"/>
                    <a:pt x="6750" y="12343"/>
                    <a:pt x="6750" y="12343"/>
                  </a:cubicBezTo>
                  <a:cubicBezTo>
                    <a:pt x="6750" y="15429"/>
                    <a:pt x="6750" y="15429"/>
                    <a:pt x="6750" y="15429"/>
                  </a:cubicBezTo>
                  <a:cubicBezTo>
                    <a:pt x="6750" y="15429"/>
                    <a:pt x="6750" y="15429"/>
                    <a:pt x="6750" y="12343"/>
                  </a:cubicBezTo>
                  <a:cubicBezTo>
                    <a:pt x="6750" y="12343"/>
                    <a:pt x="6750" y="12343"/>
                    <a:pt x="6750" y="12343"/>
                  </a:cubicBezTo>
                  <a:close/>
                  <a:moveTo>
                    <a:pt x="8100" y="12343"/>
                  </a:moveTo>
                  <a:cubicBezTo>
                    <a:pt x="8100" y="12343"/>
                    <a:pt x="8100" y="12343"/>
                    <a:pt x="8100" y="12343"/>
                  </a:cubicBezTo>
                  <a:cubicBezTo>
                    <a:pt x="8100" y="15429"/>
                    <a:pt x="8100" y="15429"/>
                    <a:pt x="9450" y="15429"/>
                  </a:cubicBezTo>
                  <a:cubicBezTo>
                    <a:pt x="9450" y="15429"/>
                    <a:pt x="9450" y="12343"/>
                    <a:pt x="9450" y="12343"/>
                  </a:cubicBezTo>
                  <a:cubicBezTo>
                    <a:pt x="9450" y="12343"/>
                    <a:pt x="9450" y="12343"/>
                    <a:pt x="8100" y="12343"/>
                  </a:cubicBezTo>
                  <a:close/>
                  <a:moveTo>
                    <a:pt x="8100" y="6171"/>
                  </a:moveTo>
                  <a:cubicBezTo>
                    <a:pt x="8100" y="6171"/>
                    <a:pt x="8100" y="6171"/>
                    <a:pt x="9450" y="6171"/>
                  </a:cubicBezTo>
                  <a:cubicBezTo>
                    <a:pt x="9450" y="6171"/>
                    <a:pt x="9450" y="6171"/>
                    <a:pt x="9450" y="6171"/>
                  </a:cubicBezTo>
                  <a:cubicBezTo>
                    <a:pt x="9450" y="6171"/>
                    <a:pt x="9450" y="6171"/>
                    <a:pt x="9450" y="6171"/>
                  </a:cubicBezTo>
                  <a:cubicBezTo>
                    <a:pt x="8100" y="6171"/>
                    <a:pt x="8100" y="6171"/>
                    <a:pt x="8100" y="6171"/>
                  </a:cubicBez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0" name="Shape 410"/>
            <p:cNvSpPr/>
            <p:nvPr/>
          </p:nvSpPr>
          <p:spPr>
            <a:xfrm>
              <a:off x="3298157" y="11754"/>
              <a:ext cx="64792" cy="2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2960"/>
                  </a:moveTo>
                  <a:cubicBezTo>
                    <a:pt x="21600" y="17280"/>
                    <a:pt x="21600" y="17280"/>
                    <a:pt x="21600" y="1728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18514" y="21600"/>
                    <a:pt x="18514" y="17280"/>
                  </a:cubicBezTo>
                  <a:cubicBezTo>
                    <a:pt x="15429" y="17280"/>
                    <a:pt x="15429" y="17280"/>
                    <a:pt x="15429" y="17280"/>
                  </a:cubicBezTo>
                  <a:cubicBezTo>
                    <a:pt x="12343" y="17280"/>
                    <a:pt x="12343" y="17280"/>
                    <a:pt x="9257" y="17280"/>
                  </a:cubicBezTo>
                  <a:cubicBezTo>
                    <a:pt x="9257" y="17280"/>
                    <a:pt x="9257" y="17280"/>
                    <a:pt x="9257" y="17280"/>
                  </a:cubicBezTo>
                  <a:cubicBezTo>
                    <a:pt x="9257" y="17280"/>
                    <a:pt x="9257" y="17280"/>
                    <a:pt x="9257" y="12960"/>
                  </a:cubicBezTo>
                  <a:cubicBezTo>
                    <a:pt x="9257" y="12960"/>
                    <a:pt x="9257" y="12960"/>
                    <a:pt x="9257" y="12960"/>
                  </a:cubicBezTo>
                  <a:cubicBezTo>
                    <a:pt x="6171" y="12960"/>
                    <a:pt x="6171" y="12960"/>
                    <a:pt x="6171" y="12960"/>
                  </a:cubicBezTo>
                  <a:cubicBezTo>
                    <a:pt x="6171" y="12960"/>
                    <a:pt x="6171" y="12960"/>
                    <a:pt x="6171" y="12960"/>
                  </a:cubicBezTo>
                  <a:cubicBezTo>
                    <a:pt x="6171" y="12960"/>
                    <a:pt x="6171" y="12960"/>
                    <a:pt x="6171" y="12960"/>
                  </a:cubicBezTo>
                  <a:cubicBezTo>
                    <a:pt x="3086" y="12960"/>
                    <a:pt x="3086" y="12960"/>
                    <a:pt x="3086" y="8640"/>
                  </a:cubicBezTo>
                  <a:cubicBezTo>
                    <a:pt x="3086" y="8640"/>
                    <a:pt x="3086" y="8640"/>
                    <a:pt x="3086" y="8640"/>
                  </a:cubicBezTo>
                  <a:cubicBezTo>
                    <a:pt x="0" y="8640"/>
                    <a:pt x="0" y="8640"/>
                    <a:pt x="0" y="8640"/>
                  </a:cubicBezTo>
                  <a:cubicBezTo>
                    <a:pt x="0" y="8640"/>
                    <a:pt x="0" y="4320"/>
                    <a:pt x="0" y="4320"/>
                  </a:cubicBezTo>
                  <a:cubicBezTo>
                    <a:pt x="0" y="4320"/>
                    <a:pt x="0" y="4320"/>
                    <a:pt x="0" y="0"/>
                  </a:cubicBezTo>
                  <a:cubicBezTo>
                    <a:pt x="3086" y="0"/>
                    <a:pt x="3086" y="0"/>
                    <a:pt x="6171" y="0"/>
                  </a:cubicBezTo>
                  <a:cubicBezTo>
                    <a:pt x="6171" y="0"/>
                    <a:pt x="6171" y="0"/>
                    <a:pt x="6171" y="0"/>
                  </a:cubicBezTo>
                  <a:cubicBezTo>
                    <a:pt x="9257" y="0"/>
                    <a:pt x="9257" y="4320"/>
                    <a:pt x="9257" y="4320"/>
                  </a:cubicBezTo>
                  <a:cubicBezTo>
                    <a:pt x="9257" y="4320"/>
                    <a:pt x="12343" y="4320"/>
                    <a:pt x="12343" y="4320"/>
                  </a:cubicBezTo>
                  <a:cubicBezTo>
                    <a:pt x="12343" y="4320"/>
                    <a:pt x="15429" y="4320"/>
                    <a:pt x="15429" y="4320"/>
                  </a:cubicBezTo>
                  <a:cubicBezTo>
                    <a:pt x="15429" y="4320"/>
                    <a:pt x="15429" y="4320"/>
                    <a:pt x="15429" y="4320"/>
                  </a:cubicBezTo>
                  <a:cubicBezTo>
                    <a:pt x="15429" y="8640"/>
                    <a:pt x="18514" y="8640"/>
                    <a:pt x="18514" y="8640"/>
                  </a:cubicBezTo>
                  <a:cubicBezTo>
                    <a:pt x="18514" y="8640"/>
                    <a:pt x="18514" y="8640"/>
                    <a:pt x="18514" y="8640"/>
                  </a:cubicBezTo>
                  <a:cubicBezTo>
                    <a:pt x="18514" y="8640"/>
                    <a:pt x="18514" y="8640"/>
                    <a:pt x="18514" y="12960"/>
                  </a:cubicBezTo>
                  <a:cubicBezTo>
                    <a:pt x="18514" y="12960"/>
                    <a:pt x="21600" y="12960"/>
                    <a:pt x="21600" y="12960"/>
                  </a:cubicBezTo>
                  <a:close/>
                  <a:moveTo>
                    <a:pt x="3086" y="4320"/>
                  </a:moveTo>
                  <a:cubicBezTo>
                    <a:pt x="3086" y="4320"/>
                    <a:pt x="3086" y="8640"/>
                    <a:pt x="3086" y="8640"/>
                  </a:cubicBezTo>
                  <a:cubicBezTo>
                    <a:pt x="3086" y="8640"/>
                    <a:pt x="3086" y="8640"/>
                    <a:pt x="3086" y="4320"/>
                  </a:cubicBezTo>
                  <a:cubicBezTo>
                    <a:pt x="3086" y="4320"/>
                    <a:pt x="3086" y="4320"/>
                    <a:pt x="3086" y="4320"/>
                  </a:cubicBezTo>
                  <a:cubicBezTo>
                    <a:pt x="3086" y="4320"/>
                    <a:pt x="3086" y="4320"/>
                    <a:pt x="3086" y="4320"/>
                  </a:cubicBezTo>
                  <a:close/>
                  <a:moveTo>
                    <a:pt x="15429" y="12960"/>
                  </a:moveTo>
                  <a:cubicBezTo>
                    <a:pt x="15429" y="12960"/>
                    <a:pt x="15429" y="12960"/>
                    <a:pt x="15429" y="12960"/>
                  </a:cubicBezTo>
                  <a:cubicBezTo>
                    <a:pt x="15429" y="12960"/>
                    <a:pt x="15429" y="12960"/>
                    <a:pt x="15429" y="12960"/>
                  </a:cubicBezTo>
                  <a:cubicBezTo>
                    <a:pt x="15429" y="12960"/>
                    <a:pt x="15429" y="12960"/>
                    <a:pt x="15429" y="12960"/>
                  </a:cubicBezTo>
                  <a:cubicBezTo>
                    <a:pt x="15429" y="12960"/>
                    <a:pt x="15429" y="12960"/>
                    <a:pt x="15429" y="12960"/>
                  </a:cubicBez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1" name="Shape 411"/>
            <p:cNvSpPr/>
            <p:nvPr/>
          </p:nvSpPr>
          <p:spPr>
            <a:xfrm>
              <a:off x="3391208" y="7888"/>
              <a:ext cx="46182" cy="138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800" fill="norm" stroke="1" extrusionOk="0">
                  <a:moveTo>
                    <a:pt x="12960" y="12600"/>
                  </a:moveTo>
                  <a:cubicBezTo>
                    <a:pt x="12960" y="12600"/>
                    <a:pt x="12960" y="12600"/>
                    <a:pt x="12960" y="12600"/>
                  </a:cubicBezTo>
                  <a:cubicBezTo>
                    <a:pt x="12960" y="12600"/>
                    <a:pt x="12960" y="12600"/>
                    <a:pt x="12960" y="12600"/>
                  </a:cubicBezTo>
                  <a:cubicBezTo>
                    <a:pt x="12960" y="12600"/>
                    <a:pt x="12960" y="12600"/>
                    <a:pt x="12960" y="12600"/>
                  </a:cubicBezTo>
                  <a:cubicBezTo>
                    <a:pt x="12960" y="12600"/>
                    <a:pt x="8640" y="12600"/>
                    <a:pt x="8640" y="12600"/>
                  </a:cubicBezTo>
                  <a:cubicBezTo>
                    <a:pt x="8640" y="12600"/>
                    <a:pt x="8640" y="5400"/>
                    <a:pt x="8640" y="5400"/>
                  </a:cubicBezTo>
                  <a:cubicBezTo>
                    <a:pt x="8640" y="5400"/>
                    <a:pt x="8640" y="5400"/>
                    <a:pt x="8640" y="5400"/>
                  </a:cubicBezTo>
                  <a:cubicBezTo>
                    <a:pt x="4320" y="12600"/>
                    <a:pt x="4320" y="12600"/>
                    <a:pt x="4320" y="12600"/>
                  </a:cubicBezTo>
                  <a:cubicBezTo>
                    <a:pt x="0" y="12600"/>
                    <a:pt x="0" y="12600"/>
                    <a:pt x="0" y="5400"/>
                  </a:cubicBezTo>
                  <a:cubicBezTo>
                    <a:pt x="0" y="5400"/>
                    <a:pt x="4320" y="5400"/>
                    <a:pt x="4320" y="5400"/>
                  </a:cubicBezTo>
                  <a:cubicBezTo>
                    <a:pt x="4320" y="5400"/>
                    <a:pt x="8640" y="5400"/>
                    <a:pt x="8640" y="5400"/>
                  </a:cubicBezTo>
                  <a:cubicBezTo>
                    <a:pt x="8640" y="-1800"/>
                    <a:pt x="12960" y="-1800"/>
                    <a:pt x="12960" y="5400"/>
                  </a:cubicBezTo>
                  <a:cubicBezTo>
                    <a:pt x="12960" y="5400"/>
                    <a:pt x="12960" y="5400"/>
                    <a:pt x="17280" y="5400"/>
                  </a:cubicBezTo>
                  <a:cubicBezTo>
                    <a:pt x="17280" y="5400"/>
                    <a:pt x="17280" y="5400"/>
                    <a:pt x="17280" y="5400"/>
                  </a:cubicBezTo>
                  <a:cubicBezTo>
                    <a:pt x="17280" y="5400"/>
                    <a:pt x="21600" y="5400"/>
                    <a:pt x="21600" y="5400"/>
                  </a:cubicBezTo>
                  <a:cubicBezTo>
                    <a:pt x="21600" y="5400"/>
                    <a:pt x="21600" y="12600"/>
                    <a:pt x="21600" y="12600"/>
                  </a:cubicBezTo>
                  <a:cubicBezTo>
                    <a:pt x="21600" y="12600"/>
                    <a:pt x="21600" y="12600"/>
                    <a:pt x="21600" y="19800"/>
                  </a:cubicBezTo>
                  <a:cubicBezTo>
                    <a:pt x="21600" y="12600"/>
                    <a:pt x="21600" y="12600"/>
                    <a:pt x="21600" y="12600"/>
                  </a:cubicBezTo>
                  <a:cubicBezTo>
                    <a:pt x="21600" y="19800"/>
                    <a:pt x="17280" y="12600"/>
                    <a:pt x="17280" y="19800"/>
                  </a:cubicBezTo>
                  <a:cubicBezTo>
                    <a:pt x="12960" y="19800"/>
                    <a:pt x="12960" y="12600"/>
                    <a:pt x="8640" y="12600"/>
                  </a:cubicBezTo>
                  <a:cubicBezTo>
                    <a:pt x="12960" y="12600"/>
                    <a:pt x="12960" y="12600"/>
                    <a:pt x="12960" y="12600"/>
                  </a:cubicBezTo>
                  <a:close/>
                  <a:moveTo>
                    <a:pt x="17280" y="12600"/>
                  </a:moveTo>
                  <a:cubicBezTo>
                    <a:pt x="17280" y="12600"/>
                    <a:pt x="17280" y="12600"/>
                    <a:pt x="17280" y="12600"/>
                  </a:cubicBezTo>
                  <a:cubicBezTo>
                    <a:pt x="17280" y="12600"/>
                    <a:pt x="17280" y="12600"/>
                    <a:pt x="17280" y="12600"/>
                  </a:cubicBezTo>
                  <a:cubicBezTo>
                    <a:pt x="17280" y="12600"/>
                    <a:pt x="17280" y="12600"/>
                    <a:pt x="17280" y="12600"/>
                  </a:cubicBezTo>
                  <a:cubicBezTo>
                    <a:pt x="17280" y="12600"/>
                    <a:pt x="17280" y="12600"/>
                    <a:pt x="17280" y="12600"/>
                  </a:cubicBez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2" name="Shape 412"/>
            <p:cNvSpPr/>
            <p:nvPr/>
          </p:nvSpPr>
          <p:spPr>
            <a:xfrm>
              <a:off x="3400169" y="25191"/>
              <a:ext cx="18611" cy="1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21600" y="21600"/>
                    <a:pt x="21600" y="21600"/>
                    <a:pt x="21600" y="10800"/>
                  </a:cubicBezTo>
                  <a:cubicBezTo>
                    <a:pt x="21600" y="10800"/>
                    <a:pt x="21600" y="0"/>
                    <a:pt x="21600" y="0"/>
                  </a:cubicBezTo>
                  <a:cubicBezTo>
                    <a:pt x="21600" y="0"/>
                    <a:pt x="21600" y="0"/>
                    <a:pt x="10800" y="0"/>
                  </a:cubicBezTo>
                  <a:cubicBezTo>
                    <a:pt x="10800" y="0"/>
                    <a:pt x="10800" y="0"/>
                    <a:pt x="10800" y="0"/>
                  </a:cubicBezTo>
                  <a:cubicBezTo>
                    <a:pt x="10800" y="0"/>
                    <a:pt x="10800" y="10800"/>
                    <a:pt x="10800" y="10800"/>
                  </a:cubicBezTo>
                  <a:cubicBezTo>
                    <a:pt x="0" y="10800"/>
                    <a:pt x="0" y="10800"/>
                    <a:pt x="0" y="21600"/>
                  </a:cubicBezTo>
                  <a:cubicBezTo>
                    <a:pt x="0" y="21600"/>
                    <a:pt x="10800" y="21600"/>
                    <a:pt x="10800" y="21600"/>
                  </a:cubicBezTo>
                  <a:cubicBezTo>
                    <a:pt x="10800" y="21600"/>
                    <a:pt x="10800" y="21600"/>
                    <a:pt x="21600" y="21600"/>
                  </a:cubicBez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3" name="Shape 413"/>
            <p:cNvSpPr/>
            <p:nvPr/>
          </p:nvSpPr>
          <p:spPr>
            <a:xfrm>
              <a:off x="3251286" y="6631"/>
              <a:ext cx="28261" cy="15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0"/>
                    <a:pt x="14400" y="0"/>
                    <a:pt x="14400" y="7200"/>
                  </a:cubicBezTo>
                  <a:cubicBezTo>
                    <a:pt x="14400" y="7200"/>
                    <a:pt x="7200" y="7200"/>
                    <a:pt x="7200" y="7200"/>
                  </a:cubicBezTo>
                  <a:cubicBezTo>
                    <a:pt x="7200" y="7200"/>
                    <a:pt x="7200" y="7200"/>
                    <a:pt x="7200" y="7200"/>
                  </a:cubicBezTo>
                  <a:cubicBezTo>
                    <a:pt x="7200" y="7200"/>
                    <a:pt x="0" y="7200"/>
                    <a:pt x="0" y="7200"/>
                  </a:cubicBezTo>
                  <a:cubicBezTo>
                    <a:pt x="0" y="7200"/>
                    <a:pt x="0" y="7200"/>
                    <a:pt x="720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7200"/>
                  </a:cubicBezTo>
                  <a:cubicBezTo>
                    <a:pt x="0" y="7200"/>
                    <a:pt x="0" y="14400"/>
                    <a:pt x="7200" y="21600"/>
                  </a:cubicBezTo>
                  <a:cubicBezTo>
                    <a:pt x="7200" y="21600"/>
                    <a:pt x="7200" y="21600"/>
                    <a:pt x="7200" y="21600"/>
                  </a:cubicBezTo>
                  <a:cubicBezTo>
                    <a:pt x="7200" y="21600"/>
                    <a:pt x="7200" y="21600"/>
                    <a:pt x="7200" y="21600"/>
                  </a:cubicBezTo>
                  <a:cubicBezTo>
                    <a:pt x="7200" y="14400"/>
                    <a:pt x="7200" y="14400"/>
                    <a:pt x="7200" y="14400"/>
                  </a:cubicBezTo>
                  <a:cubicBezTo>
                    <a:pt x="7200" y="14400"/>
                    <a:pt x="7200" y="14400"/>
                    <a:pt x="7200" y="14400"/>
                  </a:cubicBezTo>
                  <a:cubicBezTo>
                    <a:pt x="14400" y="14400"/>
                    <a:pt x="14400" y="7200"/>
                    <a:pt x="21600" y="7200"/>
                  </a:cubicBezTo>
                  <a:cubicBezTo>
                    <a:pt x="21600" y="7200"/>
                    <a:pt x="21600" y="0"/>
                    <a:pt x="21600" y="0"/>
                  </a:cubicBez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4" name="Shape 414"/>
            <p:cNvSpPr/>
            <p:nvPr/>
          </p:nvSpPr>
          <p:spPr>
            <a:xfrm>
              <a:off x="1987854" y="4981"/>
              <a:ext cx="18612" cy="1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0800" y="10800"/>
                    <a:pt x="10800" y="10800"/>
                    <a:pt x="10800" y="10800"/>
                  </a:cubicBezTo>
                  <a:cubicBezTo>
                    <a:pt x="21600" y="10800"/>
                    <a:pt x="21600" y="0"/>
                    <a:pt x="21600" y="0"/>
                  </a:cubicBezTo>
                  <a:cubicBezTo>
                    <a:pt x="21600" y="0"/>
                    <a:pt x="21600" y="0"/>
                    <a:pt x="10800" y="0"/>
                  </a:cubicBezTo>
                  <a:cubicBezTo>
                    <a:pt x="10800" y="0"/>
                    <a:pt x="10800" y="0"/>
                    <a:pt x="10800" y="0"/>
                  </a:cubicBezTo>
                  <a:cubicBezTo>
                    <a:pt x="10800" y="10800"/>
                    <a:pt x="10800" y="10800"/>
                    <a:pt x="0" y="10800"/>
                  </a:cubicBezTo>
                  <a:cubicBezTo>
                    <a:pt x="0" y="10800"/>
                    <a:pt x="0" y="21600"/>
                    <a:pt x="0" y="21600"/>
                  </a:cubicBezTo>
                  <a:cubicBezTo>
                    <a:pt x="0" y="21600"/>
                    <a:pt x="10800" y="21600"/>
                    <a:pt x="10800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080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10800"/>
                  </a:cubicBezTo>
                  <a:lnTo>
                    <a:pt x="21600" y="21600"/>
                  </a:ln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5" name="Shape 415"/>
            <p:cNvSpPr/>
            <p:nvPr/>
          </p:nvSpPr>
          <p:spPr>
            <a:xfrm>
              <a:off x="3362948" y="13702"/>
              <a:ext cx="18611" cy="1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5600" fill="norm" stroke="1" extrusionOk="0">
                  <a:moveTo>
                    <a:pt x="0" y="10800"/>
                  </a:moveTo>
                  <a:cubicBezTo>
                    <a:pt x="10800" y="10800"/>
                    <a:pt x="10800" y="10800"/>
                    <a:pt x="10800" y="10800"/>
                  </a:cubicBezTo>
                  <a:cubicBezTo>
                    <a:pt x="10800" y="10800"/>
                    <a:pt x="21600" y="10800"/>
                    <a:pt x="21600" y="10800"/>
                  </a:cubicBezTo>
                  <a:cubicBezTo>
                    <a:pt x="21600" y="21600"/>
                    <a:pt x="21600" y="10800"/>
                    <a:pt x="21600" y="10800"/>
                  </a:cubicBezTo>
                  <a:cubicBezTo>
                    <a:pt x="21600" y="10800"/>
                    <a:pt x="21600" y="10800"/>
                    <a:pt x="21600" y="10800"/>
                  </a:cubicBezTo>
                  <a:cubicBezTo>
                    <a:pt x="21600" y="10800"/>
                    <a:pt x="10800" y="10800"/>
                    <a:pt x="10800" y="10800"/>
                  </a:cubicBezTo>
                  <a:cubicBezTo>
                    <a:pt x="10800" y="10800"/>
                    <a:pt x="10800" y="10800"/>
                    <a:pt x="10800" y="0"/>
                  </a:cubicBezTo>
                  <a:cubicBezTo>
                    <a:pt x="10800" y="0"/>
                    <a:pt x="10800" y="0"/>
                    <a:pt x="10800" y="0"/>
                  </a:cubicBezTo>
                  <a:cubicBezTo>
                    <a:pt x="10800" y="0"/>
                    <a:pt x="10800" y="0"/>
                    <a:pt x="10800" y="0"/>
                  </a:cubicBezTo>
                  <a:cubicBezTo>
                    <a:pt x="10800" y="0"/>
                    <a:pt x="1080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800"/>
                    <a:pt x="0" y="10800"/>
                    <a:pt x="10800" y="10800"/>
                  </a:cubicBezTo>
                  <a:lnTo>
                    <a:pt x="0" y="10800"/>
                  </a:ln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6" name="Shape 416"/>
            <p:cNvSpPr/>
            <p:nvPr/>
          </p:nvSpPr>
          <p:spPr>
            <a:xfrm>
              <a:off x="2945251" y="25191"/>
              <a:ext cx="18611" cy="1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10800"/>
                    <a:pt x="0" y="10800"/>
                    <a:pt x="10800" y="10800"/>
                  </a:cubicBezTo>
                  <a:cubicBezTo>
                    <a:pt x="10800" y="10800"/>
                    <a:pt x="10800" y="10800"/>
                    <a:pt x="10800" y="108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0800" y="21600"/>
                    <a:pt x="108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10800"/>
                    <a:pt x="10800" y="10800"/>
                    <a:pt x="10800" y="10800"/>
                  </a:cubicBezTo>
                  <a:cubicBezTo>
                    <a:pt x="1080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7" name="Shape 417"/>
            <p:cNvSpPr/>
            <p:nvPr/>
          </p:nvSpPr>
          <p:spPr>
            <a:xfrm>
              <a:off x="2145697" y="2419"/>
              <a:ext cx="23028" cy="1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600" h="21600" fill="norm" stroke="1" extrusionOk="0">
                  <a:moveTo>
                    <a:pt x="0" y="2160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7200" y="21600"/>
                    <a:pt x="7200" y="21600"/>
                    <a:pt x="7200" y="21600"/>
                  </a:cubicBezTo>
                  <a:cubicBezTo>
                    <a:pt x="7200" y="21600"/>
                    <a:pt x="7200" y="21600"/>
                    <a:pt x="14400" y="21600"/>
                  </a:cubicBezTo>
                  <a:cubicBezTo>
                    <a:pt x="14400" y="21600"/>
                    <a:pt x="14400" y="21600"/>
                    <a:pt x="14400" y="21600"/>
                  </a:cubicBezTo>
                  <a:cubicBezTo>
                    <a:pt x="14400" y="21600"/>
                    <a:pt x="14400" y="21600"/>
                    <a:pt x="14400" y="21600"/>
                  </a:cubicBezTo>
                  <a:cubicBezTo>
                    <a:pt x="21600" y="0"/>
                    <a:pt x="14400" y="0"/>
                    <a:pt x="14400" y="0"/>
                  </a:cubicBezTo>
                  <a:cubicBezTo>
                    <a:pt x="14400" y="0"/>
                    <a:pt x="7200" y="0"/>
                    <a:pt x="7200" y="0"/>
                  </a:cubicBez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8" name="Shape 418"/>
            <p:cNvSpPr/>
            <p:nvPr/>
          </p:nvSpPr>
          <p:spPr>
            <a:xfrm>
              <a:off x="3279547" y="27753"/>
              <a:ext cx="18611" cy="1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21600" y="21600"/>
                    <a:pt x="21600" y="21600"/>
                    <a:pt x="21600" y="0"/>
                  </a:cubicBezTo>
                  <a:cubicBezTo>
                    <a:pt x="10800" y="0"/>
                    <a:pt x="10800" y="0"/>
                    <a:pt x="10800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1600"/>
                    <a:pt x="10800" y="21600"/>
                    <a:pt x="10800" y="21600"/>
                  </a:cubicBezTo>
                  <a:cubicBezTo>
                    <a:pt x="10800" y="21600"/>
                    <a:pt x="10800" y="21600"/>
                    <a:pt x="21600" y="21600"/>
                  </a:cubicBez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9" name="Shape 419"/>
            <p:cNvSpPr/>
            <p:nvPr/>
          </p:nvSpPr>
          <p:spPr>
            <a:xfrm>
              <a:off x="3425791" y="30315"/>
              <a:ext cx="13548" cy="13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800"/>
                    <a:pt x="0" y="10800"/>
                    <a:pt x="0" y="108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10800"/>
                    <a:pt x="21600" y="1080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0" name="Shape 420"/>
            <p:cNvSpPr/>
            <p:nvPr/>
          </p:nvSpPr>
          <p:spPr>
            <a:xfrm>
              <a:off x="2274021" y="2419"/>
              <a:ext cx="13547" cy="1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21600"/>
                    <a:pt x="0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0"/>
                    <a:pt x="21600" y="0"/>
                    <a:pt x="0" y="0"/>
                  </a:cubicBez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1" name="Shape 421"/>
            <p:cNvSpPr/>
            <p:nvPr/>
          </p:nvSpPr>
          <p:spPr>
            <a:xfrm>
              <a:off x="3212117" y="22629"/>
              <a:ext cx="13548" cy="1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0"/>
                    <a:pt x="21600" y="0"/>
                    <a:pt x="0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0"/>
                    <a:pt x="21600" y="0"/>
                    <a:pt x="21600" y="0"/>
                  </a:cubicBez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2" name="Shape 422"/>
            <p:cNvSpPr/>
            <p:nvPr/>
          </p:nvSpPr>
          <p:spPr>
            <a:xfrm>
              <a:off x="2171664" y="27753"/>
              <a:ext cx="13548" cy="1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0"/>
                    <a:pt x="21600" y="0"/>
                    <a:pt x="0" y="0"/>
                  </a:cubicBezTo>
                  <a:cubicBezTo>
                    <a:pt x="0" y="0"/>
                    <a:pt x="0" y="21600"/>
                    <a:pt x="0" y="21600"/>
                  </a:cubicBezTo>
                  <a:cubicBezTo>
                    <a:pt x="0" y="21600"/>
                    <a:pt x="0" y="21600"/>
                    <a:pt x="0" y="21600"/>
                  </a:cubicBez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3" name="Shape 423"/>
            <p:cNvSpPr/>
            <p:nvPr/>
          </p:nvSpPr>
          <p:spPr>
            <a:xfrm>
              <a:off x="3072885" y="27753"/>
              <a:ext cx="13547" cy="1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0"/>
                    <a:pt x="2160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1600" y="21600"/>
                    <a:pt x="21600" y="21600"/>
                    <a:pt x="21600" y="0"/>
                  </a:cubicBez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4" name="Shape 424"/>
            <p:cNvSpPr/>
            <p:nvPr/>
          </p:nvSpPr>
          <p:spPr>
            <a:xfrm>
              <a:off x="2413253" y="2419"/>
              <a:ext cx="13548" cy="1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0"/>
                    <a:pt x="0" y="0"/>
                    <a:pt x="0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1600"/>
                    <a:pt x="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5" name="Shape 425"/>
            <p:cNvSpPr/>
            <p:nvPr/>
          </p:nvSpPr>
          <p:spPr>
            <a:xfrm>
              <a:off x="3361000" y="27753"/>
              <a:ext cx="13547" cy="1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0"/>
                    <a:pt x="0" y="0"/>
                    <a:pt x="0" y="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0"/>
                    <a:pt x="0" y="0"/>
                    <a:pt x="0" y="21600"/>
                  </a:cubicBezTo>
                  <a:cubicBezTo>
                    <a:pt x="0" y="21600"/>
                    <a:pt x="0" y="21600"/>
                    <a:pt x="0" y="21600"/>
                  </a:cubicBez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6" name="Shape 426"/>
            <p:cNvSpPr/>
            <p:nvPr/>
          </p:nvSpPr>
          <p:spPr>
            <a:xfrm>
              <a:off x="3116922" y="27753"/>
              <a:ext cx="13547" cy="1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9600" h="21600" fill="norm" stroke="1" extrusionOk="0">
                  <a:moveTo>
                    <a:pt x="0" y="2160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21600" y="2160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1600"/>
                    <a:pt x="0" y="21600"/>
                    <a:pt x="0" y="21600"/>
                  </a:cubicBez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7" name="Shape 427"/>
            <p:cNvSpPr/>
            <p:nvPr/>
          </p:nvSpPr>
          <p:spPr>
            <a:xfrm>
              <a:off x="1707096" y="32877"/>
              <a:ext cx="13548" cy="13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8" name="Shape 428"/>
            <p:cNvSpPr/>
            <p:nvPr/>
          </p:nvSpPr>
          <p:spPr>
            <a:xfrm>
              <a:off x="2571096" y="996"/>
              <a:ext cx="13548" cy="13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600" fill="norm" stroke="1" extrusionOk="0">
                  <a:moveTo>
                    <a:pt x="0" y="0"/>
                  </a:moveTo>
                  <a:cubicBezTo>
                    <a:pt x="21600" y="0"/>
                    <a:pt x="21600" y="21600"/>
                    <a:pt x="21600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0"/>
                    <a:pt x="21600" y="0"/>
                    <a:pt x="0" y="0"/>
                  </a:cubicBez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9" name="Shape 429"/>
            <p:cNvSpPr/>
            <p:nvPr/>
          </p:nvSpPr>
          <p:spPr>
            <a:xfrm>
              <a:off x="2534220" y="11754"/>
              <a:ext cx="13548" cy="1356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0" name="Shape 430"/>
            <p:cNvSpPr/>
            <p:nvPr/>
          </p:nvSpPr>
          <p:spPr>
            <a:xfrm>
              <a:off x="2805329" y="32877"/>
              <a:ext cx="1355" cy="13547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1" name="Shape 431"/>
            <p:cNvSpPr/>
            <p:nvPr/>
          </p:nvSpPr>
          <p:spPr>
            <a:xfrm>
              <a:off x="2896432" y="22629"/>
              <a:ext cx="13547" cy="1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21600"/>
                    <a:pt x="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0" y="2160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2" name="Shape 432"/>
            <p:cNvSpPr/>
            <p:nvPr/>
          </p:nvSpPr>
          <p:spPr>
            <a:xfrm>
              <a:off x="2710673" y="16878"/>
              <a:ext cx="13548" cy="1356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3" name="Shape 433"/>
            <p:cNvSpPr/>
            <p:nvPr/>
          </p:nvSpPr>
          <p:spPr>
            <a:xfrm>
              <a:off x="2725148" y="15086"/>
              <a:ext cx="13548" cy="13548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4" name="Shape 434"/>
            <p:cNvSpPr/>
            <p:nvPr/>
          </p:nvSpPr>
          <p:spPr>
            <a:xfrm>
              <a:off x="1099160" y="27753"/>
              <a:ext cx="13548" cy="13548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5" name="Shape 435"/>
            <p:cNvSpPr/>
            <p:nvPr/>
          </p:nvSpPr>
          <p:spPr>
            <a:xfrm>
              <a:off x="2849906" y="6631"/>
              <a:ext cx="13548" cy="1355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6" name="Shape 436"/>
            <p:cNvSpPr/>
            <p:nvPr/>
          </p:nvSpPr>
          <p:spPr>
            <a:xfrm>
              <a:off x="1811401" y="27753"/>
              <a:ext cx="1356" cy="13548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7" name="Shape 437"/>
            <p:cNvSpPr/>
            <p:nvPr/>
          </p:nvSpPr>
          <p:spPr>
            <a:xfrm>
              <a:off x="3361000" y="26841"/>
              <a:ext cx="13547" cy="1355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8" name="Shape 438"/>
            <p:cNvSpPr/>
            <p:nvPr/>
          </p:nvSpPr>
          <p:spPr>
            <a:xfrm>
              <a:off x="3379610" y="37088"/>
              <a:ext cx="13548" cy="1356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9" name="Shape 439"/>
            <p:cNvSpPr/>
            <p:nvPr/>
          </p:nvSpPr>
          <p:spPr>
            <a:xfrm>
              <a:off x="2269540" y="7543"/>
              <a:ext cx="13548" cy="13548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40" name="Shape 440"/>
            <p:cNvSpPr/>
            <p:nvPr/>
          </p:nvSpPr>
          <p:spPr>
            <a:xfrm>
              <a:off x="2046906" y="2419"/>
              <a:ext cx="13548" cy="13548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41" name="Shape 441"/>
            <p:cNvSpPr/>
            <p:nvPr/>
          </p:nvSpPr>
          <p:spPr>
            <a:xfrm>
              <a:off x="1205652" y="12524"/>
              <a:ext cx="13548" cy="1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21600"/>
                    <a:pt x="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0" y="21600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42" name="Shape 442"/>
            <p:cNvSpPr/>
            <p:nvPr/>
          </p:nvSpPr>
          <p:spPr>
            <a:xfrm>
              <a:off x="1068368" y="32877"/>
              <a:ext cx="1356" cy="13547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43" name="Shape 443"/>
            <p:cNvSpPr/>
            <p:nvPr/>
          </p:nvSpPr>
          <p:spPr>
            <a:xfrm>
              <a:off x="3456000" y="12524"/>
              <a:ext cx="1355" cy="13548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44" name="Shape 444"/>
            <p:cNvSpPr/>
            <p:nvPr/>
          </p:nvSpPr>
          <p:spPr>
            <a:xfrm>
              <a:off x="3375130" y="5123"/>
              <a:ext cx="13547" cy="13548"/>
            </a:xfrm>
            <a:prstGeom prst="rect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45" name="Shape 445"/>
            <p:cNvSpPr/>
            <p:nvPr/>
          </p:nvSpPr>
          <p:spPr>
            <a:xfrm>
              <a:off x="3366169" y="5123"/>
              <a:ext cx="13548" cy="13548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46" name="Shape 446"/>
            <p:cNvSpPr/>
            <p:nvPr/>
          </p:nvSpPr>
          <p:spPr>
            <a:xfrm>
              <a:off x="3337909" y="5123"/>
              <a:ext cx="13548" cy="13548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47" name="Shape 447"/>
            <p:cNvSpPr/>
            <p:nvPr/>
          </p:nvSpPr>
          <p:spPr>
            <a:xfrm>
              <a:off x="3175242" y="42212"/>
              <a:ext cx="13547" cy="1356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48" name="Shape 448"/>
            <p:cNvSpPr/>
            <p:nvPr/>
          </p:nvSpPr>
          <p:spPr>
            <a:xfrm>
              <a:off x="2891951" y="30457"/>
              <a:ext cx="13548" cy="13548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49" name="Shape 449"/>
            <p:cNvSpPr/>
            <p:nvPr/>
          </p:nvSpPr>
          <p:spPr>
            <a:xfrm>
              <a:off x="2836121" y="2419"/>
              <a:ext cx="13547" cy="13548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0" name="Shape 450"/>
            <p:cNvSpPr/>
            <p:nvPr/>
          </p:nvSpPr>
          <p:spPr>
            <a:xfrm>
              <a:off x="2457290" y="2419"/>
              <a:ext cx="13548" cy="1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9600" h="21600" fill="norm" stroke="1" extrusionOk="0">
                  <a:moveTo>
                    <a:pt x="0" y="21600"/>
                  </a:moveTo>
                  <a:cubicBezTo>
                    <a:pt x="0" y="21600"/>
                    <a:pt x="21600" y="21600"/>
                    <a:pt x="0" y="216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600"/>
                    <a:pt x="0" y="21600"/>
                    <a:pt x="0" y="21600"/>
                  </a:cubicBez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1" name="Shape 451"/>
            <p:cNvSpPr/>
            <p:nvPr/>
          </p:nvSpPr>
          <p:spPr>
            <a:xfrm>
              <a:off x="2445994" y="0"/>
              <a:ext cx="13547" cy="13547"/>
            </a:xfrm>
            <a:prstGeom prst="rect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2" name="Shape 452"/>
            <p:cNvSpPr/>
            <p:nvPr/>
          </p:nvSpPr>
          <p:spPr>
            <a:xfrm>
              <a:off x="1437936" y="21717"/>
              <a:ext cx="13548" cy="1356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3" name="Shape 453"/>
            <p:cNvSpPr/>
            <p:nvPr/>
          </p:nvSpPr>
          <p:spPr>
            <a:xfrm>
              <a:off x="1414846" y="5123"/>
              <a:ext cx="13547" cy="13548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4" name="Shape 454"/>
            <p:cNvSpPr/>
            <p:nvPr/>
          </p:nvSpPr>
          <p:spPr>
            <a:xfrm>
              <a:off x="2571096" y="6631"/>
              <a:ext cx="13548" cy="1355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5" name="Shape 455"/>
            <p:cNvSpPr/>
            <p:nvPr/>
          </p:nvSpPr>
          <p:spPr>
            <a:xfrm>
              <a:off x="1777402" y="5123"/>
              <a:ext cx="13547" cy="13548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6" name="Shape 456"/>
            <p:cNvSpPr/>
            <p:nvPr/>
          </p:nvSpPr>
          <p:spPr>
            <a:xfrm>
              <a:off x="1133159" y="7543"/>
              <a:ext cx="1356" cy="13547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7" name="Shape 457"/>
            <p:cNvSpPr/>
            <p:nvPr/>
          </p:nvSpPr>
          <p:spPr>
            <a:xfrm>
              <a:off x="2864381" y="35581"/>
              <a:ext cx="13547" cy="13548"/>
            </a:xfrm>
            <a:prstGeom prst="rect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8" name="Shape 458"/>
            <p:cNvSpPr/>
            <p:nvPr/>
          </p:nvSpPr>
          <p:spPr>
            <a:xfrm>
              <a:off x="2882991" y="35581"/>
              <a:ext cx="13547" cy="13548"/>
            </a:xfrm>
            <a:prstGeom prst="rect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9" name="Shape 459"/>
            <p:cNvSpPr/>
            <p:nvPr/>
          </p:nvSpPr>
          <p:spPr>
            <a:xfrm>
              <a:off x="3047263" y="32877"/>
              <a:ext cx="1355" cy="13547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0" name="Shape 460"/>
            <p:cNvSpPr/>
            <p:nvPr/>
          </p:nvSpPr>
          <p:spPr>
            <a:xfrm>
              <a:off x="3142846" y="15086"/>
              <a:ext cx="13547" cy="13548"/>
            </a:xfrm>
            <a:prstGeom prst="rect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1" name="Shape 461"/>
            <p:cNvSpPr/>
            <p:nvPr/>
          </p:nvSpPr>
          <p:spPr>
            <a:xfrm>
              <a:off x="3316767" y="22629"/>
              <a:ext cx="1356" cy="13548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2" name="Shape 462"/>
            <p:cNvSpPr/>
            <p:nvPr/>
          </p:nvSpPr>
          <p:spPr>
            <a:xfrm>
              <a:off x="3361000" y="21717"/>
              <a:ext cx="13547" cy="1356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3" name="Shape 463"/>
            <p:cNvSpPr/>
            <p:nvPr/>
          </p:nvSpPr>
          <p:spPr>
            <a:xfrm>
              <a:off x="3366169" y="35581"/>
              <a:ext cx="13548" cy="13548"/>
            </a:xfrm>
            <a:prstGeom prst="rect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4" name="Shape 464"/>
            <p:cNvSpPr/>
            <p:nvPr/>
          </p:nvSpPr>
          <p:spPr>
            <a:xfrm>
              <a:off x="3437389" y="12524"/>
              <a:ext cx="1356" cy="13548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5" name="Shape 465"/>
            <p:cNvSpPr/>
            <p:nvPr/>
          </p:nvSpPr>
          <p:spPr>
            <a:xfrm>
              <a:off x="1642305" y="32877"/>
              <a:ext cx="13548" cy="13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0"/>
                    <a:pt x="0" y="0"/>
                    <a:pt x="0" y="21600"/>
                  </a:cubicBezTo>
                  <a:cubicBezTo>
                    <a:pt x="0" y="21600"/>
                    <a:pt x="0" y="21600"/>
                    <a:pt x="0" y="0"/>
                  </a:cubicBezTo>
                  <a:cubicBezTo>
                    <a:pt x="0" y="0"/>
                    <a:pt x="21600" y="0"/>
                    <a:pt x="21600" y="0"/>
                  </a:cubicBezTo>
                  <a:cubicBezTo>
                    <a:pt x="21600" y="0"/>
                    <a:pt x="21600" y="0"/>
                    <a:pt x="21600" y="0"/>
                  </a:cubicBez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6" name="Shape 466"/>
            <p:cNvSpPr/>
            <p:nvPr/>
          </p:nvSpPr>
          <p:spPr>
            <a:xfrm>
              <a:off x="445957" y="17506"/>
              <a:ext cx="1356" cy="13547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7" name="Shape 467"/>
            <p:cNvSpPr/>
            <p:nvPr/>
          </p:nvSpPr>
          <p:spPr>
            <a:xfrm>
              <a:off x="2257359" y="12524"/>
              <a:ext cx="1356" cy="13548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8" name="Shape 468"/>
            <p:cNvSpPr/>
            <p:nvPr/>
          </p:nvSpPr>
          <p:spPr>
            <a:xfrm>
              <a:off x="2396592" y="2419"/>
              <a:ext cx="1355" cy="13548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533" name="Group 533"/>
          <p:cNvGrpSpPr/>
          <p:nvPr/>
        </p:nvGrpSpPr>
        <p:grpSpPr>
          <a:xfrm>
            <a:off x="7264983" y="8149296"/>
            <a:ext cx="3457356" cy="49129"/>
            <a:chOff x="0" y="0"/>
            <a:chExt cx="3457354" cy="49128"/>
          </a:xfrm>
        </p:grpSpPr>
        <p:sp>
          <p:nvSpPr>
            <p:cNvPr id="470" name="Shape 470"/>
            <p:cNvSpPr/>
            <p:nvPr/>
          </p:nvSpPr>
          <p:spPr>
            <a:xfrm>
              <a:off x="0" y="6631"/>
              <a:ext cx="2025076" cy="40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088" y="5400"/>
                  </a:moveTo>
                  <a:cubicBezTo>
                    <a:pt x="12088" y="5400"/>
                    <a:pt x="12088" y="5400"/>
                    <a:pt x="12088" y="5400"/>
                  </a:cubicBezTo>
                  <a:cubicBezTo>
                    <a:pt x="12088" y="5400"/>
                    <a:pt x="12088" y="8100"/>
                    <a:pt x="12088" y="8100"/>
                  </a:cubicBezTo>
                  <a:cubicBezTo>
                    <a:pt x="12088" y="8100"/>
                    <a:pt x="11989" y="5400"/>
                    <a:pt x="11989" y="5400"/>
                  </a:cubicBezTo>
                  <a:cubicBezTo>
                    <a:pt x="11989" y="5400"/>
                    <a:pt x="11989" y="5400"/>
                    <a:pt x="11890" y="8100"/>
                  </a:cubicBezTo>
                  <a:cubicBezTo>
                    <a:pt x="11890" y="8100"/>
                    <a:pt x="11890" y="8100"/>
                    <a:pt x="11890" y="8100"/>
                  </a:cubicBezTo>
                  <a:cubicBezTo>
                    <a:pt x="11989" y="8100"/>
                    <a:pt x="11989" y="8100"/>
                    <a:pt x="12088" y="8100"/>
                  </a:cubicBezTo>
                  <a:cubicBezTo>
                    <a:pt x="12088" y="10800"/>
                    <a:pt x="12088" y="8100"/>
                    <a:pt x="12088" y="8100"/>
                  </a:cubicBezTo>
                  <a:cubicBezTo>
                    <a:pt x="12088" y="8100"/>
                    <a:pt x="12088" y="8100"/>
                    <a:pt x="12088" y="8100"/>
                  </a:cubicBezTo>
                  <a:cubicBezTo>
                    <a:pt x="12187" y="5400"/>
                    <a:pt x="12187" y="5400"/>
                    <a:pt x="12187" y="5400"/>
                  </a:cubicBezTo>
                  <a:cubicBezTo>
                    <a:pt x="12187" y="5400"/>
                    <a:pt x="12187" y="5400"/>
                    <a:pt x="12187" y="5400"/>
                  </a:cubicBezTo>
                  <a:cubicBezTo>
                    <a:pt x="12187" y="5400"/>
                    <a:pt x="12187" y="5400"/>
                    <a:pt x="12286" y="5400"/>
                  </a:cubicBezTo>
                  <a:cubicBezTo>
                    <a:pt x="12286" y="5400"/>
                    <a:pt x="12286" y="5400"/>
                    <a:pt x="12286" y="5400"/>
                  </a:cubicBezTo>
                  <a:cubicBezTo>
                    <a:pt x="12286" y="5400"/>
                    <a:pt x="12286" y="8100"/>
                    <a:pt x="12286" y="5400"/>
                  </a:cubicBezTo>
                  <a:cubicBezTo>
                    <a:pt x="12385" y="5400"/>
                    <a:pt x="12385" y="5400"/>
                    <a:pt x="12484" y="5400"/>
                  </a:cubicBezTo>
                  <a:cubicBezTo>
                    <a:pt x="12484" y="5400"/>
                    <a:pt x="12484" y="5400"/>
                    <a:pt x="12484" y="5400"/>
                  </a:cubicBezTo>
                  <a:cubicBezTo>
                    <a:pt x="12484" y="5400"/>
                    <a:pt x="12484" y="8100"/>
                    <a:pt x="12484" y="8100"/>
                  </a:cubicBezTo>
                  <a:cubicBezTo>
                    <a:pt x="12484" y="8100"/>
                    <a:pt x="12484" y="8100"/>
                    <a:pt x="12484" y="8100"/>
                  </a:cubicBezTo>
                  <a:cubicBezTo>
                    <a:pt x="12484" y="8100"/>
                    <a:pt x="12484" y="8100"/>
                    <a:pt x="12583" y="8100"/>
                  </a:cubicBezTo>
                  <a:cubicBezTo>
                    <a:pt x="12583" y="8100"/>
                    <a:pt x="12583" y="5400"/>
                    <a:pt x="12583" y="5400"/>
                  </a:cubicBezTo>
                  <a:cubicBezTo>
                    <a:pt x="12683" y="2700"/>
                    <a:pt x="12683" y="2700"/>
                    <a:pt x="12782" y="2700"/>
                  </a:cubicBezTo>
                  <a:cubicBezTo>
                    <a:pt x="12782" y="2700"/>
                    <a:pt x="12782" y="2700"/>
                    <a:pt x="12782" y="2700"/>
                  </a:cubicBezTo>
                  <a:cubicBezTo>
                    <a:pt x="12881" y="2700"/>
                    <a:pt x="12881" y="2700"/>
                    <a:pt x="12881" y="2700"/>
                  </a:cubicBezTo>
                  <a:cubicBezTo>
                    <a:pt x="12881" y="5400"/>
                    <a:pt x="12881" y="5400"/>
                    <a:pt x="12881" y="8100"/>
                  </a:cubicBezTo>
                  <a:cubicBezTo>
                    <a:pt x="12881" y="5400"/>
                    <a:pt x="12881" y="5400"/>
                    <a:pt x="12881" y="5400"/>
                  </a:cubicBezTo>
                  <a:cubicBezTo>
                    <a:pt x="12881" y="5400"/>
                    <a:pt x="12881" y="5400"/>
                    <a:pt x="12881" y="5400"/>
                  </a:cubicBezTo>
                  <a:cubicBezTo>
                    <a:pt x="12881" y="5400"/>
                    <a:pt x="12782" y="5400"/>
                    <a:pt x="12782" y="5400"/>
                  </a:cubicBezTo>
                  <a:cubicBezTo>
                    <a:pt x="12782" y="5400"/>
                    <a:pt x="12782" y="5400"/>
                    <a:pt x="12782" y="5400"/>
                  </a:cubicBezTo>
                  <a:cubicBezTo>
                    <a:pt x="12782" y="5400"/>
                    <a:pt x="12782" y="8100"/>
                    <a:pt x="12782" y="8100"/>
                  </a:cubicBezTo>
                  <a:cubicBezTo>
                    <a:pt x="12782" y="8100"/>
                    <a:pt x="12782" y="8100"/>
                    <a:pt x="12782" y="8100"/>
                  </a:cubicBezTo>
                  <a:cubicBezTo>
                    <a:pt x="12881" y="8100"/>
                    <a:pt x="12881" y="5400"/>
                    <a:pt x="12881" y="5400"/>
                  </a:cubicBezTo>
                  <a:cubicBezTo>
                    <a:pt x="12881" y="5400"/>
                    <a:pt x="12782" y="8100"/>
                    <a:pt x="12881" y="8100"/>
                  </a:cubicBezTo>
                  <a:cubicBezTo>
                    <a:pt x="12881" y="8100"/>
                    <a:pt x="12980" y="10800"/>
                    <a:pt x="12980" y="8100"/>
                  </a:cubicBezTo>
                  <a:cubicBezTo>
                    <a:pt x="12980" y="8100"/>
                    <a:pt x="13079" y="8100"/>
                    <a:pt x="13079" y="5400"/>
                  </a:cubicBezTo>
                  <a:cubicBezTo>
                    <a:pt x="13079" y="5400"/>
                    <a:pt x="13079" y="5400"/>
                    <a:pt x="13079" y="2700"/>
                  </a:cubicBezTo>
                  <a:cubicBezTo>
                    <a:pt x="13079" y="2700"/>
                    <a:pt x="13079" y="2700"/>
                    <a:pt x="13079" y="2700"/>
                  </a:cubicBezTo>
                  <a:cubicBezTo>
                    <a:pt x="13079" y="2700"/>
                    <a:pt x="13079" y="2700"/>
                    <a:pt x="13079" y="2700"/>
                  </a:cubicBezTo>
                  <a:cubicBezTo>
                    <a:pt x="13079" y="5400"/>
                    <a:pt x="13079" y="5400"/>
                    <a:pt x="13079" y="8100"/>
                  </a:cubicBezTo>
                  <a:cubicBezTo>
                    <a:pt x="13079" y="8100"/>
                    <a:pt x="13079" y="8100"/>
                    <a:pt x="13079" y="8100"/>
                  </a:cubicBezTo>
                  <a:cubicBezTo>
                    <a:pt x="13079" y="8100"/>
                    <a:pt x="13079" y="10800"/>
                    <a:pt x="13079" y="10800"/>
                  </a:cubicBezTo>
                  <a:cubicBezTo>
                    <a:pt x="13079" y="10800"/>
                    <a:pt x="13178" y="10800"/>
                    <a:pt x="13178" y="10800"/>
                  </a:cubicBezTo>
                  <a:cubicBezTo>
                    <a:pt x="13178" y="10800"/>
                    <a:pt x="13277" y="10800"/>
                    <a:pt x="13277" y="13500"/>
                  </a:cubicBezTo>
                  <a:cubicBezTo>
                    <a:pt x="13277" y="13500"/>
                    <a:pt x="13277" y="13500"/>
                    <a:pt x="13277" y="13500"/>
                  </a:cubicBezTo>
                  <a:cubicBezTo>
                    <a:pt x="13277" y="10800"/>
                    <a:pt x="13277" y="13500"/>
                    <a:pt x="13277" y="13500"/>
                  </a:cubicBezTo>
                  <a:cubicBezTo>
                    <a:pt x="13277" y="10800"/>
                    <a:pt x="13277" y="10800"/>
                    <a:pt x="13277" y="10800"/>
                  </a:cubicBezTo>
                  <a:cubicBezTo>
                    <a:pt x="13277" y="8100"/>
                    <a:pt x="13178" y="8100"/>
                    <a:pt x="13178" y="8100"/>
                  </a:cubicBezTo>
                  <a:cubicBezTo>
                    <a:pt x="13178" y="8100"/>
                    <a:pt x="13178" y="8100"/>
                    <a:pt x="13079" y="8100"/>
                  </a:cubicBezTo>
                  <a:cubicBezTo>
                    <a:pt x="13178" y="8100"/>
                    <a:pt x="13178" y="8100"/>
                    <a:pt x="13178" y="8100"/>
                  </a:cubicBezTo>
                  <a:cubicBezTo>
                    <a:pt x="13178" y="8100"/>
                    <a:pt x="13178" y="5400"/>
                    <a:pt x="13277" y="5400"/>
                  </a:cubicBezTo>
                  <a:cubicBezTo>
                    <a:pt x="13277" y="5400"/>
                    <a:pt x="13178" y="2700"/>
                    <a:pt x="13178" y="2700"/>
                  </a:cubicBezTo>
                  <a:cubicBezTo>
                    <a:pt x="13277" y="2700"/>
                    <a:pt x="13277" y="2700"/>
                    <a:pt x="13277" y="2700"/>
                  </a:cubicBezTo>
                  <a:cubicBezTo>
                    <a:pt x="13277" y="2700"/>
                    <a:pt x="13376" y="2700"/>
                    <a:pt x="13376" y="2700"/>
                  </a:cubicBezTo>
                  <a:cubicBezTo>
                    <a:pt x="13376" y="2700"/>
                    <a:pt x="13475" y="2700"/>
                    <a:pt x="13475" y="2700"/>
                  </a:cubicBezTo>
                  <a:cubicBezTo>
                    <a:pt x="13574" y="2700"/>
                    <a:pt x="13673" y="2700"/>
                    <a:pt x="13772" y="5400"/>
                  </a:cubicBezTo>
                  <a:cubicBezTo>
                    <a:pt x="13772" y="2700"/>
                    <a:pt x="13872" y="2700"/>
                    <a:pt x="13872" y="2700"/>
                  </a:cubicBezTo>
                  <a:cubicBezTo>
                    <a:pt x="13872" y="2700"/>
                    <a:pt x="13872" y="2700"/>
                    <a:pt x="13872" y="2700"/>
                  </a:cubicBezTo>
                  <a:cubicBezTo>
                    <a:pt x="13971" y="2700"/>
                    <a:pt x="14070" y="2700"/>
                    <a:pt x="14169" y="2700"/>
                  </a:cubicBezTo>
                  <a:cubicBezTo>
                    <a:pt x="14169" y="2700"/>
                    <a:pt x="14169" y="2700"/>
                    <a:pt x="14169" y="5400"/>
                  </a:cubicBezTo>
                  <a:cubicBezTo>
                    <a:pt x="14169" y="5400"/>
                    <a:pt x="14169" y="5400"/>
                    <a:pt x="14169" y="5400"/>
                  </a:cubicBezTo>
                  <a:cubicBezTo>
                    <a:pt x="14070" y="5400"/>
                    <a:pt x="14070" y="5400"/>
                    <a:pt x="14070" y="5400"/>
                  </a:cubicBezTo>
                  <a:cubicBezTo>
                    <a:pt x="14070" y="2700"/>
                    <a:pt x="13971" y="2700"/>
                    <a:pt x="13971" y="2700"/>
                  </a:cubicBezTo>
                  <a:cubicBezTo>
                    <a:pt x="13971" y="2700"/>
                    <a:pt x="13971" y="2700"/>
                    <a:pt x="13971" y="2700"/>
                  </a:cubicBezTo>
                  <a:cubicBezTo>
                    <a:pt x="13971" y="5400"/>
                    <a:pt x="13971" y="5400"/>
                    <a:pt x="13971" y="5400"/>
                  </a:cubicBezTo>
                  <a:cubicBezTo>
                    <a:pt x="13971" y="5400"/>
                    <a:pt x="13971" y="5400"/>
                    <a:pt x="13971" y="5400"/>
                  </a:cubicBezTo>
                  <a:cubicBezTo>
                    <a:pt x="13971" y="5400"/>
                    <a:pt x="13971" y="5400"/>
                    <a:pt x="13971" y="5400"/>
                  </a:cubicBezTo>
                  <a:cubicBezTo>
                    <a:pt x="13971" y="5400"/>
                    <a:pt x="13971" y="8100"/>
                    <a:pt x="13971" y="8100"/>
                  </a:cubicBezTo>
                  <a:cubicBezTo>
                    <a:pt x="13971" y="5400"/>
                    <a:pt x="13971" y="5400"/>
                    <a:pt x="13971" y="5400"/>
                  </a:cubicBezTo>
                  <a:cubicBezTo>
                    <a:pt x="13872" y="5400"/>
                    <a:pt x="13872" y="5400"/>
                    <a:pt x="13872" y="5400"/>
                  </a:cubicBezTo>
                  <a:cubicBezTo>
                    <a:pt x="13872" y="5400"/>
                    <a:pt x="13872" y="5400"/>
                    <a:pt x="13872" y="5400"/>
                  </a:cubicBezTo>
                  <a:cubicBezTo>
                    <a:pt x="13872" y="5400"/>
                    <a:pt x="13872" y="8100"/>
                    <a:pt x="13872" y="8100"/>
                  </a:cubicBezTo>
                  <a:cubicBezTo>
                    <a:pt x="13772" y="8100"/>
                    <a:pt x="13772" y="10800"/>
                    <a:pt x="13772" y="13500"/>
                  </a:cubicBezTo>
                  <a:cubicBezTo>
                    <a:pt x="13772" y="13500"/>
                    <a:pt x="13772" y="13500"/>
                    <a:pt x="13772" y="16200"/>
                  </a:cubicBezTo>
                  <a:cubicBezTo>
                    <a:pt x="13772" y="16200"/>
                    <a:pt x="13872" y="16200"/>
                    <a:pt x="13872" y="16200"/>
                  </a:cubicBezTo>
                  <a:cubicBezTo>
                    <a:pt x="13872" y="16200"/>
                    <a:pt x="13872" y="16200"/>
                    <a:pt x="13872" y="16200"/>
                  </a:cubicBezTo>
                  <a:cubicBezTo>
                    <a:pt x="13872" y="16200"/>
                    <a:pt x="13872" y="16200"/>
                    <a:pt x="13872" y="16200"/>
                  </a:cubicBezTo>
                  <a:cubicBezTo>
                    <a:pt x="13872" y="16200"/>
                    <a:pt x="13872" y="16200"/>
                    <a:pt x="13872" y="16200"/>
                  </a:cubicBezTo>
                  <a:cubicBezTo>
                    <a:pt x="13872" y="13500"/>
                    <a:pt x="13872" y="13500"/>
                    <a:pt x="13872" y="10800"/>
                  </a:cubicBezTo>
                  <a:cubicBezTo>
                    <a:pt x="13872" y="10800"/>
                    <a:pt x="13971" y="10800"/>
                    <a:pt x="13971" y="10800"/>
                  </a:cubicBezTo>
                  <a:cubicBezTo>
                    <a:pt x="13971" y="10800"/>
                    <a:pt x="13971" y="10800"/>
                    <a:pt x="13971" y="10800"/>
                  </a:cubicBezTo>
                  <a:cubicBezTo>
                    <a:pt x="14070" y="10800"/>
                    <a:pt x="14070" y="10800"/>
                    <a:pt x="14169" y="10800"/>
                  </a:cubicBezTo>
                  <a:cubicBezTo>
                    <a:pt x="14169" y="10800"/>
                    <a:pt x="14169" y="10800"/>
                    <a:pt x="14169" y="10800"/>
                  </a:cubicBezTo>
                  <a:cubicBezTo>
                    <a:pt x="14169" y="10800"/>
                    <a:pt x="14169" y="10800"/>
                    <a:pt x="14169" y="10800"/>
                  </a:cubicBezTo>
                  <a:cubicBezTo>
                    <a:pt x="14169" y="10800"/>
                    <a:pt x="14169" y="10800"/>
                    <a:pt x="14169" y="8100"/>
                  </a:cubicBezTo>
                  <a:cubicBezTo>
                    <a:pt x="14169" y="8100"/>
                    <a:pt x="14169" y="8100"/>
                    <a:pt x="14169" y="8100"/>
                  </a:cubicBezTo>
                  <a:cubicBezTo>
                    <a:pt x="14268" y="8100"/>
                    <a:pt x="14268" y="8100"/>
                    <a:pt x="14268" y="8100"/>
                  </a:cubicBezTo>
                  <a:cubicBezTo>
                    <a:pt x="14268" y="5400"/>
                    <a:pt x="14268" y="5400"/>
                    <a:pt x="14367" y="5400"/>
                  </a:cubicBezTo>
                  <a:cubicBezTo>
                    <a:pt x="14367" y="5400"/>
                    <a:pt x="14367" y="5400"/>
                    <a:pt x="14367" y="2700"/>
                  </a:cubicBezTo>
                  <a:cubicBezTo>
                    <a:pt x="14367" y="2700"/>
                    <a:pt x="14367" y="2700"/>
                    <a:pt x="14466" y="2700"/>
                  </a:cubicBezTo>
                  <a:cubicBezTo>
                    <a:pt x="14466" y="2700"/>
                    <a:pt x="14565" y="2700"/>
                    <a:pt x="14565" y="2700"/>
                  </a:cubicBezTo>
                  <a:cubicBezTo>
                    <a:pt x="14664" y="2700"/>
                    <a:pt x="14664" y="2700"/>
                    <a:pt x="14763" y="2700"/>
                  </a:cubicBezTo>
                  <a:cubicBezTo>
                    <a:pt x="14763" y="2700"/>
                    <a:pt x="14862" y="2700"/>
                    <a:pt x="14862" y="2700"/>
                  </a:cubicBezTo>
                  <a:cubicBezTo>
                    <a:pt x="14862" y="2700"/>
                    <a:pt x="14862" y="2700"/>
                    <a:pt x="14862" y="2700"/>
                  </a:cubicBezTo>
                  <a:cubicBezTo>
                    <a:pt x="14862" y="2700"/>
                    <a:pt x="14862" y="2700"/>
                    <a:pt x="14862" y="2700"/>
                  </a:cubicBezTo>
                  <a:cubicBezTo>
                    <a:pt x="14862" y="5400"/>
                    <a:pt x="14862" y="5400"/>
                    <a:pt x="14862" y="5400"/>
                  </a:cubicBezTo>
                  <a:cubicBezTo>
                    <a:pt x="14862" y="5400"/>
                    <a:pt x="14961" y="5400"/>
                    <a:pt x="14961" y="5400"/>
                  </a:cubicBezTo>
                  <a:cubicBezTo>
                    <a:pt x="14961" y="5400"/>
                    <a:pt x="15061" y="5400"/>
                    <a:pt x="15061" y="5400"/>
                  </a:cubicBezTo>
                  <a:cubicBezTo>
                    <a:pt x="15061" y="2700"/>
                    <a:pt x="14961" y="2700"/>
                    <a:pt x="15061" y="2700"/>
                  </a:cubicBezTo>
                  <a:cubicBezTo>
                    <a:pt x="15061" y="2700"/>
                    <a:pt x="15061" y="2700"/>
                    <a:pt x="15061" y="2700"/>
                  </a:cubicBezTo>
                  <a:cubicBezTo>
                    <a:pt x="15061" y="5400"/>
                    <a:pt x="15061" y="5400"/>
                    <a:pt x="15160" y="5400"/>
                  </a:cubicBezTo>
                  <a:cubicBezTo>
                    <a:pt x="15160" y="5400"/>
                    <a:pt x="15160" y="2700"/>
                    <a:pt x="15160" y="2700"/>
                  </a:cubicBezTo>
                  <a:cubicBezTo>
                    <a:pt x="15160" y="2700"/>
                    <a:pt x="15160" y="2700"/>
                    <a:pt x="15160" y="2700"/>
                  </a:cubicBezTo>
                  <a:cubicBezTo>
                    <a:pt x="15160" y="2700"/>
                    <a:pt x="15160" y="2700"/>
                    <a:pt x="15160" y="2700"/>
                  </a:cubicBezTo>
                  <a:cubicBezTo>
                    <a:pt x="15160" y="2700"/>
                    <a:pt x="15259" y="2700"/>
                    <a:pt x="15259" y="2700"/>
                  </a:cubicBezTo>
                  <a:cubicBezTo>
                    <a:pt x="15259" y="2700"/>
                    <a:pt x="15259" y="5400"/>
                    <a:pt x="15259" y="5400"/>
                  </a:cubicBezTo>
                  <a:cubicBezTo>
                    <a:pt x="15259" y="5400"/>
                    <a:pt x="15259" y="5400"/>
                    <a:pt x="15358" y="5400"/>
                  </a:cubicBezTo>
                  <a:cubicBezTo>
                    <a:pt x="15358" y="8100"/>
                    <a:pt x="15358" y="8100"/>
                    <a:pt x="15457" y="8100"/>
                  </a:cubicBezTo>
                  <a:cubicBezTo>
                    <a:pt x="15358" y="8100"/>
                    <a:pt x="15358" y="8100"/>
                    <a:pt x="15358" y="8100"/>
                  </a:cubicBezTo>
                  <a:cubicBezTo>
                    <a:pt x="15358" y="8100"/>
                    <a:pt x="15358" y="10800"/>
                    <a:pt x="15358" y="10800"/>
                  </a:cubicBezTo>
                  <a:cubicBezTo>
                    <a:pt x="15358" y="10800"/>
                    <a:pt x="15358" y="10800"/>
                    <a:pt x="15358" y="10800"/>
                  </a:cubicBezTo>
                  <a:cubicBezTo>
                    <a:pt x="15358" y="10800"/>
                    <a:pt x="15358" y="10800"/>
                    <a:pt x="15358" y="13500"/>
                  </a:cubicBezTo>
                  <a:cubicBezTo>
                    <a:pt x="15358" y="13500"/>
                    <a:pt x="15358" y="13500"/>
                    <a:pt x="15358" y="13500"/>
                  </a:cubicBezTo>
                  <a:cubicBezTo>
                    <a:pt x="15358" y="10800"/>
                    <a:pt x="15358" y="10800"/>
                    <a:pt x="15358" y="10800"/>
                  </a:cubicBezTo>
                  <a:cubicBezTo>
                    <a:pt x="15358" y="10800"/>
                    <a:pt x="15358" y="10800"/>
                    <a:pt x="15358" y="10800"/>
                  </a:cubicBezTo>
                  <a:cubicBezTo>
                    <a:pt x="15457" y="10800"/>
                    <a:pt x="15457" y="10800"/>
                    <a:pt x="15457" y="10800"/>
                  </a:cubicBezTo>
                  <a:cubicBezTo>
                    <a:pt x="15457" y="10800"/>
                    <a:pt x="15556" y="10800"/>
                    <a:pt x="15556" y="10800"/>
                  </a:cubicBezTo>
                  <a:cubicBezTo>
                    <a:pt x="15556" y="10800"/>
                    <a:pt x="15556" y="10800"/>
                    <a:pt x="15655" y="10800"/>
                  </a:cubicBezTo>
                  <a:cubicBezTo>
                    <a:pt x="15655" y="10800"/>
                    <a:pt x="15655" y="8100"/>
                    <a:pt x="15655" y="8100"/>
                  </a:cubicBezTo>
                  <a:cubicBezTo>
                    <a:pt x="15655" y="8100"/>
                    <a:pt x="15655" y="8100"/>
                    <a:pt x="15655" y="8100"/>
                  </a:cubicBezTo>
                  <a:cubicBezTo>
                    <a:pt x="15655" y="8100"/>
                    <a:pt x="15556" y="8100"/>
                    <a:pt x="15556" y="8100"/>
                  </a:cubicBezTo>
                  <a:cubicBezTo>
                    <a:pt x="15556" y="5400"/>
                    <a:pt x="15556" y="5400"/>
                    <a:pt x="15457" y="5400"/>
                  </a:cubicBezTo>
                  <a:cubicBezTo>
                    <a:pt x="15457" y="5400"/>
                    <a:pt x="15457" y="5400"/>
                    <a:pt x="15457" y="8100"/>
                  </a:cubicBezTo>
                  <a:cubicBezTo>
                    <a:pt x="15457" y="8100"/>
                    <a:pt x="15457" y="8100"/>
                    <a:pt x="15457" y="8100"/>
                  </a:cubicBezTo>
                  <a:cubicBezTo>
                    <a:pt x="15457" y="5400"/>
                    <a:pt x="15457" y="5400"/>
                    <a:pt x="15358" y="5400"/>
                  </a:cubicBezTo>
                  <a:cubicBezTo>
                    <a:pt x="15358" y="5400"/>
                    <a:pt x="15358" y="5400"/>
                    <a:pt x="15358" y="5400"/>
                  </a:cubicBezTo>
                  <a:cubicBezTo>
                    <a:pt x="15358" y="5400"/>
                    <a:pt x="15358" y="5400"/>
                    <a:pt x="15358" y="2700"/>
                  </a:cubicBezTo>
                  <a:cubicBezTo>
                    <a:pt x="15358" y="2700"/>
                    <a:pt x="15358" y="2700"/>
                    <a:pt x="15358" y="2700"/>
                  </a:cubicBezTo>
                  <a:cubicBezTo>
                    <a:pt x="15358" y="2700"/>
                    <a:pt x="15358" y="2700"/>
                    <a:pt x="15358" y="2700"/>
                  </a:cubicBezTo>
                  <a:cubicBezTo>
                    <a:pt x="15457" y="2700"/>
                    <a:pt x="15457" y="2700"/>
                    <a:pt x="15457" y="5400"/>
                  </a:cubicBezTo>
                  <a:cubicBezTo>
                    <a:pt x="15457" y="5400"/>
                    <a:pt x="15457" y="5400"/>
                    <a:pt x="15457" y="5400"/>
                  </a:cubicBezTo>
                  <a:cubicBezTo>
                    <a:pt x="15457" y="2700"/>
                    <a:pt x="15556" y="2700"/>
                    <a:pt x="15556" y="2700"/>
                  </a:cubicBezTo>
                  <a:cubicBezTo>
                    <a:pt x="15655" y="2700"/>
                    <a:pt x="15655" y="2700"/>
                    <a:pt x="15655" y="2700"/>
                  </a:cubicBezTo>
                  <a:cubicBezTo>
                    <a:pt x="15655" y="2700"/>
                    <a:pt x="15754" y="2700"/>
                    <a:pt x="15754" y="2700"/>
                  </a:cubicBezTo>
                  <a:cubicBezTo>
                    <a:pt x="15754" y="5400"/>
                    <a:pt x="15754" y="5400"/>
                    <a:pt x="15754" y="5400"/>
                  </a:cubicBezTo>
                  <a:cubicBezTo>
                    <a:pt x="15754" y="8100"/>
                    <a:pt x="15853" y="8100"/>
                    <a:pt x="15853" y="8100"/>
                  </a:cubicBezTo>
                  <a:cubicBezTo>
                    <a:pt x="15853" y="8100"/>
                    <a:pt x="15853" y="8100"/>
                    <a:pt x="15853" y="8100"/>
                  </a:cubicBezTo>
                  <a:cubicBezTo>
                    <a:pt x="15853" y="8100"/>
                    <a:pt x="15853" y="10800"/>
                    <a:pt x="15853" y="10800"/>
                  </a:cubicBezTo>
                  <a:cubicBezTo>
                    <a:pt x="15853" y="10800"/>
                    <a:pt x="15952" y="10800"/>
                    <a:pt x="15952" y="8100"/>
                  </a:cubicBezTo>
                  <a:cubicBezTo>
                    <a:pt x="15952" y="8100"/>
                    <a:pt x="15952" y="8100"/>
                    <a:pt x="15952" y="8100"/>
                  </a:cubicBezTo>
                  <a:cubicBezTo>
                    <a:pt x="15952" y="8100"/>
                    <a:pt x="15853" y="8100"/>
                    <a:pt x="15853" y="5400"/>
                  </a:cubicBezTo>
                  <a:cubicBezTo>
                    <a:pt x="15853" y="5400"/>
                    <a:pt x="15853" y="5400"/>
                    <a:pt x="15853" y="5400"/>
                  </a:cubicBezTo>
                  <a:cubicBezTo>
                    <a:pt x="15853" y="2700"/>
                    <a:pt x="15853" y="2700"/>
                    <a:pt x="15853" y="2700"/>
                  </a:cubicBezTo>
                  <a:cubicBezTo>
                    <a:pt x="15853" y="2700"/>
                    <a:pt x="15853" y="2700"/>
                    <a:pt x="15853" y="2700"/>
                  </a:cubicBezTo>
                  <a:cubicBezTo>
                    <a:pt x="15853" y="2700"/>
                    <a:pt x="15952" y="2700"/>
                    <a:pt x="15952" y="2700"/>
                  </a:cubicBezTo>
                  <a:cubicBezTo>
                    <a:pt x="15952" y="2700"/>
                    <a:pt x="15952" y="2700"/>
                    <a:pt x="15952" y="5400"/>
                  </a:cubicBezTo>
                  <a:cubicBezTo>
                    <a:pt x="15952" y="5400"/>
                    <a:pt x="15952" y="5400"/>
                    <a:pt x="15952" y="5400"/>
                  </a:cubicBezTo>
                  <a:cubicBezTo>
                    <a:pt x="15952" y="5400"/>
                    <a:pt x="16051" y="5400"/>
                    <a:pt x="16051" y="5400"/>
                  </a:cubicBezTo>
                  <a:cubicBezTo>
                    <a:pt x="16051" y="5400"/>
                    <a:pt x="16051" y="5400"/>
                    <a:pt x="16051" y="5400"/>
                  </a:cubicBezTo>
                  <a:cubicBezTo>
                    <a:pt x="16051" y="2700"/>
                    <a:pt x="16051" y="2700"/>
                    <a:pt x="16051" y="2700"/>
                  </a:cubicBezTo>
                  <a:cubicBezTo>
                    <a:pt x="16150" y="2700"/>
                    <a:pt x="16150" y="2700"/>
                    <a:pt x="16150" y="2700"/>
                  </a:cubicBezTo>
                  <a:cubicBezTo>
                    <a:pt x="16250" y="2700"/>
                    <a:pt x="16250" y="5400"/>
                    <a:pt x="16250" y="5400"/>
                  </a:cubicBezTo>
                  <a:cubicBezTo>
                    <a:pt x="16250" y="5400"/>
                    <a:pt x="16250" y="5400"/>
                    <a:pt x="16250" y="5400"/>
                  </a:cubicBezTo>
                  <a:cubicBezTo>
                    <a:pt x="16250" y="5400"/>
                    <a:pt x="16349" y="5400"/>
                    <a:pt x="16349" y="2700"/>
                  </a:cubicBezTo>
                  <a:cubicBezTo>
                    <a:pt x="16349" y="2700"/>
                    <a:pt x="16349" y="2700"/>
                    <a:pt x="16448" y="2700"/>
                  </a:cubicBezTo>
                  <a:cubicBezTo>
                    <a:pt x="16448" y="2700"/>
                    <a:pt x="16547" y="2700"/>
                    <a:pt x="16547" y="2700"/>
                  </a:cubicBezTo>
                  <a:cubicBezTo>
                    <a:pt x="16547" y="2700"/>
                    <a:pt x="16646" y="2700"/>
                    <a:pt x="16646" y="2700"/>
                  </a:cubicBezTo>
                  <a:cubicBezTo>
                    <a:pt x="16646" y="2700"/>
                    <a:pt x="16745" y="2700"/>
                    <a:pt x="16745" y="0"/>
                  </a:cubicBezTo>
                  <a:cubicBezTo>
                    <a:pt x="16745" y="0"/>
                    <a:pt x="16844" y="2700"/>
                    <a:pt x="16844" y="2700"/>
                  </a:cubicBezTo>
                  <a:cubicBezTo>
                    <a:pt x="16844" y="2700"/>
                    <a:pt x="16943" y="2700"/>
                    <a:pt x="16943" y="0"/>
                  </a:cubicBezTo>
                  <a:cubicBezTo>
                    <a:pt x="16943" y="2700"/>
                    <a:pt x="16943" y="2700"/>
                    <a:pt x="17042" y="2700"/>
                  </a:cubicBezTo>
                  <a:cubicBezTo>
                    <a:pt x="17042" y="2700"/>
                    <a:pt x="17042" y="2700"/>
                    <a:pt x="17042" y="2700"/>
                  </a:cubicBezTo>
                  <a:cubicBezTo>
                    <a:pt x="17141" y="2700"/>
                    <a:pt x="17141" y="2700"/>
                    <a:pt x="17141" y="0"/>
                  </a:cubicBezTo>
                  <a:cubicBezTo>
                    <a:pt x="17141" y="2700"/>
                    <a:pt x="17141" y="2700"/>
                    <a:pt x="17240" y="2700"/>
                  </a:cubicBezTo>
                  <a:cubicBezTo>
                    <a:pt x="17240" y="2700"/>
                    <a:pt x="17240" y="2700"/>
                    <a:pt x="17240" y="2700"/>
                  </a:cubicBezTo>
                  <a:cubicBezTo>
                    <a:pt x="17240" y="2700"/>
                    <a:pt x="17240" y="5400"/>
                    <a:pt x="17240" y="5400"/>
                  </a:cubicBezTo>
                  <a:cubicBezTo>
                    <a:pt x="17240" y="5400"/>
                    <a:pt x="17339" y="5400"/>
                    <a:pt x="17339" y="5400"/>
                  </a:cubicBezTo>
                  <a:cubicBezTo>
                    <a:pt x="17339" y="5400"/>
                    <a:pt x="17439" y="5400"/>
                    <a:pt x="17339" y="2700"/>
                  </a:cubicBezTo>
                  <a:cubicBezTo>
                    <a:pt x="17339" y="2700"/>
                    <a:pt x="17339" y="2700"/>
                    <a:pt x="17339" y="2700"/>
                  </a:cubicBezTo>
                  <a:cubicBezTo>
                    <a:pt x="17538" y="0"/>
                    <a:pt x="17637" y="0"/>
                    <a:pt x="17736" y="2700"/>
                  </a:cubicBezTo>
                  <a:cubicBezTo>
                    <a:pt x="17736" y="2700"/>
                    <a:pt x="17736" y="2700"/>
                    <a:pt x="17736" y="5400"/>
                  </a:cubicBezTo>
                  <a:cubicBezTo>
                    <a:pt x="17736" y="5400"/>
                    <a:pt x="17736" y="5400"/>
                    <a:pt x="17637" y="5400"/>
                  </a:cubicBezTo>
                  <a:cubicBezTo>
                    <a:pt x="17637" y="5400"/>
                    <a:pt x="17538" y="5400"/>
                    <a:pt x="17538" y="2700"/>
                  </a:cubicBezTo>
                  <a:cubicBezTo>
                    <a:pt x="17538" y="2700"/>
                    <a:pt x="17439" y="2700"/>
                    <a:pt x="17439" y="5400"/>
                  </a:cubicBezTo>
                  <a:cubicBezTo>
                    <a:pt x="17439" y="5400"/>
                    <a:pt x="17439" y="5400"/>
                    <a:pt x="17439" y="5400"/>
                  </a:cubicBezTo>
                  <a:cubicBezTo>
                    <a:pt x="17439" y="8100"/>
                    <a:pt x="17439" y="8100"/>
                    <a:pt x="17439" y="8100"/>
                  </a:cubicBezTo>
                  <a:cubicBezTo>
                    <a:pt x="17439" y="8100"/>
                    <a:pt x="17439" y="8100"/>
                    <a:pt x="17439" y="8100"/>
                  </a:cubicBezTo>
                  <a:cubicBezTo>
                    <a:pt x="17538" y="8100"/>
                    <a:pt x="17538" y="8100"/>
                    <a:pt x="17439" y="10800"/>
                  </a:cubicBezTo>
                  <a:cubicBezTo>
                    <a:pt x="17439" y="10800"/>
                    <a:pt x="17439" y="10800"/>
                    <a:pt x="17439" y="10800"/>
                  </a:cubicBezTo>
                  <a:cubicBezTo>
                    <a:pt x="17439" y="10800"/>
                    <a:pt x="17439" y="10800"/>
                    <a:pt x="17439" y="10800"/>
                  </a:cubicBezTo>
                  <a:cubicBezTo>
                    <a:pt x="17538" y="10800"/>
                    <a:pt x="17538" y="10800"/>
                    <a:pt x="17538" y="10800"/>
                  </a:cubicBezTo>
                  <a:cubicBezTo>
                    <a:pt x="17538" y="10800"/>
                    <a:pt x="17538" y="10800"/>
                    <a:pt x="17637" y="10800"/>
                  </a:cubicBezTo>
                  <a:cubicBezTo>
                    <a:pt x="17637" y="10800"/>
                    <a:pt x="17637" y="10800"/>
                    <a:pt x="17637" y="10800"/>
                  </a:cubicBezTo>
                  <a:cubicBezTo>
                    <a:pt x="17637" y="10800"/>
                    <a:pt x="17736" y="10800"/>
                    <a:pt x="17736" y="10800"/>
                  </a:cubicBezTo>
                  <a:cubicBezTo>
                    <a:pt x="17736" y="10800"/>
                    <a:pt x="17736" y="8100"/>
                    <a:pt x="17736" y="8100"/>
                  </a:cubicBezTo>
                  <a:cubicBezTo>
                    <a:pt x="17736" y="8100"/>
                    <a:pt x="17736" y="5400"/>
                    <a:pt x="17736" y="5400"/>
                  </a:cubicBezTo>
                  <a:cubicBezTo>
                    <a:pt x="17835" y="5400"/>
                    <a:pt x="17835" y="5400"/>
                    <a:pt x="17835" y="5400"/>
                  </a:cubicBezTo>
                  <a:cubicBezTo>
                    <a:pt x="17934" y="5400"/>
                    <a:pt x="17934" y="5400"/>
                    <a:pt x="17934" y="5400"/>
                  </a:cubicBezTo>
                  <a:cubicBezTo>
                    <a:pt x="17934" y="5400"/>
                    <a:pt x="17934" y="5400"/>
                    <a:pt x="17934" y="5400"/>
                  </a:cubicBezTo>
                  <a:cubicBezTo>
                    <a:pt x="17934" y="5400"/>
                    <a:pt x="17835" y="2700"/>
                    <a:pt x="17835" y="2700"/>
                  </a:cubicBezTo>
                  <a:cubicBezTo>
                    <a:pt x="17835" y="2700"/>
                    <a:pt x="17835" y="2700"/>
                    <a:pt x="17736" y="2700"/>
                  </a:cubicBezTo>
                  <a:cubicBezTo>
                    <a:pt x="17736" y="2700"/>
                    <a:pt x="17835" y="0"/>
                    <a:pt x="17835" y="0"/>
                  </a:cubicBezTo>
                  <a:cubicBezTo>
                    <a:pt x="17835" y="0"/>
                    <a:pt x="17934" y="2700"/>
                    <a:pt x="17934" y="2700"/>
                  </a:cubicBezTo>
                  <a:cubicBezTo>
                    <a:pt x="17934" y="2700"/>
                    <a:pt x="18033" y="0"/>
                    <a:pt x="18033" y="0"/>
                  </a:cubicBezTo>
                  <a:cubicBezTo>
                    <a:pt x="18033" y="0"/>
                    <a:pt x="18132" y="0"/>
                    <a:pt x="18132" y="0"/>
                  </a:cubicBezTo>
                  <a:cubicBezTo>
                    <a:pt x="18132" y="2700"/>
                    <a:pt x="18231" y="2700"/>
                    <a:pt x="18231" y="0"/>
                  </a:cubicBezTo>
                  <a:cubicBezTo>
                    <a:pt x="18330" y="0"/>
                    <a:pt x="18330" y="0"/>
                    <a:pt x="18429" y="2700"/>
                  </a:cubicBezTo>
                  <a:cubicBezTo>
                    <a:pt x="18429" y="2700"/>
                    <a:pt x="18429" y="2700"/>
                    <a:pt x="18429" y="5400"/>
                  </a:cubicBezTo>
                  <a:cubicBezTo>
                    <a:pt x="18429" y="5400"/>
                    <a:pt x="18429" y="5400"/>
                    <a:pt x="18429" y="5400"/>
                  </a:cubicBezTo>
                  <a:cubicBezTo>
                    <a:pt x="18528" y="5400"/>
                    <a:pt x="18528" y="5400"/>
                    <a:pt x="18528" y="5400"/>
                  </a:cubicBezTo>
                  <a:cubicBezTo>
                    <a:pt x="18528" y="2700"/>
                    <a:pt x="18628" y="2700"/>
                    <a:pt x="18628" y="2700"/>
                  </a:cubicBezTo>
                  <a:cubicBezTo>
                    <a:pt x="18727" y="2700"/>
                    <a:pt x="18826" y="2700"/>
                    <a:pt x="18925" y="2700"/>
                  </a:cubicBezTo>
                  <a:cubicBezTo>
                    <a:pt x="18925" y="2700"/>
                    <a:pt x="18925" y="2700"/>
                    <a:pt x="19024" y="5400"/>
                  </a:cubicBezTo>
                  <a:cubicBezTo>
                    <a:pt x="19024" y="5400"/>
                    <a:pt x="19024" y="5400"/>
                    <a:pt x="19024" y="5400"/>
                  </a:cubicBezTo>
                  <a:cubicBezTo>
                    <a:pt x="19123" y="5400"/>
                    <a:pt x="19123" y="5400"/>
                    <a:pt x="19123" y="5400"/>
                  </a:cubicBezTo>
                  <a:cubicBezTo>
                    <a:pt x="19123" y="2700"/>
                    <a:pt x="19024" y="2700"/>
                    <a:pt x="19024" y="2700"/>
                  </a:cubicBezTo>
                  <a:cubicBezTo>
                    <a:pt x="19024" y="2700"/>
                    <a:pt x="19024" y="2700"/>
                    <a:pt x="19024" y="0"/>
                  </a:cubicBezTo>
                  <a:cubicBezTo>
                    <a:pt x="19024" y="0"/>
                    <a:pt x="19024" y="0"/>
                    <a:pt x="19024" y="0"/>
                  </a:cubicBezTo>
                  <a:cubicBezTo>
                    <a:pt x="19123" y="0"/>
                    <a:pt x="19123" y="2700"/>
                    <a:pt x="19123" y="0"/>
                  </a:cubicBezTo>
                  <a:cubicBezTo>
                    <a:pt x="19222" y="0"/>
                    <a:pt x="19222" y="0"/>
                    <a:pt x="19321" y="0"/>
                  </a:cubicBezTo>
                  <a:cubicBezTo>
                    <a:pt x="19321" y="0"/>
                    <a:pt x="19321" y="2700"/>
                    <a:pt x="19321" y="2700"/>
                  </a:cubicBezTo>
                  <a:cubicBezTo>
                    <a:pt x="19321" y="2700"/>
                    <a:pt x="19321" y="2700"/>
                    <a:pt x="19321" y="2700"/>
                  </a:cubicBezTo>
                  <a:cubicBezTo>
                    <a:pt x="19321" y="2700"/>
                    <a:pt x="19420" y="2700"/>
                    <a:pt x="19420" y="2700"/>
                  </a:cubicBezTo>
                  <a:cubicBezTo>
                    <a:pt x="19420" y="2700"/>
                    <a:pt x="19519" y="2700"/>
                    <a:pt x="19519" y="2700"/>
                  </a:cubicBezTo>
                  <a:cubicBezTo>
                    <a:pt x="19618" y="2700"/>
                    <a:pt x="19618" y="2700"/>
                    <a:pt x="19717" y="2700"/>
                  </a:cubicBezTo>
                  <a:cubicBezTo>
                    <a:pt x="19717" y="2700"/>
                    <a:pt x="19717" y="2700"/>
                    <a:pt x="19717" y="2700"/>
                  </a:cubicBezTo>
                  <a:cubicBezTo>
                    <a:pt x="19717" y="2700"/>
                    <a:pt x="19717" y="2700"/>
                    <a:pt x="19717" y="2700"/>
                  </a:cubicBezTo>
                  <a:cubicBezTo>
                    <a:pt x="19717" y="2700"/>
                    <a:pt x="19717" y="2700"/>
                    <a:pt x="19717" y="2700"/>
                  </a:cubicBezTo>
                  <a:cubicBezTo>
                    <a:pt x="19717" y="2700"/>
                    <a:pt x="19717" y="2700"/>
                    <a:pt x="19717" y="2700"/>
                  </a:cubicBezTo>
                  <a:cubicBezTo>
                    <a:pt x="19717" y="2700"/>
                    <a:pt x="19717" y="0"/>
                    <a:pt x="19717" y="0"/>
                  </a:cubicBezTo>
                  <a:cubicBezTo>
                    <a:pt x="19817" y="2700"/>
                    <a:pt x="19817" y="0"/>
                    <a:pt x="19916" y="0"/>
                  </a:cubicBezTo>
                  <a:cubicBezTo>
                    <a:pt x="19916" y="2700"/>
                    <a:pt x="19916" y="2700"/>
                    <a:pt x="19916" y="5400"/>
                  </a:cubicBezTo>
                  <a:cubicBezTo>
                    <a:pt x="19916" y="5400"/>
                    <a:pt x="19916" y="5400"/>
                    <a:pt x="19916" y="5400"/>
                  </a:cubicBezTo>
                  <a:cubicBezTo>
                    <a:pt x="20015" y="5400"/>
                    <a:pt x="20015" y="5400"/>
                    <a:pt x="20114" y="5400"/>
                  </a:cubicBezTo>
                  <a:cubicBezTo>
                    <a:pt x="20114" y="5400"/>
                    <a:pt x="20015" y="5400"/>
                    <a:pt x="20015" y="5400"/>
                  </a:cubicBezTo>
                  <a:cubicBezTo>
                    <a:pt x="20015" y="2700"/>
                    <a:pt x="20015" y="2700"/>
                    <a:pt x="20015" y="0"/>
                  </a:cubicBezTo>
                  <a:cubicBezTo>
                    <a:pt x="20015" y="0"/>
                    <a:pt x="20114" y="0"/>
                    <a:pt x="20114" y="0"/>
                  </a:cubicBezTo>
                  <a:cubicBezTo>
                    <a:pt x="20114" y="0"/>
                    <a:pt x="20114" y="0"/>
                    <a:pt x="20114" y="0"/>
                  </a:cubicBezTo>
                  <a:cubicBezTo>
                    <a:pt x="20114" y="2700"/>
                    <a:pt x="20114" y="2700"/>
                    <a:pt x="20114" y="2700"/>
                  </a:cubicBezTo>
                  <a:cubicBezTo>
                    <a:pt x="20114" y="2700"/>
                    <a:pt x="20114" y="2700"/>
                    <a:pt x="20213" y="2700"/>
                  </a:cubicBezTo>
                  <a:cubicBezTo>
                    <a:pt x="20213" y="2700"/>
                    <a:pt x="20213" y="0"/>
                    <a:pt x="20213" y="0"/>
                  </a:cubicBezTo>
                  <a:cubicBezTo>
                    <a:pt x="20312" y="2700"/>
                    <a:pt x="20312" y="2700"/>
                    <a:pt x="20312" y="2700"/>
                  </a:cubicBezTo>
                  <a:cubicBezTo>
                    <a:pt x="20312" y="2700"/>
                    <a:pt x="20411" y="2700"/>
                    <a:pt x="20411" y="2700"/>
                  </a:cubicBezTo>
                  <a:cubicBezTo>
                    <a:pt x="20411" y="2700"/>
                    <a:pt x="20411" y="2700"/>
                    <a:pt x="20411" y="2700"/>
                  </a:cubicBezTo>
                  <a:cubicBezTo>
                    <a:pt x="20510" y="0"/>
                    <a:pt x="20510" y="0"/>
                    <a:pt x="20609" y="0"/>
                  </a:cubicBezTo>
                  <a:cubicBezTo>
                    <a:pt x="20609" y="0"/>
                    <a:pt x="20609" y="0"/>
                    <a:pt x="20609" y="2700"/>
                  </a:cubicBezTo>
                  <a:cubicBezTo>
                    <a:pt x="20609" y="2700"/>
                    <a:pt x="20708" y="5400"/>
                    <a:pt x="20708" y="5400"/>
                  </a:cubicBezTo>
                  <a:cubicBezTo>
                    <a:pt x="20609" y="5400"/>
                    <a:pt x="20609" y="5400"/>
                    <a:pt x="20609" y="5400"/>
                  </a:cubicBezTo>
                  <a:cubicBezTo>
                    <a:pt x="20609" y="5400"/>
                    <a:pt x="20609" y="5400"/>
                    <a:pt x="20609" y="5400"/>
                  </a:cubicBezTo>
                  <a:cubicBezTo>
                    <a:pt x="20609" y="5400"/>
                    <a:pt x="20609" y="5400"/>
                    <a:pt x="20609" y="5400"/>
                  </a:cubicBezTo>
                  <a:cubicBezTo>
                    <a:pt x="20609" y="5400"/>
                    <a:pt x="20609" y="5400"/>
                    <a:pt x="20609" y="5400"/>
                  </a:cubicBezTo>
                  <a:cubicBezTo>
                    <a:pt x="20609" y="5400"/>
                    <a:pt x="20609" y="5400"/>
                    <a:pt x="20609" y="5400"/>
                  </a:cubicBezTo>
                  <a:cubicBezTo>
                    <a:pt x="20609" y="5400"/>
                    <a:pt x="20708" y="5400"/>
                    <a:pt x="20708" y="5400"/>
                  </a:cubicBezTo>
                  <a:cubicBezTo>
                    <a:pt x="20708" y="5400"/>
                    <a:pt x="20708" y="8100"/>
                    <a:pt x="20708" y="8100"/>
                  </a:cubicBezTo>
                  <a:cubicBezTo>
                    <a:pt x="20708" y="8100"/>
                    <a:pt x="20708" y="8100"/>
                    <a:pt x="20708" y="8100"/>
                  </a:cubicBezTo>
                  <a:cubicBezTo>
                    <a:pt x="20807" y="8100"/>
                    <a:pt x="20807" y="8100"/>
                    <a:pt x="20807" y="5400"/>
                  </a:cubicBezTo>
                  <a:cubicBezTo>
                    <a:pt x="20807" y="5400"/>
                    <a:pt x="20906" y="5400"/>
                    <a:pt x="20906" y="5400"/>
                  </a:cubicBezTo>
                  <a:cubicBezTo>
                    <a:pt x="20906" y="5400"/>
                    <a:pt x="20906" y="5400"/>
                    <a:pt x="20906" y="5400"/>
                  </a:cubicBezTo>
                  <a:cubicBezTo>
                    <a:pt x="20906" y="5400"/>
                    <a:pt x="20906" y="5400"/>
                    <a:pt x="20906" y="5400"/>
                  </a:cubicBezTo>
                  <a:cubicBezTo>
                    <a:pt x="20906" y="5400"/>
                    <a:pt x="20906" y="5400"/>
                    <a:pt x="20906" y="5400"/>
                  </a:cubicBezTo>
                  <a:cubicBezTo>
                    <a:pt x="20906" y="2700"/>
                    <a:pt x="20906" y="2700"/>
                    <a:pt x="20807" y="2700"/>
                  </a:cubicBezTo>
                  <a:cubicBezTo>
                    <a:pt x="20807" y="2700"/>
                    <a:pt x="20807" y="2700"/>
                    <a:pt x="20708" y="2700"/>
                  </a:cubicBezTo>
                  <a:cubicBezTo>
                    <a:pt x="20708" y="2700"/>
                    <a:pt x="20708" y="2700"/>
                    <a:pt x="20708" y="2700"/>
                  </a:cubicBezTo>
                  <a:cubicBezTo>
                    <a:pt x="20708" y="2700"/>
                    <a:pt x="20708" y="2700"/>
                    <a:pt x="20708" y="2700"/>
                  </a:cubicBezTo>
                  <a:cubicBezTo>
                    <a:pt x="20708" y="2700"/>
                    <a:pt x="20807" y="0"/>
                    <a:pt x="20807" y="0"/>
                  </a:cubicBezTo>
                  <a:cubicBezTo>
                    <a:pt x="20906" y="0"/>
                    <a:pt x="20906" y="0"/>
                    <a:pt x="21006" y="0"/>
                  </a:cubicBezTo>
                  <a:cubicBezTo>
                    <a:pt x="21006" y="0"/>
                    <a:pt x="21105" y="0"/>
                    <a:pt x="21105" y="0"/>
                  </a:cubicBezTo>
                  <a:cubicBezTo>
                    <a:pt x="21105" y="0"/>
                    <a:pt x="21105" y="2700"/>
                    <a:pt x="21105" y="2700"/>
                  </a:cubicBezTo>
                  <a:cubicBezTo>
                    <a:pt x="21105" y="2700"/>
                    <a:pt x="21105" y="2700"/>
                    <a:pt x="21105" y="2700"/>
                  </a:cubicBezTo>
                  <a:cubicBezTo>
                    <a:pt x="21105" y="2700"/>
                    <a:pt x="21105" y="2700"/>
                    <a:pt x="21006" y="2700"/>
                  </a:cubicBezTo>
                  <a:cubicBezTo>
                    <a:pt x="21006" y="5400"/>
                    <a:pt x="21006" y="5400"/>
                    <a:pt x="21006" y="5400"/>
                  </a:cubicBezTo>
                  <a:cubicBezTo>
                    <a:pt x="21006" y="5400"/>
                    <a:pt x="21006" y="5400"/>
                    <a:pt x="21105" y="5400"/>
                  </a:cubicBezTo>
                  <a:cubicBezTo>
                    <a:pt x="21105" y="5400"/>
                    <a:pt x="21105" y="5400"/>
                    <a:pt x="21105" y="5400"/>
                  </a:cubicBezTo>
                  <a:cubicBezTo>
                    <a:pt x="21105" y="5400"/>
                    <a:pt x="21105" y="5400"/>
                    <a:pt x="21204" y="5400"/>
                  </a:cubicBezTo>
                  <a:cubicBezTo>
                    <a:pt x="21204" y="8100"/>
                    <a:pt x="21204" y="8100"/>
                    <a:pt x="21204" y="8100"/>
                  </a:cubicBezTo>
                  <a:cubicBezTo>
                    <a:pt x="21303" y="8100"/>
                    <a:pt x="21303" y="8100"/>
                    <a:pt x="21402" y="8100"/>
                  </a:cubicBezTo>
                  <a:cubicBezTo>
                    <a:pt x="21402" y="8100"/>
                    <a:pt x="21402" y="8100"/>
                    <a:pt x="21402" y="8100"/>
                  </a:cubicBezTo>
                  <a:cubicBezTo>
                    <a:pt x="21402" y="8100"/>
                    <a:pt x="21501" y="8100"/>
                    <a:pt x="21501" y="8100"/>
                  </a:cubicBezTo>
                  <a:cubicBezTo>
                    <a:pt x="21501" y="8100"/>
                    <a:pt x="21501" y="8100"/>
                    <a:pt x="21501" y="8100"/>
                  </a:cubicBezTo>
                  <a:cubicBezTo>
                    <a:pt x="21501" y="8100"/>
                    <a:pt x="21501" y="10800"/>
                    <a:pt x="21501" y="10800"/>
                  </a:cubicBezTo>
                  <a:cubicBezTo>
                    <a:pt x="21600" y="10800"/>
                    <a:pt x="21600" y="10800"/>
                    <a:pt x="21600" y="13500"/>
                  </a:cubicBezTo>
                  <a:cubicBezTo>
                    <a:pt x="21600" y="10800"/>
                    <a:pt x="21600" y="10800"/>
                    <a:pt x="21600" y="10800"/>
                  </a:cubicBezTo>
                  <a:cubicBezTo>
                    <a:pt x="21600" y="10800"/>
                    <a:pt x="21600" y="13500"/>
                    <a:pt x="21501" y="10800"/>
                  </a:cubicBezTo>
                  <a:cubicBezTo>
                    <a:pt x="21501" y="10800"/>
                    <a:pt x="21501" y="10800"/>
                    <a:pt x="21501" y="10800"/>
                  </a:cubicBezTo>
                  <a:cubicBezTo>
                    <a:pt x="21501" y="10800"/>
                    <a:pt x="21501" y="10800"/>
                    <a:pt x="21501" y="10800"/>
                  </a:cubicBezTo>
                  <a:cubicBezTo>
                    <a:pt x="21501" y="13500"/>
                    <a:pt x="21501" y="13500"/>
                    <a:pt x="21501" y="13500"/>
                  </a:cubicBezTo>
                  <a:cubicBezTo>
                    <a:pt x="21501" y="13500"/>
                    <a:pt x="21501" y="13500"/>
                    <a:pt x="21501" y="16200"/>
                  </a:cubicBezTo>
                  <a:cubicBezTo>
                    <a:pt x="21501" y="16200"/>
                    <a:pt x="21501" y="16200"/>
                    <a:pt x="21501" y="16200"/>
                  </a:cubicBezTo>
                  <a:cubicBezTo>
                    <a:pt x="21501" y="18900"/>
                    <a:pt x="21402" y="18900"/>
                    <a:pt x="21402" y="18900"/>
                  </a:cubicBezTo>
                  <a:cubicBezTo>
                    <a:pt x="21402" y="18900"/>
                    <a:pt x="21402" y="18900"/>
                    <a:pt x="21303" y="18900"/>
                  </a:cubicBezTo>
                  <a:cubicBezTo>
                    <a:pt x="21303" y="16200"/>
                    <a:pt x="21204" y="16200"/>
                    <a:pt x="21105" y="18900"/>
                  </a:cubicBezTo>
                  <a:cubicBezTo>
                    <a:pt x="21105" y="18900"/>
                    <a:pt x="21105" y="18900"/>
                    <a:pt x="21006" y="18900"/>
                  </a:cubicBezTo>
                  <a:cubicBezTo>
                    <a:pt x="21006" y="18900"/>
                    <a:pt x="20906" y="18900"/>
                    <a:pt x="20906" y="16200"/>
                  </a:cubicBezTo>
                  <a:cubicBezTo>
                    <a:pt x="20807" y="16200"/>
                    <a:pt x="20807" y="16200"/>
                    <a:pt x="20708" y="16200"/>
                  </a:cubicBezTo>
                  <a:cubicBezTo>
                    <a:pt x="20708" y="16200"/>
                    <a:pt x="20708" y="16200"/>
                    <a:pt x="20708" y="16200"/>
                  </a:cubicBezTo>
                  <a:cubicBezTo>
                    <a:pt x="20708" y="16200"/>
                    <a:pt x="20609" y="16200"/>
                    <a:pt x="20609" y="16200"/>
                  </a:cubicBezTo>
                  <a:cubicBezTo>
                    <a:pt x="20609" y="16200"/>
                    <a:pt x="20609" y="13500"/>
                    <a:pt x="20708" y="13500"/>
                  </a:cubicBezTo>
                  <a:cubicBezTo>
                    <a:pt x="20708" y="13500"/>
                    <a:pt x="20708" y="13500"/>
                    <a:pt x="20708" y="10800"/>
                  </a:cubicBezTo>
                  <a:cubicBezTo>
                    <a:pt x="20807" y="10800"/>
                    <a:pt x="20708" y="10800"/>
                    <a:pt x="20708" y="10800"/>
                  </a:cubicBezTo>
                  <a:cubicBezTo>
                    <a:pt x="20708" y="10800"/>
                    <a:pt x="20609" y="10800"/>
                    <a:pt x="20510" y="10800"/>
                  </a:cubicBezTo>
                  <a:cubicBezTo>
                    <a:pt x="20609" y="10800"/>
                    <a:pt x="20609" y="10800"/>
                    <a:pt x="20609" y="13500"/>
                  </a:cubicBezTo>
                  <a:cubicBezTo>
                    <a:pt x="20609" y="13500"/>
                    <a:pt x="20609" y="13500"/>
                    <a:pt x="20609" y="13500"/>
                  </a:cubicBezTo>
                  <a:cubicBezTo>
                    <a:pt x="20609" y="13500"/>
                    <a:pt x="20609" y="13500"/>
                    <a:pt x="20609" y="13500"/>
                  </a:cubicBezTo>
                  <a:cubicBezTo>
                    <a:pt x="20609" y="13500"/>
                    <a:pt x="20609" y="16200"/>
                    <a:pt x="20609" y="16200"/>
                  </a:cubicBezTo>
                  <a:cubicBezTo>
                    <a:pt x="20510" y="16200"/>
                    <a:pt x="20411" y="16200"/>
                    <a:pt x="20411" y="16200"/>
                  </a:cubicBezTo>
                  <a:cubicBezTo>
                    <a:pt x="20411" y="13500"/>
                    <a:pt x="20411" y="13500"/>
                    <a:pt x="20312" y="13500"/>
                  </a:cubicBezTo>
                  <a:cubicBezTo>
                    <a:pt x="20312" y="13500"/>
                    <a:pt x="20312" y="13500"/>
                    <a:pt x="20312" y="13500"/>
                  </a:cubicBezTo>
                  <a:cubicBezTo>
                    <a:pt x="20312" y="16200"/>
                    <a:pt x="20312" y="16200"/>
                    <a:pt x="20312" y="16200"/>
                  </a:cubicBezTo>
                  <a:cubicBezTo>
                    <a:pt x="20213" y="13500"/>
                    <a:pt x="20213" y="13500"/>
                    <a:pt x="20213" y="13500"/>
                  </a:cubicBezTo>
                  <a:cubicBezTo>
                    <a:pt x="20114" y="13500"/>
                    <a:pt x="20114" y="13500"/>
                    <a:pt x="20114" y="13500"/>
                  </a:cubicBezTo>
                  <a:cubicBezTo>
                    <a:pt x="20114" y="13500"/>
                    <a:pt x="20114" y="13500"/>
                    <a:pt x="20114" y="13500"/>
                  </a:cubicBezTo>
                  <a:cubicBezTo>
                    <a:pt x="20114" y="13500"/>
                    <a:pt x="20114" y="13500"/>
                    <a:pt x="20114" y="13500"/>
                  </a:cubicBezTo>
                  <a:cubicBezTo>
                    <a:pt x="20114" y="13500"/>
                    <a:pt x="20114" y="13500"/>
                    <a:pt x="20114" y="13500"/>
                  </a:cubicBezTo>
                  <a:cubicBezTo>
                    <a:pt x="20114" y="13500"/>
                    <a:pt x="20114" y="13500"/>
                    <a:pt x="20114" y="13500"/>
                  </a:cubicBezTo>
                  <a:cubicBezTo>
                    <a:pt x="20114" y="16200"/>
                    <a:pt x="20114" y="16200"/>
                    <a:pt x="20114" y="18900"/>
                  </a:cubicBezTo>
                  <a:cubicBezTo>
                    <a:pt x="20114" y="18900"/>
                    <a:pt x="20114" y="18900"/>
                    <a:pt x="20114" y="18900"/>
                  </a:cubicBezTo>
                  <a:cubicBezTo>
                    <a:pt x="20015" y="16200"/>
                    <a:pt x="20015" y="18900"/>
                    <a:pt x="19916" y="18900"/>
                  </a:cubicBezTo>
                  <a:cubicBezTo>
                    <a:pt x="19817" y="18900"/>
                    <a:pt x="19817" y="18900"/>
                    <a:pt x="19817" y="16200"/>
                  </a:cubicBezTo>
                  <a:cubicBezTo>
                    <a:pt x="19817" y="16200"/>
                    <a:pt x="19717" y="16200"/>
                    <a:pt x="19717" y="16200"/>
                  </a:cubicBezTo>
                  <a:cubicBezTo>
                    <a:pt x="19717" y="16200"/>
                    <a:pt x="19717" y="16200"/>
                    <a:pt x="19717" y="16200"/>
                  </a:cubicBezTo>
                  <a:cubicBezTo>
                    <a:pt x="19618" y="16200"/>
                    <a:pt x="19618" y="18900"/>
                    <a:pt x="19618" y="16200"/>
                  </a:cubicBezTo>
                  <a:cubicBezTo>
                    <a:pt x="19519" y="16200"/>
                    <a:pt x="19519" y="16200"/>
                    <a:pt x="19420" y="13500"/>
                  </a:cubicBezTo>
                  <a:cubicBezTo>
                    <a:pt x="19420" y="13500"/>
                    <a:pt x="19420" y="13500"/>
                    <a:pt x="19420" y="13500"/>
                  </a:cubicBezTo>
                  <a:cubicBezTo>
                    <a:pt x="19420" y="13500"/>
                    <a:pt x="19420" y="13500"/>
                    <a:pt x="19420" y="13500"/>
                  </a:cubicBezTo>
                  <a:cubicBezTo>
                    <a:pt x="19321" y="13500"/>
                    <a:pt x="19321" y="13500"/>
                    <a:pt x="19321" y="13500"/>
                  </a:cubicBezTo>
                  <a:cubicBezTo>
                    <a:pt x="19222" y="10800"/>
                    <a:pt x="19222" y="10800"/>
                    <a:pt x="19222" y="10800"/>
                  </a:cubicBezTo>
                  <a:cubicBezTo>
                    <a:pt x="19222" y="10800"/>
                    <a:pt x="19222" y="8100"/>
                    <a:pt x="19222" y="8100"/>
                  </a:cubicBezTo>
                  <a:cubicBezTo>
                    <a:pt x="19222" y="8100"/>
                    <a:pt x="19123" y="8100"/>
                    <a:pt x="19123" y="8100"/>
                  </a:cubicBezTo>
                  <a:cubicBezTo>
                    <a:pt x="19123" y="10800"/>
                    <a:pt x="19123" y="10800"/>
                    <a:pt x="19123" y="10800"/>
                  </a:cubicBezTo>
                  <a:cubicBezTo>
                    <a:pt x="19024" y="10800"/>
                    <a:pt x="19024" y="13500"/>
                    <a:pt x="19123" y="13500"/>
                  </a:cubicBezTo>
                  <a:cubicBezTo>
                    <a:pt x="19123" y="13500"/>
                    <a:pt x="19123" y="13500"/>
                    <a:pt x="19123" y="13500"/>
                  </a:cubicBezTo>
                  <a:cubicBezTo>
                    <a:pt x="19222" y="13500"/>
                    <a:pt x="19222" y="13500"/>
                    <a:pt x="19222" y="13500"/>
                  </a:cubicBezTo>
                  <a:cubicBezTo>
                    <a:pt x="19222" y="13500"/>
                    <a:pt x="19222" y="13500"/>
                    <a:pt x="19222" y="13500"/>
                  </a:cubicBezTo>
                  <a:cubicBezTo>
                    <a:pt x="19222" y="16200"/>
                    <a:pt x="19222" y="16200"/>
                    <a:pt x="19123" y="16200"/>
                  </a:cubicBezTo>
                  <a:cubicBezTo>
                    <a:pt x="19123" y="16200"/>
                    <a:pt x="19024" y="16200"/>
                    <a:pt x="19024" y="16200"/>
                  </a:cubicBezTo>
                  <a:cubicBezTo>
                    <a:pt x="19024" y="16200"/>
                    <a:pt x="19024" y="16200"/>
                    <a:pt x="18925" y="13500"/>
                  </a:cubicBezTo>
                  <a:cubicBezTo>
                    <a:pt x="18925" y="13500"/>
                    <a:pt x="18925" y="13500"/>
                    <a:pt x="18925" y="13500"/>
                  </a:cubicBezTo>
                  <a:cubicBezTo>
                    <a:pt x="18925" y="13500"/>
                    <a:pt x="18925" y="13500"/>
                    <a:pt x="18925" y="13500"/>
                  </a:cubicBezTo>
                  <a:cubicBezTo>
                    <a:pt x="18925" y="16200"/>
                    <a:pt x="18925" y="16200"/>
                    <a:pt x="18925" y="13500"/>
                  </a:cubicBezTo>
                  <a:cubicBezTo>
                    <a:pt x="18925" y="13500"/>
                    <a:pt x="18925" y="16200"/>
                    <a:pt x="18925" y="16200"/>
                  </a:cubicBezTo>
                  <a:cubicBezTo>
                    <a:pt x="18925" y="16200"/>
                    <a:pt x="18826" y="16200"/>
                    <a:pt x="18826" y="16200"/>
                  </a:cubicBezTo>
                  <a:cubicBezTo>
                    <a:pt x="18826" y="16200"/>
                    <a:pt x="18727" y="13500"/>
                    <a:pt x="18727" y="16200"/>
                  </a:cubicBezTo>
                  <a:cubicBezTo>
                    <a:pt x="18727" y="16200"/>
                    <a:pt x="18727" y="16200"/>
                    <a:pt x="18628" y="16200"/>
                  </a:cubicBezTo>
                  <a:cubicBezTo>
                    <a:pt x="18628" y="16200"/>
                    <a:pt x="18628" y="16200"/>
                    <a:pt x="18628" y="16200"/>
                  </a:cubicBezTo>
                  <a:cubicBezTo>
                    <a:pt x="18628" y="16200"/>
                    <a:pt x="18628" y="18900"/>
                    <a:pt x="18628" y="18900"/>
                  </a:cubicBezTo>
                  <a:cubicBezTo>
                    <a:pt x="18628" y="18900"/>
                    <a:pt x="18528" y="18900"/>
                    <a:pt x="18528" y="18900"/>
                  </a:cubicBezTo>
                  <a:cubicBezTo>
                    <a:pt x="18528" y="18900"/>
                    <a:pt x="18429" y="18900"/>
                    <a:pt x="18429" y="16200"/>
                  </a:cubicBezTo>
                  <a:cubicBezTo>
                    <a:pt x="18429" y="16200"/>
                    <a:pt x="18429" y="16200"/>
                    <a:pt x="18330" y="13500"/>
                  </a:cubicBezTo>
                  <a:cubicBezTo>
                    <a:pt x="18330" y="13500"/>
                    <a:pt x="18330" y="13500"/>
                    <a:pt x="18330" y="16200"/>
                  </a:cubicBezTo>
                  <a:cubicBezTo>
                    <a:pt x="18330" y="16200"/>
                    <a:pt x="18330" y="16200"/>
                    <a:pt x="18330" y="16200"/>
                  </a:cubicBezTo>
                  <a:cubicBezTo>
                    <a:pt x="18330" y="16200"/>
                    <a:pt x="18330" y="16200"/>
                    <a:pt x="18330" y="16200"/>
                  </a:cubicBezTo>
                  <a:cubicBezTo>
                    <a:pt x="18330" y="16200"/>
                    <a:pt x="18231" y="16200"/>
                    <a:pt x="18231" y="13500"/>
                  </a:cubicBezTo>
                  <a:cubicBezTo>
                    <a:pt x="18231" y="13500"/>
                    <a:pt x="18231" y="13500"/>
                    <a:pt x="18231" y="13500"/>
                  </a:cubicBezTo>
                  <a:cubicBezTo>
                    <a:pt x="18231" y="10800"/>
                    <a:pt x="18330" y="10800"/>
                    <a:pt x="18330" y="10800"/>
                  </a:cubicBezTo>
                  <a:cubicBezTo>
                    <a:pt x="18330" y="10800"/>
                    <a:pt x="18330" y="10800"/>
                    <a:pt x="18330" y="10800"/>
                  </a:cubicBezTo>
                  <a:cubicBezTo>
                    <a:pt x="18330" y="13500"/>
                    <a:pt x="18429" y="10800"/>
                    <a:pt x="18429" y="10800"/>
                  </a:cubicBezTo>
                  <a:cubicBezTo>
                    <a:pt x="18429" y="10800"/>
                    <a:pt x="18429" y="10800"/>
                    <a:pt x="18429" y="8100"/>
                  </a:cubicBezTo>
                  <a:cubicBezTo>
                    <a:pt x="18429" y="8100"/>
                    <a:pt x="18330" y="8100"/>
                    <a:pt x="18330" y="8100"/>
                  </a:cubicBezTo>
                  <a:cubicBezTo>
                    <a:pt x="18330" y="5400"/>
                    <a:pt x="18330" y="5400"/>
                    <a:pt x="18231" y="5400"/>
                  </a:cubicBezTo>
                  <a:cubicBezTo>
                    <a:pt x="18231" y="5400"/>
                    <a:pt x="18231" y="5400"/>
                    <a:pt x="18231" y="5400"/>
                  </a:cubicBezTo>
                  <a:cubicBezTo>
                    <a:pt x="18231" y="5400"/>
                    <a:pt x="18132" y="8100"/>
                    <a:pt x="18132" y="8100"/>
                  </a:cubicBezTo>
                  <a:cubicBezTo>
                    <a:pt x="18132" y="8100"/>
                    <a:pt x="18231" y="8100"/>
                    <a:pt x="18231" y="8100"/>
                  </a:cubicBezTo>
                  <a:cubicBezTo>
                    <a:pt x="18231" y="8100"/>
                    <a:pt x="18231" y="8100"/>
                    <a:pt x="18231" y="8100"/>
                  </a:cubicBezTo>
                  <a:cubicBezTo>
                    <a:pt x="18330" y="8100"/>
                    <a:pt x="18330" y="8100"/>
                    <a:pt x="18330" y="8100"/>
                  </a:cubicBezTo>
                  <a:cubicBezTo>
                    <a:pt x="18330" y="8100"/>
                    <a:pt x="18330" y="8100"/>
                    <a:pt x="18330" y="10800"/>
                  </a:cubicBezTo>
                  <a:cubicBezTo>
                    <a:pt x="18231" y="10800"/>
                    <a:pt x="18231" y="10800"/>
                    <a:pt x="18231" y="10800"/>
                  </a:cubicBezTo>
                  <a:cubicBezTo>
                    <a:pt x="18132" y="10800"/>
                    <a:pt x="18132" y="13500"/>
                    <a:pt x="18231" y="13500"/>
                  </a:cubicBezTo>
                  <a:cubicBezTo>
                    <a:pt x="18231" y="16200"/>
                    <a:pt x="18231" y="13500"/>
                    <a:pt x="18231" y="13500"/>
                  </a:cubicBezTo>
                  <a:cubicBezTo>
                    <a:pt x="18231" y="16200"/>
                    <a:pt x="18231" y="16200"/>
                    <a:pt x="18231" y="16200"/>
                  </a:cubicBezTo>
                  <a:cubicBezTo>
                    <a:pt x="18231" y="16200"/>
                    <a:pt x="18231" y="16200"/>
                    <a:pt x="18231" y="16200"/>
                  </a:cubicBezTo>
                  <a:cubicBezTo>
                    <a:pt x="18132" y="16200"/>
                    <a:pt x="18132" y="18900"/>
                    <a:pt x="18033" y="18900"/>
                  </a:cubicBezTo>
                  <a:cubicBezTo>
                    <a:pt x="18033" y="18900"/>
                    <a:pt x="18033" y="18900"/>
                    <a:pt x="18033" y="18900"/>
                  </a:cubicBezTo>
                  <a:cubicBezTo>
                    <a:pt x="17934" y="18900"/>
                    <a:pt x="17934" y="18900"/>
                    <a:pt x="17934" y="18900"/>
                  </a:cubicBezTo>
                  <a:cubicBezTo>
                    <a:pt x="17835" y="18900"/>
                    <a:pt x="17835" y="18900"/>
                    <a:pt x="17835" y="18900"/>
                  </a:cubicBezTo>
                  <a:cubicBezTo>
                    <a:pt x="17736" y="18900"/>
                    <a:pt x="17736" y="18900"/>
                    <a:pt x="17736" y="18900"/>
                  </a:cubicBezTo>
                  <a:cubicBezTo>
                    <a:pt x="17736" y="18900"/>
                    <a:pt x="17736" y="18900"/>
                    <a:pt x="17736" y="18900"/>
                  </a:cubicBezTo>
                  <a:cubicBezTo>
                    <a:pt x="17637" y="18900"/>
                    <a:pt x="17637" y="18900"/>
                    <a:pt x="17637" y="18900"/>
                  </a:cubicBezTo>
                  <a:cubicBezTo>
                    <a:pt x="17637" y="16200"/>
                    <a:pt x="17637" y="16200"/>
                    <a:pt x="17637" y="16200"/>
                  </a:cubicBezTo>
                  <a:cubicBezTo>
                    <a:pt x="17637" y="16200"/>
                    <a:pt x="17538" y="16200"/>
                    <a:pt x="17538" y="16200"/>
                  </a:cubicBezTo>
                  <a:cubicBezTo>
                    <a:pt x="17538" y="16200"/>
                    <a:pt x="17637" y="16200"/>
                    <a:pt x="17637" y="16200"/>
                  </a:cubicBezTo>
                  <a:cubicBezTo>
                    <a:pt x="17637" y="16200"/>
                    <a:pt x="17637" y="16200"/>
                    <a:pt x="17637" y="16200"/>
                  </a:cubicBezTo>
                  <a:cubicBezTo>
                    <a:pt x="17538" y="18900"/>
                    <a:pt x="17439" y="18900"/>
                    <a:pt x="17339" y="18900"/>
                  </a:cubicBezTo>
                  <a:cubicBezTo>
                    <a:pt x="17339" y="18900"/>
                    <a:pt x="17240" y="18900"/>
                    <a:pt x="17240" y="16200"/>
                  </a:cubicBezTo>
                  <a:cubicBezTo>
                    <a:pt x="17240" y="16200"/>
                    <a:pt x="17240" y="16200"/>
                    <a:pt x="17240" y="16200"/>
                  </a:cubicBezTo>
                  <a:cubicBezTo>
                    <a:pt x="17240" y="16200"/>
                    <a:pt x="17240" y="16200"/>
                    <a:pt x="17240" y="16200"/>
                  </a:cubicBezTo>
                  <a:cubicBezTo>
                    <a:pt x="17240" y="16200"/>
                    <a:pt x="17240" y="18900"/>
                    <a:pt x="17240" y="18900"/>
                  </a:cubicBezTo>
                  <a:cubicBezTo>
                    <a:pt x="17141" y="18900"/>
                    <a:pt x="17042" y="16200"/>
                    <a:pt x="16943" y="18900"/>
                  </a:cubicBezTo>
                  <a:cubicBezTo>
                    <a:pt x="16943" y="18900"/>
                    <a:pt x="16943" y="16200"/>
                    <a:pt x="16844" y="16200"/>
                  </a:cubicBezTo>
                  <a:cubicBezTo>
                    <a:pt x="16844" y="16200"/>
                    <a:pt x="16745" y="16200"/>
                    <a:pt x="16745" y="16200"/>
                  </a:cubicBezTo>
                  <a:cubicBezTo>
                    <a:pt x="16745" y="16200"/>
                    <a:pt x="16745" y="16200"/>
                    <a:pt x="16745" y="16200"/>
                  </a:cubicBezTo>
                  <a:cubicBezTo>
                    <a:pt x="16745" y="16200"/>
                    <a:pt x="16646" y="16200"/>
                    <a:pt x="16646" y="16200"/>
                  </a:cubicBezTo>
                  <a:cubicBezTo>
                    <a:pt x="16646" y="18900"/>
                    <a:pt x="16646" y="18900"/>
                    <a:pt x="16646" y="16200"/>
                  </a:cubicBezTo>
                  <a:cubicBezTo>
                    <a:pt x="16547" y="16200"/>
                    <a:pt x="16547" y="13500"/>
                    <a:pt x="16448" y="13500"/>
                  </a:cubicBezTo>
                  <a:cubicBezTo>
                    <a:pt x="16448" y="13500"/>
                    <a:pt x="16448" y="13500"/>
                    <a:pt x="16448" y="13500"/>
                  </a:cubicBezTo>
                  <a:cubicBezTo>
                    <a:pt x="16448" y="13500"/>
                    <a:pt x="16448" y="16200"/>
                    <a:pt x="16448" y="16200"/>
                  </a:cubicBezTo>
                  <a:cubicBezTo>
                    <a:pt x="16448" y="16200"/>
                    <a:pt x="16448" y="16200"/>
                    <a:pt x="16448" y="16200"/>
                  </a:cubicBezTo>
                  <a:cubicBezTo>
                    <a:pt x="16448" y="16200"/>
                    <a:pt x="16448" y="18900"/>
                    <a:pt x="16448" y="18900"/>
                  </a:cubicBezTo>
                  <a:cubicBezTo>
                    <a:pt x="16448" y="18900"/>
                    <a:pt x="16448" y="18900"/>
                    <a:pt x="16349" y="18900"/>
                  </a:cubicBezTo>
                  <a:cubicBezTo>
                    <a:pt x="16349" y="18900"/>
                    <a:pt x="16250" y="18900"/>
                    <a:pt x="16250" y="16200"/>
                  </a:cubicBezTo>
                  <a:cubicBezTo>
                    <a:pt x="16250" y="16200"/>
                    <a:pt x="16250" y="16200"/>
                    <a:pt x="16349" y="16200"/>
                  </a:cubicBezTo>
                  <a:cubicBezTo>
                    <a:pt x="16349" y="16200"/>
                    <a:pt x="16349" y="16200"/>
                    <a:pt x="16448" y="16200"/>
                  </a:cubicBezTo>
                  <a:cubicBezTo>
                    <a:pt x="16349" y="16200"/>
                    <a:pt x="16349" y="16200"/>
                    <a:pt x="16349" y="16200"/>
                  </a:cubicBezTo>
                  <a:cubicBezTo>
                    <a:pt x="16349" y="16200"/>
                    <a:pt x="16349" y="13500"/>
                    <a:pt x="16349" y="13500"/>
                  </a:cubicBezTo>
                  <a:cubicBezTo>
                    <a:pt x="16250" y="13500"/>
                    <a:pt x="16150" y="13500"/>
                    <a:pt x="16150" y="10800"/>
                  </a:cubicBezTo>
                  <a:cubicBezTo>
                    <a:pt x="16150" y="10800"/>
                    <a:pt x="16150" y="10800"/>
                    <a:pt x="16150" y="10800"/>
                  </a:cubicBezTo>
                  <a:cubicBezTo>
                    <a:pt x="16051" y="10800"/>
                    <a:pt x="16051" y="10800"/>
                    <a:pt x="16051" y="10800"/>
                  </a:cubicBezTo>
                  <a:cubicBezTo>
                    <a:pt x="16051" y="10800"/>
                    <a:pt x="16051" y="13500"/>
                    <a:pt x="16051" y="13500"/>
                  </a:cubicBezTo>
                  <a:cubicBezTo>
                    <a:pt x="16051" y="13500"/>
                    <a:pt x="16150" y="13500"/>
                    <a:pt x="16150" y="13500"/>
                  </a:cubicBezTo>
                  <a:cubicBezTo>
                    <a:pt x="16150" y="16200"/>
                    <a:pt x="16150" y="16200"/>
                    <a:pt x="16150" y="16200"/>
                  </a:cubicBezTo>
                  <a:cubicBezTo>
                    <a:pt x="16150" y="16200"/>
                    <a:pt x="16051" y="16200"/>
                    <a:pt x="16051" y="18900"/>
                  </a:cubicBezTo>
                  <a:cubicBezTo>
                    <a:pt x="16051" y="18900"/>
                    <a:pt x="16051" y="18900"/>
                    <a:pt x="16051" y="18900"/>
                  </a:cubicBezTo>
                  <a:cubicBezTo>
                    <a:pt x="15952" y="18900"/>
                    <a:pt x="15952" y="18900"/>
                    <a:pt x="15853" y="18900"/>
                  </a:cubicBezTo>
                  <a:cubicBezTo>
                    <a:pt x="15754" y="18900"/>
                    <a:pt x="15754" y="18900"/>
                    <a:pt x="15655" y="18900"/>
                  </a:cubicBezTo>
                  <a:cubicBezTo>
                    <a:pt x="15655" y="16200"/>
                    <a:pt x="15556" y="18900"/>
                    <a:pt x="15556" y="18900"/>
                  </a:cubicBezTo>
                  <a:cubicBezTo>
                    <a:pt x="15556" y="18900"/>
                    <a:pt x="15556" y="18900"/>
                    <a:pt x="15556" y="18900"/>
                  </a:cubicBezTo>
                  <a:cubicBezTo>
                    <a:pt x="15556" y="18900"/>
                    <a:pt x="15457" y="16200"/>
                    <a:pt x="15457" y="18900"/>
                  </a:cubicBezTo>
                  <a:cubicBezTo>
                    <a:pt x="15457" y="18900"/>
                    <a:pt x="15457" y="18900"/>
                    <a:pt x="15358" y="18900"/>
                  </a:cubicBezTo>
                  <a:cubicBezTo>
                    <a:pt x="15358" y="18900"/>
                    <a:pt x="15358" y="18900"/>
                    <a:pt x="15358" y="16200"/>
                  </a:cubicBezTo>
                  <a:cubicBezTo>
                    <a:pt x="15259" y="16200"/>
                    <a:pt x="15259" y="16200"/>
                    <a:pt x="15259" y="18900"/>
                  </a:cubicBezTo>
                  <a:cubicBezTo>
                    <a:pt x="15259" y="18900"/>
                    <a:pt x="15259" y="18900"/>
                    <a:pt x="15160" y="18900"/>
                  </a:cubicBezTo>
                  <a:cubicBezTo>
                    <a:pt x="15160" y="18900"/>
                    <a:pt x="15061" y="18900"/>
                    <a:pt x="14961" y="16200"/>
                  </a:cubicBezTo>
                  <a:cubicBezTo>
                    <a:pt x="14961" y="16200"/>
                    <a:pt x="14961" y="16200"/>
                    <a:pt x="14961" y="16200"/>
                  </a:cubicBezTo>
                  <a:cubicBezTo>
                    <a:pt x="14862" y="16200"/>
                    <a:pt x="14763" y="16200"/>
                    <a:pt x="14763" y="16200"/>
                  </a:cubicBezTo>
                  <a:cubicBezTo>
                    <a:pt x="14664" y="16200"/>
                    <a:pt x="14664" y="16200"/>
                    <a:pt x="14664" y="16200"/>
                  </a:cubicBezTo>
                  <a:cubicBezTo>
                    <a:pt x="14664" y="16200"/>
                    <a:pt x="14664" y="16200"/>
                    <a:pt x="14664" y="18900"/>
                  </a:cubicBezTo>
                  <a:cubicBezTo>
                    <a:pt x="14565" y="18900"/>
                    <a:pt x="14565" y="18900"/>
                    <a:pt x="14466" y="18900"/>
                  </a:cubicBezTo>
                  <a:cubicBezTo>
                    <a:pt x="14466" y="18900"/>
                    <a:pt x="14367" y="18900"/>
                    <a:pt x="14367" y="18900"/>
                  </a:cubicBezTo>
                  <a:cubicBezTo>
                    <a:pt x="14367" y="18900"/>
                    <a:pt x="14268" y="18900"/>
                    <a:pt x="14268" y="16200"/>
                  </a:cubicBezTo>
                  <a:cubicBezTo>
                    <a:pt x="14268" y="16200"/>
                    <a:pt x="14169" y="16200"/>
                    <a:pt x="14169" y="16200"/>
                  </a:cubicBezTo>
                  <a:cubicBezTo>
                    <a:pt x="14169" y="16200"/>
                    <a:pt x="14169" y="16200"/>
                    <a:pt x="14169" y="16200"/>
                  </a:cubicBezTo>
                  <a:cubicBezTo>
                    <a:pt x="14169" y="16200"/>
                    <a:pt x="14169" y="13500"/>
                    <a:pt x="14169" y="13500"/>
                  </a:cubicBezTo>
                  <a:cubicBezTo>
                    <a:pt x="14070" y="13500"/>
                    <a:pt x="14070" y="13500"/>
                    <a:pt x="14070" y="13500"/>
                  </a:cubicBezTo>
                  <a:cubicBezTo>
                    <a:pt x="14070" y="13500"/>
                    <a:pt x="14070" y="13500"/>
                    <a:pt x="14070" y="13500"/>
                  </a:cubicBezTo>
                  <a:cubicBezTo>
                    <a:pt x="14070" y="13500"/>
                    <a:pt x="14070" y="16200"/>
                    <a:pt x="14070" y="16200"/>
                  </a:cubicBezTo>
                  <a:cubicBezTo>
                    <a:pt x="14070" y="16200"/>
                    <a:pt x="14169" y="16200"/>
                    <a:pt x="14169" y="16200"/>
                  </a:cubicBezTo>
                  <a:cubicBezTo>
                    <a:pt x="14169" y="16200"/>
                    <a:pt x="14070" y="16200"/>
                    <a:pt x="14070" y="16200"/>
                  </a:cubicBezTo>
                  <a:cubicBezTo>
                    <a:pt x="14070" y="16200"/>
                    <a:pt x="13971" y="16200"/>
                    <a:pt x="13971" y="18900"/>
                  </a:cubicBezTo>
                  <a:cubicBezTo>
                    <a:pt x="13971" y="18900"/>
                    <a:pt x="13872" y="18900"/>
                    <a:pt x="13872" y="18900"/>
                  </a:cubicBezTo>
                  <a:cubicBezTo>
                    <a:pt x="13772" y="18900"/>
                    <a:pt x="13772" y="16200"/>
                    <a:pt x="13673" y="18900"/>
                  </a:cubicBezTo>
                  <a:cubicBezTo>
                    <a:pt x="13673" y="18900"/>
                    <a:pt x="13673" y="18900"/>
                    <a:pt x="13574" y="18900"/>
                  </a:cubicBezTo>
                  <a:cubicBezTo>
                    <a:pt x="13574" y="18900"/>
                    <a:pt x="13475" y="18900"/>
                    <a:pt x="13475" y="18900"/>
                  </a:cubicBezTo>
                  <a:cubicBezTo>
                    <a:pt x="13475" y="18900"/>
                    <a:pt x="13376" y="18900"/>
                    <a:pt x="13376" y="18900"/>
                  </a:cubicBezTo>
                  <a:cubicBezTo>
                    <a:pt x="13277" y="18900"/>
                    <a:pt x="13277" y="18900"/>
                    <a:pt x="13178" y="16200"/>
                  </a:cubicBezTo>
                  <a:cubicBezTo>
                    <a:pt x="13079" y="16200"/>
                    <a:pt x="13079" y="16200"/>
                    <a:pt x="13079" y="16200"/>
                  </a:cubicBezTo>
                  <a:cubicBezTo>
                    <a:pt x="12980" y="16200"/>
                    <a:pt x="12980" y="16200"/>
                    <a:pt x="12980" y="16200"/>
                  </a:cubicBezTo>
                  <a:cubicBezTo>
                    <a:pt x="12881" y="18900"/>
                    <a:pt x="12881" y="16200"/>
                    <a:pt x="12782" y="18900"/>
                  </a:cubicBezTo>
                  <a:cubicBezTo>
                    <a:pt x="12683" y="18900"/>
                    <a:pt x="12683" y="18900"/>
                    <a:pt x="12583" y="18900"/>
                  </a:cubicBezTo>
                  <a:cubicBezTo>
                    <a:pt x="12583" y="16200"/>
                    <a:pt x="12583" y="16200"/>
                    <a:pt x="12484" y="16200"/>
                  </a:cubicBezTo>
                  <a:cubicBezTo>
                    <a:pt x="12484" y="18900"/>
                    <a:pt x="12484" y="18900"/>
                    <a:pt x="12385" y="18900"/>
                  </a:cubicBezTo>
                  <a:cubicBezTo>
                    <a:pt x="12385" y="18900"/>
                    <a:pt x="12286" y="18900"/>
                    <a:pt x="12187" y="18900"/>
                  </a:cubicBezTo>
                  <a:cubicBezTo>
                    <a:pt x="12187" y="18900"/>
                    <a:pt x="12187" y="18900"/>
                    <a:pt x="12187" y="18900"/>
                  </a:cubicBezTo>
                  <a:cubicBezTo>
                    <a:pt x="12187" y="18900"/>
                    <a:pt x="12088" y="18900"/>
                    <a:pt x="12088" y="16200"/>
                  </a:cubicBezTo>
                  <a:cubicBezTo>
                    <a:pt x="12088" y="18900"/>
                    <a:pt x="12088" y="18900"/>
                    <a:pt x="12088" y="18900"/>
                  </a:cubicBezTo>
                  <a:cubicBezTo>
                    <a:pt x="12088" y="18900"/>
                    <a:pt x="11989" y="18900"/>
                    <a:pt x="11989" y="18900"/>
                  </a:cubicBezTo>
                  <a:cubicBezTo>
                    <a:pt x="11989" y="18900"/>
                    <a:pt x="11890" y="18900"/>
                    <a:pt x="11890" y="18900"/>
                  </a:cubicBezTo>
                  <a:cubicBezTo>
                    <a:pt x="11890" y="18900"/>
                    <a:pt x="11791" y="18900"/>
                    <a:pt x="11791" y="18900"/>
                  </a:cubicBezTo>
                  <a:cubicBezTo>
                    <a:pt x="11791" y="18900"/>
                    <a:pt x="11791" y="18900"/>
                    <a:pt x="11791" y="18900"/>
                  </a:cubicBezTo>
                  <a:cubicBezTo>
                    <a:pt x="11791" y="18900"/>
                    <a:pt x="11791" y="18900"/>
                    <a:pt x="11791" y="16200"/>
                  </a:cubicBezTo>
                  <a:cubicBezTo>
                    <a:pt x="11791" y="16200"/>
                    <a:pt x="11791" y="16200"/>
                    <a:pt x="11791" y="16200"/>
                  </a:cubicBezTo>
                  <a:cubicBezTo>
                    <a:pt x="11791" y="16200"/>
                    <a:pt x="11890" y="16200"/>
                    <a:pt x="11890" y="16200"/>
                  </a:cubicBezTo>
                  <a:cubicBezTo>
                    <a:pt x="11890" y="16200"/>
                    <a:pt x="11890" y="16200"/>
                    <a:pt x="11989" y="16200"/>
                  </a:cubicBezTo>
                  <a:cubicBezTo>
                    <a:pt x="11989" y="16200"/>
                    <a:pt x="11989" y="16200"/>
                    <a:pt x="11989" y="16200"/>
                  </a:cubicBezTo>
                  <a:cubicBezTo>
                    <a:pt x="12088" y="16200"/>
                    <a:pt x="12088" y="16200"/>
                    <a:pt x="12088" y="13500"/>
                  </a:cubicBezTo>
                  <a:cubicBezTo>
                    <a:pt x="12088" y="13500"/>
                    <a:pt x="12088" y="13500"/>
                    <a:pt x="12088" y="10800"/>
                  </a:cubicBezTo>
                  <a:cubicBezTo>
                    <a:pt x="12088" y="10800"/>
                    <a:pt x="11989" y="10800"/>
                    <a:pt x="11989" y="10800"/>
                  </a:cubicBezTo>
                  <a:cubicBezTo>
                    <a:pt x="11989" y="10800"/>
                    <a:pt x="11989" y="13500"/>
                    <a:pt x="11989" y="13500"/>
                  </a:cubicBezTo>
                  <a:cubicBezTo>
                    <a:pt x="11989" y="13500"/>
                    <a:pt x="11890" y="13500"/>
                    <a:pt x="11890" y="13500"/>
                  </a:cubicBezTo>
                  <a:cubicBezTo>
                    <a:pt x="11890" y="13500"/>
                    <a:pt x="11890" y="10800"/>
                    <a:pt x="11890" y="10800"/>
                  </a:cubicBezTo>
                  <a:cubicBezTo>
                    <a:pt x="11890" y="10800"/>
                    <a:pt x="11890" y="10800"/>
                    <a:pt x="11890" y="10800"/>
                  </a:cubicBezTo>
                  <a:cubicBezTo>
                    <a:pt x="11791" y="10800"/>
                    <a:pt x="11791" y="10800"/>
                    <a:pt x="11692" y="10800"/>
                  </a:cubicBezTo>
                  <a:cubicBezTo>
                    <a:pt x="11692" y="10800"/>
                    <a:pt x="11692" y="10800"/>
                    <a:pt x="11692" y="10800"/>
                  </a:cubicBezTo>
                  <a:cubicBezTo>
                    <a:pt x="11692" y="10800"/>
                    <a:pt x="11692" y="10800"/>
                    <a:pt x="11692" y="10800"/>
                  </a:cubicBezTo>
                  <a:cubicBezTo>
                    <a:pt x="11692" y="10800"/>
                    <a:pt x="11692" y="10800"/>
                    <a:pt x="11692" y="10800"/>
                  </a:cubicBezTo>
                  <a:cubicBezTo>
                    <a:pt x="11791" y="10800"/>
                    <a:pt x="11791" y="13500"/>
                    <a:pt x="11791" y="13500"/>
                  </a:cubicBezTo>
                  <a:cubicBezTo>
                    <a:pt x="11791" y="13500"/>
                    <a:pt x="11791" y="13500"/>
                    <a:pt x="11791" y="13500"/>
                  </a:cubicBezTo>
                  <a:cubicBezTo>
                    <a:pt x="11791" y="13500"/>
                    <a:pt x="11692" y="13500"/>
                    <a:pt x="11692" y="13500"/>
                  </a:cubicBezTo>
                  <a:cubicBezTo>
                    <a:pt x="11692" y="13500"/>
                    <a:pt x="11692" y="13500"/>
                    <a:pt x="11692" y="16200"/>
                  </a:cubicBezTo>
                  <a:cubicBezTo>
                    <a:pt x="11692" y="16200"/>
                    <a:pt x="11593" y="16200"/>
                    <a:pt x="11593" y="16200"/>
                  </a:cubicBezTo>
                  <a:cubicBezTo>
                    <a:pt x="11593" y="16200"/>
                    <a:pt x="11494" y="16200"/>
                    <a:pt x="11494" y="16200"/>
                  </a:cubicBezTo>
                  <a:cubicBezTo>
                    <a:pt x="11394" y="16200"/>
                    <a:pt x="11394" y="13500"/>
                    <a:pt x="11295" y="13500"/>
                  </a:cubicBezTo>
                  <a:cubicBezTo>
                    <a:pt x="11295" y="13500"/>
                    <a:pt x="11295" y="13500"/>
                    <a:pt x="11295" y="13500"/>
                  </a:cubicBezTo>
                  <a:cubicBezTo>
                    <a:pt x="11196" y="13500"/>
                    <a:pt x="11196" y="13500"/>
                    <a:pt x="11196" y="13500"/>
                  </a:cubicBezTo>
                  <a:cubicBezTo>
                    <a:pt x="11196" y="13500"/>
                    <a:pt x="11196" y="13500"/>
                    <a:pt x="11196" y="13500"/>
                  </a:cubicBezTo>
                  <a:cubicBezTo>
                    <a:pt x="11196" y="16200"/>
                    <a:pt x="11196" y="16200"/>
                    <a:pt x="11295" y="16200"/>
                  </a:cubicBezTo>
                  <a:cubicBezTo>
                    <a:pt x="11295" y="16200"/>
                    <a:pt x="11295" y="18900"/>
                    <a:pt x="11295" y="18900"/>
                  </a:cubicBezTo>
                  <a:cubicBezTo>
                    <a:pt x="11295" y="18900"/>
                    <a:pt x="11295" y="18900"/>
                    <a:pt x="11295" y="18900"/>
                  </a:cubicBezTo>
                  <a:cubicBezTo>
                    <a:pt x="11295" y="18900"/>
                    <a:pt x="11295" y="18900"/>
                    <a:pt x="11196" y="18900"/>
                  </a:cubicBezTo>
                  <a:cubicBezTo>
                    <a:pt x="11196" y="18900"/>
                    <a:pt x="11097" y="18900"/>
                    <a:pt x="10998" y="18900"/>
                  </a:cubicBezTo>
                  <a:cubicBezTo>
                    <a:pt x="10998" y="18900"/>
                    <a:pt x="10899" y="16200"/>
                    <a:pt x="10899" y="16200"/>
                  </a:cubicBezTo>
                  <a:cubicBezTo>
                    <a:pt x="10899" y="16200"/>
                    <a:pt x="10800" y="16200"/>
                    <a:pt x="10800" y="18900"/>
                  </a:cubicBezTo>
                  <a:cubicBezTo>
                    <a:pt x="10701" y="18900"/>
                    <a:pt x="10701" y="18900"/>
                    <a:pt x="10701" y="18900"/>
                  </a:cubicBezTo>
                  <a:cubicBezTo>
                    <a:pt x="10602" y="18900"/>
                    <a:pt x="10503" y="18900"/>
                    <a:pt x="10503" y="16200"/>
                  </a:cubicBezTo>
                  <a:cubicBezTo>
                    <a:pt x="10503" y="16200"/>
                    <a:pt x="10404" y="16200"/>
                    <a:pt x="10404" y="16200"/>
                  </a:cubicBezTo>
                  <a:cubicBezTo>
                    <a:pt x="10404" y="16200"/>
                    <a:pt x="10305" y="16200"/>
                    <a:pt x="10206" y="16200"/>
                  </a:cubicBezTo>
                  <a:cubicBezTo>
                    <a:pt x="10206" y="16200"/>
                    <a:pt x="10206" y="16200"/>
                    <a:pt x="10206" y="16200"/>
                  </a:cubicBezTo>
                  <a:cubicBezTo>
                    <a:pt x="10305" y="16200"/>
                    <a:pt x="10206" y="18900"/>
                    <a:pt x="10206" y="18900"/>
                  </a:cubicBezTo>
                  <a:cubicBezTo>
                    <a:pt x="10106" y="18900"/>
                    <a:pt x="10106" y="18900"/>
                    <a:pt x="10007" y="18900"/>
                  </a:cubicBezTo>
                  <a:cubicBezTo>
                    <a:pt x="9908" y="18900"/>
                    <a:pt x="9908" y="18900"/>
                    <a:pt x="9908" y="18900"/>
                  </a:cubicBezTo>
                  <a:cubicBezTo>
                    <a:pt x="9809" y="18900"/>
                    <a:pt x="9809" y="16200"/>
                    <a:pt x="9710" y="16200"/>
                  </a:cubicBezTo>
                  <a:cubicBezTo>
                    <a:pt x="9710" y="16200"/>
                    <a:pt x="9710" y="16200"/>
                    <a:pt x="9710" y="16200"/>
                  </a:cubicBezTo>
                  <a:cubicBezTo>
                    <a:pt x="9611" y="16200"/>
                    <a:pt x="9611" y="16200"/>
                    <a:pt x="9611" y="16200"/>
                  </a:cubicBezTo>
                  <a:cubicBezTo>
                    <a:pt x="9611" y="16200"/>
                    <a:pt x="9611" y="16200"/>
                    <a:pt x="9611" y="16200"/>
                  </a:cubicBezTo>
                  <a:cubicBezTo>
                    <a:pt x="9611" y="16200"/>
                    <a:pt x="9611" y="16200"/>
                    <a:pt x="9611" y="16200"/>
                  </a:cubicBezTo>
                  <a:cubicBezTo>
                    <a:pt x="9611" y="16200"/>
                    <a:pt x="9611" y="16200"/>
                    <a:pt x="9611" y="16200"/>
                  </a:cubicBezTo>
                  <a:cubicBezTo>
                    <a:pt x="9611" y="18900"/>
                    <a:pt x="9512" y="18900"/>
                    <a:pt x="9413" y="18900"/>
                  </a:cubicBezTo>
                  <a:cubicBezTo>
                    <a:pt x="9413" y="18900"/>
                    <a:pt x="9413" y="18900"/>
                    <a:pt x="9413" y="18900"/>
                  </a:cubicBezTo>
                  <a:cubicBezTo>
                    <a:pt x="9413" y="16200"/>
                    <a:pt x="9413" y="16200"/>
                    <a:pt x="9413" y="16200"/>
                  </a:cubicBezTo>
                  <a:cubicBezTo>
                    <a:pt x="9413" y="16200"/>
                    <a:pt x="9413" y="13500"/>
                    <a:pt x="9413" y="13500"/>
                  </a:cubicBezTo>
                  <a:cubicBezTo>
                    <a:pt x="9413" y="13500"/>
                    <a:pt x="9413" y="13500"/>
                    <a:pt x="9413" y="13500"/>
                  </a:cubicBezTo>
                  <a:cubicBezTo>
                    <a:pt x="9413" y="13500"/>
                    <a:pt x="9413" y="13500"/>
                    <a:pt x="9413" y="13500"/>
                  </a:cubicBezTo>
                  <a:cubicBezTo>
                    <a:pt x="9413" y="16200"/>
                    <a:pt x="9314" y="16200"/>
                    <a:pt x="9314" y="16200"/>
                  </a:cubicBezTo>
                  <a:cubicBezTo>
                    <a:pt x="9314" y="18900"/>
                    <a:pt x="9314" y="18900"/>
                    <a:pt x="9314" y="18900"/>
                  </a:cubicBezTo>
                  <a:cubicBezTo>
                    <a:pt x="9215" y="16200"/>
                    <a:pt x="9215" y="16200"/>
                    <a:pt x="9116" y="18900"/>
                  </a:cubicBezTo>
                  <a:cubicBezTo>
                    <a:pt x="9116" y="18900"/>
                    <a:pt x="9116" y="18900"/>
                    <a:pt x="9116" y="18900"/>
                  </a:cubicBezTo>
                  <a:cubicBezTo>
                    <a:pt x="9017" y="18900"/>
                    <a:pt x="9017" y="18900"/>
                    <a:pt x="9017" y="18900"/>
                  </a:cubicBezTo>
                  <a:cubicBezTo>
                    <a:pt x="8917" y="18900"/>
                    <a:pt x="8917" y="18900"/>
                    <a:pt x="8818" y="18900"/>
                  </a:cubicBezTo>
                  <a:cubicBezTo>
                    <a:pt x="8719" y="18900"/>
                    <a:pt x="8521" y="18900"/>
                    <a:pt x="8422" y="18900"/>
                  </a:cubicBezTo>
                  <a:cubicBezTo>
                    <a:pt x="8323" y="18900"/>
                    <a:pt x="8323" y="18900"/>
                    <a:pt x="8323" y="18900"/>
                  </a:cubicBezTo>
                  <a:cubicBezTo>
                    <a:pt x="8224" y="18900"/>
                    <a:pt x="8125" y="18900"/>
                    <a:pt x="8125" y="18900"/>
                  </a:cubicBezTo>
                  <a:cubicBezTo>
                    <a:pt x="8125" y="18900"/>
                    <a:pt x="8026" y="18900"/>
                    <a:pt x="8026" y="18900"/>
                  </a:cubicBezTo>
                  <a:cubicBezTo>
                    <a:pt x="7927" y="18900"/>
                    <a:pt x="7927" y="18900"/>
                    <a:pt x="7927" y="18900"/>
                  </a:cubicBezTo>
                  <a:cubicBezTo>
                    <a:pt x="7927" y="18900"/>
                    <a:pt x="7828" y="18900"/>
                    <a:pt x="7828" y="18900"/>
                  </a:cubicBezTo>
                  <a:cubicBezTo>
                    <a:pt x="7828" y="18900"/>
                    <a:pt x="7728" y="18900"/>
                    <a:pt x="7629" y="18900"/>
                  </a:cubicBezTo>
                  <a:cubicBezTo>
                    <a:pt x="7530" y="18900"/>
                    <a:pt x="7431" y="18900"/>
                    <a:pt x="7332" y="18900"/>
                  </a:cubicBezTo>
                  <a:cubicBezTo>
                    <a:pt x="7233" y="18900"/>
                    <a:pt x="7233" y="18900"/>
                    <a:pt x="7134" y="18900"/>
                  </a:cubicBezTo>
                  <a:cubicBezTo>
                    <a:pt x="7035" y="18900"/>
                    <a:pt x="7035" y="18900"/>
                    <a:pt x="6936" y="18900"/>
                  </a:cubicBezTo>
                  <a:cubicBezTo>
                    <a:pt x="6936" y="18900"/>
                    <a:pt x="6837" y="18900"/>
                    <a:pt x="6837" y="18900"/>
                  </a:cubicBezTo>
                  <a:cubicBezTo>
                    <a:pt x="6837" y="18900"/>
                    <a:pt x="6837" y="18900"/>
                    <a:pt x="6837" y="18900"/>
                  </a:cubicBezTo>
                  <a:cubicBezTo>
                    <a:pt x="6738" y="18900"/>
                    <a:pt x="6738" y="18900"/>
                    <a:pt x="6738" y="18900"/>
                  </a:cubicBezTo>
                  <a:cubicBezTo>
                    <a:pt x="6738" y="18900"/>
                    <a:pt x="6639" y="16200"/>
                    <a:pt x="6639" y="16200"/>
                  </a:cubicBezTo>
                  <a:cubicBezTo>
                    <a:pt x="6639" y="16200"/>
                    <a:pt x="6639" y="16200"/>
                    <a:pt x="6639" y="16200"/>
                  </a:cubicBezTo>
                  <a:cubicBezTo>
                    <a:pt x="6639" y="18900"/>
                    <a:pt x="6639" y="18900"/>
                    <a:pt x="6539" y="18900"/>
                  </a:cubicBezTo>
                  <a:cubicBezTo>
                    <a:pt x="6539" y="18900"/>
                    <a:pt x="6440" y="18900"/>
                    <a:pt x="6341" y="18900"/>
                  </a:cubicBezTo>
                  <a:cubicBezTo>
                    <a:pt x="6242" y="18900"/>
                    <a:pt x="6242" y="18900"/>
                    <a:pt x="6242" y="18900"/>
                  </a:cubicBezTo>
                  <a:cubicBezTo>
                    <a:pt x="6143" y="18900"/>
                    <a:pt x="6044" y="18900"/>
                    <a:pt x="5945" y="16200"/>
                  </a:cubicBezTo>
                  <a:cubicBezTo>
                    <a:pt x="5945" y="16200"/>
                    <a:pt x="5945" y="16200"/>
                    <a:pt x="5945" y="16200"/>
                  </a:cubicBezTo>
                  <a:cubicBezTo>
                    <a:pt x="5945" y="16200"/>
                    <a:pt x="5945" y="18900"/>
                    <a:pt x="5846" y="18900"/>
                  </a:cubicBezTo>
                  <a:cubicBezTo>
                    <a:pt x="5846" y="18900"/>
                    <a:pt x="5846" y="18900"/>
                    <a:pt x="5747" y="18900"/>
                  </a:cubicBezTo>
                  <a:cubicBezTo>
                    <a:pt x="5747" y="18900"/>
                    <a:pt x="5648" y="18900"/>
                    <a:pt x="5549" y="18900"/>
                  </a:cubicBezTo>
                  <a:cubicBezTo>
                    <a:pt x="5350" y="18900"/>
                    <a:pt x="5251" y="18900"/>
                    <a:pt x="5053" y="18900"/>
                  </a:cubicBezTo>
                  <a:cubicBezTo>
                    <a:pt x="5053" y="18900"/>
                    <a:pt x="4954" y="18900"/>
                    <a:pt x="4855" y="21600"/>
                  </a:cubicBezTo>
                  <a:cubicBezTo>
                    <a:pt x="4855" y="21600"/>
                    <a:pt x="4855" y="21600"/>
                    <a:pt x="4855" y="18900"/>
                  </a:cubicBezTo>
                  <a:cubicBezTo>
                    <a:pt x="4756" y="18900"/>
                    <a:pt x="4756" y="18900"/>
                    <a:pt x="4657" y="18900"/>
                  </a:cubicBezTo>
                  <a:cubicBezTo>
                    <a:pt x="4657" y="18900"/>
                    <a:pt x="4657" y="18900"/>
                    <a:pt x="4558" y="18900"/>
                  </a:cubicBezTo>
                  <a:cubicBezTo>
                    <a:pt x="4558" y="18900"/>
                    <a:pt x="4459" y="18900"/>
                    <a:pt x="4459" y="18900"/>
                  </a:cubicBezTo>
                  <a:cubicBezTo>
                    <a:pt x="4459" y="18900"/>
                    <a:pt x="4360" y="18900"/>
                    <a:pt x="4360" y="18900"/>
                  </a:cubicBezTo>
                  <a:cubicBezTo>
                    <a:pt x="4261" y="18900"/>
                    <a:pt x="4161" y="21600"/>
                    <a:pt x="4062" y="18900"/>
                  </a:cubicBezTo>
                  <a:cubicBezTo>
                    <a:pt x="4062" y="18900"/>
                    <a:pt x="4062" y="18900"/>
                    <a:pt x="3963" y="18900"/>
                  </a:cubicBezTo>
                  <a:cubicBezTo>
                    <a:pt x="3963" y="21600"/>
                    <a:pt x="3864" y="21600"/>
                    <a:pt x="3765" y="18900"/>
                  </a:cubicBezTo>
                  <a:cubicBezTo>
                    <a:pt x="3666" y="18900"/>
                    <a:pt x="3567" y="18900"/>
                    <a:pt x="3468" y="18900"/>
                  </a:cubicBezTo>
                  <a:cubicBezTo>
                    <a:pt x="3369" y="18900"/>
                    <a:pt x="3369" y="18900"/>
                    <a:pt x="3270" y="18900"/>
                  </a:cubicBezTo>
                  <a:cubicBezTo>
                    <a:pt x="3270" y="18900"/>
                    <a:pt x="3270" y="18900"/>
                    <a:pt x="3270" y="18900"/>
                  </a:cubicBezTo>
                  <a:cubicBezTo>
                    <a:pt x="3171" y="18900"/>
                    <a:pt x="3171" y="18900"/>
                    <a:pt x="3171" y="18900"/>
                  </a:cubicBezTo>
                  <a:cubicBezTo>
                    <a:pt x="3072" y="18900"/>
                    <a:pt x="3072" y="18900"/>
                    <a:pt x="3072" y="18900"/>
                  </a:cubicBezTo>
                  <a:cubicBezTo>
                    <a:pt x="3072" y="18900"/>
                    <a:pt x="3072" y="18900"/>
                    <a:pt x="2972" y="18900"/>
                  </a:cubicBezTo>
                  <a:cubicBezTo>
                    <a:pt x="2972" y="18900"/>
                    <a:pt x="2873" y="18900"/>
                    <a:pt x="2873" y="18900"/>
                  </a:cubicBezTo>
                  <a:cubicBezTo>
                    <a:pt x="2774" y="18900"/>
                    <a:pt x="2576" y="18900"/>
                    <a:pt x="2477" y="18900"/>
                  </a:cubicBezTo>
                  <a:cubicBezTo>
                    <a:pt x="2477" y="18900"/>
                    <a:pt x="2378" y="18900"/>
                    <a:pt x="2279" y="18900"/>
                  </a:cubicBezTo>
                  <a:cubicBezTo>
                    <a:pt x="2180" y="18900"/>
                    <a:pt x="1982" y="18900"/>
                    <a:pt x="1783" y="18900"/>
                  </a:cubicBezTo>
                  <a:cubicBezTo>
                    <a:pt x="1783" y="18900"/>
                    <a:pt x="1783" y="18900"/>
                    <a:pt x="1684" y="18900"/>
                  </a:cubicBezTo>
                  <a:cubicBezTo>
                    <a:pt x="1684" y="18900"/>
                    <a:pt x="1585" y="18900"/>
                    <a:pt x="1585" y="18900"/>
                  </a:cubicBezTo>
                  <a:cubicBezTo>
                    <a:pt x="1486" y="18900"/>
                    <a:pt x="1486" y="18900"/>
                    <a:pt x="1387" y="18900"/>
                  </a:cubicBezTo>
                  <a:cubicBezTo>
                    <a:pt x="1387" y="18900"/>
                    <a:pt x="1387" y="18900"/>
                    <a:pt x="1288" y="18900"/>
                  </a:cubicBezTo>
                  <a:cubicBezTo>
                    <a:pt x="1288" y="18900"/>
                    <a:pt x="1288" y="18900"/>
                    <a:pt x="1189" y="18900"/>
                  </a:cubicBezTo>
                  <a:cubicBezTo>
                    <a:pt x="1189" y="18900"/>
                    <a:pt x="1090" y="18900"/>
                    <a:pt x="991" y="18900"/>
                  </a:cubicBezTo>
                  <a:cubicBezTo>
                    <a:pt x="991" y="18900"/>
                    <a:pt x="991" y="18900"/>
                    <a:pt x="991" y="18900"/>
                  </a:cubicBezTo>
                  <a:cubicBezTo>
                    <a:pt x="892" y="18900"/>
                    <a:pt x="793" y="18900"/>
                    <a:pt x="793" y="18900"/>
                  </a:cubicBezTo>
                  <a:cubicBezTo>
                    <a:pt x="594" y="18900"/>
                    <a:pt x="495" y="18900"/>
                    <a:pt x="297" y="18900"/>
                  </a:cubicBezTo>
                  <a:cubicBezTo>
                    <a:pt x="198" y="18900"/>
                    <a:pt x="99" y="16200"/>
                    <a:pt x="0" y="13500"/>
                  </a:cubicBezTo>
                  <a:cubicBezTo>
                    <a:pt x="0" y="13500"/>
                    <a:pt x="0" y="13500"/>
                    <a:pt x="0" y="13500"/>
                  </a:cubicBezTo>
                  <a:cubicBezTo>
                    <a:pt x="99" y="10800"/>
                    <a:pt x="99" y="10800"/>
                    <a:pt x="198" y="10800"/>
                  </a:cubicBezTo>
                  <a:cubicBezTo>
                    <a:pt x="297" y="10800"/>
                    <a:pt x="495" y="8100"/>
                    <a:pt x="594" y="8100"/>
                  </a:cubicBezTo>
                  <a:cubicBezTo>
                    <a:pt x="694" y="8100"/>
                    <a:pt x="892" y="8100"/>
                    <a:pt x="991" y="8100"/>
                  </a:cubicBezTo>
                  <a:cubicBezTo>
                    <a:pt x="991" y="8100"/>
                    <a:pt x="991" y="8100"/>
                    <a:pt x="1090" y="8100"/>
                  </a:cubicBezTo>
                  <a:cubicBezTo>
                    <a:pt x="1090" y="8100"/>
                    <a:pt x="1090" y="8100"/>
                    <a:pt x="1189" y="8100"/>
                  </a:cubicBezTo>
                  <a:cubicBezTo>
                    <a:pt x="1189" y="8100"/>
                    <a:pt x="1288" y="8100"/>
                    <a:pt x="1288" y="8100"/>
                  </a:cubicBezTo>
                  <a:cubicBezTo>
                    <a:pt x="1387" y="8100"/>
                    <a:pt x="1387" y="8100"/>
                    <a:pt x="1387" y="8100"/>
                  </a:cubicBezTo>
                  <a:cubicBezTo>
                    <a:pt x="1486" y="8100"/>
                    <a:pt x="1486" y="8100"/>
                    <a:pt x="1486" y="8100"/>
                  </a:cubicBezTo>
                  <a:cubicBezTo>
                    <a:pt x="1486" y="10800"/>
                    <a:pt x="1486" y="10800"/>
                    <a:pt x="1585" y="8100"/>
                  </a:cubicBezTo>
                  <a:cubicBezTo>
                    <a:pt x="1585" y="8100"/>
                    <a:pt x="1585" y="8100"/>
                    <a:pt x="1585" y="8100"/>
                  </a:cubicBezTo>
                  <a:cubicBezTo>
                    <a:pt x="1684" y="8100"/>
                    <a:pt x="1684" y="8100"/>
                    <a:pt x="1783" y="8100"/>
                  </a:cubicBezTo>
                  <a:cubicBezTo>
                    <a:pt x="1783" y="8100"/>
                    <a:pt x="1783" y="8100"/>
                    <a:pt x="1783" y="8100"/>
                  </a:cubicBezTo>
                  <a:cubicBezTo>
                    <a:pt x="1883" y="8100"/>
                    <a:pt x="1883" y="8100"/>
                    <a:pt x="1883" y="8100"/>
                  </a:cubicBezTo>
                  <a:cubicBezTo>
                    <a:pt x="1883" y="8100"/>
                    <a:pt x="1982" y="8100"/>
                    <a:pt x="1982" y="8100"/>
                  </a:cubicBezTo>
                  <a:cubicBezTo>
                    <a:pt x="1982" y="8100"/>
                    <a:pt x="1982" y="8100"/>
                    <a:pt x="1982" y="8100"/>
                  </a:cubicBezTo>
                  <a:cubicBezTo>
                    <a:pt x="1982" y="8100"/>
                    <a:pt x="1982" y="8100"/>
                    <a:pt x="2081" y="8100"/>
                  </a:cubicBezTo>
                  <a:cubicBezTo>
                    <a:pt x="2081" y="8100"/>
                    <a:pt x="2180" y="8100"/>
                    <a:pt x="2279" y="8100"/>
                  </a:cubicBezTo>
                  <a:cubicBezTo>
                    <a:pt x="2279" y="8100"/>
                    <a:pt x="2279" y="8100"/>
                    <a:pt x="2378" y="8100"/>
                  </a:cubicBezTo>
                  <a:cubicBezTo>
                    <a:pt x="2378" y="8100"/>
                    <a:pt x="2378" y="8100"/>
                    <a:pt x="2477" y="8100"/>
                  </a:cubicBezTo>
                  <a:cubicBezTo>
                    <a:pt x="2477" y="10800"/>
                    <a:pt x="2477" y="10800"/>
                    <a:pt x="2477" y="10800"/>
                  </a:cubicBezTo>
                  <a:cubicBezTo>
                    <a:pt x="2576" y="8100"/>
                    <a:pt x="2675" y="8100"/>
                    <a:pt x="2774" y="8100"/>
                  </a:cubicBezTo>
                  <a:cubicBezTo>
                    <a:pt x="2774" y="5400"/>
                    <a:pt x="2873" y="8100"/>
                    <a:pt x="2873" y="8100"/>
                  </a:cubicBezTo>
                  <a:cubicBezTo>
                    <a:pt x="2972" y="8100"/>
                    <a:pt x="2972" y="8100"/>
                    <a:pt x="2972" y="8100"/>
                  </a:cubicBezTo>
                  <a:cubicBezTo>
                    <a:pt x="2972" y="8100"/>
                    <a:pt x="2972" y="8100"/>
                    <a:pt x="2972" y="8100"/>
                  </a:cubicBezTo>
                  <a:cubicBezTo>
                    <a:pt x="2972" y="8100"/>
                    <a:pt x="3072" y="8100"/>
                    <a:pt x="3072" y="8100"/>
                  </a:cubicBezTo>
                  <a:cubicBezTo>
                    <a:pt x="3072" y="8100"/>
                    <a:pt x="3171" y="8100"/>
                    <a:pt x="3270" y="5400"/>
                  </a:cubicBezTo>
                  <a:cubicBezTo>
                    <a:pt x="3270" y="5400"/>
                    <a:pt x="3369" y="5400"/>
                    <a:pt x="3468" y="8100"/>
                  </a:cubicBezTo>
                  <a:cubicBezTo>
                    <a:pt x="3468" y="8100"/>
                    <a:pt x="3567" y="8100"/>
                    <a:pt x="3567" y="8100"/>
                  </a:cubicBezTo>
                  <a:cubicBezTo>
                    <a:pt x="3567" y="8100"/>
                    <a:pt x="3666" y="8100"/>
                    <a:pt x="3666" y="8100"/>
                  </a:cubicBezTo>
                  <a:cubicBezTo>
                    <a:pt x="3666" y="8100"/>
                    <a:pt x="3666" y="8100"/>
                    <a:pt x="3765" y="8100"/>
                  </a:cubicBezTo>
                  <a:cubicBezTo>
                    <a:pt x="3765" y="8100"/>
                    <a:pt x="3864" y="8100"/>
                    <a:pt x="3864" y="10800"/>
                  </a:cubicBezTo>
                  <a:cubicBezTo>
                    <a:pt x="3864" y="10800"/>
                    <a:pt x="3864" y="10800"/>
                    <a:pt x="3864" y="10800"/>
                  </a:cubicBezTo>
                  <a:cubicBezTo>
                    <a:pt x="3864" y="10800"/>
                    <a:pt x="3864" y="10800"/>
                    <a:pt x="3963" y="10800"/>
                  </a:cubicBezTo>
                  <a:cubicBezTo>
                    <a:pt x="3963" y="10800"/>
                    <a:pt x="4062" y="8100"/>
                    <a:pt x="4062" y="8100"/>
                  </a:cubicBezTo>
                  <a:cubicBezTo>
                    <a:pt x="4062" y="8100"/>
                    <a:pt x="4161" y="8100"/>
                    <a:pt x="4161" y="8100"/>
                  </a:cubicBezTo>
                  <a:cubicBezTo>
                    <a:pt x="4261" y="8100"/>
                    <a:pt x="4261" y="5400"/>
                    <a:pt x="4360" y="5400"/>
                  </a:cubicBezTo>
                  <a:cubicBezTo>
                    <a:pt x="4360" y="5400"/>
                    <a:pt x="4459" y="5400"/>
                    <a:pt x="4459" y="5400"/>
                  </a:cubicBezTo>
                  <a:cubicBezTo>
                    <a:pt x="4558" y="5400"/>
                    <a:pt x="4558" y="8100"/>
                    <a:pt x="4558" y="8100"/>
                  </a:cubicBezTo>
                  <a:cubicBezTo>
                    <a:pt x="4558" y="8100"/>
                    <a:pt x="4657" y="10800"/>
                    <a:pt x="4657" y="10800"/>
                  </a:cubicBezTo>
                  <a:cubicBezTo>
                    <a:pt x="4657" y="10800"/>
                    <a:pt x="4756" y="10800"/>
                    <a:pt x="4756" y="10800"/>
                  </a:cubicBezTo>
                  <a:cubicBezTo>
                    <a:pt x="4756" y="10800"/>
                    <a:pt x="4756" y="10800"/>
                    <a:pt x="4756" y="10800"/>
                  </a:cubicBezTo>
                  <a:cubicBezTo>
                    <a:pt x="4756" y="10800"/>
                    <a:pt x="4756" y="10800"/>
                    <a:pt x="4756" y="10800"/>
                  </a:cubicBezTo>
                  <a:cubicBezTo>
                    <a:pt x="4756" y="10800"/>
                    <a:pt x="4756" y="10800"/>
                    <a:pt x="4756" y="10800"/>
                  </a:cubicBezTo>
                  <a:cubicBezTo>
                    <a:pt x="4855" y="10800"/>
                    <a:pt x="4855" y="10800"/>
                    <a:pt x="4855" y="10800"/>
                  </a:cubicBezTo>
                  <a:cubicBezTo>
                    <a:pt x="4954" y="10800"/>
                    <a:pt x="4954" y="8100"/>
                    <a:pt x="5053" y="8100"/>
                  </a:cubicBezTo>
                  <a:cubicBezTo>
                    <a:pt x="5053" y="8100"/>
                    <a:pt x="5053" y="8100"/>
                    <a:pt x="5053" y="8100"/>
                  </a:cubicBezTo>
                  <a:cubicBezTo>
                    <a:pt x="5152" y="10800"/>
                    <a:pt x="5152" y="10800"/>
                    <a:pt x="5152" y="10800"/>
                  </a:cubicBezTo>
                  <a:cubicBezTo>
                    <a:pt x="5152" y="10800"/>
                    <a:pt x="5152" y="10800"/>
                    <a:pt x="5152" y="10800"/>
                  </a:cubicBezTo>
                  <a:cubicBezTo>
                    <a:pt x="5152" y="10800"/>
                    <a:pt x="5152" y="8100"/>
                    <a:pt x="5152" y="8100"/>
                  </a:cubicBezTo>
                  <a:cubicBezTo>
                    <a:pt x="5152" y="8100"/>
                    <a:pt x="5152" y="8100"/>
                    <a:pt x="5152" y="8100"/>
                  </a:cubicBezTo>
                  <a:cubicBezTo>
                    <a:pt x="5251" y="8100"/>
                    <a:pt x="5251" y="5400"/>
                    <a:pt x="5350" y="5400"/>
                  </a:cubicBezTo>
                  <a:cubicBezTo>
                    <a:pt x="5350" y="8100"/>
                    <a:pt x="5350" y="8100"/>
                    <a:pt x="5350" y="8100"/>
                  </a:cubicBezTo>
                  <a:cubicBezTo>
                    <a:pt x="5251" y="8100"/>
                    <a:pt x="5251" y="8100"/>
                    <a:pt x="5251" y="10800"/>
                  </a:cubicBezTo>
                  <a:cubicBezTo>
                    <a:pt x="5251" y="10800"/>
                    <a:pt x="5251" y="10800"/>
                    <a:pt x="5350" y="10800"/>
                  </a:cubicBezTo>
                  <a:cubicBezTo>
                    <a:pt x="5350" y="10800"/>
                    <a:pt x="5450" y="10800"/>
                    <a:pt x="5450" y="10800"/>
                  </a:cubicBezTo>
                  <a:cubicBezTo>
                    <a:pt x="5450" y="8100"/>
                    <a:pt x="5450" y="8100"/>
                    <a:pt x="5450" y="8100"/>
                  </a:cubicBezTo>
                  <a:cubicBezTo>
                    <a:pt x="5450" y="8100"/>
                    <a:pt x="5450" y="10800"/>
                    <a:pt x="5450" y="10800"/>
                  </a:cubicBezTo>
                  <a:cubicBezTo>
                    <a:pt x="5549" y="10800"/>
                    <a:pt x="5549" y="10800"/>
                    <a:pt x="5549" y="10800"/>
                  </a:cubicBezTo>
                  <a:cubicBezTo>
                    <a:pt x="5549" y="10800"/>
                    <a:pt x="5648" y="10800"/>
                    <a:pt x="5648" y="10800"/>
                  </a:cubicBezTo>
                  <a:cubicBezTo>
                    <a:pt x="5648" y="8100"/>
                    <a:pt x="5648" y="8100"/>
                    <a:pt x="5549" y="8100"/>
                  </a:cubicBezTo>
                  <a:cubicBezTo>
                    <a:pt x="5549" y="8100"/>
                    <a:pt x="5549" y="8100"/>
                    <a:pt x="5549" y="8100"/>
                  </a:cubicBezTo>
                  <a:cubicBezTo>
                    <a:pt x="5549" y="8100"/>
                    <a:pt x="5549" y="8100"/>
                    <a:pt x="5549" y="8100"/>
                  </a:cubicBezTo>
                  <a:cubicBezTo>
                    <a:pt x="5549" y="5400"/>
                    <a:pt x="5549" y="5400"/>
                    <a:pt x="5549" y="5400"/>
                  </a:cubicBezTo>
                  <a:cubicBezTo>
                    <a:pt x="5648" y="5400"/>
                    <a:pt x="5648" y="5400"/>
                    <a:pt x="5648" y="8100"/>
                  </a:cubicBezTo>
                  <a:cubicBezTo>
                    <a:pt x="5747" y="8100"/>
                    <a:pt x="5747" y="8100"/>
                    <a:pt x="5846" y="5400"/>
                  </a:cubicBezTo>
                  <a:cubicBezTo>
                    <a:pt x="5846" y="5400"/>
                    <a:pt x="5945" y="5400"/>
                    <a:pt x="5945" y="5400"/>
                  </a:cubicBezTo>
                  <a:cubicBezTo>
                    <a:pt x="6044" y="8100"/>
                    <a:pt x="6044" y="8100"/>
                    <a:pt x="6044" y="8100"/>
                  </a:cubicBezTo>
                  <a:cubicBezTo>
                    <a:pt x="6044" y="5400"/>
                    <a:pt x="6044" y="8100"/>
                    <a:pt x="5945" y="8100"/>
                  </a:cubicBezTo>
                  <a:cubicBezTo>
                    <a:pt x="6044" y="5400"/>
                    <a:pt x="6044" y="5400"/>
                    <a:pt x="6044" y="5400"/>
                  </a:cubicBezTo>
                  <a:cubicBezTo>
                    <a:pt x="6044" y="5400"/>
                    <a:pt x="6143" y="5400"/>
                    <a:pt x="6143" y="5400"/>
                  </a:cubicBezTo>
                  <a:cubicBezTo>
                    <a:pt x="6242" y="5400"/>
                    <a:pt x="6242" y="5400"/>
                    <a:pt x="6242" y="5400"/>
                  </a:cubicBezTo>
                  <a:cubicBezTo>
                    <a:pt x="6341" y="5400"/>
                    <a:pt x="6341" y="8100"/>
                    <a:pt x="6341" y="8100"/>
                  </a:cubicBezTo>
                  <a:cubicBezTo>
                    <a:pt x="6341" y="8100"/>
                    <a:pt x="6341" y="10800"/>
                    <a:pt x="6242" y="10800"/>
                  </a:cubicBezTo>
                  <a:cubicBezTo>
                    <a:pt x="6242" y="10800"/>
                    <a:pt x="6242" y="10800"/>
                    <a:pt x="6242" y="10800"/>
                  </a:cubicBezTo>
                  <a:cubicBezTo>
                    <a:pt x="6143" y="10800"/>
                    <a:pt x="6143" y="13500"/>
                    <a:pt x="6143" y="13500"/>
                  </a:cubicBezTo>
                  <a:cubicBezTo>
                    <a:pt x="6143" y="13500"/>
                    <a:pt x="6143" y="16200"/>
                    <a:pt x="6143" y="16200"/>
                  </a:cubicBezTo>
                  <a:cubicBezTo>
                    <a:pt x="6242" y="16200"/>
                    <a:pt x="6341" y="16200"/>
                    <a:pt x="6341" y="13500"/>
                  </a:cubicBezTo>
                  <a:cubicBezTo>
                    <a:pt x="6341" y="13500"/>
                    <a:pt x="6341" y="10800"/>
                    <a:pt x="6440" y="10800"/>
                  </a:cubicBezTo>
                  <a:cubicBezTo>
                    <a:pt x="6440" y="10800"/>
                    <a:pt x="6440" y="10800"/>
                    <a:pt x="6440" y="8100"/>
                  </a:cubicBezTo>
                  <a:cubicBezTo>
                    <a:pt x="6440" y="8100"/>
                    <a:pt x="6341" y="8100"/>
                    <a:pt x="6341" y="8100"/>
                  </a:cubicBezTo>
                  <a:cubicBezTo>
                    <a:pt x="6440" y="5400"/>
                    <a:pt x="6440" y="5400"/>
                    <a:pt x="6440" y="5400"/>
                  </a:cubicBezTo>
                  <a:cubicBezTo>
                    <a:pt x="6539" y="5400"/>
                    <a:pt x="6539" y="5400"/>
                    <a:pt x="6539" y="5400"/>
                  </a:cubicBezTo>
                  <a:cubicBezTo>
                    <a:pt x="6539" y="8100"/>
                    <a:pt x="6539" y="8100"/>
                    <a:pt x="6639" y="5400"/>
                  </a:cubicBezTo>
                  <a:cubicBezTo>
                    <a:pt x="6639" y="5400"/>
                    <a:pt x="6639" y="5400"/>
                    <a:pt x="6738" y="5400"/>
                  </a:cubicBezTo>
                  <a:cubicBezTo>
                    <a:pt x="6738" y="5400"/>
                    <a:pt x="6738" y="5400"/>
                    <a:pt x="6738" y="5400"/>
                  </a:cubicBezTo>
                  <a:cubicBezTo>
                    <a:pt x="6837" y="8100"/>
                    <a:pt x="6837" y="8100"/>
                    <a:pt x="6738" y="8100"/>
                  </a:cubicBezTo>
                  <a:cubicBezTo>
                    <a:pt x="6738" y="8100"/>
                    <a:pt x="6738" y="8100"/>
                    <a:pt x="6738" y="8100"/>
                  </a:cubicBezTo>
                  <a:cubicBezTo>
                    <a:pt x="6738" y="8100"/>
                    <a:pt x="6738" y="10800"/>
                    <a:pt x="6738" y="10800"/>
                  </a:cubicBezTo>
                  <a:cubicBezTo>
                    <a:pt x="6738" y="10800"/>
                    <a:pt x="6738" y="10800"/>
                    <a:pt x="6837" y="10800"/>
                  </a:cubicBezTo>
                  <a:cubicBezTo>
                    <a:pt x="6837" y="8100"/>
                    <a:pt x="6936" y="8100"/>
                    <a:pt x="6936" y="8100"/>
                  </a:cubicBezTo>
                  <a:cubicBezTo>
                    <a:pt x="7035" y="8100"/>
                    <a:pt x="7035" y="5400"/>
                    <a:pt x="7035" y="5400"/>
                  </a:cubicBezTo>
                  <a:cubicBezTo>
                    <a:pt x="7134" y="5400"/>
                    <a:pt x="7134" y="5400"/>
                    <a:pt x="7233" y="5400"/>
                  </a:cubicBezTo>
                  <a:cubicBezTo>
                    <a:pt x="7233" y="5400"/>
                    <a:pt x="7233" y="5400"/>
                    <a:pt x="7332" y="5400"/>
                  </a:cubicBezTo>
                  <a:cubicBezTo>
                    <a:pt x="7332" y="5400"/>
                    <a:pt x="7431" y="5400"/>
                    <a:pt x="7431" y="8100"/>
                  </a:cubicBezTo>
                  <a:cubicBezTo>
                    <a:pt x="7431" y="8100"/>
                    <a:pt x="7431" y="8100"/>
                    <a:pt x="7431" y="8100"/>
                  </a:cubicBezTo>
                  <a:cubicBezTo>
                    <a:pt x="7530" y="5400"/>
                    <a:pt x="7530" y="5400"/>
                    <a:pt x="7629" y="5400"/>
                  </a:cubicBezTo>
                  <a:cubicBezTo>
                    <a:pt x="7728" y="5400"/>
                    <a:pt x="7728" y="5400"/>
                    <a:pt x="7828" y="5400"/>
                  </a:cubicBezTo>
                  <a:cubicBezTo>
                    <a:pt x="7828" y="5400"/>
                    <a:pt x="7828" y="5400"/>
                    <a:pt x="7927" y="8100"/>
                  </a:cubicBezTo>
                  <a:cubicBezTo>
                    <a:pt x="7927" y="8100"/>
                    <a:pt x="7927" y="8100"/>
                    <a:pt x="7927" y="8100"/>
                  </a:cubicBezTo>
                  <a:cubicBezTo>
                    <a:pt x="8026" y="8100"/>
                    <a:pt x="8026" y="8100"/>
                    <a:pt x="8026" y="5400"/>
                  </a:cubicBezTo>
                  <a:cubicBezTo>
                    <a:pt x="8026" y="5400"/>
                    <a:pt x="8026" y="5400"/>
                    <a:pt x="8026" y="5400"/>
                  </a:cubicBezTo>
                  <a:cubicBezTo>
                    <a:pt x="8125" y="5400"/>
                    <a:pt x="8125" y="5400"/>
                    <a:pt x="8224" y="5400"/>
                  </a:cubicBezTo>
                  <a:cubicBezTo>
                    <a:pt x="8224" y="5400"/>
                    <a:pt x="8224" y="5400"/>
                    <a:pt x="8224" y="5400"/>
                  </a:cubicBezTo>
                  <a:cubicBezTo>
                    <a:pt x="8224" y="5400"/>
                    <a:pt x="8224" y="8100"/>
                    <a:pt x="8224" y="8100"/>
                  </a:cubicBezTo>
                  <a:cubicBezTo>
                    <a:pt x="8224" y="8100"/>
                    <a:pt x="8224" y="8100"/>
                    <a:pt x="8323" y="8100"/>
                  </a:cubicBezTo>
                  <a:cubicBezTo>
                    <a:pt x="8323" y="8100"/>
                    <a:pt x="8323" y="8100"/>
                    <a:pt x="8323" y="8100"/>
                  </a:cubicBezTo>
                  <a:cubicBezTo>
                    <a:pt x="8323" y="8100"/>
                    <a:pt x="8323" y="8100"/>
                    <a:pt x="8422" y="5400"/>
                  </a:cubicBezTo>
                  <a:cubicBezTo>
                    <a:pt x="8422" y="5400"/>
                    <a:pt x="8422" y="5400"/>
                    <a:pt x="8422" y="5400"/>
                  </a:cubicBezTo>
                  <a:cubicBezTo>
                    <a:pt x="8422" y="8100"/>
                    <a:pt x="8521" y="8100"/>
                    <a:pt x="8521" y="8100"/>
                  </a:cubicBezTo>
                  <a:cubicBezTo>
                    <a:pt x="8521" y="8100"/>
                    <a:pt x="8521" y="10800"/>
                    <a:pt x="8521" y="10800"/>
                  </a:cubicBezTo>
                  <a:cubicBezTo>
                    <a:pt x="8521" y="10800"/>
                    <a:pt x="8521" y="10800"/>
                    <a:pt x="8521" y="10800"/>
                  </a:cubicBezTo>
                  <a:cubicBezTo>
                    <a:pt x="8620" y="10800"/>
                    <a:pt x="8620" y="10800"/>
                    <a:pt x="8620" y="10800"/>
                  </a:cubicBezTo>
                  <a:cubicBezTo>
                    <a:pt x="8719" y="10800"/>
                    <a:pt x="8719" y="10800"/>
                    <a:pt x="8818" y="8100"/>
                  </a:cubicBezTo>
                  <a:cubicBezTo>
                    <a:pt x="8818" y="8100"/>
                    <a:pt x="8818" y="8100"/>
                    <a:pt x="8818" y="8100"/>
                  </a:cubicBezTo>
                  <a:cubicBezTo>
                    <a:pt x="8818" y="8100"/>
                    <a:pt x="8818" y="5400"/>
                    <a:pt x="8818" y="5400"/>
                  </a:cubicBezTo>
                  <a:cubicBezTo>
                    <a:pt x="8818" y="8100"/>
                    <a:pt x="8818" y="8100"/>
                    <a:pt x="8719" y="8100"/>
                  </a:cubicBezTo>
                  <a:cubicBezTo>
                    <a:pt x="8719" y="8100"/>
                    <a:pt x="8719" y="8100"/>
                    <a:pt x="8719" y="8100"/>
                  </a:cubicBezTo>
                  <a:cubicBezTo>
                    <a:pt x="8719" y="8100"/>
                    <a:pt x="8719" y="8100"/>
                    <a:pt x="8620" y="8100"/>
                  </a:cubicBezTo>
                  <a:cubicBezTo>
                    <a:pt x="8620" y="8100"/>
                    <a:pt x="8521" y="8100"/>
                    <a:pt x="8521" y="8100"/>
                  </a:cubicBezTo>
                  <a:cubicBezTo>
                    <a:pt x="8521" y="8100"/>
                    <a:pt x="8620" y="8100"/>
                    <a:pt x="8620" y="5400"/>
                  </a:cubicBezTo>
                  <a:cubicBezTo>
                    <a:pt x="8620" y="5400"/>
                    <a:pt x="8620" y="5400"/>
                    <a:pt x="8620" y="5400"/>
                  </a:cubicBezTo>
                  <a:cubicBezTo>
                    <a:pt x="8818" y="5400"/>
                    <a:pt x="8818" y="5400"/>
                    <a:pt x="9017" y="5400"/>
                  </a:cubicBezTo>
                  <a:cubicBezTo>
                    <a:pt x="9116" y="5400"/>
                    <a:pt x="9116" y="2700"/>
                    <a:pt x="9215" y="5400"/>
                  </a:cubicBezTo>
                  <a:cubicBezTo>
                    <a:pt x="9215" y="5400"/>
                    <a:pt x="9215" y="5400"/>
                    <a:pt x="9314" y="2700"/>
                  </a:cubicBezTo>
                  <a:cubicBezTo>
                    <a:pt x="9314" y="2700"/>
                    <a:pt x="9314" y="2700"/>
                    <a:pt x="9314" y="5400"/>
                  </a:cubicBezTo>
                  <a:cubicBezTo>
                    <a:pt x="9314" y="5400"/>
                    <a:pt x="9314" y="5400"/>
                    <a:pt x="9314" y="5400"/>
                  </a:cubicBezTo>
                  <a:cubicBezTo>
                    <a:pt x="9413" y="5400"/>
                    <a:pt x="9413" y="5400"/>
                    <a:pt x="9413" y="2700"/>
                  </a:cubicBezTo>
                  <a:cubicBezTo>
                    <a:pt x="9512" y="2700"/>
                    <a:pt x="9512" y="5400"/>
                    <a:pt x="9512" y="5400"/>
                  </a:cubicBezTo>
                  <a:cubicBezTo>
                    <a:pt x="9512" y="5400"/>
                    <a:pt x="9512" y="8100"/>
                    <a:pt x="9512" y="8100"/>
                  </a:cubicBezTo>
                  <a:cubicBezTo>
                    <a:pt x="9512" y="8100"/>
                    <a:pt x="9512" y="8100"/>
                    <a:pt x="9512" y="8100"/>
                  </a:cubicBezTo>
                  <a:cubicBezTo>
                    <a:pt x="9512" y="8100"/>
                    <a:pt x="9512" y="8100"/>
                    <a:pt x="9512" y="8100"/>
                  </a:cubicBezTo>
                  <a:cubicBezTo>
                    <a:pt x="9512" y="8100"/>
                    <a:pt x="9611" y="8100"/>
                    <a:pt x="9611" y="8100"/>
                  </a:cubicBezTo>
                  <a:cubicBezTo>
                    <a:pt x="9611" y="8100"/>
                    <a:pt x="9611" y="8100"/>
                    <a:pt x="9611" y="8100"/>
                  </a:cubicBezTo>
                  <a:cubicBezTo>
                    <a:pt x="9611" y="5400"/>
                    <a:pt x="9611" y="5400"/>
                    <a:pt x="9611" y="5400"/>
                  </a:cubicBezTo>
                  <a:cubicBezTo>
                    <a:pt x="9611" y="5400"/>
                    <a:pt x="9611" y="5400"/>
                    <a:pt x="9611" y="5400"/>
                  </a:cubicBezTo>
                  <a:cubicBezTo>
                    <a:pt x="9611" y="5400"/>
                    <a:pt x="9611" y="5400"/>
                    <a:pt x="9611" y="5400"/>
                  </a:cubicBezTo>
                  <a:cubicBezTo>
                    <a:pt x="9611" y="5400"/>
                    <a:pt x="9611" y="5400"/>
                    <a:pt x="9611" y="5400"/>
                  </a:cubicBezTo>
                  <a:cubicBezTo>
                    <a:pt x="9710" y="8100"/>
                    <a:pt x="9710" y="8100"/>
                    <a:pt x="9710" y="8100"/>
                  </a:cubicBezTo>
                  <a:cubicBezTo>
                    <a:pt x="9809" y="5400"/>
                    <a:pt x="9809" y="5400"/>
                    <a:pt x="9908" y="5400"/>
                  </a:cubicBezTo>
                  <a:cubicBezTo>
                    <a:pt x="9908" y="5400"/>
                    <a:pt x="9908" y="5400"/>
                    <a:pt x="10007" y="5400"/>
                  </a:cubicBezTo>
                  <a:cubicBezTo>
                    <a:pt x="10007" y="5400"/>
                    <a:pt x="10007" y="5400"/>
                    <a:pt x="10007" y="5400"/>
                  </a:cubicBezTo>
                  <a:cubicBezTo>
                    <a:pt x="10007" y="5400"/>
                    <a:pt x="10007" y="5400"/>
                    <a:pt x="10007" y="5400"/>
                  </a:cubicBezTo>
                  <a:cubicBezTo>
                    <a:pt x="10007" y="8100"/>
                    <a:pt x="10106" y="8100"/>
                    <a:pt x="10106" y="8100"/>
                  </a:cubicBezTo>
                  <a:cubicBezTo>
                    <a:pt x="10106" y="8100"/>
                    <a:pt x="10106" y="8100"/>
                    <a:pt x="10106" y="8100"/>
                  </a:cubicBezTo>
                  <a:cubicBezTo>
                    <a:pt x="10206" y="5400"/>
                    <a:pt x="10206" y="8100"/>
                    <a:pt x="10206" y="5400"/>
                  </a:cubicBezTo>
                  <a:cubicBezTo>
                    <a:pt x="10206" y="5400"/>
                    <a:pt x="10206" y="5400"/>
                    <a:pt x="10305" y="2700"/>
                  </a:cubicBezTo>
                  <a:cubicBezTo>
                    <a:pt x="10305" y="2700"/>
                    <a:pt x="10404" y="2700"/>
                    <a:pt x="10503" y="2700"/>
                  </a:cubicBezTo>
                  <a:cubicBezTo>
                    <a:pt x="10503" y="2700"/>
                    <a:pt x="10503" y="2700"/>
                    <a:pt x="10503" y="2700"/>
                  </a:cubicBezTo>
                  <a:cubicBezTo>
                    <a:pt x="10602" y="5400"/>
                    <a:pt x="10602" y="5400"/>
                    <a:pt x="10701" y="2700"/>
                  </a:cubicBezTo>
                  <a:cubicBezTo>
                    <a:pt x="10701" y="2700"/>
                    <a:pt x="10800" y="2700"/>
                    <a:pt x="10800" y="2700"/>
                  </a:cubicBezTo>
                  <a:cubicBezTo>
                    <a:pt x="10800" y="2700"/>
                    <a:pt x="10899" y="5400"/>
                    <a:pt x="10899" y="5400"/>
                  </a:cubicBezTo>
                  <a:cubicBezTo>
                    <a:pt x="10998" y="5400"/>
                    <a:pt x="10998" y="5400"/>
                    <a:pt x="10998" y="5400"/>
                  </a:cubicBezTo>
                  <a:cubicBezTo>
                    <a:pt x="11097" y="2700"/>
                    <a:pt x="11097" y="2700"/>
                    <a:pt x="11097" y="2700"/>
                  </a:cubicBezTo>
                  <a:cubicBezTo>
                    <a:pt x="11196" y="2700"/>
                    <a:pt x="11295" y="2700"/>
                    <a:pt x="11394" y="2700"/>
                  </a:cubicBezTo>
                  <a:cubicBezTo>
                    <a:pt x="11394" y="5400"/>
                    <a:pt x="11394" y="5400"/>
                    <a:pt x="11394" y="2700"/>
                  </a:cubicBezTo>
                  <a:cubicBezTo>
                    <a:pt x="11494" y="2700"/>
                    <a:pt x="11593" y="2700"/>
                    <a:pt x="11593" y="2700"/>
                  </a:cubicBezTo>
                  <a:cubicBezTo>
                    <a:pt x="11692" y="2700"/>
                    <a:pt x="11791" y="2700"/>
                    <a:pt x="11791" y="2700"/>
                  </a:cubicBezTo>
                  <a:cubicBezTo>
                    <a:pt x="11791" y="5400"/>
                    <a:pt x="11890" y="5400"/>
                    <a:pt x="11890" y="5400"/>
                  </a:cubicBezTo>
                  <a:cubicBezTo>
                    <a:pt x="11890" y="5400"/>
                    <a:pt x="11989" y="5400"/>
                    <a:pt x="11989" y="5400"/>
                  </a:cubicBezTo>
                  <a:cubicBezTo>
                    <a:pt x="11989" y="2700"/>
                    <a:pt x="11989" y="5400"/>
                    <a:pt x="12088" y="5400"/>
                  </a:cubicBezTo>
                  <a:close/>
                  <a:moveTo>
                    <a:pt x="17339" y="16200"/>
                  </a:moveTo>
                  <a:cubicBezTo>
                    <a:pt x="17339" y="16200"/>
                    <a:pt x="17339" y="16200"/>
                    <a:pt x="17339" y="16200"/>
                  </a:cubicBezTo>
                  <a:cubicBezTo>
                    <a:pt x="17240" y="16200"/>
                    <a:pt x="17240" y="16200"/>
                    <a:pt x="17240" y="16200"/>
                  </a:cubicBezTo>
                  <a:cubicBezTo>
                    <a:pt x="17240" y="16200"/>
                    <a:pt x="17240" y="16200"/>
                    <a:pt x="17240" y="13500"/>
                  </a:cubicBezTo>
                  <a:cubicBezTo>
                    <a:pt x="17240" y="13500"/>
                    <a:pt x="17240" y="13500"/>
                    <a:pt x="17240" y="13500"/>
                  </a:cubicBezTo>
                  <a:cubicBezTo>
                    <a:pt x="17240" y="13500"/>
                    <a:pt x="17240" y="13500"/>
                    <a:pt x="17240" y="13500"/>
                  </a:cubicBezTo>
                  <a:cubicBezTo>
                    <a:pt x="17240" y="13500"/>
                    <a:pt x="17240" y="13500"/>
                    <a:pt x="17240" y="13500"/>
                  </a:cubicBezTo>
                  <a:cubicBezTo>
                    <a:pt x="17240" y="13500"/>
                    <a:pt x="17240" y="13500"/>
                    <a:pt x="17240" y="13500"/>
                  </a:cubicBezTo>
                  <a:cubicBezTo>
                    <a:pt x="17240" y="13500"/>
                    <a:pt x="17240" y="16200"/>
                    <a:pt x="17240" y="16200"/>
                  </a:cubicBezTo>
                  <a:cubicBezTo>
                    <a:pt x="17240" y="16200"/>
                    <a:pt x="17339" y="16200"/>
                    <a:pt x="17339" y="16200"/>
                  </a:cubicBezTo>
                  <a:close/>
                  <a:moveTo>
                    <a:pt x="18132" y="2700"/>
                  </a:moveTo>
                  <a:cubicBezTo>
                    <a:pt x="18132" y="5400"/>
                    <a:pt x="18132" y="2700"/>
                    <a:pt x="18132" y="2700"/>
                  </a:cubicBezTo>
                  <a:cubicBezTo>
                    <a:pt x="18132" y="2700"/>
                    <a:pt x="18231" y="2700"/>
                    <a:pt x="18231" y="2700"/>
                  </a:cubicBezTo>
                  <a:cubicBezTo>
                    <a:pt x="18231" y="2700"/>
                    <a:pt x="18132" y="2700"/>
                    <a:pt x="18132" y="2700"/>
                  </a:cubicBezTo>
                  <a:cubicBezTo>
                    <a:pt x="18132" y="2700"/>
                    <a:pt x="18132" y="2700"/>
                    <a:pt x="18132" y="2700"/>
                  </a:cubicBezTo>
                  <a:cubicBezTo>
                    <a:pt x="18132" y="2700"/>
                    <a:pt x="18132" y="2700"/>
                    <a:pt x="18132" y="2700"/>
                  </a:cubicBezTo>
                  <a:close/>
                  <a:moveTo>
                    <a:pt x="18528" y="5400"/>
                  </a:moveTo>
                  <a:cubicBezTo>
                    <a:pt x="18528" y="5400"/>
                    <a:pt x="18528" y="5400"/>
                    <a:pt x="18528" y="8100"/>
                  </a:cubicBezTo>
                  <a:cubicBezTo>
                    <a:pt x="18528" y="5400"/>
                    <a:pt x="18528" y="5400"/>
                    <a:pt x="18528" y="5400"/>
                  </a:cubicBezTo>
                  <a:cubicBezTo>
                    <a:pt x="18528" y="5400"/>
                    <a:pt x="18528" y="5400"/>
                    <a:pt x="18528" y="5400"/>
                  </a:cubicBezTo>
                  <a:cubicBezTo>
                    <a:pt x="18528" y="5400"/>
                    <a:pt x="18528" y="5400"/>
                    <a:pt x="18528" y="5400"/>
                  </a:cubicBezTo>
                  <a:cubicBezTo>
                    <a:pt x="18528" y="8100"/>
                    <a:pt x="18528" y="8100"/>
                    <a:pt x="18528" y="5400"/>
                  </a:cubicBezTo>
                  <a:close/>
                  <a:moveTo>
                    <a:pt x="11593" y="10800"/>
                  </a:moveTo>
                  <a:cubicBezTo>
                    <a:pt x="11593" y="8100"/>
                    <a:pt x="11593" y="8100"/>
                    <a:pt x="11593" y="8100"/>
                  </a:cubicBezTo>
                  <a:cubicBezTo>
                    <a:pt x="11494" y="8100"/>
                    <a:pt x="11494" y="8100"/>
                    <a:pt x="11494" y="8100"/>
                  </a:cubicBezTo>
                  <a:cubicBezTo>
                    <a:pt x="11593" y="8100"/>
                    <a:pt x="11593" y="8100"/>
                    <a:pt x="11593" y="8100"/>
                  </a:cubicBezTo>
                  <a:lnTo>
                    <a:pt x="11593" y="10800"/>
                  </a:lnTo>
                  <a:close/>
                  <a:moveTo>
                    <a:pt x="16943" y="13500"/>
                  </a:moveTo>
                  <a:cubicBezTo>
                    <a:pt x="16943" y="13500"/>
                    <a:pt x="16943" y="13500"/>
                    <a:pt x="16943" y="13500"/>
                  </a:cubicBezTo>
                  <a:cubicBezTo>
                    <a:pt x="16943" y="13500"/>
                    <a:pt x="16943" y="13500"/>
                    <a:pt x="16943" y="13500"/>
                  </a:cubicBezTo>
                  <a:cubicBezTo>
                    <a:pt x="16943" y="13500"/>
                    <a:pt x="16943" y="13500"/>
                    <a:pt x="16943" y="13500"/>
                  </a:cubicBezTo>
                  <a:cubicBezTo>
                    <a:pt x="16943" y="13500"/>
                    <a:pt x="16943" y="13500"/>
                    <a:pt x="16943" y="13500"/>
                  </a:cubicBezTo>
                  <a:cubicBezTo>
                    <a:pt x="16943" y="13500"/>
                    <a:pt x="16943" y="13500"/>
                    <a:pt x="16943" y="13500"/>
                  </a:cubicBezTo>
                  <a:cubicBezTo>
                    <a:pt x="16943" y="13500"/>
                    <a:pt x="16943" y="13500"/>
                    <a:pt x="16943" y="13500"/>
                  </a:cubicBezTo>
                  <a:close/>
                  <a:moveTo>
                    <a:pt x="18528" y="10800"/>
                  </a:moveTo>
                  <a:cubicBezTo>
                    <a:pt x="18528" y="10800"/>
                    <a:pt x="18528" y="10800"/>
                    <a:pt x="18528" y="10800"/>
                  </a:cubicBezTo>
                  <a:cubicBezTo>
                    <a:pt x="18528" y="10800"/>
                    <a:pt x="18528" y="10800"/>
                    <a:pt x="18528" y="10800"/>
                  </a:cubicBezTo>
                  <a:cubicBezTo>
                    <a:pt x="18528" y="10800"/>
                    <a:pt x="18528" y="10800"/>
                    <a:pt x="18528" y="10800"/>
                  </a:cubicBezTo>
                  <a:cubicBezTo>
                    <a:pt x="18528" y="10800"/>
                    <a:pt x="18528" y="10800"/>
                    <a:pt x="18528" y="10800"/>
                  </a:cubicBezTo>
                  <a:cubicBezTo>
                    <a:pt x="18528" y="10800"/>
                    <a:pt x="18528" y="10800"/>
                    <a:pt x="18528" y="10800"/>
                  </a:cubicBezTo>
                  <a:close/>
                  <a:moveTo>
                    <a:pt x="16547" y="8100"/>
                  </a:moveTo>
                  <a:cubicBezTo>
                    <a:pt x="16547" y="8100"/>
                    <a:pt x="16547" y="5400"/>
                    <a:pt x="16448" y="5400"/>
                  </a:cubicBezTo>
                  <a:cubicBezTo>
                    <a:pt x="16448" y="5400"/>
                    <a:pt x="16448" y="5400"/>
                    <a:pt x="16448" y="5400"/>
                  </a:cubicBezTo>
                  <a:cubicBezTo>
                    <a:pt x="16448" y="5400"/>
                    <a:pt x="16349" y="8100"/>
                    <a:pt x="16349" y="8100"/>
                  </a:cubicBezTo>
                  <a:cubicBezTo>
                    <a:pt x="16349" y="8100"/>
                    <a:pt x="16349" y="8100"/>
                    <a:pt x="16448" y="10800"/>
                  </a:cubicBezTo>
                  <a:cubicBezTo>
                    <a:pt x="16448" y="10800"/>
                    <a:pt x="16448" y="10800"/>
                    <a:pt x="16448" y="10800"/>
                  </a:cubicBezTo>
                  <a:cubicBezTo>
                    <a:pt x="16448" y="10800"/>
                    <a:pt x="16448" y="10800"/>
                    <a:pt x="16448" y="10800"/>
                  </a:cubicBezTo>
                  <a:cubicBezTo>
                    <a:pt x="16448" y="10800"/>
                    <a:pt x="16448" y="10800"/>
                    <a:pt x="16448" y="10800"/>
                  </a:cubicBezTo>
                  <a:cubicBezTo>
                    <a:pt x="16448" y="10800"/>
                    <a:pt x="16448" y="10800"/>
                    <a:pt x="16448" y="10800"/>
                  </a:cubicBezTo>
                  <a:cubicBezTo>
                    <a:pt x="16448" y="8100"/>
                    <a:pt x="16448" y="8100"/>
                    <a:pt x="16547" y="8100"/>
                  </a:cubicBezTo>
                  <a:close/>
                  <a:moveTo>
                    <a:pt x="7629" y="10800"/>
                  </a:moveTo>
                  <a:cubicBezTo>
                    <a:pt x="7629" y="10800"/>
                    <a:pt x="7629" y="10800"/>
                    <a:pt x="7629" y="10800"/>
                  </a:cubicBezTo>
                  <a:cubicBezTo>
                    <a:pt x="7629" y="8100"/>
                    <a:pt x="7629" y="8100"/>
                    <a:pt x="7629" y="8100"/>
                  </a:cubicBezTo>
                  <a:cubicBezTo>
                    <a:pt x="7629" y="8100"/>
                    <a:pt x="7629" y="8100"/>
                    <a:pt x="7629" y="10800"/>
                  </a:cubicBezTo>
                  <a:cubicBezTo>
                    <a:pt x="7530" y="10800"/>
                    <a:pt x="7530" y="8100"/>
                    <a:pt x="7431" y="8100"/>
                  </a:cubicBezTo>
                  <a:cubicBezTo>
                    <a:pt x="7431" y="8100"/>
                    <a:pt x="7431" y="8100"/>
                    <a:pt x="7431" y="10800"/>
                  </a:cubicBezTo>
                  <a:cubicBezTo>
                    <a:pt x="7431" y="10800"/>
                    <a:pt x="7431" y="10800"/>
                    <a:pt x="7431" y="10800"/>
                  </a:cubicBezTo>
                  <a:cubicBezTo>
                    <a:pt x="7431" y="10800"/>
                    <a:pt x="7431" y="10800"/>
                    <a:pt x="7431" y="10800"/>
                  </a:cubicBezTo>
                  <a:cubicBezTo>
                    <a:pt x="7431" y="10800"/>
                    <a:pt x="7431" y="10800"/>
                    <a:pt x="7431" y="10800"/>
                  </a:cubicBezTo>
                  <a:cubicBezTo>
                    <a:pt x="7332" y="10800"/>
                    <a:pt x="7332" y="10800"/>
                    <a:pt x="7332" y="13500"/>
                  </a:cubicBezTo>
                  <a:cubicBezTo>
                    <a:pt x="7332" y="13500"/>
                    <a:pt x="7332" y="13500"/>
                    <a:pt x="7332" y="13500"/>
                  </a:cubicBezTo>
                  <a:cubicBezTo>
                    <a:pt x="7431" y="13500"/>
                    <a:pt x="7431" y="16200"/>
                    <a:pt x="7530" y="13500"/>
                  </a:cubicBezTo>
                  <a:cubicBezTo>
                    <a:pt x="7530" y="13500"/>
                    <a:pt x="7629" y="13500"/>
                    <a:pt x="7629" y="13500"/>
                  </a:cubicBezTo>
                  <a:cubicBezTo>
                    <a:pt x="7629" y="13500"/>
                    <a:pt x="7629" y="10800"/>
                    <a:pt x="7629" y="10800"/>
                  </a:cubicBezTo>
                  <a:cubicBezTo>
                    <a:pt x="7629" y="10800"/>
                    <a:pt x="7629" y="10800"/>
                    <a:pt x="7629" y="10800"/>
                  </a:cubicBezTo>
                  <a:cubicBezTo>
                    <a:pt x="7629" y="10800"/>
                    <a:pt x="7629" y="10800"/>
                    <a:pt x="7629" y="10800"/>
                  </a:cubicBezTo>
                  <a:close/>
                  <a:moveTo>
                    <a:pt x="17240" y="10800"/>
                  </a:moveTo>
                  <a:cubicBezTo>
                    <a:pt x="17240" y="8100"/>
                    <a:pt x="17240" y="8100"/>
                    <a:pt x="17339" y="8100"/>
                  </a:cubicBezTo>
                  <a:cubicBezTo>
                    <a:pt x="17339" y="8100"/>
                    <a:pt x="17240" y="8100"/>
                    <a:pt x="17240" y="8100"/>
                  </a:cubicBezTo>
                  <a:cubicBezTo>
                    <a:pt x="17240" y="8100"/>
                    <a:pt x="17240" y="8100"/>
                    <a:pt x="17240" y="8100"/>
                  </a:cubicBezTo>
                  <a:cubicBezTo>
                    <a:pt x="17240" y="8100"/>
                    <a:pt x="17240" y="8100"/>
                    <a:pt x="17240" y="8100"/>
                  </a:cubicBezTo>
                  <a:cubicBezTo>
                    <a:pt x="17141" y="8100"/>
                    <a:pt x="17141" y="8100"/>
                    <a:pt x="17141" y="8100"/>
                  </a:cubicBezTo>
                  <a:cubicBezTo>
                    <a:pt x="17141" y="8100"/>
                    <a:pt x="17141" y="5400"/>
                    <a:pt x="17042" y="8100"/>
                  </a:cubicBezTo>
                  <a:cubicBezTo>
                    <a:pt x="17042" y="8100"/>
                    <a:pt x="17042" y="8100"/>
                    <a:pt x="17042" y="8100"/>
                  </a:cubicBezTo>
                  <a:cubicBezTo>
                    <a:pt x="17042" y="8100"/>
                    <a:pt x="16943" y="8100"/>
                    <a:pt x="16943" y="8100"/>
                  </a:cubicBezTo>
                  <a:cubicBezTo>
                    <a:pt x="16943" y="8100"/>
                    <a:pt x="16943" y="8100"/>
                    <a:pt x="16943" y="8100"/>
                  </a:cubicBezTo>
                  <a:cubicBezTo>
                    <a:pt x="17042" y="8100"/>
                    <a:pt x="17042" y="10800"/>
                    <a:pt x="17042" y="8100"/>
                  </a:cubicBezTo>
                  <a:cubicBezTo>
                    <a:pt x="17141" y="8100"/>
                    <a:pt x="17141" y="10800"/>
                    <a:pt x="17141" y="10800"/>
                  </a:cubicBezTo>
                  <a:cubicBezTo>
                    <a:pt x="17141" y="10800"/>
                    <a:pt x="17042" y="10800"/>
                    <a:pt x="17042" y="10800"/>
                  </a:cubicBezTo>
                  <a:cubicBezTo>
                    <a:pt x="17042" y="10800"/>
                    <a:pt x="17042" y="10800"/>
                    <a:pt x="17042" y="10800"/>
                  </a:cubicBezTo>
                  <a:cubicBezTo>
                    <a:pt x="17141" y="10800"/>
                    <a:pt x="17240" y="10800"/>
                    <a:pt x="17240" y="10800"/>
                  </a:cubicBezTo>
                  <a:close/>
                  <a:moveTo>
                    <a:pt x="10305" y="8100"/>
                  </a:moveTo>
                  <a:cubicBezTo>
                    <a:pt x="10305" y="8100"/>
                    <a:pt x="10305" y="10800"/>
                    <a:pt x="10305" y="10800"/>
                  </a:cubicBezTo>
                  <a:cubicBezTo>
                    <a:pt x="10305" y="10800"/>
                    <a:pt x="10305" y="13500"/>
                    <a:pt x="10305" y="13500"/>
                  </a:cubicBezTo>
                  <a:cubicBezTo>
                    <a:pt x="10404" y="10800"/>
                    <a:pt x="10404" y="10800"/>
                    <a:pt x="10404" y="10800"/>
                  </a:cubicBezTo>
                  <a:cubicBezTo>
                    <a:pt x="10404" y="10800"/>
                    <a:pt x="10404" y="10800"/>
                    <a:pt x="10404" y="10800"/>
                  </a:cubicBezTo>
                  <a:cubicBezTo>
                    <a:pt x="10404" y="10800"/>
                    <a:pt x="10404" y="8100"/>
                    <a:pt x="10404" y="8100"/>
                  </a:cubicBezTo>
                  <a:cubicBezTo>
                    <a:pt x="10404" y="8100"/>
                    <a:pt x="10305" y="8100"/>
                    <a:pt x="10305" y="8100"/>
                  </a:cubicBezTo>
                  <a:cubicBezTo>
                    <a:pt x="10305" y="8100"/>
                    <a:pt x="10305" y="8100"/>
                    <a:pt x="10305" y="8100"/>
                  </a:cubicBezTo>
                  <a:close/>
                  <a:moveTo>
                    <a:pt x="17835" y="13500"/>
                  </a:moveTo>
                  <a:cubicBezTo>
                    <a:pt x="17835" y="13500"/>
                    <a:pt x="17835" y="13500"/>
                    <a:pt x="17835" y="13500"/>
                  </a:cubicBezTo>
                  <a:cubicBezTo>
                    <a:pt x="17934" y="13500"/>
                    <a:pt x="17934" y="13500"/>
                    <a:pt x="18033" y="10800"/>
                  </a:cubicBezTo>
                  <a:cubicBezTo>
                    <a:pt x="18033" y="10800"/>
                    <a:pt x="18033" y="10800"/>
                    <a:pt x="18033" y="10800"/>
                  </a:cubicBezTo>
                  <a:cubicBezTo>
                    <a:pt x="18033" y="10800"/>
                    <a:pt x="17934" y="10800"/>
                    <a:pt x="17934" y="10800"/>
                  </a:cubicBezTo>
                  <a:cubicBezTo>
                    <a:pt x="17934" y="10800"/>
                    <a:pt x="17934" y="10800"/>
                    <a:pt x="17934" y="10800"/>
                  </a:cubicBezTo>
                  <a:cubicBezTo>
                    <a:pt x="17934" y="10800"/>
                    <a:pt x="17835" y="10800"/>
                    <a:pt x="17835" y="13500"/>
                  </a:cubicBezTo>
                  <a:cubicBezTo>
                    <a:pt x="17835" y="13500"/>
                    <a:pt x="17835" y="13500"/>
                    <a:pt x="17835" y="13500"/>
                  </a:cubicBezTo>
                  <a:cubicBezTo>
                    <a:pt x="17835" y="13500"/>
                    <a:pt x="17835" y="13500"/>
                    <a:pt x="17835" y="13500"/>
                  </a:cubicBezTo>
                  <a:close/>
                  <a:moveTo>
                    <a:pt x="11494" y="13500"/>
                  </a:moveTo>
                  <a:cubicBezTo>
                    <a:pt x="11494" y="10800"/>
                    <a:pt x="11494" y="10800"/>
                    <a:pt x="11494" y="10800"/>
                  </a:cubicBezTo>
                  <a:cubicBezTo>
                    <a:pt x="11394" y="10800"/>
                    <a:pt x="11394" y="10800"/>
                    <a:pt x="11394" y="10800"/>
                  </a:cubicBezTo>
                  <a:cubicBezTo>
                    <a:pt x="11394" y="13500"/>
                    <a:pt x="11494" y="13500"/>
                    <a:pt x="11494" y="16200"/>
                  </a:cubicBezTo>
                  <a:cubicBezTo>
                    <a:pt x="11494" y="16200"/>
                    <a:pt x="11494" y="16200"/>
                    <a:pt x="11494" y="16200"/>
                  </a:cubicBezTo>
                  <a:cubicBezTo>
                    <a:pt x="11494" y="13500"/>
                    <a:pt x="11494" y="13500"/>
                    <a:pt x="11494" y="13500"/>
                  </a:cubicBezTo>
                  <a:cubicBezTo>
                    <a:pt x="11494" y="13500"/>
                    <a:pt x="11494" y="13500"/>
                    <a:pt x="11494" y="13500"/>
                  </a:cubicBezTo>
                  <a:close/>
                  <a:moveTo>
                    <a:pt x="3270" y="13500"/>
                  </a:moveTo>
                  <a:cubicBezTo>
                    <a:pt x="3270" y="13500"/>
                    <a:pt x="3270" y="13500"/>
                    <a:pt x="3270" y="13500"/>
                  </a:cubicBezTo>
                  <a:cubicBezTo>
                    <a:pt x="3270" y="13500"/>
                    <a:pt x="3369" y="13500"/>
                    <a:pt x="3369" y="13500"/>
                  </a:cubicBezTo>
                  <a:cubicBezTo>
                    <a:pt x="3369" y="13500"/>
                    <a:pt x="3369" y="13500"/>
                    <a:pt x="3369" y="13500"/>
                  </a:cubicBezTo>
                  <a:cubicBezTo>
                    <a:pt x="3468" y="13500"/>
                    <a:pt x="3468" y="13500"/>
                    <a:pt x="3369" y="10800"/>
                  </a:cubicBezTo>
                  <a:cubicBezTo>
                    <a:pt x="3369" y="13500"/>
                    <a:pt x="3369" y="13500"/>
                    <a:pt x="3270" y="13500"/>
                  </a:cubicBezTo>
                  <a:close/>
                  <a:moveTo>
                    <a:pt x="15061" y="8100"/>
                  </a:moveTo>
                  <a:cubicBezTo>
                    <a:pt x="15061" y="8100"/>
                    <a:pt x="15061" y="8100"/>
                    <a:pt x="15061" y="8100"/>
                  </a:cubicBezTo>
                  <a:cubicBezTo>
                    <a:pt x="14961" y="8100"/>
                    <a:pt x="14961" y="10800"/>
                    <a:pt x="15061" y="10800"/>
                  </a:cubicBezTo>
                  <a:cubicBezTo>
                    <a:pt x="15061" y="10800"/>
                    <a:pt x="15061" y="10800"/>
                    <a:pt x="15061" y="10800"/>
                  </a:cubicBezTo>
                  <a:cubicBezTo>
                    <a:pt x="15061" y="10800"/>
                    <a:pt x="15160" y="8100"/>
                    <a:pt x="15160" y="8100"/>
                  </a:cubicBezTo>
                  <a:cubicBezTo>
                    <a:pt x="15061" y="8100"/>
                    <a:pt x="15061" y="8100"/>
                    <a:pt x="15061" y="8100"/>
                  </a:cubicBezTo>
                  <a:close/>
                  <a:moveTo>
                    <a:pt x="19717" y="8100"/>
                  </a:moveTo>
                  <a:cubicBezTo>
                    <a:pt x="19717" y="8100"/>
                    <a:pt x="19717" y="8100"/>
                    <a:pt x="19717" y="8100"/>
                  </a:cubicBezTo>
                  <a:cubicBezTo>
                    <a:pt x="19717" y="8100"/>
                    <a:pt x="19717" y="8100"/>
                    <a:pt x="19618" y="8100"/>
                  </a:cubicBezTo>
                  <a:cubicBezTo>
                    <a:pt x="19618" y="8100"/>
                    <a:pt x="19618" y="8100"/>
                    <a:pt x="19519" y="8100"/>
                  </a:cubicBezTo>
                  <a:cubicBezTo>
                    <a:pt x="19519" y="8100"/>
                    <a:pt x="19519" y="8100"/>
                    <a:pt x="19519" y="10800"/>
                  </a:cubicBezTo>
                  <a:cubicBezTo>
                    <a:pt x="19618" y="10800"/>
                    <a:pt x="19618" y="8100"/>
                    <a:pt x="19717" y="8100"/>
                  </a:cubicBezTo>
                  <a:close/>
                  <a:moveTo>
                    <a:pt x="20411" y="10800"/>
                  </a:moveTo>
                  <a:cubicBezTo>
                    <a:pt x="20411" y="10800"/>
                    <a:pt x="20411" y="13500"/>
                    <a:pt x="20411" y="13500"/>
                  </a:cubicBezTo>
                  <a:cubicBezTo>
                    <a:pt x="20411" y="13500"/>
                    <a:pt x="20411" y="13500"/>
                    <a:pt x="20411" y="13500"/>
                  </a:cubicBezTo>
                  <a:cubicBezTo>
                    <a:pt x="20510" y="13500"/>
                    <a:pt x="20510" y="13500"/>
                    <a:pt x="20510" y="13500"/>
                  </a:cubicBezTo>
                  <a:cubicBezTo>
                    <a:pt x="20510" y="13500"/>
                    <a:pt x="20510" y="13500"/>
                    <a:pt x="20510" y="10800"/>
                  </a:cubicBezTo>
                  <a:cubicBezTo>
                    <a:pt x="20510" y="10800"/>
                    <a:pt x="20510" y="10800"/>
                    <a:pt x="20510" y="10800"/>
                  </a:cubicBezTo>
                  <a:cubicBezTo>
                    <a:pt x="20510" y="10800"/>
                    <a:pt x="20510" y="10800"/>
                    <a:pt x="20411" y="10800"/>
                  </a:cubicBezTo>
                  <a:cubicBezTo>
                    <a:pt x="20411" y="10800"/>
                    <a:pt x="20411" y="10800"/>
                    <a:pt x="20411" y="10800"/>
                  </a:cubicBezTo>
                  <a:close/>
                  <a:moveTo>
                    <a:pt x="10602" y="10800"/>
                  </a:moveTo>
                  <a:cubicBezTo>
                    <a:pt x="10602" y="10800"/>
                    <a:pt x="10602" y="10800"/>
                    <a:pt x="10701" y="10800"/>
                  </a:cubicBezTo>
                  <a:cubicBezTo>
                    <a:pt x="10701" y="13500"/>
                    <a:pt x="10701" y="10800"/>
                    <a:pt x="10701" y="10800"/>
                  </a:cubicBezTo>
                  <a:cubicBezTo>
                    <a:pt x="10701" y="10800"/>
                    <a:pt x="10701" y="10800"/>
                    <a:pt x="10701" y="10800"/>
                  </a:cubicBezTo>
                  <a:cubicBezTo>
                    <a:pt x="10701" y="10800"/>
                    <a:pt x="10701" y="8100"/>
                    <a:pt x="10602" y="8100"/>
                  </a:cubicBezTo>
                  <a:cubicBezTo>
                    <a:pt x="10602" y="8100"/>
                    <a:pt x="10602" y="8100"/>
                    <a:pt x="10602" y="8100"/>
                  </a:cubicBezTo>
                  <a:cubicBezTo>
                    <a:pt x="10602" y="8100"/>
                    <a:pt x="10602" y="8100"/>
                    <a:pt x="10602" y="10800"/>
                  </a:cubicBezTo>
                  <a:cubicBezTo>
                    <a:pt x="10602" y="10800"/>
                    <a:pt x="10602" y="10800"/>
                    <a:pt x="10602" y="10800"/>
                  </a:cubicBezTo>
                  <a:close/>
                  <a:moveTo>
                    <a:pt x="21006" y="8100"/>
                  </a:moveTo>
                  <a:cubicBezTo>
                    <a:pt x="21006" y="8100"/>
                    <a:pt x="21006" y="8100"/>
                    <a:pt x="21006" y="8100"/>
                  </a:cubicBezTo>
                  <a:cubicBezTo>
                    <a:pt x="21006" y="8100"/>
                    <a:pt x="21006" y="8100"/>
                    <a:pt x="21006" y="8100"/>
                  </a:cubicBezTo>
                  <a:cubicBezTo>
                    <a:pt x="21006" y="8100"/>
                    <a:pt x="21006" y="8100"/>
                    <a:pt x="21006" y="8100"/>
                  </a:cubicBezTo>
                  <a:cubicBezTo>
                    <a:pt x="21105" y="8100"/>
                    <a:pt x="21105" y="8100"/>
                    <a:pt x="21105" y="8100"/>
                  </a:cubicBezTo>
                  <a:cubicBezTo>
                    <a:pt x="21105" y="8100"/>
                    <a:pt x="21006" y="8100"/>
                    <a:pt x="21006" y="8100"/>
                  </a:cubicBezTo>
                  <a:cubicBezTo>
                    <a:pt x="21006" y="8100"/>
                    <a:pt x="21006" y="8100"/>
                    <a:pt x="21006" y="8100"/>
                  </a:cubicBezTo>
                  <a:close/>
                  <a:moveTo>
                    <a:pt x="9512" y="13500"/>
                  </a:moveTo>
                  <a:cubicBezTo>
                    <a:pt x="9512" y="13500"/>
                    <a:pt x="9512" y="13500"/>
                    <a:pt x="9512" y="13500"/>
                  </a:cubicBezTo>
                  <a:cubicBezTo>
                    <a:pt x="9512" y="13500"/>
                    <a:pt x="9512" y="13500"/>
                    <a:pt x="9512" y="13500"/>
                  </a:cubicBezTo>
                  <a:cubicBezTo>
                    <a:pt x="9512" y="13500"/>
                    <a:pt x="9611" y="13500"/>
                    <a:pt x="9611" y="13500"/>
                  </a:cubicBezTo>
                  <a:cubicBezTo>
                    <a:pt x="9611" y="13500"/>
                    <a:pt x="9611" y="13500"/>
                    <a:pt x="9611" y="13500"/>
                  </a:cubicBezTo>
                  <a:cubicBezTo>
                    <a:pt x="9611" y="13500"/>
                    <a:pt x="9611" y="10800"/>
                    <a:pt x="9512" y="10800"/>
                  </a:cubicBezTo>
                  <a:cubicBezTo>
                    <a:pt x="9512" y="10800"/>
                    <a:pt x="9512" y="13500"/>
                    <a:pt x="9512" y="13500"/>
                  </a:cubicBezTo>
                  <a:close/>
                  <a:moveTo>
                    <a:pt x="10998" y="10800"/>
                  </a:moveTo>
                  <a:cubicBezTo>
                    <a:pt x="10998" y="10800"/>
                    <a:pt x="10899" y="10800"/>
                    <a:pt x="10899" y="10800"/>
                  </a:cubicBezTo>
                  <a:cubicBezTo>
                    <a:pt x="10899" y="13500"/>
                    <a:pt x="10899" y="13500"/>
                    <a:pt x="10998" y="13500"/>
                  </a:cubicBezTo>
                  <a:cubicBezTo>
                    <a:pt x="10998" y="13500"/>
                    <a:pt x="10998" y="13500"/>
                    <a:pt x="10998" y="13500"/>
                  </a:cubicBezTo>
                  <a:cubicBezTo>
                    <a:pt x="10998" y="13500"/>
                    <a:pt x="10998" y="10800"/>
                    <a:pt x="10998" y="10800"/>
                  </a:cubicBezTo>
                  <a:cubicBezTo>
                    <a:pt x="10998" y="10800"/>
                    <a:pt x="10998" y="10800"/>
                    <a:pt x="10998" y="10800"/>
                  </a:cubicBezTo>
                  <a:close/>
                  <a:moveTo>
                    <a:pt x="11196" y="10800"/>
                  </a:moveTo>
                  <a:cubicBezTo>
                    <a:pt x="11196" y="10800"/>
                    <a:pt x="11196" y="10800"/>
                    <a:pt x="11196" y="13500"/>
                  </a:cubicBezTo>
                  <a:cubicBezTo>
                    <a:pt x="11295" y="13500"/>
                    <a:pt x="11295" y="13500"/>
                    <a:pt x="11295" y="10800"/>
                  </a:cubicBezTo>
                  <a:cubicBezTo>
                    <a:pt x="11295" y="10800"/>
                    <a:pt x="11295" y="10800"/>
                    <a:pt x="11295" y="10800"/>
                  </a:cubicBezTo>
                  <a:cubicBezTo>
                    <a:pt x="11295" y="10800"/>
                    <a:pt x="11295" y="10800"/>
                    <a:pt x="11295" y="10800"/>
                  </a:cubicBezTo>
                  <a:cubicBezTo>
                    <a:pt x="11295" y="10800"/>
                    <a:pt x="11295" y="10800"/>
                    <a:pt x="11295" y="10800"/>
                  </a:cubicBezTo>
                  <a:cubicBezTo>
                    <a:pt x="11196" y="10800"/>
                    <a:pt x="11196" y="10800"/>
                    <a:pt x="11196" y="10800"/>
                  </a:cubicBezTo>
                  <a:close/>
                  <a:moveTo>
                    <a:pt x="14367" y="10800"/>
                  </a:moveTo>
                  <a:cubicBezTo>
                    <a:pt x="14268" y="10800"/>
                    <a:pt x="14268" y="10800"/>
                    <a:pt x="14268" y="10800"/>
                  </a:cubicBezTo>
                  <a:cubicBezTo>
                    <a:pt x="14268" y="10800"/>
                    <a:pt x="14268" y="13500"/>
                    <a:pt x="14268" y="13500"/>
                  </a:cubicBezTo>
                  <a:cubicBezTo>
                    <a:pt x="14268" y="13500"/>
                    <a:pt x="14268" y="13500"/>
                    <a:pt x="14268" y="13500"/>
                  </a:cubicBezTo>
                  <a:cubicBezTo>
                    <a:pt x="14268" y="10800"/>
                    <a:pt x="14367" y="10800"/>
                    <a:pt x="14367" y="10800"/>
                  </a:cubicBezTo>
                  <a:cubicBezTo>
                    <a:pt x="14367" y="10800"/>
                    <a:pt x="14367" y="10800"/>
                    <a:pt x="14367" y="10800"/>
                  </a:cubicBezTo>
                  <a:cubicBezTo>
                    <a:pt x="14367" y="10800"/>
                    <a:pt x="14367" y="10800"/>
                    <a:pt x="14367" y="10800"/>
                  </a:cubicBezTo>
                  <a:close/>
                  <a:moveTo>
                    <a:pt x="14565" y="5400"/>
                  </a:moveTo>
                  <a:cubicBezTo>
                    <a:pt x="14565" y="5400"/>
                    <a:pt x="14565" y="5400"/>
                    <a:pt x="14565" y="5400"/>
                  </a:cubicBezTo>
                  <a:cubicBezTo>
                    <a:pt x="14565" y="5400"/>
                    <a:pt x="14664" y="5400"/>
                    <a:pt x="14664" y="5400"/>
                  </a:cubicBezTo>
                  <a:cubicBezTo>
                    <a:pt x="14664" y="5400"/>
                    <a:pt x="14664" y="5400"/>
                    <a:pt x="14664" y="5400"/>
                  </a:cubicBezTo>
                  <a:cubicBezTo>
                    <a:pt x="14664" y="5400"/>
                    <a:pt x="14664" y="5400"/>
                    <a:pt x="14664" y="5400"/>
                  </a:cubicBezTo>
                  <a:cubicBezTo>
                    <a:pt x="14664" y="2700"/>
                    <a:pt x="14664" y="5400"/>
                    <a:pt x="14664" y="5400"/>
                  </a:cubicBezTo>
                  <a:cubicBezTo>
                    <a:pt x="14565" y="5400"/>
                    <a:pt x="14565" y="5400"/>
                    <a:pt x="14565" y="5400"/>
                  </a:cubicBezTo>
                  <a:close/>
                  <a:moveTo>
                    <a:pt x="15655" y="13500"/>
                  </a:moveTo>
                  <a:cubicBezTo>
                    <a:pt x="15655" y="13500"/>
                    <a:pt x="15655" y="13500"/>
                    <a:pt x="15754" y="13500"/>
                  </a:cubicBezTo>
                  <a:cubicBezTo>
                    <a:pt x="15754" y="13500"/>
                    <a:pt x="15754" y="13500"/>
                    <a:pt x="15754" y="13500"/>
                  </a:cubicBezTo>
                  <a:cubicBezTo>
                    <a:pt x="15754" y="13500"/>
                    <a:pt x="15754" y="13500"/>
                    <a:pt x="15754" y="10800"/>
                  </a:cubicBezTo>
                  <a:cubicBezTo>
                    <a:pt x="15754" y="10800"/>
                    <a:pt x="15754" y="10800"/>
                    <a:pt x="15754" y="10800"/>
                  </a:cubicBezTo>
                  <a:cubicBezTo>
                    <a:pt x="15754" y="10800"/>
                    <a:pt x="15655" y="13500"/>
                    <a:pt x="15655" y="13500"/>
                  </a:cubicBezTo>
                  <a:close/>
                  <a:moveTo>
                    <a:pt x="8224" y="10800"/>
                  </a:moveTo>
                  <a:cubicBezTo>
                    <a:pt x="8224" y="10800"/>
                    <a:pt x="8224" y="10800"/>
                    <a:pt x="8224" y="13500"/>
                  </a:cubicBezTo>
                  <a:cubicBezTo>
                    <a:pt x="8224" y="13500"/>
                    <a:pt x="8224" y="13500"/>
                    <a:pt x="8224" y="13500"/>
                  </a:cubicBezTo>
                  <a:cubicBezTo>
                    <a:pt x="8224" y="13500"/>
                    <a:pt x="8224" y="13500"/>
                    <a:pt x="8224" y="13500"/>
                  </a:cubicBezTo>
                  <a:cubicBezTo>
                    <a:pt x="8224" y="10800"/>
                    <a:pt x="8224" y="10800"/>
                    <a:pt x="8224" y="10800"/>
                  </a:cubicBezTo>
                  <a:cubicBezTo>
                    <a:pt x="8224" y="10800"/>
                    <a:pt x="8224" y="10800"/>
                    <a:pt x="8224" y="10800"/>
                  </a:cubicBezTo>
                  <a:cubicBezTo>
                    <a:pt x="8224" y="10800"/>
                    <a:pt x="8224" y="10800"/>
                    <a:pt x="8224" y="10800"/>
                  </a:cubicBezTo>
                  <a:close/>
                  <a:moveTo>
                    <a:pt x="4459" y="13500"/>
                  </a:moveTo>
                  <a:cubicBezTo>
                    <a:pt x="4360" y="13500"/>
                    <a:pt x="4360" y="13500"/>
                    <a:pt x="4360" y="13500"/>
                  </a:cubicBezTo>
                  <a:cubicBezTo>
                    <a:pt x="4360" y="13500"/>
                    <a:pt x="4360" y="13500"/>
                    <a:pt x="4360" y="13500"/>
                  </a:cubicBezTo>
                  <a:cubicBezTo>
                    <a:pt x="4360" y="13500"/>
                    <a:pt x="4360" y="13500"/>
                    <a:pt x="4360" y="13500"/>
                  </a:cubicBezTo>
                  <a:cubicBezTo>
                    <a:pt x="4360" y="13500"/>
                    <a:pt x="4360" y="13500"/>
                    <a:pt x="4360" y="13500"/>
                  </a:cubicBezTo>
                  <a:cubicBezTo>
                    <a:pt x="4360" y="13500"/>
                    <a:pt x="4459" y="13500"/>
                    <a:pt x="4459" y="13500"/>
                  </a:cubicBezTo>
                  <a:cubicBezTo>
                    <a:pt x="4459" y="13500"/>
                    <a:pt x="4459" y="13500"/>
                    <a:pt x="4459" y="13500"/>
                  </a:cubicBezTo>
                  <a:close/>
                  <a:moveTo>
                    <a:pt x="13475" y="13500"/>
                  </a:moveTo>
                  <a:cubicBezTo>
                    <a:pt x="13475" y="13500"/>
                    <a:pt x="13574" y="13500"/>
                    <a:pt x="13574" y="13500"/>
                  </a:cubicBezTo>
                  <a:cubicBezTo>
                    <a:pt x="13574" y="13500"/>
                    <a:pt x="13574" y="13500"/>
                    <a:pt x="13574" y="10800"/>
                  </a:cubicBezTo>
                  <a:cubicBezTo>
                    <a:pt x="13574" y="10800"/>
                    <a:pt x="13574" y="10800"/>
                    <a:pt x="13574" y="10800"/>
                  </a:cubicBezTo>
                  <a:cubicBezTo>
                    <a:pt x="13574" y="10800"/>
                    <a:pt x="13475" y="10800"/>
                    <a:pt x="13475" y="13500"/>
                  </a:cubicBezTo>
                  <a:close/>
                  <a:moveTo>
                    <a:pt x="8422" y="16200"/>
                  </a:moveTo>
                  <a:cubicBezTo>
                    <a:pt x="8422" y="16200"/>
                    <a:pt x="8422" y="16200"/>
                    <a:pt x="8422" y="16200"/>
                  </a:cubicBezTo>
                  <a:cubicBezTo>
                    <a:pt x="8422" y="16200"/>
                    <a:pt x="8422" y="16200"/>
                    <a:pt x="8422" y="13500"/>
                  </a:cubicBezTo>
                  <a:cubicBezTo>
                    <a:pt x="8422" y="13500"/>
                    <a:pt x="8422" y="13500"/>
                    <a:pt x="8422" y="13500"/>
                  </a:cubicBezTo>
                  <a:cubicBezTo>
                    <a:pt x="8323" y="16200"/>
                    <a:pt x="8323" y="16200"/>
                    <a:pt x="8323" y="16200"/>
                  </a:cubicBezTo>
                  <a:cubicBezTo>
                    <a:pt x="8323" y="16200"/>
                    <a:pt x="8422" y="16200"/>
                    <a:pt x="8422" y="16200"/>
                  </a:cubicBezTo>
                  <a:close/>
                  <a:moveTo>
                    <a:pt x="7927" y="13500"/>
                  </a:moveTo>
                  <a:cubicBezTo>
                    <a:pt x="7927" y="13500"/>
                    <a:pt x="7927" y="13500"/>
                    <a:pt x="7927" y="13500"/>
                  </a:cubicBezTo>
                  <a:cubicBezTo>
                    <a:pt x="7927" y="13500"/>
                    <a:pt x="7927" y="16200"/>
                    <a:pt x="8026" y="16200"/>
                  </a:cubicBezTo>
                  <a:cubicBezTo>
                    <a:pt x="8026" y="16200"/>
                    <a:pt x="8026" y="16200"/>
                    <a:pt x="8026" y="13500"/>
                  </a:cubicBezTo>
                  <a:cubicBezTo>
                    <a:pt x="8026" y="13500"/>
                    <a:pt x="8026" y="13500"/>
                    <a:pt x="8026" y="13500"/>
                  </a:cubicBezTo>
                  <a:cubicBezTo>
                    <a:pt x="8026" y="13500"/>
                    <a:pt x="8026" y="13500"/>
                    <a:pt x="7927" y="13500"/>
                  </a:cubicBezTo>
                  <a:close/>
                  <a:moveTo>
                    <a:pt x="19519" y="2700"/>
                  </a:moveTo>
                  <a:cubicBezTo>
                    <a:pt x="19519" y="5400"/>
                    <a:pt x="19519" y="5400"/>
                    <a:pt x="19519" y="5400"/>
                  </a:cubicBezTo>
                  <a:cubicBezTo>
                    <a:pt x="19519" y="5400"/>
                    <a:pt x="19519" y="5400"/>
                    <a:pt x="19519" y="5400"/>
                  </a:cubicBezTo>
                  <a:cubicBezTo>
                    <a:pt x="19519" y="5400"/>
                    <a:pt x="19519" y="5400"/>
                    <a:pt x="19519" y="5400"/>
                  </a:cubicBezTo>
                  <a:cubicBezTo>
                    <a:pt x="19519" y="5400"/>
                    <a:pt x="19618" y="5400"/>
                    <a:pt x="19618" y="5400"/>
                  </a:cubicBezTo>
                  <a:cubicBezTo>
                    <a:pt x="19618" y="5400"/>
                    <a:pt x="19519" y="2700"/>
                    <a:pt x="19519" y="2700"/>
                  </a:cubicBezTo>
                  <a:cubicBezTo>
                    <a:pt x="19519" y="2700"/>
                    <a:pt x="19519" y="2700"/>
                    <a:pt x="19519" y="2700"/>
                  </a:cubicBezTo>
                  <a:close/>
                  <a:moveTo>
                    <a:pt x="15655" y="13500"/>
                  </a:moveTo>
                  <a:cubicBezTo>
                    <a:pt x="15655" y="13500"/>
                    <a:pt x="15655" y="13500"/>
                    <a:pt x="15655" y="13500"/>
                  </a:cubicBezTo>
                  <a:cubicBezTo>
                    <a:pt x="15556" y="13500"/>
                    <a:pt x="15556" y="13500"/>
                    <a:pt x="15556" y="13500"/>
                  </a:cubicBezTo>
                  <a:cubicBezTo>
                    <a:pt x="15556" y="13500"/>
                    <a:pt x="15655" y="13500"/>
                    <a:pt x="15655" y="13500"/>
                  </a:cubicBezTo>
                  <a:cubicBezTo>
                    <a:pt x="15655" y="13500"/>
                    <a:pt x="15655" y="13500"/>
                    <a:pt x="15655" y="13500"/>
                  </a:cubicBezTo>
                  <a:cubicBezTo>
                    <a:pt x="15655" y="13500"/>
                    <a:pt x="15655" y="13500"/>
                    <a:pt x="15655" y="13500"/>
                  </a:cubicBezTo>
                  <a:cubicBezTo>
                    <a:pt x="15655" y="13500"/>
                    <a:pt x="15655" y="13500"/>
                    <a:pt x="15655" y="13500"/>
                  </a:cubicBezTo>
                  <a:cubicBezTo>
                    <a:pt x="15655" y="13500"/>
                    <a:pt x="15655" y="13500"/>
                    <a:pt x="15655" y="13500"/>
                  </a:cubicBezTo>
                  <a:close/>
                  <a:moveTo>
                    <a:pt x="12385" y="16200"/>
                  </a:moveTo>
                  <a:cubicBezTo>
                    <a:pt x="12385" y="16200"/>
                    <a:pt x="12385" y="16200"/>
                    <a:pt x="12385" y="16200"/>
                  </a:cubicBezTo>
                  <a:cubicBezTo>
                    <a:pt x="12385" y="16200"/>
                    <a:pt x="12385" y="16200"/>
                    <a:pt x="12385" y="16200"/>
                  </a:cubicBezTo>
                  <a:cubicBezTo>
                    <a:pt x="12385" y="16200"/>
                    <a:pt x="12385" y="16200"/>
                    <a:pt x="12385" y="16200"/>
                  </a:cubicBezTo>
                  <a:cubicBezTo>
                    <a:pt x="12385" y="16200"/>
                    <a:pt x="12385" y="16200"/>
                    <a:pt x="12385" y="16200"/>
                  </a:cubicBezTo>
                  <a:close/>
                  <a:moveTo>
                    <a:pt x="13376" y="5400"/>
                  </a:moveTo>
                  <a:cubicBezTo>
                    <a:pt x="13376" y="5400"/>
                    <a:pt x="13376" y="5400"/>
                    <a:pt x="13376" y="5400"/>
                  </a:cubicBezTo>
                  <a:cubicBezTo>
                    <a:pt x="13376" y="5400"/>
                    <a:pt x="13376" y="5400"/>
                    <a:pt x="13376" y="5400"/>
                  </a:cubicBezTo>
                  <a:cubicBezTo>
                    <a:pt x="13376" y="5400"/>
                    <a:pt x="13376" y="5400"/>
                    <a:pt x="13376" y="5400"/>
                  </a:cubicBezTo>
                  <a:cubicBezTo>
                    <a:pt x="13376" y="5400"/>
                    <a:pt x="13376" y="5400"/>
                    <a:pt x="13376" y="5400"/>
                  </a:cubicBezTo>
                  <a:cubicBezTo>
                    <a:pt x="13376" y="5400"/>
                    <a:pt x="13376" y="5400"/>
                    <a:pt x="13376" y="5400"/>
                  </a:cubicBezTo>
                  <a:cubicBezTo>
                    <a:pt x="13376" y="5400"/>
                    <a:pt x="13376" y="5400"/>
                    <a:pt x="13376" y="5400"/>
                  </a:cubicBezTo>
                  <a:close/>
                  <a:moveTo>
                    <a:pt x="16051" y="8100"/>
                  </a:moveTo>
                  <a:cubicBezTo>
                    <a:pt x="16051" y="8100"/>
                    <a:pt x="16051" y="8100"/>
                    <a:pt x="16051" y="8100"/>
                  </a:cubicBezTo>
                  <a:cubicBezTo>
                    <a:pt x="16051" y="8100"/>
                    <a:pt x="16051" y="8100"/>
                    <a:pt x="16051" y="8100"/>
                  </a:cubicBezTo>
                  <a:cubicBezTo>
                    <a:pt x="16150" y="8100"/>
                    <a:pt x="16051" y="8100"/>
                    <a:pt x="16051" y="8100"/>
                  </a:cubicBezTo>
                  <a:cubicBezTo>
                    <a:pt x="16051" y="8100"/>
                    <a:pt x="16051" y="8100"/>
                    <a:pt x="16051" y="8100"/>
                  </a:cubicBezTo>
                  <a:close/>
                  <a:moveTo>
                    <a:pt x="15259" y="8100"/>
                  </a:moveTo>
                  <a:cubicBezTo>
                    <a:pt x="15259" y="8100"/>
                    <a:pt x="15259" y="10800"/>
                    <a:pt x="15259" y="10800"/>
                  </a:cubicBezTo>
                  <a:cubicBezTo>
                    <a:pt x="15259" y="10800"/>
                    <a:pt x="15259" y="10800"/>
                    <a:pt x="15358" y="10800"/>
                  </a:cubicBezTo>
                  <a:cubicBezTo>
                    <a:pt x="15358" y="10800"/>
                    <a:pt x="15358" y="10800"/>
                    <a:pt x="15358" y="10800"/>
                  </a:cubicBezTo>
                  <a:cubicBezTo>
                    <a:pt x="15358" y="8100"/>
                    <a:pt x="15358" y="8100"/>
                    <a:pt x="15358" y="8100"/>
                  </a:cubicBezTo>
                  <a:cubicBezTo>
                    <a:pt x="15358" y="8100"/>
                    <a:pt x="15259" y="8100"/>
                    <a:pt x="15259" y="8100"/>
                  </a:cubicBezTo>
                  <a:cubicBezTo>
                    <a:pt x="15259" y="8100"/>
                    <a:pt x="15259" y="8100"/>
                    <a:pt x="15259" y="8100"/>
                  </a:cubicBezTo>
                  <a:close/>
                  <a:moveTo>
                    <a:pt x="11196" y="5400"/>
                  </a:moveTo>
                  <a:cubicBezTo>
                    <a:pt x="11196" y="5400"/>
                    <a:pt x="11196" y="5400"/>
                    <a:pt x="11196" y="5400"/>
                  </a:cubicBezTo>
                  <a:cubicBezTo>
                    <a:pt x="11097" y="8100"/>
                    <a:pt x="11196" y="8100"/>
                    <a:pt x="11196" y="8100"/>
                  </a:cubicBezTo>
                  <a:cubicBezTo>
                    <a:pt x="11196" y="8100"/>
                    <a:pt x="11196" y="8100"/>
                    <a:pt x="11196" y="8100"/>
                  </a:cubicBezTo>
                  <a:cubicBezTo>
                    <a:pt x="11196" y="8100"/>
                    <a:pt x="11196" y="5400"/>
                    <a:pt x="11196" y="5400"/>
                  </a:cubicBezTo>
                  <a:close/>
                  <a:moveTo>
                    <a:pt x="4657" y="16200"/>
                  </a:moveTo>
                  <a:cubicBezTo>
                    <a:pt x="4657" y="16200"/>
                    <a:pt x="4657" y="16200"/>
                    <a:pt x="4657" y="16200"/>
                  </a:cubicBezTo>
                  <a:cubicBezTo>
                    <a:pt x="4657" y="18900"/>
                    <a:pt x="4657" y="16200"/>
                    <a:pt x="4657" y="16200"/>
                  </a:cubicBezTo>
                  <a:cubicBezTo>
                    <a:pt x="4657" y="16200"/>
                    <a:pt x="4657" y="16200"/>
                    <a:pt x="4657" y="16200"/>
                  </a:cubicBezTo>
                  <a:cubicBezTo>
                    <a:pt x="4657" y="16200"/>
                    <a:pt x="4657" y="16200"/>
                    <a:pt x="4657" y="16200"/>
                  </a:cubicBezTo>
                  <a:close/>
                  <a:moveTo>
                    <a:pt x="10899" y="8100"/>
                  </a:moveTo>
                  <a:cubicBezTo>
                    <a:pt x="10899" y="8100"/>
                    <a:pt x="10899" y="8100"/>
                    <a:pt x="10899" y="8100"/>
                  </a:cubicBezTo>
                  <a:cubicBezTo>
                    <a:pt x="10899" y="8100"/>
                    <a:pt x="10899" y="8100"/>
                    <a:pt x="10899" y="8100"/>
                  </a:cubicBezTo>
                  <a:cubicBezTo>
                    <a:pt x="10899" y="8100"/>
                    <a:pt x="10899" y="5400"/>
                    <a:pt x="10899" y="5400"/>
                  </a:cubicBezTo>
                  <a:cubicBezTo>
                    <a:pt x="10899" y="5400"/>
                    <a:pt x="10899" y="5400"/>
                    <a:pt x="10899" y="8100"/>
                  </a:cubicBezTo>
                  <a:close/>
                  <a:moveTo>
                    <a:pt x="3765" y="10800"/>
                  </a:moveTo>
                  <a:cubicBezTo>
                    <a:pt x="3765" y="10800"/>
                    <a:pt x="3765" y="10800"/>
                    <a:pt x="3765" y="10800"/>
                  </a:cubicBezTo>
                  <a:cubicBezTo>
                    <a:pt x="3765" y="10800"/>
                    <a:pt x="3765" y="10800"/>
                    <a:pt x="3765" y="10800"/>
                  </a:cubicBezTo>
                  <a:cubicBezTo>
                    <a:pt x="3765" y="10800"/>
                    <a:pt x="3765" y="10800"/>
                    <a:pt x="3765" y="10800"/>
                  </a:cubicBezTo>
                  <a:cubicBezTo>
                    <a:pt x="3765" y="10800"/>
                    <a:pt x="3765" y="10800"/>
                    <a:pt x="3765" y="10800"/>
                  </a:cubicBezTo>
                  <a:cubicBezTo>
                    <a:pt x="3765" y="10800"/>
                    <a:pt x="3765" y="10800"/>
                    <a:pt x="3765" y="10800"/>
                  </a:cubicBezTo>
                  <a:close/>
                  <a:moveTo>
                    <a:pt x="1585" y="10800"/>
                  </a:moveTo>
                  <a:cubicBezTo>
                    <a:pt x="1585" y="10800"/>
                    <a:pt x="1585" y="10800"/>
                    <a:pt x="1585" y="10800"/>
                  </a:cubicBezTo>
                  <a:cubicBezTo>
                    <a:pt x="1585" y="10800"/>
                    <a:pt x="1585" y="10800"/>
                    <a:pt x="1585" y="10800"/>
                  </a:cubicBezTo>
                  <a:cubicBezTo>
                    <a:pt x="1585" y="10800"/>
                    <a:pt x="1585" y="10800"/>
                    <a:pt x="1585" y="10800"/>
                  </a:cubicBezTo>
                  <a:cubicBezTo>
                    <a:pt x="1585" y="10800"/>
                    <a:pt x="1585" y="10800"/>
                    <a:pt x="1585" y="10800"/>
                  </a:cubicBezTo>
                  <a:cubicBezTo>
                    <a:pt x="1585" y="10800"/>
                    <a:pt x="1585" y="10800"/>
                    <a:pt x="1585" y="10800"/>
                  </a:cubicBezTo>
                  <a:close/>
                  <a:moveTo>
                    <a:pt x="20411" y="8100"/>
                  </a:moveTo>
                  <a:cubicBezTo>
                    <a:pt x="20411" y="8100"/>
                    <a:pt x="20411" y="8100"/>
                    <a:pt x="20411" y="8100"/>
                  </a:cubicBezTo>
                  <a:cubicBezTo>
                    <a:pt x="20411" y="8100"/>
                    <a:pt x="20411" y="8100"/>
                    <a:pt x="20411" y="8100"/>
                  </a:cubicBezTo>
                  <a:cubicBezTo>
                    <a:pt x="20411" y="8100"/>
                    <a:pt x="20411" y="8100"/>
                    <a:pt x="20411" y="8100"/>
                  </a:cubicBezTo>
                  <a:cubicBezTo>
                    <a:pt x="20411" y="8100"/>
                    <a:pt x="20411" y="8100"/>
                    <a:pt x="20411" y="8100"/>
                  </a:cubicBezTo>
                  <a:close/>
                  <a:moveTo>
                    <a:pt x="20312" y="10800"/>
                  </a:moveTo>
                  <a:cubicBezTo>
                    <a:pt x="20312" y="10800"/>
                    <a:pt x="20312" y="10800"/>
                    <a:pt x="20312" y="10800"/>
                  </a:cubicBezTo>
                  <a:cubicBezTo>
                    <a:pt x="20312" y="10800"/>
                    <a:pt x="20312" y="10800"/>
                    <a:pt x="20312" y="10800"/>
                  </a:cubicBezTo>
                  <a:cubicBezTo>
                    <a:pt x="20312" y="10800"/>
                    <a:pt x="20312" y="10800"/>
                    <a:pt x="20312" y="10800"/>
                  </a:cubicBezTo>
                  <a:close/>
                  <a:moveTo>
                    <a:pt x="19916" y="13500"/>
                  </a:moveTo>
                  <a:cubicBezTo>
                    <a:pt x="19916" y="13500"/>
                    <a:pt x="19916" y="13500"/>
                    <a:pt x="19916" y="13500"/>
                  </a:cubicBezTo>
                  <a:cubicBezTo>
                    <a:pt x="19916" y="13500"/>
                    <a:pt x="19916" y="13500"/>
                    <a:pt x="19916" y="13500"/>
                  </a:cubicBezTo>
                  <a:cubicBezTo>
                    <a:pt x="19916" y="13500"/>
                    <a:pt x="19916" y="13500"/>
                    <a:pt x="19916" y="13500"/>
                  </a:cubicBezTo>
                  <a:cubicBezTo>
                    <a:pt x="19916" y="13500"/>
                    <a:pt x="19916" y="13500"/>
                    <a:pt x="19916" y="13500"/>
                  </a:cubicBezTo>
                  <a:close/>
                  <a:moveTo>
                    <a:pt x="19817" y="2700"/>
                  </a:moveTo>
                  <a:cubicBezTo>
                    <a:pt x="19817" y="2700"/>
                    <a:pt x="19817" y="2700"/>
                    <a:pt x="19817" y="2700"/>
                  </a:cubicBezTo>
                  <a:cubicBezTo>
                    <a:pt x="19817" y="2700"/>
                    <a:pt x="19817" y="2700"/>
                    <a:pt x="19817" y="2700"/>
                  </a:cubicBezTo>
                  <a:cubicBezTo>
                    <a:pt x="19817" y="2700"/>
                    <a:pt x="19817" y="2700"/>
                    <a:pt x="19817" y="2700"/>
                  </a:cubicBezTo>
                  <a:close/>
                  <a:moveTo>
                    <a:pt x="18132" y="13500"/>
                  </a:moveTo>
                  <a:cubicBezTo>
                    <a:pt x="18132" y="13500"/>
                    <a:pt x="18132" y="13500"/>
                    <a:pt x="18132" y="13500"/>
                  </a:cubicBezTo>
                  <a:cubicBezTo>
                    <a:pt x="18132" y="13500"/>
                    <a:pt x="18132" y="13500"/>
                    <a:pt x="18132" y="13500"/>
                  </a:cubicBezTo>
                  <a:cubicBezTo>
                    <a:pt x="18132" y="13500"/>
                    <a:pt x="18132" y="13500"/>
                    <a:pt x="18132" y="13500"/>
                  </a:cubicBezTo>
                  <a:cubicBezTo>
                    <a:pt x="18132" y="13500"/>
                    <a:pt x="18033" y="13500"/>
                    <a:pt x="18132" y="13500"/>
                  </a:cubicBezTo>
                  <a:close/>
                  <a:moveTo>
                    <a:pt x="16943" y="8100"/>
                  </a:moveTo>
                  <a:cubicBezTo>
                    <a:pt x="16943" y="5400"/>
                    <a:pt x="16943" y="5400"/>
                    <a:pt x="16943" y="8100"/>
                  </a:cubicBezTo>
                  <a:cubicBezTo>
                    <a:pt x="16943" y="8100"/>
                    <a:pt x="16943" y="8100"/>
                    <a:pt x="16943" y="8100"/>
                  </a:cubicBezTo>
                  <a:cubicBezTo>
                    <a:pt x="16943" y="8100"/>
                    <a:pt x="16943" y="8100"/>
                    <a:pt x="16943" y="8100"/>
                  </a:cubicBezTo>
                  <a:cubicBezTo>
                    <a:pt x="16943" y="8100"/>
                    <a:pt x="16943" y="8100"/>
                    <a:pt x="16943" y="8100"/>
                  </a:cubicBezTo>
                  <a:close/>
                  <a:moveTo>
                    <a:pt x="15556" y="13500"/>
                  </a:moveTo>
                  <a:cubicBezTo>
                    <a:pt x="15556" y="13500"/>
                    <a:pt x="15556" y="13500"/>
                    <a:pt x="15556" y="13500"/>
                  </a:cubicBezTo>
                  <a:cubicBezTo>
                    <a:pt x="15556" y="13500"/>
                    <a:pt x="15556" y="13500"/>
                    <a:pt x="15556" y="13500"/>
                  </a:cubicBezTo>
                  <a:cubicBezTo>
                    <a:pt x="15556" y="13500"/>
                    <a:pt x="15556" y="13500"/>
                    <a:pt x="15556" y="13500"/>
                  </a:cubicBezTo>
                  <a:cubicBezTo>
                    <a:pt x="15556" y="13500"/>
                    <a:pt x="15556" y="13500"/>
                    <a:pt x="15556" y="13500"/>
                  </a:cubicBezTo>
                  <a:cubicBezTo>
                    <a:pt x="15556" y="13500"/>
                    <a:pt x="15556" y="13500"/>
                    <a:pt x="15556" y="13500"/>
                  </a:cubicBezTo>
                  <a:close/>
                  <a:moveTo>
                    <a:pt x="14763" y="8100"/>
                  </a:moveTo>
                  <a:cubicBezTo>
                    <a:pt x="14763" y="8100"/>
                    <a:pt x="14862" y="8100"/>
                    <a:pt x="14862" y="8100"/>
                  </a:cubicBezTo>
                  <a:cubicBezTo>
                    <a:pt x="14862" y="8100"/>
                    <a:pt x="14862" y="8100"/>
                    <a:pt x="14862" y="8100"/>
                  </a:cubicBezTo>
                  <a:cubicBezTo>
                    <a:pt x="14862" y="8100"/>
                    <a:pt x="14862" y="8100"/>
                    <a:pt x="14763" y="8100"/>
                  </a:cubicBezTo>
                  <a:cubicBezTo>
                    <a:pt x="14763" y="8100"/>
                    <a:pt x="14763" y="8100"/>
                    <a:pt x="14763" y="8100"/>
                  </a:cubicBezTo>
                  <a:close/>
                  <a:moveTo>
                    <a:pt x="14664" y="13500"/>
                  </a:moveTo>
                  <a:cubicBezTo>
                    <a:pt x="14664" y="13500"/>
                    <a:pt x="14664" y="13500"/>
                    <a:pt x="14664" y="13500"/>
                  </a:cubicBezTo>
                  <a:cubicBezTo>
                    <a:pt x="14664" y="13500"/>
                    <a:pt x="14664" y="13500"/>
                    <a:pt x="14664" y="13500"/>
                  </a:cubicBezTo>
                  <a:cubicBezTo>
                    <a:pt x="14664" y="13500"/>
                    <a:pt x="14664" y="13500"/>
                    <a:pt x="14664" y="10800"/>
                  </a:cubicBezTo>
                  <a:cubicBezTo>
                    <a:pt x="14664" y="10800"/>
                    <a:pt x="14664" y="10800"/>
                    <a:pt x="14664" y="13500"/>
                  </a:cubicBezTo>
                  <a:close/>
                  <a:moveTo>
                    <a:pt x="13673" y="13500"/>
                  </a:moveTo>
                  <a:cubicBezTo>
                    <a:pt x="13673" y="13500"/>
                    <a:pt x="13673" y="13500"/>
                    <a:pt x="13673" y="13500"/>
                  </a:cubicBezTo>
                  <a:cubicBezTo>
                    <a:pt x="13673" y="13500"/>
                    <a:pt x="13673" y="13500"/>
                    <a:pt x="13673" y="13500"/>
                  </a:cubicBezTo>
                  <a:cubicBezTo>
                    <a:pt x="13673" y="13500"/>
                    <a:pt x="13673" y="13500"/>
                    <a:pt x="13673" y="13500"/>
                  </a:cubicBezTo>
                  <a:cubicBezTo>
                    <a:pt x="13673" y="13500"/>
                    <a:pt x="13673" y="13500"/>
                    <a:pt x="13673" y="13500"/>
                  </a:cubicBezTo>
                  <a:close/>
                  <a:moveTo>
                    <a:pt x="13376" y="16200"/>
                  </a:moveTo>
                  <a:cubicBezTo>
                    <a:pt x="13376" y="16200"/>
                    <a:pt x="13376" y="16200"/>
                    <a:pt x="13376" y="16200"/>
                  </a:cubicBezTo>
                  <a:cubicBezTo>
                    <a:pt x="13376" y="13500"/>
                    <a:pt x="13376" y="13500"/>
                    <a:pt x="13376" y="13500"/>
                  </a:cubicBezTo>
                  <a:cubicBezTo>
                    <a:pt x="13376" y="16200"/>
                    <a:pt x="13376" y="16200"/>
                    <a:pt x="13376" y="16200"/>
                  </a:cubicBezTo>
                  <a:cubicBezTo>
                    <a:pt x="13376" y="16200"/>
                    <a:pt x="13376" y="16200"/>
                    <a:pt x="13376" y="16200"/>
                  </a:cubicBezTo>
                  <a:close/>
                  <a:moveTo>
                    <a:pt x="12683" y="8100"/>
                  </a:moveTo>
                  <a:cubicBezTo>
                    <a:pt x="12683" y="10800"/>
                    <a:pt x="12683" y="10800"/>
                    <a:pt x="12683" y="10800"/>
                  </a:cubicBezTo>
                  <a:cubicBezTo>
                    <a:pt x="12683" y="10800"/>
                    <a:pt x="12683" y="10800"/>
                    <a:pt x="12683" y="10800"/>
                  </a:cubicBezTo>
                  <a:lnTo>
                    <a:pt x="12683" y="8100"/>
                  </a:lnTo>
                  <a:close/>
                  <a:moveTo>
                    <a:pt x="12385" y="8100"/>
                  </a:moveTo>
                  <a:cubicBezTo>
                    <a:pt x="12385" y="8100"/>
                    <a:pt x="12385" y="8100"/>
                    <a:pt x="12385" y="8100"/>
                  </a:cubicBezTo>
                  <a:cubicBezTo>
                    <a:pt x="12385" y="8100"/>
                    <a:pt x="12385" y="8100"/>
                    <a:pt x="12385" y="8100"/>
                  </a:cubicBezTo>
                  <a:cubicBezTo>
                    <a:pt x="12385" y="8100"/>
                    <a:pt x="12385" y="8100"/>
                    <a:pt x="12385" y="8100"/>
                  </a:cubicBezTo>
                  <a:cubicBezTo>
                    <a:pt x="12385" y="8100"/>
                    <a:pt x="12385" y="8100"/>
                    <a:pt x="12385" y="8100"/>
                  </a:cubicBezTo>
                  <a:close/>
                  <a:moveTo>
                    <a:pt x="11989" y="10800"/>
                  </a:moveTo>
                  <a:cubicBezTo>
                    <a:pt x="11989" y="10800"/>
                    <a:pt x="11989" y="10800"/>
                    <a:pt x="11989" y="10800"/>
                  </a:cubicBezTo>
                  <a:cubicBezTo>
                    <a:pt x="11989" y="10800"/>
                    <a:pt x="11989" y="10800"/>
                    <a:pt x="11989" y="10800"/>
                  </a:cubicBezTo>
                  <a:cubicBezTo>
                    <a:pt x="11989" y="10800"/>
                    <a:pt x="11989" y="10800"/>
                    <a:pt x="11989" y="10800"/>
                  </a:cubicBezTo>
                  <a:cubicBezTo>
                    <a:pt x="11989" y="10800"/>
                    <a:pt x="11989" y="10800"/>
                    <a:pt x="11989" y="10800"/>
                  </a:cubicBezTo>
                  <a:close/>
                  <a:moveTo>
                    <a:pt x="9809" y="8100"/>
                  </a:moveTo>
                  <a:cubicBezTo>
                    <a:pt x="9809" y="8100"/>
                    <a:pt x="9809" y="8100"/>
                    <a:pt x="9809" y="8100"/>
                  </a:cubicBezTo>
                  <a:cubicBezTo>
                    <a:pt x="9809" y="8100"/>
                    <a:pt x="9809" y="8100"/>
                    <a:pt x="9908" y="8100"/>
                  </a:cubicBezTo>
                  <a:cubicBezTo>
                    <a:pt x="9908" y="8100"/>
                    <a:pt x="9809" y="8100"/>
                    <a:pt x="9809" y="8100"/>
                  </a:cubicBezTo>
                  <a:cubicBezTo>
                    <a:pt x="9809" y="8100"/>
                    <a:pt x="9809" y="8100"/>
                    <a:pt x="9809" y="8100"/>
                  </a:cubicBezTo>
                  <a:close/>
                  <a:moveTo>
                    <a:pt x="9017" y="16200"/>
                  </a:moveTo>
                  <a:cubicBezTo>
                    <a:pt x="9017" y="16200"/>
                    <a:pt x="9017" y="16200"/>
                    <a:pt x="9017" y="16200"/>
                  </a:cubicBezTo>
                  <a:cubicBezTo>
                    <a:pt x="9017" y="16200"/>
                    <a:pt x="9017" y="16200"/>
                    <a:pt x="9017" y="16200"/>
                  </a:cubicBezTo>
                  <a:cubicBezTo>
                    <a:pt x="9017" y="16200"/>
                    <a:pt x="9017" y="16200"/>
                    <a:pt x="9017" y="16200"/>
                  </a:cubicBezTo>
                  <a:cubicBezTo>
                    <a:pt x="9017" y="16200"/>
                    <a:pt x="9017" y="16200"/>
                    <a:pt x="9017" y="16200"/>
                  </a:cubicBezTo>
                  <a:close/>
                  <a:moveTo>
                    <a:pt x="9017" y="13500"/>
                  </a:moveTo>
                  <a:cubicBezTo>
                    <a:pt x="9017" y="13500"/>
                    <a:pt x="9017" y="13500"/>
                    <a:pt x="9017" y="13500"/>
                  </a:cubicBezTo>
                  <a:cubicBezTo>
                    <a:pt x="9017" y="13500"/>
                    <a:pt x="9017" y="13500"/>
                    <a:pt x="9017" y="13500"/>
                  </a:cubicBezTo>
                  <a:cubicBezTo>
                    <a:pt x="9017" y="13500"/>
                    <a:pt x="9017" y="13500"/>
                    <a:pt x="9017" y="13500"/>
                  </a:cubicBezTo>
                  <a:cubicBezTo>
                    <a:pt x="9017" y="13500"/>
                    <a:pt x="9017" y="13500"/>
                    <a:pt x="9017" y="13500"/>
                  </a:cubicBezTo>
                  <a:close/>
                  <a:moveTo>
                    <a:pt x="7134" y="10800"/>
                  </a:moveTo>
                  <a:cubicBezTo>
                    <a:pt x="7134" y="10800"/>
                    <a:pt x="7134" y="10800"/>
                    <a:pt x="7134" y="10800"/>
                  </a:cubicBezTo>
                  <a:cubicBezTo>
                    <a:pt x="7134" y="10800"/>
                    <a:pt x="7134" y="10800"/>
                    <a:pt x="7134" y="13500"/>
                  </a:cubicBezTo>
                  <a:cubicBezTo>
                    <a:pt x="7134" y="10800"/>
                    <a:pt x="7134" y="10800"/>
                    <a:pt x="7134" y="10800"/>
                  </a:cubicBezTo>
                  <a:cubicBezTo>
                    <a:pt x="7134" y="10800"/>
                    <a:pt x="7134" y="10800"/>
                    <a:pt x="7134" y="10800"/>
                  </a:cubicBezTo>
                  <a:close/>
                  <a:moveTo>
                    <a:pt x="20807" y="16200"/>
                  </a:moveTo>
                  <a:cubicBezTo>
                    <a:pt x="20807" y="16200"/>
                    <a:pt x="20807" y="16200"/>
                    <a:pt x="20807" y="16200"/>
                  </a:cubicBezTo>
                  <a:cubicBezTo>
                    <a:pt x="20807" y="13500"/>
                    <a:pt x="20807" y="13500"/>
                    <a:pt x="20807" y="13500"/>
                  </a:cubicBezTo>
                  <a:lnTo>
                    <a:pt x="20807" y="16200"/>
                  </a:lnTo>
                  <a:close/>
                  <a:moveTo>
                    <a:pt x="20906" y="13500"/>
                  </a:moveTo>
                  <a:cubicBezTo>
                    <a:pt x="20906" y="13500"/>
                    <a:pt x="20906" y="13500"/>
                    <a:pt x="20906" y="13500"/>
                  </a:cubicBezTo>
                  <a:cubicBezTo>
                    <a:pt x="20906" y="13500"/>
                    <a:pt x="20906" y="13500"/>
                    <a:pt x="20906" y="13500"/>
                  </a:cubicBezTo>
                  <a:close/>
                  <a:moveTo>
                    <a:pt x="21006" y="10800"/>
                  </a:moveTo>
                  <a:cubicBezTo>
                    <a:pt x="21006" y="10800"/>
                    <a:pt x="21006" y="10800"/>
                    <a:pt x="21006" y="10800"/>
                  </a:cubicBezTo>
                  <a:cubicBezTo>
                    <a:pt x="21006" y="10800"/>
                    <a:pt x="21006" y="10800"/>
                    <a:pt x="21006" y="10800"/>
                  </a:cubicBezTo>
                  <a:close/>
                  <a:moveTo>
                    <a:pt x="21204" y="13500"/>
                  </a:moveTo>
                  <a:cubicBezTo>
                    <a:pt x="21204" y="13500"/>
                    <a:pt x="21204" y="13500"/>
                    <a:pt x="21204" y="13500"/>
                  </a:cubicBezTo>
                  <a:cubicBezTo>
                    <a:pt x="21204" y="13500"/>
                    <a:pt x="21204" y="13500"/>
                    <a:pt x="21204" y="13500"/>
                  </a:cubicBezTo>
                  <a:close/>
                  <a:moveTo>
                    <a:pt x="19817" y="8100"/>
                  </a:moveTo>
                  <a:cubicBezTo>
                    <a:pt x="19817" y="8100"/>
                    <a:pt x="19817" y="8100"/>
                    <a:pt x="19817" y="8100"/>
                  </a:cubicBezTo>
                  <a:cubicBezTo>
                    <a:pt x="19717" y="8100"/>
                    <a:pt x="19717" y="8100"/>
                    <a:pt x="19717" y="8100"/>
                  </a:cubicBezTo>
                  <a:lnTo>
                    <a:pt x="19817" y="8100"/>
                  </a:lnTo>
                  <a:close/>
                  <a:moveTo>
                    <a:pt x="10602" y="5400"/>
                  </a:moveTo>
                  <a:cubicBezTo>
                    <a:pt x="10602" y="5400"/>
                    <a:pt x="10602" y="5400"/>
                    <a:pt x="10602" y="5400"/>
                  </a:cubicBezTo>
                  <a:cubicBezTo>
                    <a:pt x="10701" y="5400"/>
                    <a:pt x="10701" y="5400"/>
                    <a:pt x="10701" y="5400"/>
                  </a:cubicBezTo>
                  <a:lnTo>
                    <a:pt x="10602" y="5400"/>
                  </a:lnTo>
                  <a:close/>
                  <a:moveTo>
                    <a:pt x="9314" y="10800"/>
                  </a:moveTo>
                  <a:cubicBezTo>
                    <a:pt x="9314" y="10800"/>
                    <a:pt x="9314" y="10800"/>
                    <a:pt x="9314" y="10800"/>
                  </a:cubicBezTo>
                  <a:cubicBezTo>
                    <a:pt x="9314" y="10800"/>
                    <a:pt x="9314" y="10800"/>
                    <a:pt x="9314" y="10800"/>
                  </a:cubicBezTo>
                  <a:close/>
                  <a:moveTo>
                    <a:pt x="9215" y="5400"/>
                  </a:moveTo>
                  <a:cubicBezTo>
                    <a:pt x="9215" y="5400"/>
                    <a:pt x="9215" y="5400"/>
                    <a:pt x="9215" y="5400"/>
                  </a:cubicBezTo>
                  <a:cubicBezTo>
                    <a:pt x="9215" y="5400"/>
                    <a:pt x="9215" y="5400"/>
                    <a:pt x="9215" y="5400"/>
                  </a:cubicBezTo>
                  <a:close/>
                  <a:moveTo>
                    <a:pt x="8125" y="8100"/>
                  </a:moveTo>
                  <a:cubicBezTo>
                    <a:pt x="8026" y="8100"/>
                    <a:pt x="8026" y="8100"/>
                    <a:pt x="8026" y="8100"/>
                  </a:cubicBezTo>
                  <a:cubicBezTo>
                    <a:pt x="8125" y="8100"/>
                    <a:pt x="8125" y="8100"/>
                    <a:pt x="8125" y="8100"/>
                  </a:cubicBezTo>
                  <a:close/>
                  <a:moveTo>
                    <a:pt x="18033" y="8100"/>
                  </a:moveTo>
                  <a:cubicBezTo>
                    <a:pt x="18033" y="8100"/>
                    <a:pt x="18033" y="8100"/>
                    <a:pt x="18033" y="8100"/>
                  </a:cubicBezTo>
                  <a:cubicBezTo>
                    <a:pt x="18033" y="8100"/>
                    <a:pt x="18033" y="8100"/>
                    <a:pt x="18033" y="8100"/>
                  </a:cubicBezTo>
                  <a:cubicBezTo>
                    <a:pt x="18033" y="8100"/>
                    <a:pt x="18033" y="8100"/>
                    <a:pt x="18033" y="8100"/>
                  </a:cubicBezTo>
                  <a:cubicBezTo>
                    <a:pt x="18033" y="8100"/>
                    <a:pt x="18033" y="8100"/>
                    <a:pt x="18033" y="8100"/>
                  </a:cubicBezTo>
                  <a:close/>
                  <a:moveTo>
                    <a:pt x="5945" y="8100"/>
                  </a:moveTo>
                  <a:cubicBezTo>
                    <a:pt x="5945" y="8100"/>
                    <a:pt x="5945" y="8100"/>
                    <a:pt x="5945" y="8100"/>
                  </a:cubicBezTo>
                  <a:cubicBezTo>
                    <a:pt x="5945" y="8100"/>
                    <a:pt x="5945" y="8100"/>
                    <a:pt x="5945" y="8100"/>
                  </a:cubicBezTo>
                  <a:close/>
                  <a:moveTo>
                    <a:pt x="5747" y="13500"/>
                  </a:moveTo>
                  <a:cubicBezTo>
                    <a:pt x="5747" y="10800"/>
                    <a:pt x="5747" y="10800"/>
                    <a:pt x="5747" y="10800"/>
                  </a:cubicBezTo>
                  <a:cubicBezTo>
                    <a:pt x="5747" y="10800"/>
                    <a:pt x="5747" y="10800"/>
                    <a:pt x="5747" y="10800"/>
                  </a:cubicBezTo>
                  <a:cubicBezTo>
                    <a:pt x="5747" y="10800"/>
                    <a:pt x="5747" y="10800"/>
                    <a:pt x="5747" y="10800"/>
                  </a:cubicBezTo>
                  <a:cubicBezTo>
                    <a:pt x="5747" y="10800"/>
                    <a:pt x="5747" y="10800"/>
                    <a:pt x="5747" y="13500"/>
                  </a:cubicBezTo>
                  <a:close/>
                  <a:moveTo>
                    <a:pt x="5450" y="13500"/>
                  </a:moveTo>
                  <a:cubicBezTo>
                    <a:pt x="5450" y="13500"/>
                    <a:pt x="5450" y="13500"/>
                    <a:pt x="5450" y="13500"/>
                  </a:cubicBezTo>
                  <a:cubicBezTo>
                    <a:pt x="5450" y="13500"/>
                    <a:pt x="5450" y="13500"/>
                    <a:pt x="5450" y="13500"/>
                  </a:cubicBezTo>
                  <a:cubicBezTo>
                    <a:pt x="5450" y="13500"/>
                    <a:pt x="5450" y="13500"/>
                    <a:pt x="5450" y="13500"/>
                  </a:cubicBezTo>
                  <a:close/>
                  <a:moveTo>
                    <a:pt x="4756" y="10800"/>
                  </a:moveTo>
                  <a:cubicBezTo>
                    <a:pt x="4756" y="10800"/>
                    <a:pt x="4756" y="10800"/>
                    <a:pt x="4756" y="10800"/>
                  </a:cubicBezTo>
                  <a:cubicBezTo>
                    <a:pt x="4756" y="10800"/>
                    <a:pt x="4756" y="10800"/>
                    <a:pt x="4756" y="10800"/>
                  </a:cubicBezTo>
                  <a:close/>
                  <a:moveTo>
                    <a:pt x="16745" y="10800"/>
                  </a:moveTo>
                  <a:cubicBezTo>
                    <a:pt x="16745" y="10800"/>
                    <a:pt x="16745" y="10800"/>
                    <a:pt x="16745" y="10800"/>
                  </a:cubicBezTo>
                  <a:cubicBezTo>
                    <a:pt x="16745" y="10800"/>
                    <a:pt x="16745" y="10800"/>
                    <a:pt x="16745" y="10800"/>
                  </a:cubicBezTo>
                  <a:close/>
                  <a:moveTo>
                    <a:pt x="16150" y="2700"/>
                  </a:moveTo>
                  <a:cubicBezTo>
                    <a:pt x="16150" y="5400"/>
                    <a:pt x="16150" y="5400"/>
                    <a:pt x="16150" y="5400"/>
                  </a:cubicBezTo>
                  <a:cubicBezTo>
                    <a:pt x="16150" y="2700"/>
                    <a:pt x="16150" y="2700"/>
                    <a:pt x="16150" y="2700"/>
                  </a:cubicBez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71" name="Shape 471"/>
            <p:cNvSpPr/>
            <p:nvPr/>
          </p:nvSpPr>
          <p:spPr>
            <a:xfrm>
              <a:off x="2006465" y="6631"/>
              <a:ext cx="947747" cy="35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412" y="9257"/>
                  </a:moveTo>
                  <a:cubicBezTo>
                    <a:pt x="7412" y="9257"/>
                    <a:pt x="7412" y="9257"/>
                    <a:pt x="7412" y="6171"/>
                  </a:cubicBezTo>
                  <a:cubicBezTo>
                    <a:pt x="7412" y="6171"/>
                    <a:pt x="7412" y="9257"/>
                    <a:pt x="7412" y="9257"/>
                  </a:cubicBezTo>
                  <a:cubicBezTo>
                    <a:pt x="7412" y="9257"/>
                    <a:pt x="7412" y="6171"/>
                    <a:pt x="7412" y="6171"/>
                  </a:cubicBezTo>
                  <a:cubicBezTo>
                    <a:pt x="7412" y="6171"/>
                    <a:pt x="7412" y="6171"/>
                    <a:pt x="7412" y="6171"/>
                  </a:cubicBezTo>
                  <a:cubicBezTo>
                    <a:pt x="7412" y="9257"/>
                    <a:pt x="7412" y="9257"/>
                    <a:pt x="7412" y="9257"/>
                  </a:cubicBezTo>
                  <a:cubicBezTo>
                    <a:pt x="7412" y="9257"/>
                    <a:pt x="7412" y="9257"/>
                    <a:pt x="7200" y="9257"/>
                  </a:cubicBezTo>
                  <a:cubicBezTo>
                    <a:pt x="7200" y="9257"/>
                    <a:pt x="7200" y="9257"/>
                    <a:pt x="7200" y="9257"/>
                  </a:cubicBezTo>
                  <a:cubicBezTo>
                    <a:pt x="7200" y="12343"/>
                    <a:pt x="7200" y="12343"/>
                    <a:pt x="6988" y="12343"/>
                  </a:cubicBezTo>
                  <a:cubicBezTo>
                    <a:pt x="6988" y="15429"/>
                    <a:pt x="6988" y="15429"/>
                    <a:pt x="6988" y="18514"/>
                  </a:cubicBezTo>
                  <a:cubicBezTo>
                    <a:pt x="6988" y="18514"/>
                    <a:pt x="6988" y="21600"/>
                    <a:pt x="6988" y="21600"/>
                  </a:cubicBezTo>
                  <a:cubicBezTo>
                    <a:pt x="6776" y="21600"/>
                    <a:pt x="6565" y="21600"/>
                    <a:pt x="6353" y="21600"/>
                  </a:cubicBezTo>
                  <a:cubicBezTo>
                    <a:pt x="6353" y="21600"/>
                    <a:pt x="6141" y="21600"/>
                    <a:pt x="6141" y="21600"/>
                  </a:cubicBezTo>
                  <a:cubicBezTo>
                    <a:pt x="6141" y="18514"/>
                    <a:pt x="6141" y="18514"/>
                    <a:pt x="6141" y="18514"/>
                  </a:cubicBezTo>
                  <a:cubicBezTo>
                    <a:pt x="6141" y="18514"/>
                    <a:pt x="6141" y="18514"/>
                    <a:pt x="5929" y="18514"/>
                  </a:cubicBezTo>
                  <a:cubicBezTo>
                    <a:pt x="5929" y="18514"/>
                    <a:pt x="5929" y="18514"/>
                    <a:pt x="5929" y="18514"/>
                  </a:cubicBezTo>
                  <a:cubicBezTo>
                    <a:pt x="5929" y="18514"/>
                    <a:pt x="5929" y="18514"/>
                    <a:pt x="5929" y="18514"/>
                  </a:cubicBezTo>
                  <a:cubicBezTo>
                    <a:pt x="5929" y="18514"/>
                    <a:pt x="5718" y="18514"/>
                    <a:pt x="5718" y="18514"/>
                  </a:cubicBezTo>
                  <a:cubicBezTo>
                    <a:pt x="5718" y="18514"/>
                    <a:pt x="5718" y="18514"/>
                    <a:pt x="5506" y="18514"/>
                  </a:cubicBezTo>
                  <a:cubicBezTo>
                    <a:pt x="5506" y="18514"/>
                    <a:pt x="5506" y="18514"/>
                    <a:pt x="5506" y="18514"/>
                  </a:cubicBezTo>
                  <a:cubicBezTo>
                    <a:pt x="5506" y="18514"/>
                    <a:pt x="5506" y="18514"/>
                    <a:pt x="5506" y="18514"/>
                  </a:cubicBezTo>
                  <a:cubicBezTo>
                    <a:pt x="5294" y="18514"/>
                    <a:pt x="5294" y="18514"/>
                    <a:pt x="5294" y="18514"/>
                  </a:cubicBezTo>
                  <a:cubicBezTo>
                    <a:pt x="5294" y="18514"/>
                    <a:pt x="5294" y="21600"/>
                    <a:pt x="5294" y="21600"/>
                  </a:cubicBezTo>
                  <a:cubicBezTo>
                    <a:pt x="5294" y="21600"/>
                    <a:pt x="5082" y="21600"/>
                    <a:pt x="5082" y="21600"/>
                  </a:cubicBezTo>
                  <a:cubicBezTo>
                    <a:pt x="5082" y="21600"/>
                    <a:pt x="4871" y="21600"/>
                    <a:pt x="4871" y="18514"/>
                  </a:cubicBezTo>
                  <a:cubicBezTo>
                    <a:pt x="4871" y="18514"/>
                    <a:pt x="4871" y="18514"/>
                    <a:pt x="4871" y="18514"/>
                  </a:cubicBezTo>
                  <a:cubicBezTo>
                    <a:pt x="4871" y="18514"/>
                    <a:pt x="4871" y="18514"/>
                    <a:pt x="4871" y="18514"/>
                  </a:cubicBezTo>
                  <a:cubicBezTo>
                    <a:pt x="4871" y="18514"/>
                    <a:pt x="4871" y="18514"/>
                    <a:pt x="4871" y="18514"/>
                  </a:cubicBezTo>
                  <a:cubicBezTo>
                    <a:pt x="4871" y="21600"/>
                    <a:pt x="4659" y="21600"/>
                    <a:pt x="4659" y="21600"/>
                  </a:cubicBezTo>
                  <a:cubicBezTo>
                    <a:pt x="4659" y="21600"/>
                    <a:pt x="4659" y="21600"/>
                    <a:pt x="4447" y="21600"/>
                  </a:cubicBezTo>
                  <a:cubicBezTo>
                    <a:pt x="4447" y="21600"/>
                    <a:pt x="4447" y="21600"/>
                    <a:pt x="4447" y="21600"/>
                  </a:cubicBezTo>
                  <a:cubicBezTo>
                    <a:pt x="4447" y="18514"/>
                    <a:pt x="4235" y="18514"/>
                    <a:pt x="4235" y="18514"/>
                  </a:cubicBezTo>
                  <a:cubicBezTo>
                    <a:pt x="4235" y="18514"/>
                    <a:pt x="4235" y="15429"/>
                    <a:pt x="4447" y="15429"/>
                  </a:cubicBezTo>
                  <a:cubicBezTo>
                    <a:pt x="4447" y="15429"/>
                    <a:pt x="4447" y="15429"/>
                    <a:pt x="4659" y="15429"/>
                  </a:cubicBezTo>
                  <a:cubicBezTo>
                    <a:pt x="4447" y="15429"/>
                    <a:pt x="4447" y="15429"/>
                    <a:pt x="4447" y="15429"/>
                  </a:cubicBezTo>
                  <a:cubicBezTo>
                    <a:pt x="4447" y="15429"/>
                    <a:pt x="4447" y="15429"/>
                    <a:pt x="4447" y="15429"/>
                  </a:cubicBezTo>
                  <a:cubicBezTo>
                    <a:pt x="4447" y="12343"/>
                    <a:pt x="4235" y="12343"/>
                    <a:pt x="4024" y="12343"/>
                  </a:cubicBezTo>
                  <a:cubicBezTo>
                    <a:pt x="3812" y="12343"/>
                    <a:pt x="3812" y="15429"/>
                    <a:pt x="3812" y="15429"/>
                  </a:cubicBezTo>
                  <a:cubicBezTo>
                    <a:pt x="3812" y="15429"/>
                    <a:pt x="3812" y="15429"/>
                    <a:pt x="3812" y="15429"/>
                  </a:cubicBezTo>
                  <a:cubicBezTo>
                    <a:pt x="3812" y="15429"/>
                    <a:pt x="3812" y="18514"/>
                    <a:pt x="3812" y="18514"/>
                  </a:cubicBezTo>
                  <a:cubicBezTo>
                    <a:pt x="3812" y="18514"/>
                    <a:pt x="3812" y="18514"/>
                    <a:pt x="3812" y="18514"/>
                  </a:cubicBezTo>
                  <a:cubicBezTo>
                    <a:pt x="3812" y="18514"/>
                    <a:pt x="3812" y="18514"/>
                    <a:pt x="3812" y="18514"/>
                  </a:cubicBezTo>
                  <a:cubicBezTo>
                    <a:pt x="3812" y="21600"/>
                    <a:pt x="3812" y="21600"/>
                    <a:pt x="3812" y="21600"/>
                  </a:cubicBezTo>
                  <a:cubicBezTo>
                    <a:pt x="3600" y="21600"/>
                    <a:pt x="3600" y="21600"/>
                    <a:pt x="3600" y="18514"/>
                  </a:cubicBezTo>
                  <a:cubicBezTo>
                    <a:pt x="3388" y="18514"/>
                    <a:pt x="3388" y="18514"/>
                    <a:pt x="3388" y="18514"/>
                  </a:cubicBezTo>
                  <a:cubicBezTo>
                    <a:pt x="3388" y="21600"/>
                    <a:pt x="3388" y="21600"/>
                    <a:pt x="3388" y="21600"/>
                  </a:cubicBezTo>
                  <a:cubicBezTo>
                    <a:pt x="3176" y="21600"/>
                    <a:pt x="3176" y="21600"/>
                    <a:pt x="3176" y="18514"/>
                  </a:cubicBezTo>
                  <a:cubicBezTo>
                    <a:pt x="2965" y="18514"/>
                    <a:pt x="2965" y="18514"/>
                    <a:pt x="2965" y="18514"/>
                  </a:cubicBezTo>
                  <a:cubicBezTo>
                    <a:pt x="2753" y="18514"/>
                    <a:pt x="2753" y="18514"/>
                    <a:pt x="2753" y="18514"/>
                  </a:cubicBezTo>
                  <a:cubicBezTo>
                    <a:pt x="2753" y="18514"/>
                    <a:pt x="2541" y="18514"/>
                    <a:pt x="2541" y="18514"/>
                  </a:cubicBezTo>
                  <a:cubicBezTo>
                    <a:pt x="2541" y="15429"/>
                    <a:pt x="2329" y="15429"/>
                    <a:pt x="2329" y="12343"/>
                  </a:cubicBezTo>
                  <a:cubicBezTo>
                    <a:pt x="2329" y="12343"/>
                    <a:pt x="2329" y="12343"/>
                    <a:pt x="2329" y="12343"/>
                  </a:cubicBezTo>
                  <a:cubicBezTo>
                    <a:pt x="2118" y="15429"/>
                    <a:pt x="2118" y="15429"/>
                    <a:pt x="2118" y="15429"/>
                  </a:cubicBezTo>
                  <a:cubicBezTo>
                    <a:pt x="2118" y="15429"/>
                    <a:pt x="2118" y="18514"/>
                    <a:pt x="2118" y="18514"/>
                  </a:cubicBezTo>
                  <a:cubicBezTo>
                    <a:pt x="2118" y="18514"/>
                    <a:pt x="2118" y="18514"/>
                    <a:pt x="2118" y="18514"/>
                  </a:cubicBezTo>
                  <a:cubicBezTo>
                    <a:pt x="2118" y="18514"/>
                    <a:pt x="2329" y="18514"/>
                    <a:pt x="2329" y="18514"/>
                  </a:cubicBezTo>
                  <a:cubicBezTo>
                    <a:pt x="2329" y="18514"/>
                    <a:pt x="2329" y="18514"/>
                    <a:pt x="2329" y="18514"/>
                  </a:cubicBezTo>
                  <a:cubicBezTo>
                    <a:pt x="2329" y="18514"/>
                    <a:pt x="2118" y="21600"/>
                    <a:pt x="2118" y="18514"/>
                  </a:cubicBezTo>
                  <a:cubicBezTo>
                    <a:pt x="1906" y="18514"/>
                    <a:pt x="1906" y="18514"/>
                    <a:pt x="1694" y="18514"/>
                  </a:cubicBezTo>
                  <a:cubicBezTo>
                    <a:pt x="1694" y="18514"/>
                    <a:pt x="1694" y="18514"/>
                    <a:pt x="1694" y="18514"/>
                  </a:cubicBezTo>
                  <a:cubicBezTo>
                    <a:pt x="1482" y="18514"/>
                    <a:pt x="1482" y="18514"/>
                    <a:pt x="1482" y="18514"/>
                  </a:cubicBezTo>
                  <a:cubicBezTo>
                    <a:pt x="1482" y="18514"/>
                    <a:pt x="1482" y="18514"/>
                    <a:pt x="1482" y="18514"/>
                  </a:cubicBezTo>
                  <a:cubicBezTo>
                    <a:pt x="1482" y="21600"/>
                    <a:pt x="1271" y="21600"/>
                    <a:pt x="1271" y="21600"/>
                  </a:cubicBezTo>
                  <a:cubicBezTo>
                    <a:pt x="1271" y="21600"/>
                    <a:pt x="1271" y="21600"/>
                    <a:pt x="1271" y="21600"/>
                  </a:cubicBezTo>
                  <a:cubicBezTo>
                    <a:pt x="1059" y="21600"/>
                    <a:pt x="1059" y="21600"/>
                    <a:pt x="847" y="21600"/>
                  </a:cubicBezTo>
                  <a:cubicBezTo>
                    <a:pt x="847" y="18514"/>
                    <a:pt x="847" y="18514"/>
                    <a:pt x="847" y="18514"/>
                  </a:cubicBezTo>
                  <a:cubicBezTo>
                    <a:pt x="1059" y="18514"/>
                    <a:pt x="847" y="15429"/>
                    <a:pt x="847" y="15429"/>
                  </a:cubicBezTo>
                  <a:cubicBezTo>
                    <a:pt x="847" y="15429"/>
                    <a:pt x="635" y="15429"/>
                    <a:pt x="635" y="15429"/>
                  </a:cubicBezTo>
                  <a:cubicBezTo>
                    <a:pt x="635" y="15429"/>
                    <a:pt x="635" y="15429"/>
                    <a:pt x="635" y="15429"/>
                  </a:cubicBezTo>
                  <a:cubicBezTo>
                    <a:pt x="635" y="18514"/>
                    <a:pt x="424" y="18514"/>
                    <a:pt x="424" y="18514"/>
                  </a:cubicBezTo>
                  <a:cubicBezTo>
                    <a:pt x="424" y="18514"/>
                    <a:pt x="424" y="15429"/>
                    <a:pt x="424" y="15429"/>
                  </a:cubicBezTo>
                  <a:cubicBezTo>
                    <a:pt x="424" y="15429"/>
                    <a:pt x="424" y="15429"/>
                    <a:pt x="424" y="12343"/>
                  </a:cubicBezTo>
                  <a:cubicBezTo>
                    <a:pt x="424" y="15429"/>
                    <a:pt x="424" y="15429"/>
                    <a:pt x="424" y="15429"/>
                  </a:cubicBezTo>
                  <a:cubicBezTo>
                    <a:pt x="424" y="12343"/>
                    <a:pt x="424" y="12343"/>
                    <a:pt x="424" y="12343"/>
                  </a:cubicBezTo>
                  <a:cubicBezTo>
                    <a:pt x="635" y="12343"/>
                    <a:pt x="635" y="12343"/>
                    <a:pt x="635" y="12343"/>
                  </a:cubicBezTo>
                  <a:cubicBezTo>
                    <a:pt x="635" y="9257"/>
                    <a:pt x="424" y="9257"/>
                    <a:pt x="424" y="9257"/>
                  </a:cubicBezTo>
                  <a:cubicBezTo>
                    <a:pt x="212" y="9257"/>
                    <a:pt x="212" y="9257"/>
                    <a:pt x="212" y="9257"/>
                  </a:cubicBezTo>
                  <a:cubicBezTo>
                    <a:pt x="212" y="9257"/>
                    <a:pt x="212" y="9257"/>
                    <a:pt x="212" y="9257"/>
                  </a:cubicBezTo>
                  <a:cubicBezTo>
                    <a:pt x="212" y="6171"/>
                    <a:pt x="212" y="6171"/>
                    <a:pt x="0" y="6171"/>
                  </a:cubicBezTo>
                  <a:cubicBezTo>
                    <a:pt x="0" y="6171"/>
                    <a:pt x="0" y="6171"/>
                    <a:pt x="0" y="3086"/>
                  </a:cubicBezTo>
                  <a:cubicBezTo>
                    <a:pt x="0" y="6171"/>
                    <a:pt x="0" y="6171"/>
                    <a:pt x="0" y="6171"/>
                  </a:cubicBezTo>
                  <a:cubicBezTo>
                    <a:pt x="0" y="3086"/>
                    <a:pt x="0" y="3086"/>
                    <a:pt x="0" y="3086"/>
                  </a:cubicBezTo>
                  <a:cubicBezTo>
                    <a:pt x="0" y="3086"/>
                    <a:pt x="212" y="3086"/>
                    <a:pt x="212" y="3086"/>
                  </a:cubicBezTo>
                  <a:cubicBezTo>
                    <a:pt x="212" y="3086"/>
                    <a:pt x="212" y="3086"/>
                    <a:pt x="212" y="3086"/>
                  </a:cubicBezTo>
                  <a:cubicBezTo>
                    <a:pt x="212" y="6171"/>
                    <a:pt x="212" y="6171"/>
                    <a:pt x="424" y="3086"/>
                  </a:cubicBezTo>
                  <a:cubicBezTo>
                    <a:pt x="424" y="3086"/>
                    <a:pt x="424" y="3086"/>
                    <a:pt x="424" y="3086"/>
                  </a:cubicBezTo>
                  <a:cubicBezTo>
                    <a:pt x="424" y="6171"/>
                    <a:pt x="424" y="6171"/>
                    <a:pt x="635" y="6171"/>
                  </a:cubicBezTo>
                  <a:cubicBezTo>
                    <a:pt x="635" y="6171"/>
                    <a:pt x="635" y="6171"/>
                    <a:pt x="635" y="9257"/>
                  </a:cubicBezTo>
                  <a:cubicBezTo>
                    <a:pt x="847" y="9257"/>
                    <a:pt x="847" y="9257"/>
                    <a:pt x="847" y="9257"/>
                  </a:cubicBezTo>
                  <a:cubicBezTo>
                    <a:pt x="847" y="9257"/>
                    <a:pt x="847" y="9257"/>
                    <a:pt x="847" y="9257"/>
                  </a:cubicBezTo>
                  <a:cubicBezTo>
                    <a:pt x="1059" y="9257"/>
                    <a:pt x="1059" y="9257"/>
                    <a:pt x="1059" y="9257"/>
                  </a:cubicBezTo>
                  <a:cubicBezTo>
                    <a:pt x="1059" y="9257"/>
                    <a:pt x="1059" y="6171"/>
                    <a:pt x="1059" y="6171"/>
                  </a:cubicBezTo>
                  <a:cubicBezTo>
                    <a:pt x="1059" y="6171"/>
                    <a:pt x="1271" y="6171"/>
                    <a:pt x="1271" y="6171"/>
                  </a:cubicBezTo>
                  <a:cubicBezTo>
                    <a:pt x="1271" y="6171"/>
                    <a:pt x="1271" y="3086"/>
                    <a:pt x="1271" y="3086"/>
                  </a:cubicBezTo>
                  <a:cubicBezTo>
                    <a:pt x="1271" y="3086"/>
                    <a:pt x="1271" y="3086"/>
                    <a:pt x="1271" y="3086"/>
                  </a:cubicBezTo>
                  <a:cubicBezTo>
                    <a:pt x="1271" y="3086"/>
                    <a:pt x="1271" y="3086"/>
                    <a:pt x="1271" y="3086"/>
                  </a:cubicBezTo>
                  <a:cubicBezTo>
                    <a:pt x="1482" y="3086"/>
                    <a:pt x="1482" y="3086"/>
                    <a:pt x="1482" y="0"/>
                  </a:cubicBezTo>
                  <a:cubicBezTo>
                    <a:pt x="1482" y="0"/>
                    <a:pt x="1694" y="0"/>
                    <a:pt x="1694" y="0"/>
                  </a:cubicBezTo>
                  <a:cubicBezTo>
                    <a:pt x="1694" y="0"/>
                    <a:pt x="1694" y="0"/>
                    <a:pt x="1694" y="0"/>
                  </a:cubicBezTo>
                  <a:cubicBezTo>
                    <a:pt x="1694" y="0"/>
                    <a:pt x="1906" y="0"/>
                    <a:pt x="1906" y="0"/>
                  </a:cubicBezTo>
                  <a:cubicBezTo>
                    <a:pt x="1906" y="0"/>
                    <a:pt x="1906" y="0"/>
                    <a:pt x="1906" y="3086"/>
                  </a:cubicBezTo>
                  <a:cubicBezTo>
                    <a:pt x="1906" y="3086"/>
                    <a:pt x="1906" y="3086"/>
                    <a:pt x="2118" y="3086"/>
                  </a:cubicBezTo>
                  <a:cubicBezTo>
                    <a:pt x="2118" y="3086"/>
                    <a:pt x="2118" y="0"/>
                    <a:pt x="2329" y="0"/>
                  </a:cubicBezTo>
                  <a:cubicBezTo>
                    <a:pt x="2329" y="0"/>
                    <a:pt x="2329" y="0"/>
                    <a:pt x="2329" y="0"/>
                  </a:cubicBezTo>
                  <a:cubicBezTo>
                    <a:pt x="2329" y="0"/>
                    <a:pt x="2329" y="3086"/>
                    <a:pt x="2541" y="0"/>
                  </a:cubicBezTo>
                  <a:cubicBezTo>
                    <a:pt x="2541" y="0"/>
                    <a:pt x="2753" y="0"/>
                    <a:pt x="2753" y="0"/>
                  </a:cubicBezTo>
                  <a:cubicBezTo>
                    <a:pt x="2753" y="0"/>
                    <a:pt x="2753" y="3086"/>
                    <a:pt x="2753" y="3086"/>
                  </a:cubicBezTo>
                  <a:cubicBezTo>
                    <a:pt x="2753" y="3086"/>
                    <a:pt x="2753" y="3086"/>
                    <a:pt x="2753" y="3086"/>
                  </a:cubicBezTo>
                  <a:cubicBezTo>
                    <a:pt x="2753" y="6171"/>
                    <a:pt x="2753" y="6171"/>
                    <a:pt x="2753" y="6171"/>
                  </a:cubicBezTo>
                  <a:cubicBezTo>
                    <a:pt x="2753" y="6171"/>
                    <a:pt x="2541" y="6171"/>
                    <a:pt x="2541" y="6171"/>
                  </a:cubicBezTo>
                  <a:cubicBezTo>
                    <a:pt x="2541" y="6171"/>
                    <a:pt x="2541" y="6171"/>
                    <a:pt x="2541" y="6171"/>
                  </a:cubicBezTo>
                  <a:cubicBezTo>
                    <a:pt x="2541" y="6171"/>
                    <a:pt x="2329" y="6171"/>
                    <a:pt x="2329" y="6171"/>
                  </a:cubicBezTo>
                  <a:cubicBezTo>
                    <a:pt x="2329" y="9257"/>
                    <a:pt x="2329" y="9257"/>
                    <a:pt x="2329" y="9257"/>
                  </a:cubicBezTo>
                  <a:cubicBezTo>
                    <a:pt x="2541" y="12343"/>
                    <a:pt x="2541" y="12343"/>
                    <a:pt x="2541" y="12343"/>
                  </a:cubicBezTo>
                  <a:cubicBezTo>
                    <a:pt x="2541" y="15429"/>
                    <a:pt x="2541" y="15429"/>
                    <a:pt x="2753" y="15429"/>
                  </a:cubicBezTo>
                  <a:cubicBezTo>
                    <a:pt x="2753" y="15429"/>
                    <a:pt x="2753" y="15429"/>
                    <a:pt x="2753" y="15429"/>
                  </a:cubicBezTo>
                  <a:cubicBezTo>
                    <a:pt x="2965" y="15429"/>
                    <a:pt x="2965" y="15429"/>
                    <a:pt x="2965" y="15429"/>
                  </a:cubicBezTo>
                  <a:cubicBezTo>
                    <a:pt x="2965" y="15429"/>
                    <a:pt x="2965" y="15429"/>
                    <a:pt x="2965" y="15429"/>
                  </a:cubicBezTo>
                  <a:cubicBezTo>
                    <a:pt x="3176" y="15429"/>
                    <a:pt x="3176" y="15429"/>
                    <a:pt x="3176" y="15429"/>
                  </a:cubicBezTo>
                  <a:cubicBezTo>
                    <a:pt x="3176" y="15429"/>
                    <a:pt x="2965" y="15429"/>
                    <a:pt x="2965" y="15429"/>
                  </a:cubicBezTo>
                  <a:cubicBezTo>
                    <a:pt x="2965" y="15429"/>
                    <a:pt x="2965" y="12343"/>
                    <a:pt x="2753" y="12343"/>
                  </a:cubicBezTo>
                  <a:cubicBezTo>
                    <a:pt x="2753" y="12343"/>
                    <a:pt x="2753" y="12343"/>
                    <a:pt x="2753" y="9257"/>
                  </a:cubicBezTo>
                  <a:cubicBezTo>
                    <a:pt x="2753" y="9257"/>
                    <a:pt x="2965" y="9257"/>
                    <a:pt x="2753" y="6171"/>
                  </a:cubicBezTo>
                  <a:cubicBezTo>
                    <a:pt x="2753" y="6171"/>
                    <a:pt x="2753" y="6171"/>
                    <a:pt x="2753" y="6171"/>
                  </a:cubicBezTo>
                  <a:cubicBezTo>
                    <a:pt x="2753" y="6171"/>
                    <a:pt x="2965" y="6171"/>
                    <a:pt x="2965" y="6171"/>
                  </a:cubicBezTo>
                  <a:cubicBezTo>
                    <a:pt x="2965" y="3086"/>
                    <a:pt x="3176" y="3086"/>
                    <a:pt x="3176" y="6171"/>
                  </a:cubicBezTo>
                  <a:cubicBezTo>
                    <a:pt x="3176" y="6171"/>
                    <a:pt x="3388" y="6171"/>
                    <a:pt x="3388" y="9257"/>
                  </a:cubicBezTo>
                  <a:cubicBezTo>
                    <a:pt x="3600" y="9257"/>
                    <a:pt x="3600" y="9257"/>
                    <a:pt x="3600" y="9257"/>
                  </a:cubicBezTo>
                  <a:cubicBezTo>
                    <a:pt x="3600" y="9257"/>
                    <a:pt x="3600" y="9257"/>
                    <a:pt x="3600" y="9257"/>
                  </a:cubicBezTo>
                  <a:cubicBezTo>
                    <a:pt x="3600" y="9257"/>
                    <a:pt x="3600" y="9257"/>
                    <a:pt x="3600" y="9257"/>
                  </a:cubicBezTo>
                  <a:cubicBezTo>
                    <a:pt x="3600" y="9257"/>
                    <a:pt x="3600" y="9257"/>
                    <a:pt x="3600" y="9257"/>
                  </a:cubicBezTo>
                  <a:cubicBezTo>
                    <a:pt x="3600" y="6171"/>
                    <a:pt x="3600" y="3086"/>
                    <a:pt x="3812" y="3086"/>
                  </a:cubicBezTo>
                  <a:cubicBezTo>
                    <a:pt x="3812" y="3086"/>
                    <a:pt x="3812" y="3086"/>
                    <a:pt x="3812" y="3086"/>
                  </a:cubicBezTo>
                  <a:cubicBezTo>
                    <a:pt x="3812" y="3086"/>
                    <a:pt x="4024" y="3086"/>
                    <a:pt x="4024" y="0"/>
                  </a:cubicBezTo>
                  <a:cubicBezTo>
                    <a:pt x="4024" y="0"/>
                    <a:pt x="4024" y="0"/>
                    <a:pt x="4024" y="0"/>
                  </a:cubicBezTo>
                  <a:cubicBezTo>
                    <a:pt x="4024" y="3086"/>
                    <a:pt x="4024" y="3086"/>
                    <a:pt x="4024" y="3086"/>
                  </a:cubicBezTo>
                  <a:cubicBezTo>
                    <a:pt x="4024" y="3086"/>
                    <a:pt x="4024" y="3086"/>
                    <a:pt x="4024" y="6171"/>
                  </a:cubicBezTo>
                  <a:cubicBezTo>
                    <a:pt x="4024" y="6171"/>
                    <a:pt x="4024" y="6171"/>
                    <a:pt x="4024" y="6171"/>
                  </a:cubicBezTo>
                  <a:cubicBezTo>
                    <a:pt x="4024" y="6171"/>
                    <a:pt x="4024" y="6171"/>
                    <a:pt x="4235" y="6171"/>
                  </a:cubicBezTo>
                  <a:cubicBezTo>
                    <a:pt x="4235" y="6171"/>
                    <a:pt x="4235" y="6171"/>
                    <a:pt x="4235" y="6171"/>
                  </a:cubicBezTo>
                  <a:cubicBezTo>
                    <a:pt x="4235" y="3086"/>
                    <a:pt x="4235" y="3086"/>
                    <a:pt x="4447" y="3086"/>
                  </a:cubicBezTo>
                  <a:cubicBezTo>
                    <a:pt x="4447" y="3086"/>
                    <a:pt x="4659" y="0"/>
                    <a:pt x="4659" y="0"/>
                  </a:cubicBezTo>
                  <a:cubicBezTo>
                    <a:pt x="4659" y="0"/>
                    <a:pt x="4871" y="0"/>
                    <a:pt x="4871" y="0"/>
                  </a:cubicBezTo>
                  <a:cubicBezTo>
                    <a:pt x="4871" y="0"/>
                    <a:pt x="4871" y="0"/>
                    <a:pt x="4871" y="0"/>
                  </a:cubicBezTo>
                  <a:cubicBezTo>
                    <a:pt x="4871" y="0"/>
                    <a:pt x="4871" y="3086"/>
                    <a:pt x="4871" y="3086"/>
                  </a:cubicBezTo>
                  <a:cubicBezTo>
                    <a:pt x="4871" y="3086"/>
                    <a:pt x="4871" y="3086"/>
                    <a:pt x="4871" y="3086"/>
                  </a:cubicBezTo>
                  <a:cubicBezTo>
                    <a:pt x="4871" y="3086"/>
                    <a:pt x="4871" y="6171"/>
                    <a:pt x="5082" y="6171"/>
                  </a:cubicBezTo>
                  <a:cubicBezTo>
                    <a:pt x="5082" y="6171"/>
                    <a:pt x="5294" y="6171"/>
                    <a:pt x="5294" y="6171"/>
                  </a:cubicBezTo>
                  <a:cubicBezTo>
                    <a:pt x="5294" y="6171"/>
                    <a:pt x="5506" y="9257"/>
                    <a:pt x="5506" y="12343"/>
                  </a:cubicBezTo>
                  <a:cubicBezTo>
                    <a:pt x="5506" y="12343"/>
                    <a:pt x="5506" y="12343"/>
                    <a:pt x="5506" y="12343"/>
                  </a:cubicBezTo>
                  <a:cubicBezTo>
                    <a:pt x="5718" y="12343"/>
                    <a:pt x="5929" y="12343"/>
                    <a:pt x="6141" y="12343"/>
                  </a:cubicBezTo>
                  <a:cubicBezTo>
                    <a:pt x="6353" y="9257"/>
                    <a:pt x="6353" y="12343"/>
                    <a:pt x="6565" y="9257"/>
                  </a:cubicBezTo>
                  <a:cubicBezTo>
                    <a:pt x="6565" y="9257"/>
                    <a:pt x="6565" y="9257"/>
                    <a:pt x="6776" y="12343"/>
                  </a:cubicBezTo>
                  <a:cubicBezTo>
                    <a:pt x="6776" y="12343"/>
                    <a:pt x="6776" y="12343"/>
                    <a:pt x="6776" y="9257"/>
                  </a:cubicBezTo>
                  <a:cubicBezTo>
                    <a:pt x="6776" y="9257"/>
                    <a:pt x="6776" y="9257"/>
                    <a:pt x="6776" y="9257"/>
                  </a:cubicBezTo>
                  <a:cubicBezTo>
                    <a:pt x="6988" y="6171"/>
                    <a:pt x="6988" y="6171"/>
                    <a:pt x="6988" y="6171"/>
                  </a:cubicBezTo>
                  <a:cubicBezTo>
                    <a:pt x="6776" y="3086"/>
                    <a:pt x="6776" y="3086"/>
                    <a:pt x="6776" y="3086"/>
                  </a:cubicBezTo>
                  <a:cubicBezTo>
                    <a:pt x="6776" y="3086"/>
                    <a:pt x="6776" y="3086"/>
                    <a:pt x="6776" y="3086"/>
                  </a:cubicBezTo>
                  <a:cubicBezTo>
                    <a:pt x="6776" y="3086"/>
                    <a:pt x="6776" y="0"/>
                    <a:pt x="6776" y="0"/>
                  </a:cubicBezTo>
                  <a:cubicBezTo>
                    <a:pt x="6776" y="0"/>
                    <a:pt x="6988" y="0"/>
                    <a:pt x="6988" y="3086"/>
                  </a:cubicBezTo>
                  <a:cubicBezTo>
                    <a:pt x="6988" y="3086"/>
                    <a:pt x="6988" y="3086"/>
                    <a:pt x="6988" y="3086"/>
                  </a:cubicBezTo>
                  <a:cubicBezTo>
                    <a:pt x="7200" y="3086"/>
                    <a:pt x="7200" y="3086"/>
                    <a:pt x="7200" y="3086"/>
                  </a:cubicBezTo>
                  <a:cubicBezTo>
                    <a:pt x="7200" y="3086"/>
                    <a:pt x="7412" y="0"/>
                    <a:pt x="7412" y="0"/>
                  </a:cubicBezTo>
                  <a:cubicBezTo>
                    <a:pt x="7412" y="0"/>
                    <a:pt x="7412" y="0"/>
                    <a:pt x="7624" y="0"/>
                  </a:cubicBezTo>
                  <a:cubicBezTo>
                    <a:pt x="7624" y="0"/>
                    <a:pt x="7624" y="0"/>
                    <a:pt x="7624" y="3086"/>
                  </a:cubicBezTo>
                  <a:cubicBezTo>
                    <a:pt x="7624" y="3086"/>
                    <a:pt x="7624" y="3086"/>
                    <a:pt x="7624" y="3086"/>
                  </a:cubicBezTo>
                  <a:cubicBezTo>
                    <a:pt x="7412" y="3086"/>
                    <a:pt x="7412" y="3086"/>
                    <a:pt x="7412" y="3086"/>
                  </a:cubicBezTo>
                  <a:cubicBezTo>
                    <a:pt x="7412" y="3086"/>
                    <a:pt x="7200" y="3086"/>
                    <a:pt x="7200" y="3086"/>
                  </a:cubicBezTo>
                  <a:cubicBezTo>
                    <a:pt x="7412" y="3086"/>
                    <a:pt x="7412" y="3086"/>
                    <a:pt x="7412" y="3086"/>
                  </a:cubicBezTo>
                  <a:cubicBezTo>
                    <a:pt x="7412" y="3086"/>
                    <a:pt x="7412" y="6171"/>
                    <a:pt x="7412" y="3086"/>
                  </a:cubicBezTo>
                  <a:cubicBezTo>
                    <a:pt x="7624" y="3086"/>
                    <a:pt x="7835" y="3086"/>
                    <a:pt x="7835" y="3086"/>
                  </a:cubicBezTo>
                  <a:cubicBezTo>
                    <a:pt x="7835" y="3086"/>
                    <a:pt x="8047" y="3086"/>
                    <a:pt x="8047" y="3086"/>
                  </a:cubicBezTo>
                  <a:cubicBezTo>
                    <a:pt x="8047" y="3086"/>
                    <a:pt x="7835" y="3086"/>
                    <a:pt x="7835" y="3086"/>
                  </a:cubicBezTo>
                  <a:cubicBezTo>
                    <a:pt x="7835" y="6171"/>
                    <a:pt x="7835" y="6171"/>
                    <a:pt x="7835" y="6171"/>
                  </a:cubicBezTo>
                  <a:cubicBezTo>
                    <a:pt x="7835" y="6171"/>
                    <a:pt x="7835" y="6171"/>
                    <a:pt x="7835" y="9257"/>
                  </a:cubicBezTo>
                  <a:cubicBezTo>
                    <a:pt x="7835" y="9257"/>
                    <a:pt x="7624" y="9257"/>
                    <a:pt x="7624" y="12343"/>
                  </a:cubicBezTo>
                  <a:cubicBezTo>
                    <a:pt x="7624" y="12343"/>
                    <a:pt x="7624" y="12343"/>
                    <a:pt x="7624" y="12343"/>
                  </a:cubicBezTo>
                  <a:cubicBezTo>
                    <a:pt x="7835" y="12343"/>
                    <a:pt x="7835" y="12343"/>
                    <a:pt x="7835" y="12343"/>
                  </a:cubicBezTo>
                  <a:cubicBezTo>
                    <a:pt x="7835" y="9257"/>
                    <a:pt x="7835" y="9257"/>
                    <a:pt x="8047" y="9257"/>
                  </a:cubicBezTo>
                  <a:cubicBezTo>
                    <a:pt x="8047" y="9257"/>
                    <a:pt x="8047" y="9257"/>
                    <a:pt x="8047" y="9257"/>
                  </a:cubicBezTo>
                  <a:cubicBezTo>
                    <a:pt x="8259" y="9257"/>
                    <a:pt x="8259" y="9257"/>
                    <a:pt x="8259" y="6171"/>
                  </a:cubicBezTo>
                  <a:cubicBezTo>
                    <a:pt x="8259" y="6171"/>
                    <a:pt x="8259" y="6171"/>
                    <a:pt x="8471" y="6171"/>
                  </a:cubicBezTo>
                  <a:cubicBezTo>
                    <a:pt x="8471" y="6171"/>
                    <a:pt x="8471" y="6171"/>
                    <a:pt x="8471" y="9257"/>
                  </a:cubicBezTo>
                  <a:cubicBezTo>
                    <a:pt x="8471" y="9257"/>
                    <a:pt x="8682" y="9257"/>
                    <a:pt x="8682" y="6171"/>
                  </a:cubicBezTo>
                  <a:cubicBezTo>
                    <a:pt x="8894" y="6171"/>
                    <a:pt x="8894" y="6171"/>
                    <a:pt x="8894" y="3086"/>
                  </a:cubicBezTo>
                  <a:cubicBezTo>
                    <a:pt x="8894" y="3086"/>
                    <a:pt x="8894" y="3086"/>
                    <a:pt x="8894" y="0"/>
                  </a:cubicBezTo>
                  <a:cubicBezTo>
                    <a:pt x="8894" y="0"/>
                    <a:pt x="8894" y="0"/>
                    <a:pt x="8894" y="0"/>
                  </a:cubicBezTo>
                  <a:cubicBezTo>
                    <a:pt x="8894" y="3086"/>
                    <a:pt x="8894" y="3086"/>
                    <a:pt x="8894" y="3086"/>
                  </a:cubicBezTo>
                  <a:cubicBezTo>
                    <a:pt x="9106" y="3086"/>
                    <a:pt x="9106" y="3086"/>
                    <a:pt x="9106" y="3086"/>
                  </a:cubicBezTo>
                  <a:cubicBezTo>
                    <a:pt x="9106" y="6171"/>
                    <a:pt x="9106" y="6171"/>
                    <a:pt x="9106" y="6171"/>
                  </a:cubicBezTo>
                  <a:cubicBezTo>
                    <a:pt x="9106" y="6171"/>
                    <a:pt x="9106" y="9257"/>
                    <a:pt x="9106" y="9257"/>
                  </a:cubicBezTo>
                  <a:cubicBezTo>
                    <a:pt x="9106" y="9257"/>
                    <a:pt x="9106" y="12343"/>
                    <a:pt x="9106" y="12343"/>
                  </a:cubicBezTo>
                  <a:cubicBezTo>
                    <a:pt x="9318" y="12343"/>
                    <a:pt x="9318" y="12343"/>
                    <a:pt x="9529" y="9257"/>
                  </a:cubicBezTo>
                  <a:cubicBezTo>
                    <a:pt x="9529" y="9257"/>
                    <a:pt x="9529" y="9257"/>
                    <a:pt x="9529" y="9257"/>
                  </a:cubicBezTo>
                  <a:cubicBezTo>
                    <a:pt x="9529" y="9257"/>
                    <a:pt x="9529" y="6171"/>
                    <a:pt x="9529" y="6171"/>
                  </a:cubicBezTo>
                  <a:cubicBezTo>
                    <a:pt x="9529" y="3086"/>
                    <a:pt x="9741" y="3086"/>
                    <a:pt x="9741" y="0"/>
                  </a:cubicBezTo>
                  <a:cubicBezTo>
                    <a:pt x="9741" y="0"/>
                    <a:pt x="9953" y="0"/>
                    <a:pt x="9953" y="0"/>
                  </a:cubicBezTo>
                  <a:cubicBezTo>
                    <a:pt x="9953" y="0"/>
                    <a:pt x="9953" y="0"/>
                    <a:pt x="9953" y="0"/>
                  </a:cubicBezTo>
                  <a:cubicBezTo>
                    <a:pt x="9953" y="3086"/>
                    <a:pt x="9953" y="3086"/>
                    <a:pt x="9953" y="3086"/>
                  </a:cubicBezTo>
                  <a:cubicBezTo>
                    <a:pt x="9953" y="3086"/>
                    <a:pt x="9953" y="3086"/>
                    <a:pt x="9953" y="3086"/>
                  </a:cubicBezTo>
                  <a:cubicBezTo>
                    <a:pt x="9953" y="3086"/>
                    <a:pt x="9953" y="6171"/>
                    <a:pt x="9953" y="6171"/>
                  </a:cubicBezTo>
                  <a:cubicBezTo>
                    <a:pt x="9953" y="6171"/>
                    <a:pt x="9953" y="6171"/>
                    <a:pt x="9953" y="6171"/>
                  </a:cubicBezTo>
                  <a:cubicBezTo>
                    <a:pt x="9953" y="6171"/>
                    <a:pt x="10165" y="6171"/>
                    <a:pt x="10165" y="6171"/>
                  </a:cubicBezTo>
                  <a:cubicBezTo>
                    <a:pt x="10165" y="6171"/>
                    <a:pt x="10165" y="6171"/>
                    <a:pt x="10165" y="3086"/>
                  </a:cubicBezTo>
                  <a:cubicBezTo>
                    <a:pt x="10165" y="3086"/>
                    <a:pt x="10376" y="3086"/>
                    <a:pt x="10376" y="3086"/>
                  </a:cubicBezTo>
                  <a:cubicBezTo>
                    <a:pt x="10376" y="3086"/>
                    <a:pt x="10376" y="3086"/>
                    <a:pt x="10376" y="3086"/>
                  </a:cubicBezTo>
                  <a:cubicBezTo>
                    <a:pt x="10376" y="3086"/>
                    <a:pt x="10376" y="6171"/>
                    <a:pt x="10376" y="6171"/>
                  </a:cubicBezTo>
                  <a:cubicBezTo>
                    <a:pt x="10376" y="9257"/>
                    <a:pt x="10376" y="9257"/>
                    <a:pt x="10165" y="9257"/>
                  </a:cubicBezTo>
                  <a:cubicBezTo>
                    <a:pt x="10165" y="9257"/>
                    <a:pt x="10165" y="9257"/>
                    <a:pt x="10165" y="9257"/>
                  </a:cubicBezTo>
                  <a:cubicBezTo>
                    <a:pt x="9953" y="9257"/>
                    <a:pt x="9953" y="9257"/>
                    <a:pt x="9953" y="9257"/>
                  </a:cubicBezTo>
                  <a:cubicBezTo>
                    <a:pt x="9953" y="12343"/>
                    <a:pt x="9953" y="12343"/>
                    <a:pt x="9953" y="12343"/>
                  </a:cubicBezTo>
                  <a:cubicBezTo>
                    <a:pt x="9953" y="12343"/>
                    <a:pt x="9953" y="12343"/>
                    <a:pt x="9953" y="12343"/>
                  </a:cubicBezTo>
                  <a:cubicBezTo>
                    <a:pt x="9953" y="12343"/>
                    <a:pt x="10165" y="12343"/>
                    <a:pt x="10165" y="9257"/>
                  </a:cubicBezTo>
                  <a:cubicBezTo>
                    <a:pt x="10165" y="12343"/>
                    <a:pt x="10165" y="12343"/>
                    <a:pt x="10165" y="12343"/>
                  </a:cubicBezTo>
                  <a:cubicBezTo>
                    <a:pt x="10376" y="12343"/>
                    <a:pt x="10376" y="12343"/>
                    <a:pt x="10376" y="12343"/>
                  </a:cubicBezTo>
                  <a:cubicBezTo>
                    <a:pt x="10376" y="12343"/>
                    <a:pt x="10376" y="12343"/>
                    <a:pt x="10376" y="12343"/>
                  </a:cubicBezTo>
                  <a:cubicBezTo>
                    <a:pt x="10588" y="9257"/>
                    <a:pt x="10588" y="9257"/>
                    <a:pt x="10588" y="6171"/>
                  </a:cubicBezTo>
                  <a:cubicBezTo>
                    <a:pt x="10588" y="3086"/>
                    <a:pt x="10588" y="3086"/>
                    <a:pt x="10588" y="0"/>
                  </a:cubicBezTo>
                  <a:cubicBezTo>
                    <a:pt x="10800" y="0"/>
                    <a:pt x="10800" y="0"/>
                    <a:pt x="11012" y="0"/>
                  </a:cubicBezTo>
                  <a:cubicBezTo>
                    <a:pt x="11012" y="0"/>
                    <a:pt x="11224" y="0"/>
                    <a:pt x="11224" y="0"/>
                  </a:cubicBezTo>
                  <a:cubicBezTo>
                    <a:pt x="11224" y="0"/>
                    <a:pt x="11435" y="0"/>
                    <a:pt x="11647" y="0"/>
                  </a:cubicBezTo>
                  <a:cubicBezTo>
                    <a:pt x="11647" y="0"/>
                    <a:pt x="11647" y="0"/>
                    <a:pt x="11859" y="0"/>
                  </a:cubicBezTo>
                  <a:cubicBezTo>
                    <a:pt x="11859" y="0"/>
                    <a:pt x="11859" y="0"/>
                    <a:pt x="11859" y="0"/>
                  </a:cubicBezTo>
                  <a:cubicBezTo>
                    <a:pt x="12071" y="3086"/>
                    <a:pt x="11859" y="3086"/>
                    <a:pt x="11859" y="3086"/>
                  </a:cubicBezTo>
                  <a:cubicBezTo>
                    <a:pt x="11859" y="3086"/>
                    <a:pt x="11859" y="3086"/>
                    <a:pt x="11859" y="3086"/>
                  </a:cubicBezTo>
                  <a:cubicBezTo>
                    <a:pt x="11859" y="3086"/>
                    <a:pt x="11859" y="3086"/>
                    <a:pt x="11859" y="3086"/>
                  </a:cubicBezTo>
                  <a:cubicBezTo>
                    <a:pt x="11859" y="3086"/>
                    <a:pt x="12071" y="3086"/>
                    <a:pt x="12071" y="3086"/>
                  </a:cubicBezTo>
                  <a:cubicBezTo>
                    <a:pt x="12071" y="3086"/>
                    <a:pt x="12071" y="3086"/>
                    <a:pt x="12071" y="3086"/>
                  </a:cubicBezTo>
                  <a:cubicBezTo>
                    <a:pt x="12071" y="3086"/>
                    <a:pt x="12071" y="6171"/>
                    <a:pt x="12071" y="6171"/>
                  </a:cubicBezTo>
                  <a:cubicBezTo>
                    <a:pt x="12071" y="6171"/>
                    <a:pt x="12282" y="6171"/>
                    <a:pt x="12282" y="6171"/>
                  </a:cubicBezTo>
                  <a:cubicBezTo>
                    <a:pt x="12282" y="9257"/>
                    <a:pt x="12282" y="9257"/>
                    <a:pt x="12282" y="9257"/>
                  </a:cubicBezTo>
                  <a:cubicBezTo>
                    <a:pt x="12071" y="9257"/>
                    <a:pt x="12071" y="9257"/>
                    <a:pt x="12071" y="9257"/>
                  </a:cubicBezTo>
                  <a:cubicBezTo>
                    <a:pt x="12071" y="9257"/>
                    <a:pt x="11859" y="9257"/>
                    <a:pt x="11859" y="9257"/>
                  </a:cubicBezTo>
                  <a:cubicBezTo>
                    <a:pt x="11859" y="12343"/>
                    <a:pt x="11859" y="12343"/>
                    <a:pt x="11647" y="12343"/>
                  </a:cubicBezTo>
                  <a:cubicBezTo>
                    <a:pt x="11647" y="12343"/>
                    <a:pt x="11647" y="12343"/>
                    <a:pt x="11435" y="12343"/>
                  </a:cubicBezTo>
                  <a:cubicBezTo>
                    <a:pt x="11435" y="12343"/>
                    <a:pt x="11435" y="12343"/>
                    <a:pt x="11435" y="12343"/>
                  </a:cubicBezTo>
                  <a:cubicBezTo>
                    <a:pt x="11435" y="15429"/>
                    <a:pt x="11435" y="15429"/>
                    <a:pt x="11435" y="15429"/>
                  </a:cubicBezTo>
                  <a:cubicBezTo>
                    <a:pt x="11435" y="15429"/>
                    <a:pt x="11647" y="15429"/>
                    <a:pt x="11647" y="15429"/>
                  </a:cubicBezTo>
                  <a:cubicBezTo>
                    <a:pt x="11647" y="15429"/>
                    <a:pt x="11859" y="15429"/>
                    <a:pt x="11859" y="15429"/>
                  </a:cubicBezTo>
                  <a:cubicBezTo>
                    <a:pt x="12071" y="15429"/>
                    <a:pt x="12071" y="12343"/>
                    <a:pt x="12071" y="12343"/>
                  </a:cubicBezTo>
                  <a:cubicBezTo>
                    <a:pt x="12071" y="12343"/>
                    <a:pt x="12071" y="12343"/>
                    <a:pt x="12282" y="12343"/>
                  </a:cubicBezTo>
                  <a:cubicBezTo>
                    <a:pt x="12282" y="12343"/>
                    <a:pt x="12282" y="15429"/>
                    <a:pt x="12282" y="15429"/>
                  </a:cubicBezTo>
                  <a:cubicBezTo>
                    <a:pt x="12282" y="15429"/>
                    <a:pt x="12282" y="15429"/>
                    <a:pt x="12282" y="15429"/>
                  </a:cubicBezTo>
                  <a:cubicBezTo>
                    <a:pt x="12282" y="15429"/>
                    <a:pt x="12282" y="15429"/>
                    <a:pt x="12282" y="15429"/>
                  </a:cubicBezTo>
                  <a:cubicBezTo>
                    <a:pt x="12494" y="15429"/>
                    <a:pt x="12494" y="15429"/>
                    <a:pt x="12494" y="18514"/>
                  </a:cubicBezTo>
                  <a:cubicBezTo>
                    <a:pt x="12494" y="18514"/>
                    <a:pt x="12706" y="18514"/>
                    <a:pt x="12706" y="18514"/>
                  </a:cubicBezTo>
                  <a:cubicBezTo>
                    <a:pt x="12706" y="15429"/>
                    <a:pt x="12706" y="15429"/>
                    <a:pt x="12706" y="15429"/>
                  </a:cubicBezTo>
                  <a:cubicBezTo>
                    <a:pt x="12706" y="15429"/>
                    <a:pt x="12494" y="15429"/>
                    <a:pt x="12494" y="15429"/>
                  </a:cubicBezTo>
                  <a:cubicBezTo>
                    <a:pt x="12494" y="15429"/>
                    <a:pt x="12494" y="15429"/>
                    <a:pt x="12494" y="15429"/>
                  </a:cubicBezTo>
                  <a:cubicBezTo>
                    <a:pt x="12282" y="15429"/>
                    <a:pt x="12282" y="12343"/>
                    <a:pt x="12282" y="12343"/>
                  </a:cubicBezTo>
                  <a:cubicBezTo>
                    <a:pt x="12282" y="12343"/>
                    <a:pt x="12282" y="12343"/>
                    <a:pt x="12282" y="12343"/>
                  </a:cubicBezTo>
                  <a:cubicBezTo>
                    <a:pt x="12494" y="9257"/>
                    <a:pt x="12494" y="9257"/>
                    <a:pt x="12282" y="6171"/>
                  </a:cubicBezTo>
                  <a:cubicBezTo>
                    <a:pt x="12282" y="6171"/>
                    <a:pt x="12494" y="6171"/>
                    <a:pt x="12494" y="6171"/>
                  </a:cubicBezTo>
                  <a:cubicBezTo>
                    <a:pt x="12494" y="9257"/>
                    <a:pt x="12494" y="9257"/>
                    <a:pt x="12706" y="6171"/>
                  </a:cubicBezTo>
                  <a:cubicBezTo>
                    <a:pt x="12706" y="6171"/>
                    <a:pt x="12706" y="6171"/>
                    <a:pt x="12706" y="6171"/>
                  </a:cubicBezTo>
                  <a:cubicBezTo>
                    <a:pt x="12706" y="6171"/>
                    <a:pt x="12918" y="6171"/>
                    <a:pt x="12918" y="9257"/>
                  </a:cubicBezTo>
                  <a:cubicBezTo>
                    <a:pt x="12918" y="9257"/>
                    <a:pt x="12706" y="9257"/>
                    <a:pt x="12706" y="9257"/>
                  </a:cubicBezTo>
                  <a:cubicBezTo>
                    <a:pt x="12706" y="12343"/>
                    <a:pt x="12706" y="12343"/>
                    <a:pt x="12706" y="12343"/>
                  </a:cubicBezTo>
                  <a:cubicBezTo>
                    <a:pt x="12706" y="12343"/>
                    <a:pt x="12918" y="12343"/>
                    <a:pt x="12918" y="9257"/>
                  </a:cubicBezTo>
                  <a:cubicBezTo>
                    <a:pt x="12918" y="9257"/>
                    <a:pt x="12918" y="9257"/>
                    <a:pt x="12918" y="9257"/>
                  </a:cubicBezTo>
                  <a:cubicBezTo>
                    <a:pt x="12918" y="9257"/>
                    <a:pt x="12918" y="9257"/>
                    <a:pt x="12918" y="9257"/>
                  </a:cubicBezTo>
                  <a:cubicBezTo>
                    <a:pt x="13129" y="9257"/>
                    <a:pt x="13129" y="9257"/>
                    <a:pt x="13129" y="9257"/>
                  </a:cubicBezTo>
                  <a:cubicBezTo>
                    <a:pt x="13129" y="6171"/>
                    <a:pt x="13129" y="6171"/>
                    <a:pt x="13129" y="6171"/>
                  </a:cubicBezTo>
                  <a:cubicBezTo>
                    <a:pt x="13129" y="6171"/>
                    <a:pt x="13129" y="6171"/>
                    <a:pt x="13129" y="6171"/>
                  </a:cubicBezTo>
                  <a:cubicBezTo>
                    <a:pt x="13129" y="6171"/>
                    <a:pt x="13341" y="6171"/>
                    <a:pt x="13341" y="3086"/>
                  </a:cubicBezTo>
                  <a:cubicBezTo>
                    <a:pt x="13553" y="3086"/>
                    <a:pt x="13553" y="3086"/>
                    <a:pt x="13553" y="3086"/>
                  </a:cubicBezTo>
                  <a:cubicBezTo>
                    <a:pt x="13765" y="3086"/>
                    <a:pt x="13765" y="3086"/>
                    <a:pt x="13765" y="3086"/>
                  </a:cubicBezTo>
                  <a:cubicBezTo>
                    <a:pt x="13765" y="3086"/>
                    <a:pt x="13765" y="3086"/>
                    <a:pt x="13765" y="3086"/>
                  </a:cubicBezTo>
                  <a:cubicBezTo>
                    <a:pt x="13765" y="0"/>
                    <a:pt x="13976" y="0"/>
                    <a:pt x="13976" y="3086"/>
                  </a:cubicBezTo>
                  <a:cubicBezTo>
                    <a:pt x="13976" y="3086"/>
                    <a:pt x="13976" y="3086"/>
                    <a:pt x="14188" y="3086"/>
                  </a:cubicBezTo>
                  <a:cubicBezTo>
                    <a:pt x="14188" y="3086"/>
                    <a:pt x="14400" y="0"/>
                    <a:pt x="14400" y="3086"/>
                  </a:cubicBezTo>
                  <a:cubicBezTo>
                    <a:pt x="14612" y="3086"/>
                    <a:pt x="14612" y="3086"/>
                    <a:pt x="14612" y="3086"/>
                  </a:cubicBezTo>
                  <a:cubicBezTo>
                    <a:pt x="14612" y="0"/>
                    <a:pt x="14612" y="3086"/>
                    <a:pt x="14612" y="3086"/>
                  </a:cubicBezTo>
                  <a:cubicBezTo>
                    <a:pt x="14824" y="3086"/>
                    <a:pt x="14824" y="3086"/>
                    <a:pt x="14824" y="6171"/>
                  </a:cubicBezTo>
                  <a:cubicBezTo>
                    <a:pt x="14824" y="6171"/>
                    <a:pt x="14824" y="6171"/>
                    <a:pt x="14824" y="6171"/>
                  </a:cubicBezTo>
                  <a:cubicBezTo>
                    <a:pt x="14824" y="6171"/>
                    <a:pt x="15035" y="6171"/>
                    <a:pt x="15035" y="6171"/>
                  </a:cubicBezTo>
                  <a:cubicBezTo>
                    <a:pt x="15035" y="6171"/>
                    <a:pt x="15035" y="6171"/>
                    <a:pt x="15035" y="9257"/>
                  </a:cubicBezTo>
                  <a:cubicBezTo>
                    <a:pt x="15247" y="9257"/>
                    <a:pt x="15247" y="6171"/>
                    <a:pt x="15459" y="6171"/>
                  </a:cubicBezTo>
                  <a:cubicBezTo>
                    <a:pt x="15247" y="6171"/>
                    <a:pt x="15247" y="6171"/>
                    <a:pt x="15247" y="6171"/>
                  </a:cubicBezTo>
                  <a:cubicBezTo>
                    <a:pt x="15247" y="3086"/>
                    <a:pt x="15247" y="3086"/>
                    <a:pt x="15247" y="3086"/>
                  </a:cubicBezTo>
                  <a:cubicBezTo>
                    <a:pt x="15247" y="3086"/>
                    <a:pt x="15247" y="3086"/>
                    <a:pt x="15459" y="3086"/>
                  </a:cubicBezTo>
                  <a:cubicBezTo>
                    <a:pt x="15459" y="3086"/>
                    <a:pt x="15459" y="3086"/>
                    <a:pt x="15459" y="3086"/>
                  </a:cubicBezTo>
                  <a:cubicBezTo>
                    <a:pt x="15459" y="3086"/>
                    <a:pt x="15459" y="3086"/>
                    <a:pt x="15671" y="3086"/>
                  </a:cubicBezTo>
                  <a:cubicBezTo>
                    <a:pt x="15671" y="3086"/>
                    <a:pt x="15671" y="3086"/>
                    <a:pt x="15459" y="0"/>
                  </a:cubicBezTo>
                  <a:cubicBezTo>
                    <a:pt x="15459" y="0"/>
                    <a:pt x="15459" y="0"/>
                    <a:pt x="15459" y="0"/>
                  </a:cubicBezTo>
                  <a:cubicBezTo>
                    <a:pt x="15671" y="0"/>
                    <a:pt x="15671" y="0"/>
                    <a:pt x="15882" y="3086"/>
                  </a:cubicBezTo>
                  <a:cubicBezTo>
                    <a:pt x="15882" y="3086"/>
                    <a:pt x="15882" y="3086"/>
                    <a:pt x="15882" y="3086"/>
                  </a:cubicBezTo>
                  <a:cubicBezTo>
                    <a:pt x="16094" y="3086"/>
                    <a:pt x="16094" y="6171"/>
                    <a:pt x="16094" y="6171"/>
                  </a:cubicBezTo>
                  <a:cubicBezTo>
                    <a:pt x="15882" y="6171"/>
                    <a:pt x="15882" y="9257"/>
                    <a:pt x="15882" y="9257"/>
                  </a:cubicBezTo>
                  <a:cubicBezTo>
                    <a:pt x="15671" y="9257"/>
                    <a:pt x="15882" y="9257"/>
                    <a:pt x="15882" y="9257"/>
                  </a:cubicBezTo>
                  <a:cubicBezTo>
                    <a:pt x="15882" y="9257"/>
                    <a:pt x="15882" y="12343"/>
                    <a:pt x="15882" y="12343"/>
                  </a:cubicBezTo>
                  <a:cubicBezTo>
                    <a:pt x="16094" y="12343"/>
                    <a:pt x="16306" y="12343"/>
                    <a:pt x="16306" y="15429"/>
                  </a:cubicBezTo>
                  <a:cubicBezTo>
                    <a:pt x="16306" y="15429"/>
                    <a:pt x="16306" y="15429"/>
                    <a:pt x="16306" y="15429"/>
                  </a:cubicBezTo>
                  <a:cubicBezTo>
                    <a:pt x="16518" y="15429"/>
                    <a:pt x="16518" y="15429"/>
                    <a:pt x="16518" y="15429"/>
                  </a:cubicBezTo>
                  <a:cubicBezTo>
                    <a:pt x="16729" y="15429"/>
                    <a:pt x="16941" y="12343"/>
                    <a:pt x="16941" y="9257"/>
                  </a:cubicBezTo>
                  <a:cubicBezTo>
                    <a:pt x="16941" y="9257"/>
                    <a:pt x="16941" y="9257"/>
                    <a:pt x="16941" y="9257"/>
                  </a:cubicBezTo>
                  <a:cubicBezTo>
                    <a:pt x="16941" y="9257"/>
                    <a:pt x="16941" y="9257"/>
                    <a:pt x="17153" y="6171"/>
                  </a:cubicBezTo>
                  <a:cubicBezTo>
                    <a:pt x="17153" y="6171"/>
                    <a:pt x="17153" y="6171"/>
                    <a:pt x="17153" y="6171"/>
                  </a:cubicBezTo>
                  <a:cubicBezTo>
                    <a:pt x="16941" y="9257"/>
                    <a:pt x="16941" y="9257"/>
                    <a:pt x="17153" y="6171"/>
                  </a:cubicBezTo>
                  <a:cubicBezTo>
                    <a:pt x="16941" y="9257"/>
                    <a:pt x="16941" y="9257"/>
                    <a:pt x="16941" y="9257"/>
                  </a:cubicBezTo>
                  <a:cubicBezTo>
                    <a:pt x="16729" y="9257"/>
                    <a:pt x="16729" y="6171"/>
                    <a:pt x="16941" y="6171"/>
                  </a:cubicBezTo>
                  <a:cubicBezTo>
                    <a:pt x="16941" y="6171"/>
                    <a:pt x="16941" y="3086"/>
                    <a:pt x="16941" y="3086"/>
                  </a:cubicBezTo>
                  <a:cubicBezTo>
                    <a:pt x="16729" y="3086"/>
                    <a:pt x="16518" y="3086"/>
                    <a:pt x="16306" y="3086"/>
                  </a:cubicBezTo>
                  <a:cubicBezTo>
                    <a:pt x="16306" y="3086"/>
                    <a:pt x="16306" y="3086"/>
                    <a:pt x="16306" y="3086"/>
                  </a:cubicBezTo>
                  <a:cubicBezTo>
                    <a:pt x="16306" y="3086"/>
                    <a:pt x="16306" y="0"/>
                    <a:pt x="16306" y="0"/>
                  </a:cubicBezTo>
                  <a:cubicBezTo>
                    <a:pt x="16306" y="0"/>
                    <a:pt x="16306" y="0"/>
                    <a:pt x="16306" y="0"/>
                  </a:cubicBezTo>
                  <a:cubicBezTo>
                    <a:pt x="16518" y="3086"/>
                    <a:pt x="16518" y="3086"/>
                    <a:pt x="16518" y="0"/>
                  </a:cubicBezTo>
                  <a:cubicBezTo>
                    <a:pt x="16518" y="0"/>
                    <a:pt x="16729" y="0"/>
                    <a:pt x="16729" y="0"/>
                  </a:cubicBezTo>
                  <a:cubicBezTo>
                    <a:pt x="16729" y="0"/>
                    <a:pt x="16941" y="0"/>
                    <a:pt x="16941" y="0"/>
                  </a:cubicBezTo>
                  <a:cubicBezTo>
                    <a:pt x="16941" y="0"/>
                    <a:pt x="17153" y="0"/>
                    <a:pt x="17153" y="0"/>
                  </a:cubicBezTo>
                  <a:cubicBezTo>
                    <a:pt x="17153" y="0"/>
                    <a:pt x="17153" y="0"/>
                    <a:pt x="17153" y="0"/>
                  </a:cubicBezTo>
                  <a:cubicBezTo>
                    <a:pt x="17365" y="0"/>
                    <a:pt x="17576" y="0"/>
                    <a:pt x="17576" y="0"/>
                  </a:cubicBezTo>
                  <a:cubicBezTo>
                    <a:pt x="17788" y="3086"/>
                    <a:pt x="17788" y="3086"/>
                    <a:pt x="18000" y="3086"/>
                  </a:cubicBezTo>
                  <a:cubicBezTo>
                    <a:pt x="18000" y="0"/>
                    <a:pt x="18000" y="3086"/>
                    <a:pt x="18212" y="3086"/>
                  </a:cubicBezTo>
                  <a:cubicBezTo>
                    <a:pt x="18212" y="3086"/>
                    <a:pt x="18212" y="3086"/>
                    <a:pt x="18212" y="3086"/>
                  </a:cubicBezTo>
                  <a:cubicBezTo>
                    <a:pt x="18000" y="3086"/>
                    <a:pt x="18000" y="3086"/>
                    <a:pt x="18000" y="3086"/>
                  </a:cubicBezTo>
                  <a:cubicBezTo>
                    <a:pt x="18000" y="3086"/>
                    <a:pt x="18000" y="3086"/>
                    <a:pt x="18000" y="3086"/>
                  </a:cubicBezTo>
                  <a:cubicBezTo>
                    <a:pt x="18000" y="3086"/>
                    <a:pt x="18000" y="3086"/>
                    <a:pt x="18000" y="3086"/>
                  </a:cubicBezTo>
                  <a:cubicBezTo>
                    <a:pt x="18000" y="3086"/>
                    <a:pt x="18000" y="6171"/>
                    <a:pt x="18000" y="6171"/>
                  </a:cubicBezTo>
                  <a:cubicBezTo>
                    <a:pt x="18212" y="6171"/>
                    <a:pt x="18212" y="6171"/>
                    <a:pt x="18212" y="6171"/>
                  </a:cubicBezTo>
                  <a:cubicBezTo>
                    <a:pt x="18424" y="6171"/>
                    <a:pt x="18424" y="6171"/>
                    <a:pt x="18424" y="6171"/>
                  </a:cubicBezTo>
                  <a:cubicBezTo>
                    <a:pt x="18424" y="9257"/>
                    <a:pt x="18424" y="9257"/>
                    <a:pt x="18424" y="9257"/>
                  </a:cubicBezTo>
                  <a:cubicBezTo>
                    <a:pt x="18424" y="9257"/>
                    <a:pt x="18424" y="9257"/>
                    <a:pt x="18212" y="9257"/>
                  </a:cubicBezTo>
                  <a:cubicBezTo>
                    <a:pt x="18212" y="9257"/>
                    <a:pt x="18212" y="9257"/>
                    <a:pt x="18000" y="9257"/>
                  </a:cubicBezTo>
                  <a:cubicBezTo>
                    <a:pt x="18000" y="9257"/>
                    <a:pt x="17788" y="9257"/>
                    <a:pt x="17788" y="9257"/>
                  </a:cubicBezTo>
                  <a:cubicBezTo>
                    <a:pt x="17788" y="9257"/>
                    <a:pt x="17788" y="9257"/>
                    <a:pt x="17788" y="9257"/>
                  </a:cubicBezTo>
                  <a:cubicBezTo>
                    <a:pt x="17788" y="9257"/>
                    <a:pt x="17788" y="9257"/>
                    <a:pt x="17788" y="9257"/>
                  </a:cubicBezTo>
                  <a:cubicBezTo>
                    <a:pt x="17788" y="12343"/>
                    <a:pt x="18000" y="9257"/>
                    <a:pt x="18000" y="12343"/>
                  </a:cubicBezTo>
                  <a:cubicBezTo>
                    <a:pt x="18000" y="12343"/>
                    <a:pt x="18212" y="12343"/>
                    <a:pt x="18212" y="12343"/>
                  </a:cubicBezTo>
                  <a:cubicBezTo>
                    <a:pt x="18212" y="12343"/>
                    <a:pt x="18424" y="12343"/>
                    <a:pt x="18424" y="15429"/>
                  </a:cubicBezTo>
                  <a:cubicBezTo>
                    <a:pt x="18424" y="15429"/>
                    <a:pt x="18424" y="15429"/>
                    <a:pt x="18424" y="15429"/>
                  </a:cubicBezTo>
                  <a:cubicBezTo>
                    <a:pt x="18635" y="15429"/>
                    <a:pt x="18635" y="15429"/>
                    <a:pt x="18635" y="15429"/>
                  </a:cubicBezTo>
                  <a:cubicBezTo>
                    <a:pt x="18847" y="15429"/>
                    <a:pt x="18847" y="12343"/>
                    <a:pt x="19059" y="12343"/>
                  </a:cubicBezTo>
                  <a:cubicBezTo>
                    <a:pt x="19059" y="12343"/>
                    <a:pt x="19059" y="9257"/>
                    <a:pt x="19059" y="9257"/>
                  </a:cubicBezTo>
                  <a:cubicBezTo>
                    <a:pt x="19059" y="9257"/>
                    <a:pt x="18847" y="9257"/>
                    <a:pt x="18847" y="9257"/>
                  </a:cubicBezTo>
                  <a:cubicBezTo>
                    <a:pt x="18847" y="9257"/>
                    <a:pt x="18847" y="9257"/>
                    <a:pt x="18847" y="9257"/>
                  </a:cubicBezTo>
                  <a:cubicBezTo>
                    <a:pt x="18847" y="9257"/>
                    <a:pt x="18847" y="6171"/>
                    <a:pt x="18847" y="6171"/>
                  </a:cubicBezTo>
                  <a:cubicBezTo>
                    <a:pt x="18847" y="6171"/>
                    <a:pt x="19059" y="6171"/>
                    <a:pt x="19059" y="3086"/>
                  </a:cubicBezTo>
                  <a:cubicBezTo>
                    <a:pt x="19059" y="3086"/>
                    <a:pt x="19059" y="3086"/>
                    <a:pt x="19271" y="3086"/>
                  </a:cubicBezTo>
                  <a:cubicBezTo>
                    <a:pt x="19271" y="3086"/>
                    <a:pt x="19271" y="3086"/>
                    <a:pt x="19482" y="3086"/>
                  </a:cubicBezTo>
                  <a:cubicBezTo>
                    <a:pt x="19482" y="3086"/>
                    <a:pt x="19482" y="3086"/>
                    <a:pt x="19694" y="3086"/>
                  </a:cubicBezTo>
                  <a:cubicBezTo>
                    <a:pt x="19694" y="3086"/>
                    <a:pt x="19694" y="3086"/>
                    <a:pt x="19694" y="3086"/>
                  </a:cubicBezTo>
                  <a:cubicBezTo>
                    <a:pt x="19906" y="3086"/>
                    <a:pt x="19906" y="3086"/>
                    <a:pt x="19906" y="3086"/>
                  </a:cubicBezTo>
                  <a:cubicBezTo>
                    <a:pt x="19906" y="3086"/>
                    <a:pt x="20118" y="3086"/>
                    <a:pt x="20118" y="3086"/>
                  </a:cubicBezTo>
                  <a:cubicBezTo>
                    <a:pt x="20118" y="0"/>
                    <a:pt x="20118" y="0"/>
                    <a:pt x="20329" y="0"/>
                  </a:cubicBezTo>
                  <a:cubicBezTo>
                    <a:pt x="20329" y="0"/>
                    <a:pt x="20329" y="0"/>
                    <a:pt x="20541" y="0"/>
                  </a:cubicBezTo>
                  <a:cubicBezTo>
                    <a:pt x="20541" y="0"/>
                    <a:pt x="20541" y="0"/>
                    <a:pt x="20541" y="0"/>
                  </a:cubicBezTo>
                  <a:cubicBezTo>
                    <a:pt x="20753" y="0"/>
                    <a:pt x="20753" y="0"/>
                    <a:pt x="20753" y="3086"/>
                  </a:cubicBezTo>
                  <a:cubicBezTo>
                    <a:pt x="20753" y="3086"/>
                    <a:pt x="20753" y="3086"/>
                    <a:pt x="20965" y="3086"/>
                  </a:cubicBezTo>
                  <a:cubicBezTo>
                    <a:pt x="20965" y="6171"/>
                    <a:pt x="20965" y="6171"/>
                    <a:pt x="20965" y="6171"/>
                  </a:cubicBezTo>
                  <a:cubicBezTo>
                    <a:pt x="20965" y="6171"/>
                    <a:pt x="20965" y="6171"/>
                    <a:pt x="21176" y="6171"/>
                  </a:cubicBezTo>
                  <a:cubicBezTo>
                    <a:pt x="21176" y="6171"/>
                    <a:pt x="20965" y="3086"/>
                    <a:pt x="20965" y="3086"/>
                  </a:cubicBezTo>
                  <a:cubicBezTo>
                    <a:pt x="20965" y="3086"/>
                    <a:pt x="20965" y="3086"/>
                    <a:pt x="20753" y="3086"/>
                  </a:cubicBezTo>
                  <a:cubicBezTo>
                    <a:pt x="20965" y="3086"/>
                    <a:pt x="20965" y="3086"/>
                    <a:pt x="20965" y="3086"/>
                  </a:cubicBezTo>
                  <a:cubicBezTo>
                    <a:pt x="20965" y="3086"/>
                    <a:pt x="20965" y="3086"/>
                    <a:pt x="20965" y="3086"/>
                  </a:cubicBezTo>
                  <a:cubicBezTo>
                    <a:pt x="20965" y="0"/>
                    <a:pt x="20965" y="0"/>
                    <a:pt x="20965" y="0"/>
                  </a:cubicBezTo>
                  <a:cubicBezTo>
                    <a:pt x="21176" y="0"/>
                    <a:pt x="21176" y="0"/>
                    <a:pt x="21176" y="0"/>
                  </a:cubicBezTo>
                  <a:cubicBezTo>
                    <a:pt x="21388" y="0"/>
                    <a:pt x="21388" y="0"/>
                    <a:pt x="21388" y="0"/>
                  </a:cubicBezTo>
                  <a:cubicBezTo>
                    <a:pt x="21388" y="0"/>
                    <a:pt x="21600" y="0"/>
                    <a:pt x="21600" y="0"/>
                  </a:cubicBezTo>
                  <a:cubicBezTo>
                    <a:pt x="21600" y="3086"/>
                    <a:pt x="21600" y="3086"/>
                    <a:pt x="21600" y="3086"/>
                  </a:cubicBezTo>
                  <a:cubicBezTo>
                    <a:pt x="21600" y="6171"/>
                    <a:pt x="21600" y="6171"/>
                    <a:pt x="21600" y="6171"/>
                  </a:cubicBezTo>
                  <a:cubicBezTo>
                    <a:pt x="21600" y="9257"/>
                    <a:pt x="21600" y="9257"/>
                    <a:pt x="21388" y="9257"/>
                  </a:cubicBezTo>
                  <a:cubicBezTo>
                    <a:pt x="21388" y="9257"/>
                    <a:pt x="21388" y="6171"/>
                    <a:pt x="21388" y="6171"/>
                  </a:cubicBezTo>
                  <a:cubicBezTo>
                    <a:pt x="21388" y="6171"/>
                    <a:pt x="21388" y="9257"/>
                    <a:pt x="21176" y="9257"/>
                  </a:cubicBezTo>
                  <a:cubicBezTo>
                    <a:pt x="21176" y="9257"/>
                    <a:pt x="21176" y="9257"/>
                    <a:pt x="21176" y="9257"/>
                  </a:cubicBezTo>
                  <a:cubicBezTo>
                    <a:pt x="21388" y="9257"/>
                    <a:pt x="21388" y="9257"/>
                    <a:pt x="21388" y="9257"/>
                  </a:cubicBezTo>
                  <a:cubicBezTo>
                    <a:pt x="21388" y="12343"/>
                    <a:pt x="21388" y="12343"/>
                    <a:pt x="21388" y="12343"/>
                  </a:cubicBezTo>
                  <a:cubicBezTo>
                    <a:pt x="21388" y="12343"/>
                    <a:pt x="21388" y="12343"/>
                    <a:pt x="21388" y="12343"/>
                  </a:cubicBezTo>
                  <a:cubicBezTo>
                    <a:pt x="21388" y="12343"/>
                    <a:pt x="21388" y="12343"/>
                    <a:pt x="21388" y="12343"/>
                  </a:cubicBezTo>
                  <a:cubicBezTo>
                    <a:pt x="21388" y="12343"/>
                    <a:pt x="21388" y="12343"/>
                    <a:pt x="21176" y="12343"/>
                  </a:cubicBezTo>
                  <a:cubicBezTo>
                    <a:pt x="21176" y="12343"/>
                    <a:pt x="21176" y="12343"/>
                    <a:pt x="21176" y="12343"/>
                  </a:cubicBezTo>
                  <a:cubicBezTo>
                    <a:pt x="21176" y="15429"/>
                    <a:pt x="21388" y="15429"/>
                    <a:pt x="21388" y="15429"/>
                  </a:cubicBezTo>
                  <a:cubicBezTo>
                    <a:pt x="21388" y="15429"/>
                    <a:pt x="21388" y="15429"/>
                    <a:pt x="21388" y="15429"/>
                  </a:cubicBezTo>
                  <a:cubicBezTo>
                    <a:pt x="21388" y="15429"/>
                    <a:pt x="21388" y="15429"/>
                    <a:pt x="21388" y="18514"/>
                  </a:cubicBezTo>
                  <a:cubicBezTo>
                    <a:pt x="21388" y="18514"/>
                    <a:pt x="21388" y="18514"/>
                    <a:pt x="21388" y="18514"/>
                  </a:cubicBezTo>
                  <a:cubicBezTo>
                    <a:pt x="21176" y="18514"/>
                    <a:pt x="21176" y="18514"/>
                    <a:pt x="21176" y="18514"/>
                  </a:cubicBezTo>
                  <a:cubicBezTo>
                    <a:pt x="20965" y="18514"/>
                    <a:pt x="20753" y="18514"/>
                    <a:pt x="20753" y="18514"/>
                  </a:cubicBezTo>
                  <a:cubicBezTo>
                    <a:pt x="20753" y="18514"/>
                    <a:pt x="20753" y="18514"/>
                    <a:pt x="20753" y="18514"/>
                  </a:cubicBezTo>
                  <a:cubicBezTo>
                    <a:pt x="20753" y="15429"/>
                    <a:pt x="20753" y="15429"/>
                    <a:pt x="20753" y="15429"/>
                  </a:cubicBezTo>
                  <a:cubicBezTo>
                    <a:pt x="20753" y="15429"/>
                    <a:pt x="20753" y="15429"/>
                    <a:pt x="20753" y="12343"/>
                  </a:cubicBezTo>
                  <a:cubicBezTo>
                    <a:pt x="20753" y="12343"/>
                    <a:pt x="20541" y="12343"/>
                    <a:pt x="20541" y="12343"/>
                  </a:cubicBezTo>
                  <a:cubicBezTo>
                    <a:pt x="20329" y="12343"/>
                    <a:pt x="20329" y="12343"/>
                    <a:pt x="20329" y="12343"/>
                  </a:cubicBezTo>
                  <a:cubicBezTo>
                    <a:pt x="20329" y="12343"/>
                    <a:pt x="20329" y="12343"/>
                    <a:pt x="20329" y="12343"/>
                  </a:cubicBezTo>
                  <a:cubicBezTo>
                    <a:pt x="20329" y="12343"/>
                    <a:pt x="20329" y="12343"/>
                    <a:pt x="20329" y="12343"/>
                  </a:cubicBezTo>
                  <a:cubicBezTo>
                    <a:pt x="20329" y="12343"/>
                    <a:pt x="20329" y="12343"/>
                    <a:pt x="20329" y="12343"/>
                  </a:cubicBezTo>
                  <a:cubicBezTo>
                    <a:pt x="20329" y="12343"/>
                    <a:pt x="20329" y="15429"/>
                    <a:pt x="20118" y="15429"/>
                  </a:cubicBezTo>
                  <a:cubicBezTo>
                    <a:pt x="20118" y="18514"/>
                    <a:pt x="20118" y="18514"/>
                    <a:pt x="20118" y="21600"/>
                  </a:cubicBezTo>
                  <a:cubicBezTo>
                    <a:pt x="19906" y="21600"/>
                    <a:pt x="19906" y="21600"/>
                    <a:pt x="19694" y="21600"/>
                  </a:cubicBezTo>
                  <a:cubicBezTo>
                    <a:pt x="19694" y="21600"/>
                    <a:pt x="19482" y="18514"/>
                    <a:pt x="19482" y="18514"/>
                  </a:cubicBezTo>
                  <a:cubicBezTo>
                    <a:pt x="19482" y="18514"/>
                    <a:pt x="19271" y="18514"/>
                    <a:pt x="19271" y="18514"/>
                  </a:cubicBezTo>
                  <a:cubicBezTo>
                    <a:pt x="19271" y="21600"/>
                    <a:pt x="19271" y="21600"/>
                    <a:pt x="19271" y="21600"/>
                  </a:cubicBezTo>
                  <a:cubicBezTo>
                    <a:pt x="19059" y="21600"/>
                    <a:pt x="19059" y="21600"/>
                    <a:pt x="19059" y="21600"/>
                  </a:cubicBezTo>
                  <a:cubicBezTo>
                    <a:pt x="18847" y="21600"/>
                    <a:pt x="18635" y="21600"/>
                    <a:pt x="18424" y="21600"/>
                  </a:cubicBezTo>
                  <a:cubicBezTo>
                    <a:pt x="18424" y="21600"/>
                    <a:pt x="18424" y="21600"/>
                    <a:pt x="18424" y="18514"/>
                  </a:cubicBezTo>
                  <a:cubicBezTo>
                    <a:pt x="18424" y="18514"/>
                    <a:pt x="18212" y="18514"/>
                    <a:pt x="18212" y="18514"/>
                  </a:cubicBezTo>
                  <a:cubicBezTo>
                    <a:pt x="18212" y="18514"/>
                    <a:pt x="18212" y="18514"/>
                    <a:pt x="18212" y="18514"/>
                  </a:cubicBezTo>
                  <a:cubicBezTo>
                    <a:pt x="18212" y="18514"/>
                    <a:pt x="18212" y="18514"/>
                    <a:pt x="18212" y="18514"/>
                  </a:cubicBezTo>
                  <a:cubicBezTo>
                    <a:pt x="18212" y="15429"/>
                    <a:pt x="18212" y="15429"/>
                    <a:pt x="18212" y="15429"/>
                  </a:cubicBezTo>
                  <a:cubicBezTo>
                    <a:pt x="18000" y="18514"/>
                    <a:pt x="18000" y="18514"/>
                    <a:pt x="17788" y="18514"/>
                  </a:cubicBezTo>
                  <a:cubicBezTo>
                    <a:pt x="17576" y="18514"/>
                    <a:pt x="17576" y="18514"/>
                    <a:pt x="17365" y="18514"/>
                  </a:cubicBezTo>
                  <a:cubicBezTo>
                    <a:pt x="17365" y="18514"/>
                    <a:pt x="17365" y="18514"/>
                    <a:pt x="17365" y="18514"/>
                  </a:cubicBezTo>
                  <a:cubicBezTo>
                    <a:pt x="17365" y="18514"/>
                    <a:pt x="17365" y="18514"/>
                    <a:pt x="17365" y="18514"/>
                  </a:cubicBezTo>
                  <a:cubicBezTo>
                    <a:pt x="17365" y="15429"/>
                    <a:pt x="17365" y="15429"/>
                    <a:pt x="17365" y="15429"/>
                  </a:cubicBezTo>
                  <a:cubicBezTo>
                    <a:pt x="17365" y="18514"/>
                    <a:pt x="17365" y="18514"/>
                    <a:pt x="17365" y="18514"/>
                  </a:cubicBezTo>
                  <a:cubicBezTo>
                    <a:pt x="17365" y="18514"/>
                    <a:pt x="17365" y="18514"/>
                    <a:pt x="17365" y="18514"/>
                  </a:cubicBezTo>
                  <a:cubicBezTo>
                    <a:pt x="17365" y="18514"/>
                    <a:pt x="17153" y="18514"/>
                    <a:pt x="17153" y="21600"/>
                  </a:cubicBezTo>
                  <a:cubicBezTo>
                    <a:pt x="17153" y="21600"/>
                    <a:pt x="16941" y="21600"/>
                    <a:pt x="16941" y="21600"/>
                  </a:cubicBezTo>
                  <a:cubicBezTo>
                    <a:pt x="16941" y="21600"/>
                    <a:pt x="16941" y="21600"/>
                    <a:pt x="16729" y="21600"/>
                  </a:cubicBezTo>
                  <a:cubicBezTo>
                    <a:pt x="16729" y="21600"/>
                    <a:pt x="16729" y="18514"/>
                    <a:pt x="16729" y="18514"/>
                  </a:cubicBezTo>
                  <a:cubicBezTo>
                    <a:pt x="16518" y="18514"/>
                    <a:pt x="16518" y="18514"/>
                    <a:pt x="16518" y="18514"/>
                  </a:cubicBezTo>
                  <a:cubicBezTo>
                    <a:pt x="16518" y="18514"/>
                    <a:pt x="16518" y="15429"/>
                    <a:pt x="16518" y="15429"/>
                  </a:cubicBezTo>
                  <a:cubicBezTo>
                    <a:pt x="16306" y="15429"/>
                    <a:pt x="16306" y="18514"/>
                    <a:pt x="16306" y="18514"/>
                  </a:cubicBezTo>
                  <a:cubicBezTo>
                    <a:pt x="16306" y="18514"/>
                    <a:pt x="16306" y="18514"/>
                    <a:pt x="16306" y="18514"/>
                  </a:cubicBezTo>
                  <a:cubicBezTo>
                    <a:pt x="16306" y="21600"/>
                    <a:pt x="16306" y="21600"/>
                    <a:pt x="16094" y="21600"/>
                  </a:cubicBezTo>
                  <a:cubicBezTo>
                    <a:pt x="16094" y="21600"/>
                    <a:pt x="16094" y="21600"/>
                    <a:pt x="16094" y="18514"/>
                  </a:cubicBezTo>
                  <a:cubicBezTo>
                    <a:pt x="16094" y="18514"/>
                    <a:pt x="16094" y="18514"/>
                    <a:pt x="16094" y="18514"/>
                  </a:cubicBezTo>
                  <a:cubicBezTo>
                    <a:pt x="16094" y="18514"/>
                    <a:pt x="16094" y="18514"/>
                    <a:pt x="16094" y="18514"/>
                  </a:cubicBezTo>
                  <a:cubicBezTo>
                    <a:pt x="16094" y="18514"/>
                    <a:pt x="16094" y="18514"/>
                    <a:pt x="16094" y="18514"/>
                  </a:cubicBezTo>
                  <a:cubicBezTo>
                    <a:pt x="16094" y="18514"/>
                    <a:pt x="16094" y="18514"/>
                    <a:pt x="16094" y="18514"/>
                  </a:cubicBezTo>
                  <a:cubicBezTo>
                    <a:pt x="15882" y="21600"/>
                    <a:pt x="15882" y="21600"/>
                    <a:pt x="15671" y="18514"/>
                  </a:cubicBezTo>
                  <a:cubicBezTo>
                    <a:pt x="15671" y="18514"/>
                    <a:pt x="15671" y="18514"/>
                    <a:pt x="15671" y="18514"/>
                  </a:cubicBezTo>
                  <a:cubicBezTo>
                    <a:pt x="15671" y="18514"/>
                    <a:pt x="15459" y="18514"/>
                    <a:pt x="15459" y="18514"/>
                  </a:cubicBezTo>
                  <a:cubicBezTo>
                    <a:pt x="15459" y="18514"/>
                    <a:pt x="15459" y="18514"/>
                    <a:pt x="15459" y="21600"/>
                  </a:cubicBezTo>
                  <a:cubicBezTo>
                    <a:pt x="15459" y="21600"/>
                    <a:pt x="15459" y="21600"/>
                    <a:pt x="15459" y="21600"/>
                  </a:cubicBezTo>
                  <a:cubicBezTo>
                    <a:pt x="15247" y="21600"/>
                    <a:pt x="15247" y="21600"/>
                    <a:pt x="15247" y="18514"/>
                  </a:cubicBezTo>
                  <a:cubicBezTo>
                    <a:pt x="15247" y="18514"/>
                    <a:pt x="15247" y="18514"/>
                    <a:pt x="15247" y="18514"/>
                  </a:cubicBezTo>
                  <a:cubicBezTo>
                    <a:pt x="15247" y="18514"/>
                    <a:pt x="15247" y="18514"/>
                    <a:pt x="15247" y="18514"/>
                  </a:cubicBezTo>
                  <a:cubicBezTo>
                    <a:pt x="15459" y="15429"/>
                    <a:pt x="15247" y="15429"/>
                    <a:pt x="15247" y="15429"/>
                  </a:cubicBezTo>
                  <a:cubicBezTo>
                    <a:pt x="15247" y="15429"/>
                    <a:pt x="15247" y="15429"/>
                    <a:pt x="15247" y="15429"/>
                  </a:cubicBezTo>
                  <a:cubicBezTo>
                    <a:pt x="15035" y="15429"/>
                    <a:pt x="15035" y="15429"/>
                    <a:pt x="15035" y="15429"/>
                  </a:cubicBezTo>
                  <a:cubicBezTo>
                    <a:pt x="14824" y="18514"/>
                    <a:pt x="14824" y="15429"/>
                    <a:pt x="14824" y="15429"/>
                  </a:cubicBezTo>
                  <a:cubicBezTo>
                    <a:pt x="14612" y="15429"/>
                    <a:pt x="14612" y="15429"/>
                    <a:pt x="14612" y="15429"/>
                  </a:cubicBezTo>
                  <a:cubicBezTo>
                    <a:pt x="14824" y="15429"/>
                    <a:pt x="14612" y="15429"/>
                    <a:pt x="14612" y="12343"/>
                  </a:cubicBezTo>
                  <a:cubicBezTo>
                    <a:pt x="14612" y="12343"/>
                    <a:pt x="14612" y="12343"/>
                    <a:pt x="14612" y="12343"/>
                  </a:cubicBezTo>
                  <a:cubicBezTo>
                    <a:pt x="14400" y="12343"/>
                    <a:pt x="14400" y="15429"/>
                    <a:pt x="14612" y="15429"/>
                  </a:cubicBezTo>
                  <a:cubicBezTo>
                    <a:pt x="14612" y="15429"/>
                    <a:pt x="14612" y="15429"/>
                    <a:pt x="14612" y="15429"/>
                  </a:cubicBezTo>
                  <a:cubicBezTo>
                    <a:pt x="14612" y="18514"/>
                    <a:pt x="14824" y="18514"/>
                    <a:pt x="14824" y="18514"/>
                  </a:cubicBezTo>
                  <a:cubicBezTo>
                    <a:pt x="14612" y="18514"/>
                    <a:pt x="14612" y="18514"/>
                    <a:pt x="14400" y="18514"/>
                  </a:cubicBezTo>
                  <a:cubicBezTo>
                    <a:pt x="14400" y="18514"/>
                    <a:pt x="14400" y="18514"/>
                    <a:pt x="14400" y="18514"/>
                  </a:cubicBezTo>
                  <a:cubicBezTo>
                    <a:pt x="14400" y="18514"/>
                    <a:pt x="14400" y="18514"/>
                    <a:pt x="14400" y="18514"/>
                  </a:cubicBezTo>
                  <a:cubicBezTo>
                    <a:pt x="14400" y="18514"/>
                    <a:pt x="14188" y="18514"/>
                    <a:pt x="14188" y="21600"/>
                  </a:cubicBezTo>
                  <a:cubicBezTo>
                    <a:pt x="14188" y="21600"/>
                    <a:pt x="14188" y="21600"/>
                    <a:pt x="14188" y="21600"/>
                  </a:cubicBezTo>
                  <a:cubicBezTo>
                    <a:pt x="13976" y="21600"/>
                    <a:pt x="13976" y="18514"/>
                    <a:pt x="13976" y="18514"/>
                  </a:cubicBezTo>
                  <a:cubicBezTo>
                    <a:pt x="13765" y="18514"/>
                    <a:pt x="13765" y="21600"/>
                    <a:pt x="13765" y="21600"/>
                  </a:cubicBezTo>
                  <a:cubicBezTo>
                    <a:pt x="13553" y="21600"/>
                    <a:pt x="13553" y="21600"/>
                    <a:pt x="13553" y="21600"/>
                  </a:cubicBezTo>
                  <a:cubicBezTo>
                    <a:pt x="13553" y="21600"/>
                    <a:pt x="13553" y="21600"/>
                    <a:pt x="13553" y="21600"/>
                  </a:cubicBezTo>
                  <a:cubicBezTo>
                    <a:pt x="13553" y="21600"/>
                    <a:pt x="13553" y="21600"/>
                    <a:pt x="13341" y="21600"/>
                  </a:cubicBezTo>
                  <a:cubicBezTo>
                    <a:pt x="13341" y="21600"/>
                    <a:pt x="13341" y="21600"/>
                    <a:pt x="13129" y="21600"/>
                  </a:cubicBezTo>
                  <a:cubicBezTo>
                    <a:pt x="13129" y="21600"/>
                    <a:pt x="13129" y="21600"/>
                    <a:pt x="12918" y="21600"/>
                  </a:cubicBezTo>
                  <a:cubicBezTo>
                    <a:pt x="12918" y="21600"/>
                    <a:pt x="12918" y="21600"/>
                    <a:pt x="12918" y="21600"/>
                  </a:cubicBezTo>
                  <a:cubicBezTo>
                    <a:pt x="12706" y="21600"/>
                    <a:pt x="12494" y="21600"/>
                    <a:pt x="12494" y="21600"/>
                  </a:cubicBezTo>
                  <a:cubicBezTo>
                    <a:pt x="12494" y="21600"/>
                    <a:pt x="12494" y="21600"/>
                    <a:pt x="12282" y="21600"/>
                  </a:cubicBezTo>
                  <a:cubicBezTo>
                    <a:pt x="12282" y="21600"/>
                    <a:pt x="12282" y="21600"/>
                    <a:pt x="12282" y="21600"/>
                  </a:cubicBezTo>
                  <a:cubicBezTo>
                    <a:pt x="12282" y="21600"/>
                    <a:pt x="12282" y="18514"/>
                    <a:pt x="12282" y="18514"/>
                  </a:cubicBezTo>
                  <a:cubicBezTo>
                    <a:pt x="12071" y="18514"/>
                    <a:pt x="12071" y="18514"/>
                    <a:pt x="12071" y="18514"/>
                  </a:cubicBezTo>
                  <a:cubicBezTo>
                    <a:pt x="12071" y="18514"/>
                    <a:pt x="12071" y="21600"/>
                    <a:pt x="11859" y="21600"/>
                  </a:cubicBezTo>
                  <a:cubicBezTo>
                    <a:pt x="11859" y="21600"/>
                    <a:pt x="11859" y="21600"/>
                    <a:pt x="11859" y="21600"/>
                  </a:cubicBezTo>
                  <a:cubicBezTo>
                    <a:pt x="11859" y="21600"/>
                    <a:pt x="11859" y="21600"/>
                    <a:pt x="11859" y="18514"/>
                  </a:cubicBezTo>
                  <a:cubicBezTo>
                    <a:pt x="11647" y="18514"/>
                    <a:pt x="11647" y="18514"/>
                    <a:pt x="11435" y="18514"/>
                  </a:cubicBezTo>
                  <a:cubicBezTo>
                    <a:pt x="11435" y="18514"/>
                    <a:pt x="11435" y="18514"/>
                    <a:pt x="11435" y="18514"/>
                  </a:cubicBezTo>
                  <a:cubicBezTo>
                    <a:pt x="11224" y="18514"/>
                    <a:pt x="11224" y="18514"/>
                    <a:pt x="11224" y="18514"/>
                  </a:cubicBezTo>
                  <a:cubicBezTo>
                    <a:pt x="11224" y="18514"/>
                    <a:pt x="11224" y="15429"/>
                    <a:pt x="11224" y="15429"/>
                  </a:cubicBezTo>
                  <a:cubicBezTo>
                    <a:pt x="11012" y="15429"/>
                    <a:pt x="11224" y="15429"/>
                    <a:pt x="11224" y="15429"/>
                  </a:cubicBezTo>
                  <a:cubicBezTo>
                    <a:pt x="11224" y="15429"/>
                    <a:pt x="11224" y="12343"/>
                    <a:pt x="11012" y="12343"/>
                  </a:cubicBezTo>
                  <a:cubicBezTo>
                    <a:pt x="11012" y="12343"/>
                    <a:pt x="11012" y="12343"/>
                    <a:pt x="11012" y="12343"/>
                  </a:cubicBezTo>
                  <a:cubicBezTo>
                    <a:pt x="11012" y="12343"/>
                    <a:pt x="10800" y="12343"/>
                    <a:pt x="10800" y="12343"/>
                  </a:cubicBezTo>
                  <a:cubicBezTo>
                    <a:pt x="10800" y="12343"/>
                    <a:pt x="10800" y="12343"/>
                    <a:pt x="10800" y="12343"/>
                  </a:cubicBezTo>
                  <a:cubicBezTo>
                    <a:pt x="10800" y="12343"/>
                    <a:pt x="10800" y="12343"/>
                    <a:pt x="10800" y="12343"/>
                  </a:cubicBezTo>
                  <a:cubicBezTo>
                    <a:pt x="10800" y="12343"/>
                    <a:pt x="10800" y="12343"/>
                    <a:pt x="10800" y="12343"/>
                  </a:cubicBezTo>
                  <a:cubicBezTo>
                    <a:pt x="10800" y="12343"/>
                    <a:pt x="11012" y="12343"/>
                    <a:pt x="11012" y="12343"/>
                  </a:cubicBezTo>
                  <a:cubicBezTo>
                    <a:pt x="11012" y="15429"/>
                    <a:pt x="10800" y="15429"/>
                    <a:pt x="10800" y="18514"/>
                  </a:cubicBezTo>
                  <a:cubicBezTo>
                    <a:pt x="10800" y="18514"/>
                    <a:pt x="10800" y="18514"/>
                    <a:pt x="10800" y="18514"/>
                  </a:cubicBezTo>
                  <a:cubicBezTo>
                    <a:pt x="10800" y="18514"/>
                    <a:pt x="11012" y="18514"/>
                    <a:pt x="11012" y="18514"/>
                  </a:cubicBezTo>
                  <a:cubicBezTo>
                    <a:pt x="11012" y="18514"/>
                    <a:pt x="11012" y="18514"/>
                    <a:pt x="11012" y="21600"/>
                  </a:cubicBezTo>
                  <a:cubicBezTo>
                    <a:pt x="11012" y="21600"/>
                    <a:pt x="11012" y="21600"/>
                    <a:pt x="11012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0800" y="18514"/>
                    <a:pt x="10588" y="18514"/>
                    <a:pt x="10588" y="18514"/>
                  </a:cubicBezTo>
                  <a:cubicBezTo>
                    <a:pt x="10376" y="21600"/>
                    <a:pt x="10376" y="21600"/>
                    <a:pt x="10165" y="21600"/>
                  </a:cubicBezTo>
                  <a:cubicBezTo>
                    <a:pt x="10165" y="18514"/>
                    <a:pt x="9953" y="18514"/>
                    <a:pt x="9953" y="18514"/>
                  </a:cubicBezTo>
                  <a:cubicBezTo>
                    <a:pt x="9953" y="18514"/>
                    <a:pt x="9741" y="18514"/>
                    <a:pt x="9741" y="18514"/>
                  </a:cubicBezTo>
                  <a:cubicBezTo>
                    <a:pt x="9741" y="18514"/>
                    <a:pt x="9741" y="18514"/>
                    <a:pt x="9529" y="18514"/>
                  </a:cubicBezTo>
                  <a:cubicBezTo>
                    <a:pt x="9529" y="18514"/>
                    <a:pt x="9529" y="18514"/>
                    <a:pt x="9529" y="18514"/>
                  </a:cubicBezTo>
                  <a:cubicBezTo>
                    <a:pt x="9529" y="18514"/>
                    <a:pt x="9529" y="18514"/>
                    <a:pt x="9529" y="18514"/>
                  </a:cubicBezTo>
                  <a:cubicBezTo>
                    <a:pt x="9318" y="21600"/>
                    <a:pt x="9318" y="21600"/>
                    <a:pt x="9318" y="21600"/>
                  </a:cubicBezTo>
                  <a:cubicBezTo>
                    <a:pt x="9106" y="21600"/>
                    <a:pt x="8894" y="21600"/>
                    <a:pt x="8894" y="18514"/>
                  </a:cubicBezTo>
                  <a:cubicBezTo>
                    <a:pt x="8682" y="18514"/>
                    <a:pt x="8682" y="18514"/>
                    <a:pt x="8682" y="18514"/>
                  </a:cubicBezTo>
                  <a:cubicBezTo>
                    <a:pt x="8682" y="21600"/>
                    <a:pt x="8682" y="21600"/>
                    <a:pt x="8682" y="21600"/>
                  </a:cubicBezTo>
                  <a:cubicBezTo>
                    <a:pt x="8471" y="21600"/>
                    <a:pt x="8259" y="21600"/>
                    <a:pt x="8259" y="18514"/>
                  </a:cubicBezTo>
                  <a:cubicBezTo>
                    <a:pt x="8259" y="18514"/>
                    <a:pt x="8047" y="18514"/>
                    <a:pt x="8047" y="18514"/>
                  </a:cubicBezTo>
                  <a:cubicBezTo>
                    <a:pt x="8047" y="18514"/>
                    <a:pt x="8047" y="21600"/>
                    <a:pt x="8047" y="21600"/>
                  </a:cubicBezTo>
                  <a:cubicBezTo>
                    <a:pt x="7835" y="21600"/>
                    <a:pt x="7624" y="21600"/>
                    <a:pt x="7412" y="21600"/>
                  </a:cubicBezTo>
                  <a:cubicBezTo>
                    <a:pt x="7412" y="21600"/>
                    <a:pt x="7412" y="21600"/>
                    <a:pt x="7412" y="21600"/>
                  </a:cubicBezTo>
                  <a:cubicBezTo>
                    <a:pt x="7200" y="21600"/>
                    <a:pt x="7200" y="21600"/>
                    <a:pt x="7200" y="18514"/>
                  </a:cubicBezTo>
                  <a:cubicBezTo>
                    <a:pt x="7200" y="18514"/>
                    <a:pt x="7200" y="18514"/>
                    <a:pt x="7200" y="15429"/>
                  </a:cubicBezTo>
                  <a:cubicBezTo>
                    <a:pt x="7200" y="15429"/>
                    <a:pt x="7200" y="15429"/>
                    <a:pt x="7200" y="15429"/>
                  </a:cubicBezTo>
                  <a:cubicBezTo>
                    <a:pt x="7200" y="15429"/>
                    <a:pt x="7412" y="12343"/>
                    <a:pt x="7412" y="12343"/>
                  </a:cubicBezTo>
                  <a:cubicBezTo>
                    <a:pt x="7412" y="9257"/>
                    <a:pt x="7412" y="9257"/>
                    <a:pt x="7412" y="9257"/>
                  </a:cubicBezTo>
                  <a:cubicBezTo>
                    <a:pt x="7412" y="9257"/>
                    <a:pt x="7412" y="9257"/>
                    <a:pt x="7412" y="9257"/>
                  </a:cubicBezTo>
                  <a:close/>
                  <a:moveTo>
                    <a:pt x="20541" y="6171"/>
                  </a:moveTo>
                  <a:cubicBezTo>
                    <a:pt x="20541" y="6171"/>
                    <a:pt x="20541" y="6171"/>
                    <a:pt x="20541" y="6171"/>
                  </a:cubicBezTo>
                  <a:cubicBezTo>
                    <a:pt x="20541" y="6171"/>
                    <a:pt x="20541" y="6171"/>
                    <a:pt x="20541" y="6171"/>
                  </a:cubicBezTo>
                  <a:cubicBezTo>
                    <a:pt x="20541" y="6171"/>
                    <a:pt x="20541" y="6171"/>
                    <a:pt x="20541" y="6171"/>
                  </a:cubicBezTo>
                  <a:cubicBezTo>
                    <a:pt x="20541" y="6171"/>
                    <a:pt x="20541" y="6171"/>
                    <a:pt x="20541" y="6171"/>
                  </a:cubicBezTo>
                  <a:cubicBezTo>
                    <a:pt x="20541" y="6171"/>
                    <a:pt x="20541" y="6171"/>
                    <a:pt x="20541" y="6171"/>
                  </a:cubicBezTo>
                  <a:cubicBezTo>
                    <a:pt x="20541" y="6171"/>
                    <a:pt x="20541" y="6171"/>
                    <a:pt x="20541" y="6171"/>
                  </a:cubicBezTo>
                  <a:close/>
                  <a:moveTo>
                    <a:pt x="13553" y="9257"/>
                  </a:moveTo>
                  <a:cubicBezTo>
                    <a:pt x="13553" y="6171"/>
                    <a:pt x="13341" y="6171"/>
                    <a:pt x="13341" y="6171"/>
                  </a:cubicBezTo>
                  <a:cubicBezTo>
                    <a:pt x="13341" y="6171"/>
                    <a:pt x="13341" y="9257"/>
                    <a:pt x="13341" y="9257"/>
                  </a:cubicBezTo>
                  <a:cubicBezTo>
                    <a:pt x="13341" y="9257"/>
                    <a:pt x="13341" y="9257"/>
                    <a:pt x="13553" y="9257"/>
                  </a:cubicBezTo>
                  <a:cubicBezTo>
                    <a:pt x="13553" y="9257"/>
                    <a:pt x="13553" y="9257"/>
                    <a:pt x="13553" y="9257"/>
                  </a:cubicBezTo>
                  <a:cubicBezTo>
                    <a:pt x="13553" y="9257"/>
                    <a:pt x="13553" y="12343"/>
                    <a:pt x="13553" y="12343"/>
                  </a:cubicBezTo>
                  <a:cubicBezTo>
                    <a:pt x="13553" y="12343"/>
                    <a:pt x="13553" y="12343"/>
                    <a:pt x="13553" y="12343"/>
                  </a:cubicBezTo>
                  <a:cubicBezTo>
                    <a:pt x="13553" y="12343"/>
                    <a:pt x="13765" y="12343"/>
                    <a:pt x="13765" y="12343"/>
                  </a:cubicBezTo>
                  <a:cubicBezTo>
                    <a:pt x="13765" y="12343"/>
                    <a:pt x="13765" y="9257"/>
                    <a:pt x="13765" y="9257"/>
                  </a:cubicBezTo>
                  <a:cubicBezTo>
                    <a:pt x="13553" y="9257"/>
                    <a:pt x="13553" y="9257"/>
                    <a:pt x="13553" y="9257"/>
                  </a:cubicBezTo>
                  <a:cubicBezTo>
                    <a:pt x="13553" y="9257"/>
                    <a:pt x="13553" y="9257"/>
                    <a:pt x="13553" y="9257"/>
                  </a:cubicBezTo>
                  <a:close/>
                  <a:moveTo>
                    <a:pt x="2118" y="9257"/>
                  </a:moveTo>
                  <a:cubicBezTo>
                    <a:pt x="2118" y="9257"/>
                    <a:pt x="2118" y="9257"/>
                    <a:pt x="2118" y="9257"/>
                  </a:cubicBezTo>
                  <a:cubicBezTo>
                    <a:pt x="2118" y="9257"/>
                    <a:pt x="2118" y="9257"/>
                    <a:pt x="1906" y="9257"/>
                  </a:cubicBezTo>
                  <a:cubicBezTo>
                    <a:pt x="1906" y="9257"/>
                    <a:pt x="1906" y="9257"/>
                    <a:pt x="1906" y="9257"/>
                  </a:cubicBezTo>
                  <a:cubicBezTo>
                    <a:pt x="1906" y="9257"/>
                    <a:pt x="1906" y="9257"/>
                    <a:pt x="1906" y="9257"/>
                  </a:cubicBezTo>
                  <a:cubicBezTo>
                    <a:pt x="1906" y="12343"/>
                    <a:pt x="1906" y="12343"/>
                    <a:pt x="1906" y="12343"/>
                  </a:cubicBezTo>
                  <a:cubicBezTo>
                    <a:pt x="1694" y="12343"/>
                    <a:pt x="1694" y="12343"/>
                    <a:pt x="1694" y="15429"/>
                  </a:cubicBezTo>
                  <a:cubicBezTo>
                    <a:pt x="1694" y="15429"/>
                    <a:pt x="1906" y="15429"/>
                    <a:pt x="1906" y="15429"/>
                  </a:cubicBezTo>
                  <a:cubicBezTo>
                    <a:pt x="1906" y="15429"/>
                    <a:pt x="1906" y="15429"/>
                    <a:pt x="1906" y="15429"/>
                  </a:cubicBezTo>
                  <a:cubicBezTo>
                    <a:pt x="1906" y="12343"/>
                    <a:pt x="2118" y="12343"/>
                    <a:pt x="2118" y="12343"/>
                  </a:cubicBezTo>
                  <a:cubicBezTo>
                    <a:pt x="2118" y="12343"/>
                    <a:pt x="2118" y="12343"/>
                    <a:pt x="2118" y="12343"/>
                  </a:cubicBezTo>
                  <a:cubicBezTo>
                    <a:pt x="2118" y="12343"/>
                    <a:pt x="2118" y="12343"/>
                    <a:pt x="2118" y="12343"/>
                  </a:cubicBezTo>
                  <a:cubicBezTo>
                    <a:pt x="2118" y="12343"/>
                    <a:pt x="2118" y="12343"/>
                    <a:pt x="2118" y="12343"/>
                  </a:cubicBezTo>
                  <a:cubicBezTo>
                    <a:pt x="1906" y="12343"/>
                    <a:pt x="1906" y="12343"/>
                    <a:pt x="1906" y="9257"/>
                  </a:cubicBezTo>
                  <a:cubicBezTo>
                    <a:pt x="1906" y="9257"/>
                    <a:pt x="1906" y="9257"/>
                    <a:pt x="1906" y="9257"/>
                  </a:cubicBezTo>
                  <a:cubicBezTo>
                    <a:pt x="1906" y="9257"/>
                    <a:pt x="1906" y="9257"/>
                    <a:pt x="2118" y="9257"/>
                  </a:cubicBezTo>
                  <a:close/>
                  <a:moveTo>
                    <a:pt x="13129" y="18514"/>
                  </a:moveTo>
                  <a:cubicBezTo>
                    <a:pt x="12918" y="18514"/>
                    <a:pt x="13129" y="18514"/>
                    <a:pt x="13129" y="21600"/>
                  </a:cubicBezTo>
                  <a:cubicBezTo>
                    <a:pt x="13129" y="21600"/>
                    <a:pt x="13129" y="21600"/>
                    <a:pt x="13129" y="21600"/>
                  </a:cubicBezTo>
                  <a:cubicBezTo>
                    <a:pt x="13341" y="18514"/>
                    <a:pt x="13341" y="18514"/>
                    <a:pt x="13341" y="18514"/>
                  </a:cubicBezTo>
                  <a:cubicBezTo>
                    <a:pt x="13341" y="18514"/>
                    <a:pt x="13341" y="18514"/>
                    <a:pt x="13341" y="18514"/>
                  </a:cubicBezTo>
                  <a:cubicBezTo>
                    <a:pt x="13341" y="15429"/>
                    <a:pt x="13129" y="15429"/>
                    <a:pt x="13129" y="15429"/>
                  </a:cubicBezTo>
                  <a:cubicBezTo>
                    <a:pt x="13129" y="15429"/>
                    <a:pt x="13129" y="15429"/>
                    <a:pt x="13129" y="18514"/>
                  </a:cubicBezTo>
                  <a:close/>
                  <a:moveTo>
                    <a:pt x="4447" y="12343"/>
                  </a:moveTo>
                  <a:cubicBezTo>
                    <a:pt x="4447" y="9257"/>
                    <a:pt x="4235" y="9257"/>
                    <a:pt x="4235" y="9257"/>
                  </a:cubicBezTo>
                  <a:cubicBezTo>
                    <a:pt x="4235" y="9257"/>
                    <a:pt x="4235" y="9257"/>
                    <a:pt x="4235" y="9257"/>
                  </a:cubicBezTo>
                  <a:cubicBezTo>
                    <a:pt x="4235" y="9257"/>
                    <a:pt x="4235" y="9257"/>
                    <a:pt x="4235" y="9257"/>
                  </a:cubicBezTo>
                  <a:cubicBezTo>
                    <a:pt x="4235" y="12343"/>
                    <a:pt x="4235" y="12343"/>
                    <a:pt x="4447" y="12343"/>
                  </a:cubicBezTo>
                  <a:cubicBezTo>
                    <a:pt x="4447" y="12343"/>
                    <a:pt x="4447" y="12343"/>
                    <a:pt x="4447" y="12343"/>
                  </a:cubicBezTo>
                  <a:cubicBezTo>
                    <a:pt x="4447" y="12343"/>
                    <a:pt x="4447" y="12343"/>
                    <a:pt x="4447" y="12343"/>
                  </a:cubicBezTo>
                  <a:close/>
                  <a:moveTo>
                    <a:pt x="19906" y="12343"/>
                  </a:moveTo>
                  <a:cubicBezTo>
                    <a:pt x="19906" y="12343"/>
                    <a:pt x="19906" y="12343"/>
                    <a:pt x="19906" y="12343"/>
                  </a:cubicBezTo>
                  <a:cubicBezTo>
                    <a:pt x="19906" y="15429"/>
                    <a:pt x="19906" y="15429"/>
                    <a:pt x="19906" y="15429"/>
                  </a:cubicBezTo>
                  <a:cubicBezTo>
                    <a:pt x="19906" y="15429"/>
                    <a:pt x="20118" y="15429"/>
                    <a:pt x="20118" y="12343"/>
                  </a:cubicBezTo>
                  <a:cubicBezTo>
                    <a:pt x="20118" y="12343"/>
                    <a:pt x="20118" y="12343"/>
                    <a:pt x="20118" y="12343"/>
                  </a:cubicBezTo>
                  <a:cubicBezTo>
                    <a:pt x="19906" y="12343"/>
                    <a:pt x="19906" y="12343"/>
                    <a:pt x="19906" y="12343"/>
                  </a:cubicBezTo>
                  <a:cubicBezTo>
                    <a:pt x="19906" y="12343"/>
                    <a:pt x="19906" y="12343"/>
                    <a:pt x="19906" y="12343"/>
                  </a:cubicBezTo>
                  <a:close/>
                  <a:moveTo>
                    <a:pt x="17576" y="6171"/>
                  </a:moveTo>
                  <a:cubicBezTo>
                    <a:pt x="17576" y="6171"/>
                    <a:pt x="17576" y="6171"/>
                    <a:pt x="17576" y="6171"/>
                  </a:cubicBezTo>
                  <a:cubicBezTo>
                    <a:pt x="17576" y="6171"/>
                    <a:pt x="17576" y="6171"/>
                    <a:pt x="17576" y="6171"/>
                  </a:cubicBezTo>
                  <a:cubicBezTo>
                    <a:pt x="17576" y="3086"/>
                    <a:pt x="17365" y="6171"/>
                    <a:pt x="17365" y="6171"/>
                  </a:cubicBezTo>
                  <a:cubicBezTo>
                    <a:pt x="17365" y="6171"/>
                    <a:pt x="17365" y="6171"/>
                    <a:pt x="17365" y="6171"/>
                  </a:cubicBezTo>
                  <a:cubicBezTo>
                    <a:pt x="17365" y="6171"/>
                    <a:pt x="17365" y="6171"/>
                    <a:pt x="17365" y="6171"/>
                  </a:cubicBezTo>
                  <a:cubicBezTo>
                    <a:pt x="17365" y="6171"/>
                    <a:pt x="17365" y="6171"/>
                    <a:pt x="17576" y="6171"/>
                  </a:cubicBezTo>
                  <a:cubicBezTo>
                    <a:pt x="17576" y="6171"/>
                    <a:pt x="17576" y="6171"/>
                    <a:pt x="17576" y="6171"/>
                  </a:cubicBezTo>
                  <a:close/>
                  <a:moveTo>
                    <a:pt x="8471" y="12343"/>
                  </a:moveTo>
                  <a:cubicBezTo>
                    <a:pt x="8471" y="12343"/>
                    <a:pt x="8471" y="12343"/>
                    <a:pt x="8471" y="12343"/>
                  </a:cubicBezTo>
                  <a:cubicBezTo>
                    <a:pt x="8471" y="12343"/>
                    <a:pt x="8471" y="9257"/>
                    <a:pt x="8259" y="9257"/>
                  </a:cubicBezTo>
                  <a:cubicBezTo>
                    <a:pt x="8259" y="12343"/>
                    <a:pt x="8259" y="12343"/>
                    <a:pt x="8259" y="12343"/>
                  </a:cubicBezTo>
                  <a:cubicBezTo>
                    <a:pt x="8259" y="12343"/>
                    <a:pt x="8471" y="12343"/>
                    <a:pt x="8471" y="12343"/>
                  </a:cubicBezTo>
                  <a:close/>
                  <a:moveTo>
                    <a:pt x="9106" y="18514"/>
                  </a:moveTo>
                  <a:cubicBezTo>
                    <a:pt x="9318" y="18514"/>
                    <a:pt x="9318" y="18514"/>
                    <a:pt x="9318" y="18514"/>
                  </a:cubicBezTo>
                  <a:cubicBezTo>
                    <a:pt x="9318" y="18514"/>
                    <a:pt x="9318" y="18514"/>
                    <a:pt x="9318" y="18514"/>
                  </a:cubicBezTo>
                  <a:cubicBezTo>
                    <a:pt x="9318" y="18514"/>
                    <a:pt x="9318" y="18514"/>
                    <a:pt x="9318" y="18514"/>
                  </a:cubicBezTo>
                  <a:cubicBezTo>
                    <a:pt x="9106" y="18514"/>
                    <a:pt x="9106" y="18514"/>
                    <a:pt x="9106" y="18514"/>
                  </a:cubicBezTo>
                  <a:cubicBezTo>
                    <a:pt x="9106" y="18514"/>
                    <a:pt x="9106" y="18514"/>
                    <a:pt x="9106" y="18514"/>
                  </a:cubicBezTo>
                  <a:close/>
                  <a:moveTo>
                    <a:pt x="19059" y="18514"/>
                  </a:moveTo>
                  <a:cubicBezTo>
                    <a:pt x="19059" y="18514"/>
                    <a:pt x="19271" y="18514"/>
                    <a:pt x="19271" y="18514"/>
                  </a:cubicBezTo>
                  <a:cubicBezTo>
                    <a:pt x="19271" y="18514"/>
                    <a:pt x="19271" y="15429"/>
                    <a:pt x="19271" y="15429"/>
                  </a:cubicBezTo>
                  <a:cubicBezTo>
                    <a:pt x="19271" y="15429"/>
                    <a:pt x="19271" y="15429"/>
                    <a:pt x="19271" y="15429"/>
                  </a:cubicBezTo>
                  <a:cubicBezTo>
                    <a:pt x="19271" y="15429"/>
                    <a:pt x="19059" y="15429"/>
                    <a:pt x="19059" y="18514"/>
                  </a:cubicBezTo>
                  <a:cubicBezTo>
                    <a:pt x="19059" y="18514"/>
                    <a:pt x="19059" y="18514"/>
                    <a:pt x="19059" y="18514"/>
                  </a:cubicBezTo>
                  <a:close/>
                  <a:moveTo>
                    <a:pt x="17576" y="15429"/>
                  </a:moveTo>
                  <a:cubicBezTo>
                    <a:pt x="17576" y="15429"/>
                    <a:pt x="17788" y="15429"/>
                    <a:pt x="17788" y="15429"/>
                  </a:cubicBezTo>
                  <a:cubicBezTo>
                    <a:pt x="17788" y="15429"/>
                    <a:pt x="17788" y="15429"/>
                    <a:pt x="17788" y="12343"/>
                  </a:cubicBezTo>
                  <a:cubicBezTo>
                    <a:pt x="17788" y="12343"/>
                    <a:pt x="17788" y="12343"/>
                    <a:pt x="17788" y="12343"/>
                  </a:cubicBezTo>
                  <a:cubicBezTo>
                    <a:pt x="17788" y="12343"/>
                    <a:pt x="17576" y="12343"/>
                    <a:pt x="17576" y="15429"/>
                  </a:cubicBezTo>
                  <a:cubicBezTo>
                    <a:pt x="17576" y="15429"/>
                    <a:pt x="17576" y="15429"/>
                    <a:pt x="17576" y="15429"/>
                  </a:cubicBezTo>
                  <a:close/>
                  <a:moveTo>
                    <a:pt x="5506" y="15429"/>
                  </a:moveTo>
                  <a:cubicBezTo>
                    <a:pt x="5506" y="15429"/>
                    <a:pt x="5294" y="15429"/>
                    <a:pt x="5294" y="15429"/>
                  </a:cubicBezTo>
                  <a:cubicBezTo>
                    <a:pt x="5294" y="15429"/>
                    <a:pt x="5294" y="15429"/>
                    <a:pt x="5294" y="15429"/>
                  </a:cubicBezTo>
                  <a:cubicBezTo>
                    <a:pt x="5506" y="15429"/>
                    <a:pt x="5506" y="15429"/>
                    <a:pt x="5506" y="15429"/>
                  </a:cubicBezTo>
                  <a:cubicBezTo>
                    <a:pt x="5506" y="15429"/>
                    <a:pt x="5506" y="15429"/>
                    <a:pt x="5506" y="15429"/>
                  </a:cubicBezTo>
                  <a:cubicBezTo>
                    <a:pt x="5506" y="15429"/>
                    <a:pt x="5506" y="15429"/>
                    <a:pt x="5506" y="15429"/>
                  </a:cubicBezTo>
                  <a:cubicBezTo>
                    <a:pt x="5506" y="15429"/>
                    <a:pt x="5506" y="15429"/>
                    <a:pt x="5506" y="15429"/>
                  </a:cubicBezTo>
                  <a:close/>
                  <a:moveTo>
                    <a:pt x="15671" y="15429"/>
                  </a:moveTo>
                  <a:cubicBezTo>
                    <a:pt x="15671" y="15429"/>
                    <a:pt x="15671" y="15429"/>
                    <a:pt x="15671" y="15429"/>
                  </a:cubicBezTo>
                  <a:cubicBezTo>
                    <a:pt x="15671" y="15429"/>
                    <a:pt x="15671" y="15429"/>
                    <a:pt x="15671" y="15429"/>
                  </a:cubicBezTo>
                  <a:cubicBezTo>
                    <a:pt x="15671" y="15429"/>
                    <a:pt x="15882" y="12343"/>
                    <a:pt x="15882" y="12343"/>
                  </a:cubicBezTo>
                  <a:cubicBezTo>
                    <a:pt x="15882" y="12343"/>
                    <a:pt x="15671" y="12343"/>
                    <a:pt x="15671" y="12343"/>
                  </a:cubicBezTo>
                  <a:cubicBezTo>
                    <a:pt x="15671" y="12343"/>
                    <a:pt x="15671" y="12343"/>
                    <a:pt x="15671" y="12343"/>
                  </a:cubicBezTo>
                  <a:cubicBezTo>
                    <a:pt x="15671" y="12343"/>
                    <a:pt x="15671" y="12343"/>
                    <a:pt x="15671" y="15429"/>
                  </a:cubicBezTo>
                  <a:close/>
                  <a:moveTo>
                    <a:pt x="3388" y="9257"/>
                  </a:moveTo>
                  <a:cubicBezTo>
                    <a:pt x="3176" y="9257"/>
                    <a:pt x="3176" y="9257"/>
                    <a:pt x="3176" y="9257"/>
                  </a:cubicBezTo>
                  <a:cubicBezTo>
                    <a:pt x="3176" y="9257"/>
                    <a:pt x="3176" y="9257"/>
                    <a:pt x="3176" y="9257"/>
                  </a:cubicBezTo>
                  <a:cubicBezTo>
                    <a:pt x="3176" y="9257"/>
                    <a:pt x="3176" y="9257"/>
                    <a:pt x="3388" y="9257"/>
                  </a:cubicBezTo>
                  <a:cubicBezTo>
                    <a:pt x="3388" y="9257"/>
                    <a:pt x="3388" y="9257"/>
                    <a:pt x="3388" y="9257"/>
                  </a:cubicBezTo>
                  <a:cubicBezTo>
                    <a:pt x="3388" y="9257"/>
                    <a:pt x="3388" y="9257"/>
                    <a:pt x="3388" y="9257"/>
                  </a:cubicBezTo>
                  <a:close/>
                  <a:moveTo>
                    <a:pt x="13553" y="15429"/>
                  </a:moveTo>
                  <a:cubicBezTo>
                    <a:pt x="13553" y="15429"/>
                    <a:pt x="13553" y="15429"/>
                    <a:pt x="13553" y="15429"/>
                  </a:cubicBezTo>
                  <a:cubicBezTo>
                    <a:pt x="13553" y="18514"/>
                    <a:pt x="13553" y="18514"/>
                    <a:pt x="13553" y="15429"/>
                  </a:cubicBezTo>
                  <a:cubicBezTo>
                    <a:pt x="13553" y="15429"/>
                    <a:pt x="13553" y="15429"/>
                    <a:pt x="13553" y="15429"/>
                  </a:cubicBezTo>
                  <a:cubicBezTo>
                    <a:pt x="13553" y="15429"/>
                    <a:pt x="13553" y="15429"/>
                    <a:pt x="13553" y="15429"/>
                  </a:cubicBezTo>
                  <a:cubicBezTo>
                    <a:pt x="13553" y="15429"/>
                    <a:pt x="13553" y="15429"/>
                    <a:pt x="13553" y="15429"/>
                  </a:cubicBezTo>
                  <a:close/>
                  <a:moveTo>
                    <a:pt x="13976" y="12343"/>
                  </a:moveTo>
                  <a:cubicBezTo>
                    <a:pt x="13976" y="12343"/>
                    <a:pt x="13976" y="12343"/>
                    <a:pt x="13976" y="12343"/>
                  </a:cubicBezTo>
                  <a:cubicBezTo>
                    <a:pt x="13976" y="12343"/>
                    <a:pt x="13976" y="12343"/>
                    <a:pt x="13976" y="12343"/>
                  </a:cubicBezTo>
                  <a:cubicBezTo>
                    <a:pt x="13976" y="12343"/>
                    <a:pt x="13976" y="12343"/>
                    <a:pt x="13976" y="12343"/>
                  </a:cubicBezTo>
                  <a:cubicBezTo>
                    <a:pt x="13976" y="12343"/>
                    <a:pt x="13765" y="12343"/>
                    <a:pt x="13976" y="12343"/>
                  </a:cubicBezTo>
                  <a:close/>
                  <a:moveTo>
                    <a:pt x="20118" y="3086"/>
                  </a:moveTo>
                  <a:cubicBezTo>
                    <a:pt x="20118" y="3086"/>
                    <a:pt x="20118" y="3086"/>
                    <a:pt x="20118" y="3086"/>
                  </a:cubicBezTo>
                  <a:cubicBezTo>
                    <a:pt x="20118" y="3086"/>
                    <a:pt x="20329" y="3086"/>
                    <a:pt x="20329" y="3086"/>
                  </a:cubicBezTo>
                  <a:cubicBezTo>
                    <a:pt x="20329" y="3086"/>
                    <a:pt x="20329" y="3086"/>
                    <a:pt x="20329" y="3086"/>
                  </a:cubicBezTo>
                  <a:cubicBezTo>
                    <a:pt x="20329" y="3086"/>
                    <a:pt x="20329" y="3086"/>
                    <a:pt x="20329" y="3086"/>
                  </a:cubicBezTo>
                  <a:cubicBezTo>
                    <a:pt x="20329" y="3086"/>
                    <a:pt x="20329" y="3086"/>
                    <a:pt x="20118" y="3086"/>
                  </a:cubicBezTo>
                  <a:close/>
                  <a:moveTo>
                    <a:pt x="20965" y="12343"/>
                  </a:moveTo>
                  <a:cubicBezTo>
                    <a:pt x="20965" y="12343"/>
                    <a:pt x="21176" y="9257"/>
                    <a:pt x="21176" y="9257"/>
                  </a:cubicBezTo>
                  <a:cubicBezTo>
                    <a:pt x="21176" y="9257"/>
                    <a:pt x="21176" y="9257"/>
                    <a:pt x="20965" y="9257"/>
                  </a:cubicBezTo>
                  <a:cubicBezTo>
                    <a:pt x="20965" y="9257"/>
                    <a:pt x="20965" y="9257"/>
                    <a:pt x="20965" y="9257"/>
                  </a:cubicBezTo>
                  <a:cubicBezTo>
                    <a:pt x="20965" y="9257"/>
                    <a:pt x="20965" y="9257"/>
                    <a:pt x="20965" y="12343"/>
                  </a:cubicBezTo>
                  <a:close/>
                  <a:moveTo>
                    <a:pt x="6776" y="18514"/>
                  </a:moveTo>
                  <a:cubicBezTo>
                    <a:pt x="6776" y="18514"/>
                    <a:pt x="6776" y="18514"/>
                    <a:pt x="6776" y="18514"/>
                  </a:cubicBezTo>
                  <a:cubicBezTo>
                    <a:pt x="6776" y="18514"/>
                    <a:pt x="6776" y="18514"/>
                    <a:pt x="6776" y="18514"/>
                  </a:cubicBezTo>
                  <a:cubicBezTo>
                    <a:pt x="6776" y="18514"/>
                    <a:pt x="6776" y="18514"/>
                    <a:pt x="6776" y="18514"/>
                  </a:cubicBezTo>
                  <a:cubicBezTo>
                    <a:pt x="6776" y="18514"/>
                    <a:pt x="6776" y="18514"/>
                    <a:pt x="6776" y="18514"/>
                  </a:cubicBezTo>
                  <a:close/>
                  <a:moveTo>
                    <a:pt x="6141" y="15429"/>
                  </a:moveTo>
                  <a:cubicBezTo>
                    <a:pt x="6141" y="15429"/>
                    <a:pt x="6141" y="15429"/>
                    <a:pt x="6141" y="15429"/>
                  </a:cubicBezTo>
                  <a:cubicBezTo>
                    <a:pt x="6141" y="15429"/>
                    <a:pt x="6141" y="15429"/>
                    <a:pt x="6141" y="15429"/>
                  </a:cubicBezTo>
                  <a:close/>
                  <a:moveTo>
                    <a:pt x="1906" y="6171"/>
                  </a:moveTo>
                  <a:cubicBezTo>
                    <a:pt x="1906" y="6171"/>
                    <a:pt x="1906" y="6171"/>
                    <a:pt x="1906" y="6171"/>
                  </a:cubicBezTo>
                  <a:cubicBezTo>
                    <a:pt x="1906" y="6171"/>
                    <a:pt x="1906" y="6171"/>
                    <a:pt x="1906" y="6171"/>
                  </a:cubicBezTo>
                  <a:cubicBezTo>
                    <a:pt x="1906" y="6171"/>
                    <a:pt x="1906" y="6171"/>
                    <a:pt x="1906" y="6171"/>
                  </a:cubicBezTo>
                  <a:close/>
                  <a:moveTo>
                    <a:pt x="18000" y="15429"/>
                  </a:moveTo>
                  <a:cubicBezTo>
                    <a:pt x="18000" y="15429"/>
                    <a:pt x="18000" y="15429"/>
                    <a:pt x="18000" y="15429"/>
                  </a:cubicBezTo>
                  <a:cubicBezTo>
                    <a:pt x="18000" y="15429"/>
                    <a:pt x="18000" y="15429"/>
                    <a:pt x="18000" y="15429"/>
                  </a:cubicBezTo>
                  <a:cubicBezTo>
                    <a:pt x="18000" y="15429"/>
                    <a:pt x="18000" y="15429"/>
                    <a:pt x="18000" y="15429"/>
                  </a:cubicBezTo>
                  <a:cubicBezTo>
                    <a:pt x="18000" y="15429"/>
                    <a:pt x="18000" y="15429"/>
                    <a:pt x="18000" y="15429"/>
                  </a:cubicBezTo>
                  <a:close/>
                  <a:moveTo>
                    <a:pt x="17576" y="9257"/>
                  </a:moveTo>
                  <a:cubicBezTo>
                    <a:pt x="17576" y="9257"/>
                    <a:pt x="17576" y="12343"/>
                    <a:pt x="17576" y="12343"/>
                  </a:cubicBezTo>
                  <a:cubicBezTo>
                    <a:pt x="17576" y="12343"/>
                    <a:pt x="17576" y="12343"/>
                    <a:pt x="17576" y="12343"/>
                  </a:cubicBezTo>
                  <a:cubicBezTo>
                    <a:pt x="17576" y="12343"/>
                    <a:pt x="17576" y="12343"/>
                    <a:pt x="17576" y="12343"/>
                  </a:cubicBezTo>
                  <a:cubicBezTo>
                    <a:pt x="17576" y="9257"/>
                    <a:pt x="17576" y="9257"/>
                    <a:pt x="17576" y="9257"/>
                  </a:cubicBezTo>
                  <a:cubicBezTo>
                    <a:pt x="17576" y="9257"/>
                    <a:pt x="17576" y="9257"/>
                    <a:pt x="17576" y="9257"/>
                  </a:cubicBezTo>
                  <a:close/>
                  <a:moveTo>
                    <a:pt x="10165" y="12343"/>
                  </a:moveTo>
                  <a:cubicBezTo>
                    <a:pt x="10165" y="12343"/>
                    <a:pt x="10165" y="12343"/>
                    <a:pt x="10165" y="12343"/>
                  </a:cubicBezTo>
                  <a:cubicBezTo>
                    <a:pt x="9953" y="12343"/>
                    <a:pt x="9953" y="12343"/>
                    <a:pt x="10165" y="12343"/>
                  </a:cubicBezTo>
                  <a:cubicBezTo>
                    <a:pt x="10165" y="12343"/>
                    <a:pt x="10165" y="12343"/>
                    <a:pt x="10165" y="12343"/>
                  </a:cubicBezTo>
                  <a:cubicBezTo>
                    <a:pt x="10165" y="12343"/>
                    <a:pt x="10165" y="12343"/>
                    <a:pt x="10165" y="12343"/>
                  </a:cubicBezTo>
                  <a:close/>
                  <a:moveTo>
                    <a:pt x="10800" y="6171"/>
                  </a:moveTo>
                  <a:cubicBezTo>
                    <a:pt x="10800" y="6171"/>
                    <a:pt x="10800" y="6171"/>
                    <a:pt x="10800" y="6171"/>
                  </a:cubicBezTo>
                  <a:cubicBezTo>
                    <a:pt x="10800" y="6171"/>
                    <a:pt x="10800" y="6171"/>
                    <a:pt x="10800" y="6171"/>
                  </a:cubicBezTo>
                  <a:cubicBezTo>
                    <a:pt x="10800" y="6171"/>
                    <a:pt x="10800" y="6171"/>
                    <a:pt x="10800" y="6171"/>
                  </a:cubicBezTo>
                  <a:close/>
                  <a:moveTo>
                    <a:pt x="11224" y="15429"/>
                  </a:moveTo>
                  <a:cubicBezTo>
                    <a:pt x="11224" y="15429"/>
                    <a:pt x="11224" y="15429"/>
                    <a:pt x="11224" y="15429"/>
                  </a:cubicBezTo>
                  <a:cubicBezTo>
                    <a:pt x="11224" y="15429"/>
                    <a:pt x="11224" y="15429"/>
                    <a:pt x="11224" y="15429"/>
                  </a:cubicBezTo>
                  <a:close/>
                  <a:moveTo>
                    <a:pt x="16941" y="15429"/>
                  </a:moveTo>
                  <a:cubicBezTo>
                    <a:pt x="16941" y="15429"/>
                    <a:pt x="16941" y="15429"/>
                    <a:pt x="16941" y="15429"/>
                  </a:cubicBezTo>
                  <a:cubicBezTo>
                    <a:pt x="16941" y="15429"/>
                    <a:pt x="16941" y="15429"/>
                    <a:pt x="16941" y="15429"/>
                  </a:cubicBezTo>
                  <a:close/>
                  <a:moveTo>
                    <a:pt x="635" y="6171"/>
                  </a:moveTo>
                  <a:cubicBezTo>
                    <a:pt x="635" y="9257"/>
                    <a:pt x="635" y="9257"/>
                    <a:pt x="635" y="9257"/>
                  </a:cubicBezTo>
                  <a:cubicBezTo>
                    <a:pt x="635" y="9257"/>
                    <a:pt x="635" y="9257"/>
                    <a:pt x="635" y="9257"/>
                  </a:cubicBezTo>
                  <a:lnTo>
                    <a:pt x="635" y="6171"/>
                  </a:lnTo>
                  <a:close/>
                  <a:moveTo>
                    <a:pt x="2329" y="3086"/>
                  </a:moveTo>
                  <a:cubicBezTo>
                    <a:pt x="2329" y="3086"/>
                    <a:pt x="2329" y="3086"/>
                    <a:pt x="2329" y="3086"/>
                  </a:cubicBezTo>
                  <a:cubicBezTo>
                    <a:pt x="2329" y="3086"/>
                    <a:pt x="2329" y="3086"/>
                    <a:pt x="2329" y="3086"/>
                  </a:cubicBez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72" name="Shape 472"/>
            <p:cNvSpPr/>
            <p:nvPr/>
          </p:nvSpPr>
          <p:spPr>
            <a:xfrm>
              <a:off x="2963861" y="6631"/>
              <a:ext cx="176454" cy="35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274" y="9257"/>
                  </a:moveTo>
                  <a:cubicBezTo>
                    <a:pt x="2274" y="9257"/>
                    <a:pt x="2274" y="9257"/>
                    <a:pt x="3411" y="9257"/>
                  </a:cubicBezTo>
                  <a:cubicBezTo>
                    <a:pt x="3411" y="9257"/>
                    <a:pt x="3411" y="9257"/>
                    <a:pt x="3411" y="6171"/>
                  </a:cubicBezTo>
                  <a:cubicBezTo>
                    <a:pt x="3411" y="6171"/>
                    <a:pt x="3411" y="6171"/>
                    <a:pt x="3411" y="6171"/>
                  </a:cubicBezTo>
                  <a:cubicBezTo>
                    <a:pt x="3411" y="6171"/>
                    <a:pt x="3411" y="6171"/>
                    <a:pt x="3411" y="6171"/>
                  </a:cubicBezTo>
                  <a:cubicBezTo>
                    <a:pt x="2274" y="6171"/>
                    <a:pt x="2274" y="6171"/>
                    <a:pt x="1137" y="6171"/>
                  </a:cubicBezTo>
                  <a:cubicBezTo>
                    <a:pt x="1137" y="6171"/>
                    <a:pt x="1137" y="6171"/>
                    <a:pt x="1137" y="6171"/>
                  </a:cubicBezTo>
                  <a:cubicBezTo>
                    <a:pt x="1137" y="9257"/>
                    <a:pt x="1137" y="9257"/>
                    <a:pt x="1137" y="9257"/>
                  </a:cubicBezTo>
                  <a:cubicBezTo>
                    <a:pt x="1137" y="9257"/>
                    <a:pt x="1137" y="9257"/>
                    <a:pt x="1137" y="9257"/>
                  </a:cubicBezTo>
                  <a:cubicBezTo>
                    <a:pt x="1137" y="9257"/>
                    <a:pt x="1137" y="9257"/>
                    <a:pt x="1137" y="9257"/>
                  </a:cubicBezTo>
                  <a:cubicBezTo>
                    <a:pt x="1137" y="9257"/>
                    <a:pt x="0" y="9257"/>
                    <a:pt x="0" y="9257"/>
                  </a:cubicBezTo>
                  <a:cubicBezTo>
                    <a:pt x="0" y="9257"/>
                    <a:pt x="0" y="9257"/>
                    <a:pt x="0" y="6171"/>
                  </a:cubicBezTo>
                  <a:cubicBezTo>
                    <a:pt x="0" y="6171"/>
                    <a:pt x="0" y="3086"/>
                    <a:pt x="0" y="0"/>
                  </a:cubicBezTo>
                  <a:cubicBezTo>
                    <a:pt x="1137" y="3086"/>
                    <a:pt x="1137" y="3086"/>
                    <a:pt x="2274" y="3086"/>
                  </a:cubicBezTo>
                  <a:cubicBezTo>
                    <a:pt x="3411" y="3086"/>
                    <a:pt x="3411" y="3086"/>
                    <a:pt x="4547" y="0"/>
                  </a:cubicBezTo>
                  <a:cubicBezTo>
                    <a:pt x="4547" y="0"/>
                    <a:pt x="4547" y="0"/>
                    <a:pt x="4547" y="0"/>
                  </a:cubicBezTo>
                  <a:cubicBezTo>
                    <a:pt x="5684" y="0"/>
                    <a:pt x="5684" y="0"/>
                    <a:pt x="5684" y="0"/>
                  </a:cubicBezTo>
                  <a:cubicBezTo>
                    <a:pt x="6821" y="3086"/>
                    <a:pt x="6821" y="3086"/>
                    <a:pt x="7958" y="3086"/>
                  </a:cubicBezTo>
                  <a:cubicBezTo>
                    <a:pt x="7958" y="3086"/>
                    <a:pt x="7958" y="3086"/>
                    <a:pt x="7958" y="6171"/>
                  </a:cubicBezTo>
                  <a:cubicBezTo>
                    <a:pt x="7958" y="6171"/>
                    <a:pt x="7958" y="6171"/>
                    <a:pt x="7958" y="6171"/>
                  </a:cubicBezTo>
                  <a:cubicBezTo>
                    <a:pt x="7958" y="6171"/>
                    <a:pt x="7958" y="6171"/>
                    <a:pt x="7958" y="6171"/>
                  </a:cubicBezTo>
                  <a:cubicBezTo>
                    <a:pt x="7958" y="6171"/>
                    <a:pt x="9095" y="6171"/>
                    <a:pt x="9095" y="6171"/>
                  </a:cubicBezTo>
                  <a:cubicBezTo>
                    <a:pt x="9095" y="6171"/>
                    <a:pt x="9095" y="3086"/>
                    <a:pt x="9095" y="3086"/>
                  </a:cubicBezTo>
                  <a:cubicBezTo>
                    <a:pt x="9095" y="3086"/>
                    <a:pt x="9095" y="3086"/>
                    <a:pt x="9095" y="3086"/>
                  </a:cubicBezTo>
                  <a:cubicBezTo>
                    <a:pt x="9095" y="0"/>
                    <a:pt x="9095" y="0"/>
                    <a:pt x="7958" y="0"/>
                  </a:cubicBezTo>
                  <a:cubicBezTo>
                    <a:pt x="7958" y="0"/>
                    <a:pt x="7958" y="0"/>
                    <a:pt x="7958" y="0"/>
                  </a:cubicBezTo>
                  <a:cubicBezTo>
                    <a:pt x="7958" y="0"/>
                    <a:pt x="7958" y="0"/>
                    <a:pt x="7958" y="0"/>
                  </a:cubicBezTo>
                  <a:cubicBezTo>
                    <a:pt x="7958" y="0"/>
                    <a:pt x="7958" y="0"/>
                    <a:pt x="7958" y="0"/>
                  </a:cubicBezTo>
                  <a:cubicBezTo>
                    <a:pt x="7958" y="0"/>
                    <a:pt x="9095" y="0"/>
                    <a:pt x="9095" y="0"/>
                  </a:cubicBezTo>
                  <a:cubicBezTo>
                    <a:pt x="10232" y="0"/>
                    <a:pt x="10232" y="0"/>
                    <a:pt x="10232" y="0"/>
                  </a:cubicBezTo>
                  <a:cubicBezTo>
                    <a:pt x="11368" y="0"/>
                    <a:pt x="12505" y="0"/>
                    <a:pt x="12505" y="0"/>
                  </a:cubicBezTo>
                  <a:cubicBezTo>
                    <a:pt x="13642" y="0"/>
                    <a:pt x="13642" y="0"/>
                    <a:pt x="14779" y="0"/>
                  </a:cubicBezTo>
                  <a:cubicBezTo>
                    <a:pt x="14779" y="0"/>
                    <a:pt x="15916" y="0"/>
                    <a:pt x="15916" y="0"/>
                  </a:cubicBezTo>
                  <a:cubicBezTo>
                    <a:pt x="15916" y="0"/>
                    <a:pt x="17053" y="0"/>
                    <a:pt x="17053" y="0"/>
                  </a:cubicBezTo>
                  <a:cubicBezTo>
                    <a:pt x="17053" y="0"/>
                    <a:pt x="18189" y="0"/>
                    <a:pt x="19326" y="0"/>
                  </a:cubicBezTo>
                  <a:cubicBezTo>
                    <a:pt x="19326" y="0"/>
                    <a:pt x="19326" y="0"/>
                    <a:pt x="20463" y="0"/>
                  </a:cubicBezTo>
                  <a:cubicBezTo>
                    <a:pt x="20463" y="0"/>
                    <a:pt x="20463" y="0"/>
                    <a:pt x="20463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0"/>
                    <a:pt x="21600" y="3086"/>
                    <a:pt x="20463" y="3086"/>
                  </a:cubicBezTo>
                  <a:cubicBezTo>
                    <a:pt x="20463" y="3086"/>
                    <a:pt x="20463" y="3086"/>
                    <a:pt x="20463" y="3086"/>
                  </a:cubicBezTo>
                  <a:cubicBezTo>
                    <a:pt x="19326" y="3086"/>
                    <a:pt x="19326" y="6171"/>
                    <a:pt x="20463" y="6171"/>
                  </a:cubicBezTo>
                  <a:cubicBezTo>
                    <a:pt x="20463" y="6171"/>
                    <a:pt x="21600" y="6171"/>
                    <a:pt x="21600" y="9257"/>
                  </a:cubicBezTo>
                  <a:cubicBezTo>
                    <a:pt x="21600" y="9257"/>
                    <a:pt x="21600" y="9257"/>
                    <a:pt x="21600" y="9257"/>
                  </a:cubicBezTo>
                  <a:cubicBezTo>
                    <a:pt x="20463" y="9257"/>
                    <a:pt x="20463" y="9257"/>
                    <a:pt x="20463" y="9257"/>
                  </a:cubicBezTo>
                  <a:cubicBezTo>
                    <a:pt x="19326" y="9257"/>
                    <a:pt x="19326" y="12343"/>
                    <a:pt x="19326" y="12343"/>
                  </a:cubicBezTo>
                  <a:cubicBezTo>
                    <a:pt x="20463" y="12343"/>
                    <a:pt x="20463" y="12343"/>
                    <a:pt x="20463" y="12343"/>
                  </a:cubicBezTo>
                  <a:cubicBezTo>
                    <a:pt x="20463" y="12343"/>
                    <a:pt x="20463" y="12343"/>
                    <a:pt x="20463" y="15429"/>
                  </a:cubicBezTo>
                  <a:cubicBezTo>
                    <a:pt x="20463" y="15429"/>
                    <a:pt x="19326" y="15429"/>
                    <a:pt x="19326" y="12343"/>
                  </a:cubicBezTo>
                  <a:cubicBezTo>
                    <a:pt x="19326" y="12343"/>
                    <a:pt x="19326" y="12343"/>
                    <a:pt x="18189" y="15429"/>
                  </a:cubicBezTo>
                  <a:cubicBezTo>
                    <a:pt x="18189" y="15429"/>
                    <a:pt x="18189" y="15429"/>
                    <a:pt x="18189" y="15429"/>
                  </a:cubicBezTo>
                  <a:cubicBezTo>
                    <a:pt x="17053" y="15429"/>
                    <a:pt x="17053" y="12343"/>
                    <a:pt x="15916" y="12343"/>
                  </a:cubicBezTo>
                  <a:cubicBezTo>
                    <a:pt x="15916" y="15429"/>
                    <a:pt x="14779" y="15429"/>
                    <a:pt x="14779" y="15429"/>
                  </a:cubicBezTo>
                  <a:cubicBezTo>
                    <a:pt x="14779" y="15429"/>
                    <a:pt x="14779" y="15429"/>
                    <a:pt x="14779" y="15429"/>
                  </a:cubicBezTo>
                  <a:cubicBezTo>
                    <a:pt x="14779" y="15429"/>
                    <a:pt x="14779" y="15429"/>
                    <a:pt x="14779" y="15429"/>
                  </a:cubicBezTo>
                  <a:cubicBezTo>
                    <a:pt x="13642" y="15429"/>
                    <a:pt x="13642" y="15429"/>
                    <a:pt x="13642" y="15429"/>
                  </a:cubicBezTo>
                  <a:cubicBezTo>
                    <a:pt x="12505" y="12343"/>
                    <a:pt x="11368" y="12343"/>
                    <a:pt x="10232" y="12343"/>
                  </a:cubicBezTo>
                  <a:cubicBezTo>
                    <a:pt x="10232" y="12343"/>
                    <a:pt x="10232" y="12343"/>
                    <a:pt x="10232" y="12343"/>
                  </a:cubicBezTo>
                  <a:cubicBezTo>
                    <a:pt x="10232" y="12343"/>
                    <a:pt x="10232" y="12343"/>
                    <a:pt x="10232" y="12343"/>
                  </a:cubicBezTo>
                  <a:cubicBezTo>
                    <a:pt x="10232" y="12343"/>
                    <a:pt x="11368" y="15429"/>
                    <a:pt x="11368" y="15429"/>
                  </a:cubicBezTo>
                  <a:cubicBezTo>
                    <a:pt x="11368" y="15429"/>
                    <a:pt x="12505" y="15429"/>
                    <a:pt x="11368" y="15429"/>
                  </a:cubicBezTo>
                  <a:cubicBezTo>
                    <a:pt x="11368" y="18514"/>
                    <a:pt x="11368" y="18514"/>
                    <a:pt x="11368" y="18514"/>
                  </a:cubicBezTo>
                  <a:cubicBezTo>
                    <a:pt x="12505" y="18514"/>
                    <a:pt x="12505" y="21600"/>
                    <a:pt x="12505" y="21600"/>
                  </a:cubicBezTo>
                  <a:cubicBezTo>
                    <a:pt x="12505" y="21600"/>
                    <a:pt x="12505" y="21600"/>
                    <a:pt x="12505" y="21600"/>
                  </a:cubicBezTo>
                  <a:cubicBezTo>
                    <a:pt x="12505" y="21600"/>
                    <a:pt x="12505" y="21600"/>
                    <a:pt x="12505" y="21600"/>
                  </a:cubicBezTo>
                  <a:cubicBezTo>
                    <a:pt x="12505" y="21600"/>
                    <a:pt x="11368" y="21600"/>
                    <a:pt x="11368" y="21600"/>
                  </a:cubicBezTo>
                  <a:cubicBezTo>
                    <a:pt x="11368" y="21600"/>
                    <a:pt x="11368" y="18514"/>
                    <a:pt x="10232" y="18514"/>
                  </a:cubicBezTo>
                  <a:cubicBezTo>
                    <a:pt x="10232" y="21600"/>
                    <a:pt x="10232" y="18514"/>
                    <a:pt x="10232" y="18514"/>
                  </a:cubicBezTo>
                  <a:cubicBezTo>
                    <a:pt x="10232" y="18514"/>
                    <a:pt x="10232" y="18514"/>
                    <a:pt x="10232" y="18514"/>
                  </a:cubicBezTo>
                  <a:cubicBezTo>
                    <a:pt x="10232" y="18514"/>
                    <a:pt x="10232" y="18514"/>
                    <a:pt x="10232" y="18514"/>
                  </a:cubicBezTo>
                  <a:cubicBezTo>
                    <a:pt x="10232" y="18514"/>
                    <a:pt x="10232" y="18514"/>
                    <a:pt x="10232" y="18514"/>
                  </a:cubicBezTo>
                  <a:cubicBezTo>
                    <a:pt x="10232" y="18514"/>
                    <a:pt x="9095" y="18514"/>
                    <a:pt x="9095" y="18514"/>
                  </a:cubicBezTo>
                  <a:cubicBezTo>
                    <a:pt x="9095" y="18514"/>
                    <a:pt x="9095" y="18514"/>
                    <a:pt x="9095" y="18514"/>
                  </a:cubicBezTo>
                  <a:cubicBezTo>
                    <a:pt x="9095" y="18514"/>
                    <a:pt x="9095" y="21600"/>
                    <a:pt x="9095" y="21600"/>
                  </a:cubicBezTo>
                  <a:cubicBezTo>
                    <a:pt x="7958" y="21600"/>
                    <a:pt x="7958" y="21600"/>
                    <a:pt x="7958" y="18514"/>
                  </a:cubicBezTo>
                  <a:cubicBezTo>
                    <a:pt x="7958" y="18514"/>
                    <a:pt x="7958" y="18514"/>
                    <a:pt x="6821" y="18514"/>
                  </a:cubicBezTo>
                  <a:cubicBezTo>
                    <a:pt x="6821" y="18514"/>
                    <a:pt x="5684" y="18514"/>
                    <a:pt x="5684" y="21600"/>
                  </a:cubicBezTo>
                  <a:cubicBezTo>
                    <a:pt x="4547" y="21600"/>
                    <a:pt x="4547" y="21600"/>
                    <a:pt x="4547" y="21600"/>
                  </a:cubicBezTo>
                  <a:cubicBezTo>
                    <a:pt x="3411" y="21600"/>
                    <a:pt x="2274" y="21600"/>
                    <a:pt x="1137" y="18514"/>
                  </a:cubicBezTo>
                  <a:cubicBezTo>
                    <a:pt x="1137" y="18514"/>
                    <a:pt x="1137" y="18514"/>
                    <a:pt x="1137" y="18514"/>
                  </a:cubicBezTo>
                  <a:cubicBezTo>
                    <a:pt x="2274" y="18514"/>
                    <a:pt x="1137" y="15429"/>
                    <a:pt x="1137" y="15429"/>
                  </a:cubicBezTo>
                  <a:cubicBezTo>
                    <a:pt x="1137" y="15429"/>
                    <a:pt x="1137" y="12343"/>
                    <a:pt x="0" y="12343"/>
                  </a:cubicBezTo>
                  <a:cubicBezTo>
                    <a:pt x="0" y="12343"/>
                    <a:pt x="0" y="12343"/>
                    <a:pt x="0" y="12343"/>
                  </a:cubicBezTo>
                  <a:cubicBezTo>
                    <a:pt x="0" y="12343"/>
                    <a:pt x="0" y="12343"/>
                    <a:pt x="0" y="12343"/>
                  </a:cubicBezTo>
                  <a:cubicBezTo>
                    <a:pt x="0" y="12343"/>
                    <a:pt x="0" y="12343"/>
                    <a:pt x="0" y="12343"/>
                  </a:cubicBezTo>
                  <a:cubicBezTo>
                    <a:pt x="0" y="9257"/>
                    <a:pt x="1137" y="9257"/>
                    <a:pt x="1137" y="9257"/>
                  </a:cubicBezTo>
                  <a:cubicBezTo>
                    <a:pt x="1137" y="9257"/>
                    <a:pt x="1137" y="9257"/>
                    <a:pt x="2274" y="9257"/>
                  </a:cubicBezTo>
                  <a:close/>
                  <a:moveTo>
                    <a:pt x="4547" y="12343"/>
                  </a:moveTo>
                  <a:cubicBezTo>
                    <a:pt x="4547" y="12343"/>
                    <a:pt x="4547" y="12343"/>
                    <a:pt x="4547" y="12343"/>
                  </a:cubicBezTo>
                  <a:cubicBezTo>
                    <a:pt x="5684" y="12343"/>
                    <a:pt x="5684" y="12343"/>
                    <a:pt x="6821" y="12343"/>
                  </a:cubicBezTo>
                  <a:cubicBezTo>
                    <a:pt x="6821" y="9257"/>
                    <a:pt x="6821" y="9257"/>
                    <a:pt x="6821" y="9257"/>
                  </a:cubicBezTo>
                  <a:cubicBezTo>
                    <a:pt x="6821" y="9257"/>
                    <a:pt x="5684" y="9257"/>
                    <a:pt x="5684" y="9257"/>
                  </a:cubicBezTo>
                  <a:cubicBezTo>
                    <a:pt x="5684" y="9257"/>
                    <a:pt x="5684" y="9257"/>
                    <a:pt x="5684" y="9257"/>
                  </a:cubicBezTo>
                  <a:cubicBezTo>
                    <a:pt x="4547" y="9257"/>
                    <a:pt x="4547" y="9257"/>
                    <a:pt x="4547" y="9257"/>
                  </a:cubicBezTo>
                  <a:cubicBezTo>
                    <a:pt x="4547" y="9257"/>
                    <a:pt x="4547" y="12343"/>
                    <a:pt x="4547" y="12343"/>
                  </a:cubicBezTo>
                  <a:close/>
                  <a:moveTo>
                    <a:pt x="13642" y="3086"/>
                  </a:moveTo>
                  <a:cubicBezTo>
                    <a:pt x="13642" y="6171"/>
                    <a:pt x="13642" y="6171"/>
                    <a:pt x="13642" y="6171"/>
                  </a:cubicBezTo>
                  <a:cubicBezTo>
                    <a:pt x="13642" y="6171"/>
                    <a:pt x="13642" y="6171"/>
                    <a:pt x="13642" y="6171"/>
                  </a:cubicBezTo>
                  <a:cubicBezTo>
                    <a:pt x="13642" y="6171"/>
                    <a:pt x="14779" y="9257"/>
                    <a:pt x="15916" y="9257"/>
                  </a:cubicBezTo>
                  <a:cubicBezTo>
                    <a:pt x="15916" y="9257"/>
                    <a:pt x="15916" y="6171"/>
                    <a:pt x="15916" y="6171"/>
                  </a:cubicBezTo>
                  <a:cubicBezTo>
                    <a:pt x="17053" y="6171"/>
                    <a:pt x="17053" y="6171"/>
                    <a:pt x="15916" y="6171"/>
                  </a:cubicBezTo>
                  <a:cubicBezTo>
                    <a:pt x="15916" y="6171"/>
                    <a:pt x="15916" y="6171"/>
                    <a:pt x="15916" y="6171"/>
                  </a:cubicBezTo>
                  <a:cubicBezTo>
                    <a:pt x="14779" y="6171"/>
                    <a:pt x="14779" y="6171"/>
                    <a:pt x="14779" y="6171"/>
                  </a:cubicBezTo>
                  <a:cubicBezTo>
                    <a:pt x="14779" y="6171"/>
                    <a:pt x="14779" y="6171"/>
                    <a:pt x="14779" y="6171"/>
                  </a:cubicBezTo>
                  <a:cubicBezTo>
                    <a:pt x="13642" y="6171"/>
                    <a:pt x="13642" y="3086"/>
                    <a:pt x="13642" y="3086"/>
                  </a:cubicBezTo>
                  <a:close/>
                  <a:moveTo>
                    <a:pt x="18189" y="3086"/>
                  </a:moveTo>
                  <a:cubicBezTo>
                    <a:pt x="18189" y="3086"/>
                    <a:pt x="18189" y="3086"/>
                    <a:pt x="18189" y="3086"/>
                  </a:cubicBezTo>
                  <a:cubicBezTo>
                    <a:pt x="18189" y="3086"/>
                    <a:pt x="18189" y="3086"/>
                    <a:pt x="18189" y="3086"/>
                  </a:cubicBezTo>
                  <a:cubicBezTo>
                    <a:pt x="17053" y="3086"/>
                    <a:pt x="17053" y="3086"/>
                    <a:pt x="17053" y="6171"/>
                  </a:cubicBezTo>
                  <a:cubicBezTo>
                    <a:pt x="17053" y="6171"/>
                    <a:pt x="17053" y="6171"/>
                    <a:pt x="17053" y="6171"/>
                  </a:cubicBezTo>
                  <a:cubicBezTo>
                    <a:pt x="17053" y="6171"/>
                    <a:pt x="18189" y="9257"/>
                    <a:pt x="18189" y="9257"/>
                  </a:cubicBezTo>
                  <a:cubicBezTo>
                    <a:pt x="18189" y="9257"/>
                    <a:pt x="19326" y="9257"/>
                    <a:pt x="19326" y="9257"/>
                  </a:cubicBezTo>
                  <a:cubicBezTo>
                    <a:pt x="19326" y="9257"/>
                    <a:pt x="19326" y="9257"/>
                    <a:pt x="19326" y="9257"/>
                  </a:cubicBezTo>
                  <a:cubicBezTo>
                    <a:pt x="19326" y="9257"/>
                    <a:pt x="19326" y="6171"/>
                    <a:pt x="19326" y="6171"/>
                  </a:cubicBezTo>
                  <a:cubicBezTo>
                    <a:pt x="19326" y="6171"/>
                    <a:pt x="19326" y="6171"/>
                    <a:pt x="19326" y="6171"/>
                  </a:cubicBezTo>
                  <a:cubicBezTo>
                    <a:pt x="18189" y="6171"/>
                    <a:pt x="18189" y="6171"/>
                    <a:pt x="18189" y="6171"/>
                  </a:cubicBezTo>
                  <a:cubicBezTo>
                    <a:pt x="18189" y="6171"/>
                    <a:pt x="18189" y="3086"/>
                    <a:pt x="18189" y="3086"/>
                  </a:cubicBezTo>
                  <a:close/>
                  <a:moveTo>
                    <a:pt x="3411" y="18514"/>
                  </a:moveTo>
                  <a:cubicBezTo>
                    <a:pt x="3411" y="21600"/>
                    <a:pt x="3411" y="21600"/>
                    <a:pt x="4547" y="18514"/>
                  </a:cubicBezTo>
                  <a:cubicBezTo>
                    <a:pt x="4547" y="18514"/>
                    <a:pt x="4547" y="18514"/>
                    <a:pt x="4547" y="15429"/>
                  </a:cubicBezTo>
                  <a:cubicBezTo>
                    <a:pt x="4547" y="15429"/>
                    <a:pt x="4547" y="15429"/>
                    <a:pt x="4547" y="15429"/>
                  </a:cubicBezTo>
                  <a:cubicBezTo>
                    <a:pt x="3411" y="15429"/>
                    <a:pt x="3411" y="15429"/>
                    <a:pt x="3411" y="15429"/>
                  </a:cubicBezTo>
                  <a:cubicBezTo>
                    <a:pt x="3411" y="15429"/>
                    <a:pt x="3411" y="18514"/>
                    <a:pt x="2274" y="18514"/>
                  </a:cubicBezTo>
                  <a:cubicBezTo>
                    <a:pt x="3411" y="18514"/>
                    <a:pt x="3411" y="18514"/>
                    <a:pt x="3411" y="18514"/>
                  </a:cubicBezTo>
                  <a:close/>
                  <a:moveTo>
                    <a:pt x="14779" y="12343"/>
                  </a:moveTo>
                  <a:cubicBezTo>
                    <a:pt x="14779" y="12343"/>
                    <a:pt x="14779" y="12343"/>
                    <a:pt x="14779" y="12343"/>
                  </a:cubicBezTo>
                  <a:cubicBezTo>
                    <a:pt x="14779" y="12343"/>
                    <a:pt x="14779" y="12343"/>
                    <a:pt x="14779" y="12343"/>
                  </a:cubicBezTo>
                  <a:cubicBezTo>
                    <a:pt x="14779" y="9257"/>
                    <a:pt x="13642" y="9257"/>
                    <a:pt x="13642" y="9257"/>
                  </a:cubicBezTo>
                  <a:cubicBezTo>
                    <a:pt x="13642" y="9257"/>
                    <a:pt x="13642" y="9257"/>
                    <a:pt x="13642" y="9257"/>
                  </a:cubicBezTo>
                  <a:cubicBezTo>
                    <a:pt x="13642" y="12343"/>
                    <a:pt x="13642" y="12343"/>
                    <a:pt x="14779" y="12343"/>
                  </a:cubicBezTo>
                  <a:close/>
                  <a:moveTo>
                    <a:pt x="13642" y="3086"/>
                  </a:moveTo>
                  <a:cubicBezTo>
                    <a:pt x="13642" y="3086"/>
                    <a:pt x="13642" y="3086"/>
                    <a:pt x="14779" y="3086"/>
                  </a:cubicBezTo>
                  <a:cubicBezTo>
                    <a:pt x="14779" y="3086"/>
                    <a:pt x="14779" y="3086"/>
                    <a:pt x="14779" y="3086"/>
                  </a:cubicBezTo>
                  <a:cubicBezTo>
                    <a:pt x="14779" y="3086"/>
                    <a:pt x="14779" y="3086"/>
                    <a:pt x="14779" y="3086"/>
                  </a:cubicBezTo>
                  <a:cubicBezTo>
                    <a:pt x="14779" y="3086"/>
                    <a:pt x="13642" y="3086"/>
                    <a:pt x="13642" y="3086"/>
                  </a:cubicBezTo>
                  <a:close/>
                  <a:moveTo>
                    <a:pt x="7958" y="15429"/>
                  </a:moveTo>
                  <a:cubicBezTo>
                    <a:pt x="7958" y="15429"/>
                    <a:pt x="6821" y="15429"/>
                    <a:pt x="6821" y="15429"/>
                  </a:cubicBezTo>
                  <a:cubicBezTo>
                    <a:pt x="6821" y="15429"/>
                    <a:pt x="6821" y="15429"/>
                    <a:pt x="7958" y="15429"/>
                  </a:cubicBezTo>
                  <a:cubicBezTo>
                    <a:pt x="7958" y="15429"/>
                    <a:pt x="7958" y="15429"/>
                    <a:pt x="7958" y="15429"/>
                  </a:cubicBezTo>
                  <a:cubicBezTo>
                    <a:pt x="7958" y="15429"/>
                    <a:pt x="7958" y="15429"/>
                    <a:pt x="7958" y="15429"/>
                  </a:cubicBezTo>
                  <a:close/>
                  <a:moveTo>
                    <a:pt x="15916" y="12343"/>
                  </a:moveTo>
                  <a:cubicBezTo>
                    <a:pt x="15916" y="9257"/>
                    <a:pt x="15916" y="9257"/>
                    <a:pt x="15916" y="9257"/>
                  </a:cubicBezTo>
                  <a:cubicBezTo>
                    <a:pt x="15916" y="12343"/>
                    <a:pt x="15916" y="12343"/>
                    <a:pt x="15916" y="12343"/>
                  </a:cubicBez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73" name="Shape 473"/>
            <p:cNvSpPr/>
            <p:nvPr/>
          </p:nvSpPr>
          <p:spPr>
            <a:xfrm>
              <a:off x="3140314" y="6631"/>
              <a:ext cx="148194" cy="32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886" fill="norm" stroke="1" extrusionOk="0">
                  <a:moveTo>
                    <a:pt x="1350" y="9257"/>
                  </a:moveTo>
                  <a:cubicBezTo>
                    <a:pt x="1350" y="9257"/>
                    <a:pt x="1350" y="9257"/>
                    <a:pt x="2700" y="6171"/>
                  </a:cubicBezTo>
                  <a:cubicBezTo>
                    <a:pt x="2700" y="6171"/>
                    <a:pt x="2700" y="6171"/>
                    <a:pt x="2700" y="6171"/>
                  </a:cubicBezTo>
                  <a:cubicBezTo>
                    <a:pt x="1350" y="6171"/>
                    <a:pt x="2700" y="3086"/>
                    <a:pt x="2700" y="3086"/>
                  </a:cubicBezTo>
                  <a:cubicBezTo>
                    <a:pt x="2700" y="3086"/>
                    <a:pt x="2700" y="3086"/>
                    <a:pt x="2700" y="3086"/>
                  </a:cubicBezTo>
                  <a:cubicBezTo>
                    <a:pt x="4050" y="6171"/>
                    <a:pt x="4050" y="6171"/>
                    <a:pt x="4050" y="6171"/>
                  </a:cubicBezTo>
                  <a:cubicBezTo>
                    <a:pt x="4050" y="3086"/>
                    <a:pt x="5400" y="6171"/>
                    <a:pt x="5400" y="6171"/>
                  </a:cubicBezTo>
                  <a:cubicBezTo>
                    <a:pt x="5400" y="6171"/>
                    <a:pt x="6750" y="6171"/>
                    <a:pt x="6750" y="6171"/>
                  </a:cubicBezTo>
                  <a:cubicBezTo>
                    <a:pt x="6750" y="3086"/>
                    <a:pt x="6750" y="3086"/>
                    <a:pt x="6750" y="3086"/>
                  </a:cubicBezTo>
                  <a:cubicBezTo>
                    <a:pt x="6750" y="3086"/>
                    <a:pt x="6750" y="3086"/>
                    <a:pt x="6750" y="3086"/>
                  </a:cubicBezTo>
                  <a:cubicBezTo>
                    <a:pt x="6750" y="3086"/>
                    <a:pt x="6750" y="0"/>
                    <a:pt x="6750" y="3086"/>
                  </a:cubicBezTo>
                  <a:cubicBezTo>
                    <a:pt x="8100" y="3086"/>
                    <a:pt x="8100" y="3086"/>
                    <a:pt x="9450" y="0"/>
                  </a:cubicBezTo>
                  <a:cubicBezTo>
                    <a:pt x="9450" y="0"/>
                    <a:pt x="9450" y="0"/>
                    <a:pt x="9450" y="0"/>
                  </a:cubicBezTo>
                  <a:cubicBezTo>
                    <a:pt x="10800" y="0"/>
                    <a:pt x="10800" y="0"/>
                    <a:pt x="10800" y="0"/>
                  </a:cubicBezTo>
                  <a:cubicBezTo>
                    <a:pt x="12150" y="3086"/>
                    <a:pt x="12150" y="3086"/>
                    <a:pt x="13500" y="3086"/>
                  </a:cubicBezTo>
                  <a:cubicBezTo>
                    <a:pt x="13500" y="0"/>
                    <a:pt x="13500" y="3086"/>
                    <a:pt x="13500" y="3086"/>
                  </a:cubicBezTo>
                  <a:cubicBezTo>
                    <a:pt x="13500" y="3086"/>
                    <a:pt x="14850" y="3086"/>
                    <a:pt x="14850" y="3086"/>
                  </a:cubicBezTo>
                  <a:cubicBezTo>
                    <a:pt x="14850" y="3086"/>
                    <a:pt x="14850" y="3086"/>
                    <a:pt x="14850" y="3086"/>
                  </a:cubicBezTo>
                  <a:cubicBezTo>
                    <a:pt x="14850" y="3086"/>
                    <a:pt x="14850" y="6171"/>
                    <a:pt x="13500" y="6171"/>
                  </a:cubicBezTo>
                  <a:cubicBezTo>
                    <a:pt x="13500" y="6171"/>
                    <a:pt x="13500" y="6171"/>
                    <a:pt x="13500" y="6171"/>
                  </a:cubicBezTo>
                  <a:cubicBezTo>
                    <a:pt x="12150" y="6171"/>
                    <a:pt x="12150" y="6171"/>
                    <a:pt x="12150" y="6171"/>
                  </a:cubicBezTo>
                  <a:cubicBezTo>
                    <a:pt x="12150" y="6171"/>
                    <a:pt x="12150" y="6171"/>
                    <a:pt x="12150" y="6171"/>
                  </a:cubicBezTo>
                  <a:cubicBezTo>
                    <a:pt x="13500" y="9257"/>
                    <a:pt x="13500" y="9257"/>
                    <a:pt x="14850" y="9257"/>
                  </a:cubicBezTo>
                  <a:cubicBezTo>
                    <a:pt x="14850" y="9257"/>
                    <a:pt x="14850" y="9257"/>
                    <a:pt x="14850" y="9257"/>
                  </a:cubicBezTo>
                  <a:cubicBezTo>
                    <a:pt x="14850" y="9257"/>
                    <a:pt x="14850" y="6171"/>
                    <a:pt x="14850" y="6171"/>
                  </a:cubicBezTo>
                  <a:cubicBezTo>
                    <a:pt x="14850" y="6171"/>
                    <a:pt x="16200" y="6171"/>
                    <a:pt x="16200" y="6171"/>
                  </a:cubicBezTo>
                  <a:cubicBezTo>
                    <a:pt x="16200" y="9257"/>
                    <a:pt x="16200" y="9257"/>
                    <a:pt x="16200" y="9257"/>
                  </a:cubicBezTo>
                  <a:cubicBezTo>
                    <a:pt x="17550" y="12343"/>
                    <a:pt x="17550" y="12343"/>
                    <a:pt x="17550" y="9257"/>
                  </a:cubicBezTo>
                  <a:cubicBezTo>
                    <a:pt x="18900" y="9257"/>
                    <a:pt x="18900" y="9257"/>
                    <a:pt x="20250" y="6171"/>
                  </a:cubicBezTo>
                  <a:cubicBezTo>
                    <a:pt x="20250" y="6171"/>
                    <a:pt x="21600" y="9257"/>
                    <a:pt x="21600" y="9257"/>
                  </a:cubicBezTo>
                  <a:cubicBezTo>
                    <a:pt x="21600" y="9257"/>
                    <a:pt x="21600" y="9257"/>
                    <a:pt x="21600" y="9257"/>
                  </a:cubicBezTo>
                  <a:cubicBezTo>
                    <a:pt x="20250" y="9257"/>
                    <a:pt x="20250" y="9257"/>
                    <a:pt x="20250" y="9257"/>
                  </a:cubicBezTo>
                  <a:cubicBezTo>
                    <a:pt x="18900" y="9257"/>
                    <a:pt x="18900" y="12343"/>
                    <a:pt x="18900" y="12343"/>
                  </a:cubicBezTo>
                  <a:cubicBezTo>
                    <a:pt x="18900" y="12343"/>
                    <a:pt x="17550" y="12343"/>
                    <a:pt x="17550" y="15429"/>
                  </a:cubicBezTo>
                  <a:cubicBezTo>
                    <a:pt x="17550" y="15429"/>
                    <a:pt x="17550" y="15429"/>
                    <a:pt x="17550" y="15429"/>
                  </a:cubicBezTo>
                  <a:cubicBezTo>
                    <a:pt x="17550" y="12343"/>
                    <a:pt x="17550" y="12343"/>
                    <a:pt x="16200" y="15429"/>
                  </a:cubicBezTo>
                  <a:cubicBezTo>
                    <a:pt x="16200" y="15429"/>
                    <a:pt x="16200" y="15429"/>
                    <a:pt x="14850" y="15429"/>
                  </a:cubicBezTo>
                  <a:cubicBezTo>
                    <a:pt x="14850" y="12343"/>
                    <a:pt x="14850" y="12343"/>
                    <a:pt x="13500" y="12343"/>
                  </a:cubicBezTo>
                  <a:cubicBezTo>
                    <a:pt x="13500" y="12343"/>
                    <a:pt x="13500" y="9257"/>
                    <a:pt x="12150" y="9257"/>
                  </a:cubicBezTo>
                  <a:cubicBezTo>
                    <a:pt x="12150" y="9257"/>
                    <a:pt x="12150" y="9257"/>
                    <a:pt x="12150" y="9257"/>
                  </a:cubicBezTo>
                  <a:cubicBezTo>
                    <a:pt x="10800" y="9257"/>
                    <a:pt x="10800" y="9257"/>
                    <a:pt x="10800" y="9257"/>
                  </a:cubicBezTo>
                  <a:cubicBezTo>
                    <a:pt x="10800" y="9257"/>
                    <a:pt x="10800" y="9257"/>
                    <a:pt x="10800" y="9257"/>
                  </a:cubicBezTo>
                  <a:cubicBezTo>
                    <a:pt x="10800" y="6171"/>
                    <a:pt x="10800" y="6171"/>
                    <a:pt x="9450" y="6171"/>
                  </a:cubicBezTo>
                  <a:cubicBezTo>
                    <a:pt x="9450" y="9257"/>
                    <a:pt x="9450" y="9257"/>
                    <a:pt x="8100" y="9257"/>
                  </a:cubicBezTo>
                  <a:cubicBezTo>
                    <a:pt x="8100" y="9257"/>
                    <a:pt x="8100" y="9257"/>
                    <a:pt x="8100" y="9257"/>
                  </a:cubicBezTo>
                  <a:cubicBezTo>
                    <a:pt x="6750" y="9257"/>
                    <a:pt x="6750" y="9257"/>
                    <a:pt x="6750" y="9257"/>
                  </a:cubicBezTo>
                  <a:cubicBezTo>
                    <a:pt x="5400" y="9257"/>
                    <a:pt x="5400" y="9257"/>
                    <a:pt x="5400" y="9257"/>
                  </a:cubicBezTo>
                  <a:cubicBezTo>
                    <a:pt x="5400" y="9257"/>
                    <a:pt x="6750" y="9257"/>
                    <a:pt x="6750" y="9257"/>
                  </a:cubicBezTo>
                  <a:cubicBezTo>
                    <a:pt x="6750" y="9257"/>
                    <a:pt x="8100" y="12343"/>
                    <a:pt x="8100" y="9257"/>
                  </a:cubicBezTo>
                  <a:cubicBezTo>
                    <a:pt x="9450" y="9257"/>
                    <a:pt x="9450" y="9257"/>
                    <a:pt x="9450" y="12343"/>
                  </a:cubicBezTo>
                  <a:cubicBezTo>
                    <a:pt x="9450" y="12343"/>
                    <a:pt x="10800" y="12343"/>
                    <a:pt x="10800" y="12343"/>
                  </a:cubicBezTo>
                  <a:cubicBezTo>
                    <a:pt x="10800" y="12343"/>
                    <a:pt x="10800" y="15429"/>
                    <a:pt x="10800" y="15429"/>
                  </a:cubicBezTo>
                  <a:cubicBezTo>
                    <a:pt x="9450" y="15429"/>
                    <a:pt x="9450" y="15429"/>
                    <a:pt x="9450" y="15429"/>
                  </a:cubicBezTo>
                  <a:cubicBezTo>
                    <a:pt x="9450" y="15429"/>
                    <a:pt x="8100" y="15429"/>
                    <a:pt x="8100" y="18514"/>
                  </a:cubicBezTo>
                  <a:cubicBezTo>
                    <a:pt x="8100" y="18514"/>
                    <a:pt x="8100" y="18514"/>
                    <a:pt x="6750" y="18514"/>
                  </a:cubicBezTo>
                  <a:cubicBezTo>
                    <a:pt x="6750" y="18514"/>
                    <a:pt x="5400" y="18514"/>
                    <a:pt x="4050" y="18514"/>
                  </a:cubicBezTo>
                  <a:cubicBezTo>
                    <a:pt x="4050" y="18514"/>
                    <a:pt x="4050" y="18514"/>
                    <a:pt x="4050" y="18514"/>
                  </a:cubicBezTo>
                  <a:cubicBezTo>
                    <a:pt x="4050" y="18514"/>
                    <a:pt x="4050" y="18514"/>
                    <a:pt x="4050" y="18514"/>
                  </a:cubicBezTo>
                  <a:cubicBezTo>
                    <a:pt x="4050" y="18514"/>
                    <a:pt x="4050" y="21600"/>
                    <a:pt x="2700" y="18514"/>
                  </a:cubicBezTo>
                  <a:cubicBezTo>
                    <a:pt x="2700" y="18514"/>
                    <a:pt x="1350" y="18514"/>
                    <a:pt x="1350" y="18514"/>
                  </a:cubicBezTo>
                  <a:cubicBezTo>
                    <a:pt x="1350" y="15429"/>
                    <a:pt x="1350" y="18514"/>
                    <a:pt x="0" y="18514"/>
                  </a:cubicBezTo>
                  <a:cubicBezTo>
                    <a:pt x="0" y="18514"/>
                    <a:pt x="0" y="15429"/>
                    <a:pt x="0" y="15429"/>
                  </a:cubicBezTo>
                  <a:cubicBezTo>
                    <a:pt x="0" y="15429"/>
                    <a:pt x="0" y="15429"/>
                    <a:pt x="0" y="15429"/>
                  </a:cubicBezTo>
                  <a:cubicBezTo>
                    <a:pt x="1350" y="15429"/>
                    <a:pt x="1350" y="15429"/>
                    <a:pt x="1350" y="15429"/>
                  </a:cubicBezTo>
                  <a:cubicBezTo>
                    <a:pt x="2700" y="15429"/>
                    <a:pt x="2700" y="15429"/>
                    <a:pt x="2700" y="12343"/>
                  </a:cubicBezTo>
                  <a:cubicBezTo>
                    <a:pt x="2700" y="12343"/>
                    <a:pt x="2700" y="12343"/>
                    <a:pt x="2700" y="9257"/>
                  </a:cubicBezTo>
                  <a:cubicBezTo>
                    <a:pt x="2700" y="9257"/>
                    <a:pt x="2700" y="9257"/>
                    <a:pt x="2700" y="9257"/>
                  </a:cubicBezTo>
                  <a:cubicBezTo>
                    <a:pt x="1350" y="9257"/>
                    <a:pt x="1350" y="9257"/>
                    <a:pt x="1350" y="9257"/>
                  </a:cubicBezTo>
                  <a:close/>
                  <a:moveTo>
                    <a:pt x="6750" y="12343"/>
                  </a:moveTo>
                  <a:cubicBezTo>
                    <a:pt x="6750" y="12343"/>
                    <a:pt x="6750" y="12343"/>
                    <a:pt x="6750" y="12343"/>
                  </a:cubicBezTo>
                  <a:cubicBezTo>
                    <a:pt x="6750" y="15429"/>
                    <a:pt x="6750" y="15429"/>
                    <a:pt x="6750" y="15429"/>
                  </a:cubicBezTo>
                  <a:cubicBezTo>
                    <a:pt x="6750" y="15429"/>
                    <a:pt x="6750" y="15429"/>
                    <a:pt x="6750" y="12343"/>
                  </a:cubicBezTo>
                  <a:cubicBezTo>
                    <a:pt x="6750" y="12343"/>
                    <a:pt x="6750" y="12343"/>
                    <a:pt x="6750" y="12343"/>
                  </a:cubicBezTo>
                  <a:close/>
                  <a:moveTo>
                    <a:pt x="8100" y="12343"/>
                  </a:moveTo>
                  <a:cubicBezTo>
                    <a:pt x="8100" y="12343"/>
                    <a:pt x="8100" y="12343"/>
                    <a:pt x="8100" y="12343"/>
                  </a:cubicBezTo>
                  <a:cubicBezTo>
                    <a:pt x="8100" y="15429"/>
                    <a:pt x="8100" y="15429"/>
                    <a:pt x="9450" y="15429"/>
                  </a:cubicBezTo>
                  <a:cubicBezTo>
                    <a:pt x="9450" y="15429"/>
                    <a:pt x="9450" y="12343"/>
                    <a:pt x="9450" y="12343"/>
                  </a:cubicBezTo>
                  <a:cubicBezTo>
                    <a:pt x="9450" y="12343"/>
                    <a:pt x="9450" y="12343"/>
                    <a:pt x="8100" y="12343"/>
                  </a:cubicBezTo>
                  <a:close/>
                  <a:moveTo>
                    <a:pt x="8100" y="6171"/>
                  </a:moveTo>
                  <a:cubicBezTo>
                    <a:pt x="8100" y="6171"/>
                    <a:pt x="8100" y="6171"/>
                    <a:pt x="9450" y="6171"/>
                  </a:cubicBezTo>
                  <a:cubicBezTo>
                    <a:pt x="9450" y="6171"/>
                    <a:pt x="9450" y="6171"/>
                    <a:pt x="9450" y="6171"/>
                  </a:cubicBezTo>
                  <a:cubicBezTo>
                    <a:pt x="9450" y="6171"/>
                    <a:pt x="9450" y="6171"/>
                    <a:pt x="9450" y="6171"/>
                  </a:cubicBezTo>
                  <a:cubicBezTo>
                    <a:pt x="8100" y="6171"/>
                    <a:pt x="8100" y="6171"/>
                    <a:pt x="8100" y="6171"/>
                  </a:cubicBez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74" name="Shape 474"/>
            <p:cNvSpPr/>
            <p:nvPr/>
          </p:nvSpPr>
          <p:spPr>
            <a:xfrm>
              <a:off x="3298157" y="11754"/>
              <a:ext cx="64792" cy="2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2960"/>
                  </a:moveTo>
                  <a:cubicBezTo>
                    <a:pt x="21600" y="17280"/>
                    <a:pt x="21600" y="17280"/>
                    <a:pt x="21600" y="1728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18514" y="21600"/>
                    <a:pt x="18514" y="17280"/>
                  </a:cubicBezTo>
                  <a:cubicBezTo>
                    <a:pt x="15429" y="17280"/>
                    <a:pt x="15429" y="17280"/>
                    <a:pt x="15429" y="17280"/>
                  </a:cubicBezTo>
                  <a:cubicBezTo>
                    <a:pt x="12343" y="17280"/>
                    <a:pt x="12343" y="17280"/>
                    <a:pt x="9257" y="17280"/>
                  </a:cubicBezTo>
                  <a:cubicBezTo>
                    <a:pt x="9257" y="17280"/>
                    <a:pt x="9257" y="17280"/>
                    <a:pt x="9257" y="17280"/>
                  </a:cubicBezTo>
                  <a:cubicBezTo>
                    <a:pt x="9257" y="17280"/>
                    <a:pt x="9257" y="17280"/>
                    <a:pt x="9257" y="12960"/>
                  </a:cubicBezTo>
                  <a:cubicBezTo>
                    <a:pt x="9257" y="12960"/>
                    <a:pt x="9257" y="12960"/>
                    <a:pt x="9257" y="12960"/>
                  </a:cubicBezTo>
                  <a:cubicBezTo>
                    <a:pt x="6171" y="12960"/>
                    <a:pt x="6171" y="12960"/>
                    <a:pt x="6171" y="12960"/>
                  </a:cubicBezTo>
                  <a:cubicBezTo>
                    <a:pt x="6171" y="12960"/>
                    <a:pt x="6171" y="12960"/>
                    <a:pt x="6171" y="12960"/>
                  </a:cubicBezTo>
                  <a:cubicBezTo>
                    <a:pt x="6171" y="12960"/>
                    <a:pt x="6171" y="12960"/>
                    <a:pt x="6171" y="12960"/>
                  </a:cubicBezTo>
                  <a:cubicBezTo>
                    <a:pt x="3086" y="12960"/>
                    <a:pt x="3086" y="12960"/>
                    <a:pt x="3086" y="8640"/>
                  </a:cubicBezTo>
                  <a:cubicBezTo>
                    <a:pt x="3086" y="8640"/>
                    <a:pt x="3086" y="8640"/>
                    <a:pt x="3086" y="8640"/>
                  </a:cubicBezTo>
                  <a:cubicBezTo>
                    <a:pt x="0" y="8640"/>
                    <a:pt x="0" y="8640"/>
                    <a:pt x="0" y="8640"/>
                  </a:cubicBezTo>
                  <a:cubicBezTo>
                    <a:pt x="0" y="8640"/>
                    <a:pt x="0" y="4320"/>
                    <a:pt x="0" y="4320"/>
                  </a:cubicBezTo>
                  <a:cubicBezTo>
                    <a:pt x="0" y="4320"/>
                    <a:pt x="0" y="4320"/>
                    <a:pt x="0" y="0"/>
                  </a:cubicBezTo>
                  <a:cubicBezTo>
                    <a:pt x="3086" y="0"/>
                    <a:pt x="3086" y="0"/>
                    <a:pt x="6171" y="0"/>
                  </a:cubicBezTo>
                  <a:cubicBezTo>
                    <a:pt x="6171" y="0"/>
                    <a:pt x="6171" y="0"/>
                    <a:pt x="6171" y="0"/>
                  </a:cubicBezTo>
                  <a:cubicBezTo>
                    <a:pt x="9257" y="0"/>
                    <a:pt x="9257" y="4320"/>
                    <a:pt x="9257" y="4320"/>
                  </a:cubicBezTo>
                  <a:cubicBezTo>
                    <a:pt x="9257" y="4320"/>
                    <a:pt x="12343" y="4320"/>
                    <a:pt x="12343" y="4320"/>
                  </a:cubicBezTo>
                  <a:cubicBezTo>
                    <a:pt x="12343" y="4320"/>
                    <a:pt x="15429" y="4320"/>
                    <a:pt x="15429" y="4320"/>
                  </a:cubicBezTo>
                  <a:cubicBezTo>
                    <a:pt x="15429" y="4320"/>
                    <a:pt x="15429" y="4320"/>
                    <a:pt x="15429" y="4320"/>
                  </a:cubicBezTo>
                  <a:cubicBezTo>
                    <a:pt x="15429" y="8640"/>
                    <a:pt x="18514" y="8640"/>
                    <a:pt x="18514" y="8640"/>
                  </a:cubicBezTo>
                  <a:cubicBezTo>
                    <a:pt x="18514" y="8640"/>
                    <a:pt x="18514" y="8640"/>
                    <a:pt x="18514" y="8640"/>
                  </a:cubicBezTo>
                  <a:cubicBezTo>
                    <a:pt x="18514" y="8640"/>
                    <a:pt x="18514" y="8640"/>
                    <a:pt x="18514" y="12960"/>
                  </a:cubicBezTo>
                  <a:cubicBezTo>
                    <a:pt x="18514" y="12960"/>
                    <a:pt x="21600" y="12960"/>
                    <a:pt x="21600" y="12960"/>
                  </a:cubicBezTo>
                  <a:close/>
                  <a:moveTo>
                    <a:pt x="3086" y="4320"/>
                  </a:moveTo>
                  <a:cubicBezTo>
                    <a:pt x="3086" y="4320"/>
                    <a:pt x="3086" y="8640"/>
                    <a:pt x="3086" y="8640"/>
                  </a:cubicBezTo>
                  <a:cubicBezTo>
                    <a:pt x="3086" y="8640"/>
                    <a:pt x="3086" y="8640"/>
                    <a:pt x="3086" y="4320"/>
                  </a:cubicBezTo>
                  <a:cubicBezTo>
                    <a:pt x="3086" y="4320"/>
                    <a:pt x="3086" y="4320"/>
                    <a:pt x="3086" y="4320"/>
                  </a:cubicBezTo>
                  <a:cubicBezTo>
                    <a:pt x="3086" y="4320"/>
                    <a:pt x="3086" y="4320"/>
                    <a:pt x="3086" y="4320"/>
                  </a:cubicBezTo>
                  <a:close/>
                  <a:moveTo>
                    <a:pt x="15429" y="12960"/>
                  </a:moveTo>
                  <a:cubicBezTo>
                    <a:pt x="15429" y="12960"/>
                    <a:pt x="15429" y="12960"/>
                    <a:pt x="15429" y="12960"/>
                  </a:cubicBezTo>
                  <a:cubicBezTo>
                    <a:pt x="15429" y="12960"/>
                    <a:pt x="15429" y="12960"/>
                    <a:pt x="15429" y="12960"/>
                  </a:cubicBezTo>
                  <a:cubicBezTo>
                    <a:pt x="15429" y="12960"/>
                    <a:pt x="15429" y="12960"/>
                    <a:pt x="15429" y="12960"/>
                  </a:cubicBezTo>
                  <a:cubicBezTo>
                    <a:pt x="15429" y="12960"/>
                    <a:pt x="15429" y="12960"/>
                    <a:pt x="15429" y="12960"/>
                  </a:cubicBez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75" name="Shape 475"/>
            <p:cNvSpPr/>
            <p:nvPr/>
          </p:nvSpPr>
          <p:spPr>
            <a:xfrm>
              <a:off x="3391208" y="7888"/>
              <a:ext cx="46182" cy="138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800" fill="norm" stroke="1" extrusionOk="0">
                  <a:moveTo>
                    <a:pt x="12960" y="12600"/>
                  </a:moveTo>
                  <a:cubicBezTo>
                    <a:pt x="12960" y="12600"/>
                    <a:pt x="12960" y="12600"/>
                    <a:pt x="12960" y="12600"/>
                  </a:cubicBezTo>
                  <a:cubicBezTo>
                    <a:pt x="12960" y="12600"/>
                    <a:pt x="12960" y="12600"/>
                    <a:pt x="12960" y="12600"/>
                  </a:cubicBezTo>
                  <a:cubicBezTo>
                    <a:pt x="12960" y="12600"/>
                    <a:pt x="12960" y="12600"/>
                    <a:pt x="12960" y="12600"/>
                  </a:cubicBezTo>
                  <a:cubicBezTo>
                    <a:pt x="12960" y="12600"/>
                    <a:pt x="8640" y="12600"/>
                    <a:pt x="8640" y="12600"/>
                  </a:cubicBezTo>
                  <a:cubicBezTo>
                    <a:pt x="8640" y="12600"/>
                    <a:pt x="8640" y="5400"/>
                    <a:pt x="8640" y="5400"/>
                  </a:cubicBezTo>
                  <a:cubicBezTo>
                    <a:pt x="8640" y="5400"/>
                    <a:pt x="8640" y="5400"/>
                    <a:pt x="8640" y="5400"/>
                  </a:cubicBezTo>
                  <a:cubicBezTo>
                    <a:pt x="4320" y="12600"/>
                    <a:pt x="4320" y="12600"/>
                    <a:pt x="4320" y="12600"/>
                  </a:cubicBezTo>
                  <a:cubicBezTo>
                    <a:pt x="0" y="12600"/>
                    <a:pt x="0" y="12600"/>
                    <a:pt x="0" y="5400"/>
                  </a:cubicBezTo>
                  <a:cubicBezTo>
                    <a:pt x="0" y="5400"/>
                    <a:pt x="4320" y="5400"/>
                    <a:pt x="4320" y="5400"/>
                  </a:cubicBezTo>
                  <a:cubicBezTo>
                    <a:pt x="4320" y="5400"/>
                    <a:pt x="8640" y="5400"/>
                    <a:pt x="8640" y="5400"/>
                  </a:cubicBezTo>
                  <a:cubicBezTo>
                    <a:pt x="8640" y="-1800"/>
                    <a:pt x="12960" y="-1800"/>
                    <a:pt x="12960" y="5400"/>
                  </a:cubicBezTo>
                  <a:cubicBezTo>
                    <a:pt x="12960" y="5400"/>
                    <a:pt x="12960" y="5400"/>
                    <a:pt x="17280" y="5400"/>
                  </a:cubicBezTo>
                  <a:cubicBezTo>
                    <a:pt x="17280" y="5400"/>
                    <a:pt x="17280" y="5400"/>
                    <a:pt x="17280" y="5400"/>
                  </a:cubicBezTo>
                  <a:cubicBezTo>
                    <a:pt x="17280" y="5400"/>
                    <a:pt x="21600" y="5400"/>
                    <a:pt x="21600" y="5400"/>
                  </a:cubicBezTo>
                  <a:cubicBezTo>
                    <a:pt x="21600" y="5400"/>
                    <a:pt x="21600" y="12600"/>
                    <a:pt x="21600" y="12600"/>
                  </a:cubicBezTo>
                  <a:cubicBezTo>
                    <a:pt x="21600" y="12600"/>
                    <a:pt x="21600" y="12600"/>
                    <a:pt x="21600" y="19800"/>
                  </a:cubicBezTo>
                  <a:cubicBezTo>
                    <a:pt x="21600" y="12600"/>
                    <a:pt x="21600" y="12600"/>
                    <a:pt x="21600" y="12600"/>
                  </a:cubicBezTo>
                  <a:cubicBezTo>
                    <a:pt x="21600" y="19800"/>
                    <a:pt x="17280" y="12600"/>
                    <a:pt x="17280" y="19800"/>
                  </a:cubicBezTo>
                  <a:cubicBezTo>
                    <a:pt x="12960" y="19800"/>
                    <a:pt x="12960" y="12600"/>
                    <a:pt x="8640" y="12600"/>
                  </a:cubicBezTo>
                  <a:cubicBezTo>
                    <a:pt x="12960" y="12600"/>
                    <a:pt x="12960" y="12600"/>
                    <a:pt x="12960" y="12600"/>
                  </a:cubicBezTo>
                  <a:close/>
                  <a:moveTo>
                    <a:pt x="17280" y="12600"/>
                  </a:moveTo>
                  <a:cubicBezTo>
                    <a:pt x="17280" y="12600"/>
                    <a:pt x="17280" y="12600"/>
                    <a:pt x="17280" y="12600"/>
                  </a:cubicBezTo>
                  <a:cubicBezTo>
                    <a:pt x="17280" y="12600"/>
                    <a:pt x="17280" y="12600"/>
                    <a:pt x="17280" y="12600"/>
                  </a:cubicBezTo>
                  <a:cubicBezTo>
                    <a:pt x="17280" y="12600"/>
                    <a:pt x="17280" y="12600"/>
                    <a:pt x="17280" y="12600"/>
                  </a:cubicBezTo>
                  <a:cubicBezTo>
                    <a:pt x="17280" y="12600"/>
                    <a:pt x="17280" y="12600"/>
                    <a:pt x="17280" y="12600"/>
                  </a:cubicBez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76" name="Shape 476"/>
            <p:cNvSpPr/>
            <p:nvPr/>
          </p:nvSpPr>
          <p:spPr>
            <a:xfrm>
              <a:off x="3400169" y="25191"/>
              <a:ext cx="18611" cy="1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21600" y="21600"/>
                    <a:pt x="21600" y="21600"/>
                    <a:pt x="21600" y="10800"/>
                  </a:cubicBezTo>
                  <a:cubicBezTo>
                    <a:pt x="21600" y="10800"/>
                    <a:pt x="21600" y="0"/>
                    <a:pt x="21600" y="0"/>
                  </a:cubicBezTo>
                  <a:cubicBezTo>
                    <a:pt x="21600" y="0"/>
                    <a:pt x="21600" y="0"/>
                    <a:pt x="10800" y="0"/>
                  </a:cubicBezTo>
                  <a:cubicBezTo>
                    <a:pt x="10800" y="0"/>
                    <a:pt x="10800" y="0"/>
                    <a:pt x="10800" y="0"/>
                  </a:cubicBezTo>
                  <a:cubicBezTo>
                    <a:pt x="10800" y="0"/>
                    <a:pt x="10800" y="10800"/>
                    <a:pt x="10800" y="10800"/>
                  </a:cubicBezTo>
                  <a:cubicBezTo>
                    <a:pt x="0" y="10800"/>
                    <a:pt x="0" y="10800"/>
                    <a:pt x="0" y="21600"/>
                  </a:cubicBezTo>
                  <a:cubicBezTo>
                    <a:pt x="0" y="21600"/>
                    <a:pt x="10800" y="21600"/>
                    <a:pt x="10800" y="21600"/>
                  </a:cubicBezTo>
                  <a:cubicBezTo>
                    <a:pt x="10800" y="21600"/>
                    <a:pt x="10800" y="21600"/>
                    <a:pt x="21600" y="21600"/>
                  </a:cubicBez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77" name="Shape 477"/>
            <p:cNvSpPr/>
            <p:nvPr/>
          </p:nvSpPr>
          <p:spPr>
            <a:xfrm>
              <a:off x="3251286" y="6631"/>
              <a:ext cx="28261" cy="15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0"/>
                    <a:pt x="14400" y="0"/>
                    <a:pt x="14400" y="7200"/>
                  </a:cubicBezTo>
                  <a:cubicBezTo>
                    <a:pt x="14400" y="7200"/>
                    <a:pt x="7200" y="7200"/>
                    <a:pt x="7200" y="7200"/>
                  </a:cubicBezTo>
                  <a:cubicBezTo>
                    <a:pt x="7200" y="7200"/>
                    <a:pt x="7200" y="7200"/>
                    <a:pt x="7200" y="7200"/>
                  </a:cubicBezTo>
                  <a:cubicBezTo>
                    <a:pt x="7200" y="7200"/>
                    <a:pt x="0" y="7200"/>
                    <a:pt x="0" y="7200"/>
                  </a:cubicBezTo>
                  <a:cubicBezTo>
                    <a:pt x="0" y="7200"/>
                    <a:pt x="0" y="7200"/>
                    <a:pt x="720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7200"/>
                  </a:cubicBezTo>
                  <a:cubicBezTo>
                    <a:pt x="0" y="7200"/>
                    <a:pt x="0" y="14400"/>
                    <a:pt x="7200" y="21600"/>
                  </a:cubicBezTo>
                  <a:cubicBezTo>
                    <a:pt x="7200" y="21600"/>
                    <a:pt x="7200" y="21600"/>
                    <a:pt x="7200" y="21600"/>
                  </a:cubicBezTo>
                  <a:cubicBezTo>
                    <a:pt x="7200" y="21600"/>
                    <a:pt x="7200" y="21600"/>
                    <a:pt x="7200" y="21600"/>
                  </a:cubicBezTo>
                  <a:cubicBezTo>
                    <a:pt x="7200" y="14400"/>
                    <a:pt x="7200" y="14400"/>
                    <a:pt x="7200" y="14400"/>
                  </a:cubicBezTo>
                  <a:cubicBezTo>
                    <a:pt x="7200" y="14400"/>
                    <a:pt x="7200" y="14400"/>
                    <a:pt x="7200" y="14400"/>
                  </a:cubicBezTo>
                  <a:cubicBezTo>
                    <a:pt x="14400" y="14400"/>
                    <a:pt x="14400" y="7200"/>
                    <a:pt x="21600" y="7200"/>
                  </a:cubicBezTo>
                  <a:cubicBezTo>
                    <a:pt x="21600" y="7200"/>
                    <a:pt x="21600" y="0"/>
                    <a:pt x="21600" y="0"/>
                  </a:cubicBez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78" name="Shape 478"/>
            <p:cNvSpPr/>
            <p:nvPr/>
          </p:nvSpPr>
          <p:spPr>
            <a:xfrm>
              <a:off x="1987854" y="4981"/>
              <a:ext cx="18612" cy="1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0800" y="10800"/>
                    <a:pt x="10800" y="10800"/>
                    <a:pt x="10800" y="10800"/>
                  </a:cubicBezTo>
                  <a:cubicBezTo>
                    <a:pt x="21600" y="10800"/>
                    <a:pt x="21600" y="0"/>
                    <a:pt x="21600" y="0"/>
                  </a:cubicBezTo>
                  <a:cubicBezTo>
                    <a:pt x="21600" y="0"/>
                    <a:pt x="21600" y="0"/>
                    <a:pt x="10800" y="0"/>
                  </a:cubicBezTo>
                  <a:cubicBezTo>
                    <a:pt x="10800" y="0"/>
                    <a:pt x="10800" y="0"/>
                    <a:pt x="10800" y="0"/>
                  </a:cubicBezTo>
                  <a:cubicBezTo>
                    <a:pt x="10800" y="10800"/>
                    <a:pt x="10800" y="10800"/>
                    <a:pt x="0" y="10800"/>
                  </a:cubicBezTo>
                  <a:cubicBezTo>
                    <a:pt x="0" y="10800"/>
                    <a:pt x="0" y="21600"/>
                    <a:pt x="0" y="21600"/>
                  </a:cubicBezTo>
                  <a:cubicBezTo>
                    <a:pt x="0" y="21600"/>
                    <a:pt x="10800" y="21600"/>
                    <a:pt x="10800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080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10800"/>
                  </a:cubicBezTo>
                  <a:lnTo>
                    <a:pt x="21600" y="21600"/>
                  </a:ln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79" name="Shape 479"/>
            <p:cNvSpPr/>
            <p:nvPr/>
          </p:nvSpPr>
          <p:spPr>
            <a:xfrm>
              <a:off x="3362948" y="13702"/>
              <a:ext cx="18611" cy="1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5600" fill="norm" stroke="1" extrusionOk="0">
                  <a:moveTo>
                    <a:pt x="0" y="10800"/>
                  </a:moveTo>
                  <a:cubicBezTo>
                    <a:pt x="10800" y="10800"/>
                    <a:pt x="10800" y="10800"/>
                    <a:pt x="10800" y="10800"/>
                  </a:cubicBezTo>
                  <a:cubicBezTo>
                    <a:pt x="10800" y="10800"/>
                    <a:pt x="21600" y="10800"/>
                    <a:pt x="21600" y="10800"/>
                  </a:cubicBezTo>
                  <a:cubicBezTo>
                    <a:pt x="21600" y="21600"/>
                    <a:pt x="21600" y="10800"/>
                    <a:pt x="21600" y="10800"/>
                  </a:cubicBezTo>
                  <a:cubicBezTo>
                    <a:pt x="21600" y="10800"/>
                    <a:pt x="21600" y="10800"/>
                    <a:pt x="21600" y="10800"/>
                  </a:cubicBezTo>
                  <a:cubicBezTo>
                    <a:pt x="21600" y="10800"/>
                    <a:pt x="10800" y="10800"/>
                    <a:pt x="10800" y="10800"/>
                  </a:cubicBezTo>
                  <a:cubicBezTo>
                    <a:pt x="10800" y="10800"/>
                    <a:pt x="10800" y="10800"/>
                    <a:pt x="10800" y="0"/>
                  </a:cubicBezTo>
                  <a:cubicBezTo>
                    <a:pt x="10800" y="0"/>
                    <a:pt x="10800" y="0"/>
                    <a:pt x="10800" y="0"/>
                  </a:cubicBezTo>
                  <a:cubicBezTo>
                    <a:pt x="10800" y="0"/>
                    <a:pt x="10800" y="0"/>
                    <a:pt x="10800" y="0"/>
                  </a:cubicBezTo>
                  <a:cubicBezTo>
                    <a:pt x="10800" y="0"/>
                    <a:pt x="1080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800"/>
                    <a:pt x="0" y="10800"/>
                    <a:pt x="10800" y="10800"/>
                  </a:cubicBezTo>
                  <a:lnTo>
                    <a:pt x="0" y="10800"/>
                  </a:ln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0" name="Shape 480"/>
            <p:cNvSpPr/>
            <p:nvPr/>
          </p:nvSpPr>
          <p:spPr>
            <a:xfrm>
              <a:off x="2945251" y="25191"/>
              <a:ext cx="18611" cy="1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10800"/>
                    <a:pt x="0" y="10800"/>
                    <a:pt x="10800" y="10800"/>
                  </a:cubicBezTo>
                  <a:cubicBezTo>
                    <a:pt x="10800" y="10800"/>
                    <a:pt x="10800" y="10800"/>
                    <a:pt x="10800" y="108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0800" y="21600"/>
                    <a:pt x="108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10800"/>
                    <a:pt x="10800" y="10800"/>
                    <a:pt x="10800" y="10800"/>
                  </a:cubicBezTo>
                  <a:cubicBezTo>
                    <a:pt x="1080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1" name="Shape 481"/>
            <p:cNvSpPr/>
            <p:nvPr/>
          </p:nvSpPr>
          <p:spPr>
            <a:xfrm>
              <a:off x="2145697" y="2419"/>
              <a:ext cx="23028" cy="1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600" h="21600" fill="norm" stroke="1" extrusionOk="0">
                  <a:moveTo>
                    <a:pt x="0" y="2160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7200" y="21600"/>
                    <a:pt x="7200" y="21600"/>
                    <a:pt x="7200" y="21600"/>
                  </a:cubicBezTo>
                  <a:cubicBezTo>
                    <a:pt x="7200" y="21600"/>
                    <a:pt x="7200" y="21600"/>
                    <a:pt x="14400" y="21600"/>
                  </a:cubicBezTo>
                  <a:cubicBezTo>
                    <a:pt x="14400" y="21600"/>
                    <a:pt x="14400" y="21600"/>
                    <a:pt x="14400" y="21600"/>
                  </a:cubicBezTo>
                  <a:cubicBezTo>
                    <a:pt x="14400" y="21600"/>
                    <a:pt x="14400" y="21600"/>
                    <a:pt x="14400" y="21600"/>
                  </a:cubicBezTo>
                  <a:cubicBezTo>
                    <a:pt x="21600" y="0"/>
                    <a:pt x="14400" y="0"/>
                    <a:pt x="14400" y="0"/>
                  </a:cubicBezTo>
                  <a:cubicBezTo>
                    <a:pt x="14400" y="0"/>
                    <a:pt x="7200" y="0"/>
                    <a:pt x="7200" y="0"/>
                  </a:cubicBez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2" name="Shape 482"/>
            <p:cNvSpPr/>
            <p:nvPr/>
          </p:nvSpPr>
          <p:spPr>
            <a:xfrm>
              <a:off x="3279547" y="27753"/>
              <a:ext cx="18611" cy="1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21600" y="21600"/>
                    <a:pt x="21600" y="21600"/>
                    <a:pt x="21600" y="0"/>
                  </a:cubicBezTo>
                  <a:cubicBezTo>
                    <a:pt x="10800" y="0"/>
                    <a:pt x="10800" y="0"/>
                    <a:pt x="10800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1600"/>
                    <a:pt x="10800" y="21600"/>
                    <a:pt x="10800" y="21600"/>
                  </a:cubicBezTo>
                  <a:cubicBezTo>
                    <a:pt x="10800" y="21600"/>
                    <a:pt x="10800" y="21600"/>
                    <a:pt x="21600" y="21600"/>
                  </a:cubicBez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3" name="Shape 483"/>
            <p:cNvSpPr/>
            <p:nvPr/>
          </p:nvSpPr>
          <p:spPr>
            <a:xfrm>
              <a:off x="3425791" y="30315"/>
              <a:ext cx="13548" cy="13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800"/>
                    <a:pt x="0" y="10800"/>
                    <a:pt x="0" y="108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10800"/>
                    <a:pt x="21600" y="1080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4" name="Shape 484"/>
            <p:cNvSpPr/>
            <p:nvPr/>
          </p:nvSpPr>
          <p:spPr>
            <a:xfrm>
              <a:off x="2274021" y="2419"/>
              <a:ext cx="13547" cy="1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21600"/>
                    <a:pt x="0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0"/>
                    <a:pt x="21600" y="0"/>
                    <a:pt x="0" y="0"/>
                  </a:cubicBez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5" name="Shape 485"/>
            <p:cNvSpPr/>
            <p:nvPr/>
          </p:nvSpPr>
          <p:spPr>
            <a:xfrm>
              <a:off x="3212117" y="22629"/>
              <a:ext cx="13548" cy="1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0"/>
                    <a:pt x="21600" y="0"/>
                    <a:pt x="0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0"/>
                    <a:pt x="21600" y="0"/>
                    <a:pt x="21600" y="0"/>
                  </a:cubicBez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6" name="Shape 486"/>
            <p:cNvSpPr/>
            <p:nvPr/>
          </p:nvSpPr>
          <p:spPr>
            <a:xfrm>
              <a:off x="2171664" y="27753"/>
              <a:ext cx="13548" cy="1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0"/>
                    <a:pt x="21600" y="0"/>
                    <a:pt x="0" y="0"/>
                  </a:cubicBezTo>
                  <a:cubicBezTo>
                    <a:pt x="0" y="0"/>
                    <a:pt x="0" y="21600"/>
                    <a:pt x="0" y="21600"/>
                  </a:cubicBezTo>
                  <a:cubicBezTo>
                    <a:pt x="0" y="21600"/>
                    <a:pt x="0" y="21600"/>
                    <a:pt x="0" y="21600"/>
                  </a:cubicBez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7" name="Shape 487"/>
            <p:cNvSpPr/>
            <p:nvPr/>
          </p:nvSpPr>
          <p:spPr>
            <a:xfrm>
              <a:off x="3072885" y="27753"/>
              <a:ext cx="13547" cy="1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0"/>
                    <a:pt x="2160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1600" y="21600"/>
                    <a:pt x="21600" y="21600"/>
                    <a:pt x="21600" y="0"/>
                  </a:cubicBez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8" name="Shape 488"/>
            <p:cNvSpPr/>
            <p:nvPr/>
          </p:nvSpPr>
          <p:spPr>
            <a:xfrm>
              <a:off x="2413253" y="2419"/>
              <a:ext cx="13548" cy="1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0"/>
                    <a:pt x="0" y="0"/>
                    <a:pt x="0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1600"/>
                    <a:pt x="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9" name="Shape 489"/>
            <p:cNvSpPr/>
            <p:nvPr/>
          </p:nvSpPr>
          <p:spPr>
            <a:xfrm>
              <a:off x="3361000" y="27753"/>
              <a:ext cx="13547" cy="1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0"/>
                    <a:pt x="0" y="0"/>
                    <a:pt x="0" y="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0"/>
                    <a:pt x="0" y="0"/>
                    <a:pt x="0" y="21600"/>
                  </a:cubicBezTo>
                  <a:cubicBezTo>
                    <a:pt x="0" y="21600"/>
                    <a:pt x="0" y="21600"/>
                    <a:pt x="0" y="21600"/>
                  </a:cubicBez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0" name="Shape 490"/>
            <p:cNvSpPr/>
            <p:nvPr/>
          </p:nvSpPr>
          <p:spPr>
            <a:xfrm>
              <a:off x="3116922" y="27753"/>
              <a:ext cx="13547" cy="1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9600" h="21600" fill="norm" stroke="1" extrusionOk="0">
                  <a:moveTo>
                    <a:pt x="0" y="2160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21600" y="2160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1600"/>
                    <a:pt x="0" y="21600"/>
                    <a:pt x="0" y="21600"/>
                  </a:cubicBez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1" name="Shape 491"/>
            <p:cNvSpPr/>
            <p:nvPr/>
          </p:nvSpPr>
          <p:spPr>
            <a:xfrm>
              <a:off x="1707096" y="32877"/>
              <a:ext cx="13548" cy="13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2" name="Shape 492"/>
            <p:cNvSpPr/>
            <p:nvPr/>
          </p:nvSpPr>
          <p:spPr>
            <a:xfrm>
              <a:off x="2571096" y="996"/>
              <a:ext cx="13548" cy="13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600" fill="norm" stroke="1" extrusionOk="0">
                  <a:moveTo>
                    <a:pt x="0" y="0"/>
                  </a:moveTo>
                  <a:cubicBezTo>
                    <a:pt x="21600" y="0"/>
                    <a:pt x="21600" y="21600"/>
                    <a:pt x="21600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0"/>
                    <a:pt x="21600" y="0"/>
                    <a:pt x="0" y="0"/>
                  </a:cubicBez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3" name="Shape 493"/>
            <p:cNvSpPr/>
            <p:nvPr/>
          </p:nvSpPr>
          <p:spPr>
            <a:xfrm>
              <a:off x="2534220" y="11754"/>
              <a:ext cx="13548" cy="1356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4" name="Shape 494"/>
            <p:cNvSpPr/>
            <p:nvPr/>
          </p:nvSpPr>
          <p:spPr>
            <a:xfrm>
              <a:off x="2805329" y="32877"/>
              <a:ext cx="1355" cy="13547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5" name="Shape 495"/>
            <p:cNvSpPr/>
            <p:nvPr/>
          </p:nvSpPr>
          <p:spPr>
            <a:xfrm>
              <a:off x="2896432" y="22629"/>
              <a:ext cx="13547" cy="1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21600"/>
                    <a:pt x="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0" y="2160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6" name="Shape 496"/>
            <p:cNvSpPr/>
            <p:nvPr/>
          </p:nvSpPr>
          <p:spPr>
            <a:xfrm>
              <a:off x="2710673" y="16878"/>
              <a:ext cx="13548" cy="1356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7" name="Shape 497"/>
            <p:cNvSpPr/>
            <p:nvPr/>
          </p:nvSpPr>
          <p:spPr>
            <a:xfrm>
              <a:off x="2725148" y="15086"/>
              <a:ext cx="13548" cy="13548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8" name="Shape 498"/>
            <p:cNvSpPr/>
            <p:nvPr/>
          </p:nvSpPr>
          <p:spPr>
            <a:xfrm>
              <a:off x="1099160" y="27753"/>
              <a:ext cx="13548" cy="13548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9" name="Shape 499"/>
            <p:cNvSpPr/>
            <p:nvPr/>
          </p:nvSpPr>
          <p:spPr>
            <a:xfrm>
              <a:off x="2849906" y="6631"/>
              <a:ext cx="13548" cy="1355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0" name="Shape 500"/>
            <p:cNvSpPr/>
            <p:nvPr/>
          </p:nvSpPr>
          <p:spPr>
            <a:xfrm>
              <a:off x="1811401" y="27753"/>
              <a:ext cx="1356" cy="13548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1" name="Shape 501"/>
            <p:cNvSpPr/>
            <p:nvPr/>
          </p:nvSpPr>
          <p:spPr>
            <a:xfrm>
              <a:off x="3361000" y="26841"/>
              <a:ext cx="13547" cy="1355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2" name="Shape 502"/>
            <p:cNvSpPr/>
            <p:nvPr/>
          </p:nvSpPr>
          <p:spPr>
            <a:xfrm>
              <a:off x="3379610" y="37088"/>
              <a:ext cx="13548" cy="1356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3" name="Shape 503"/>
            <p:cNvSpPr/>
            <p:nvPr/>
          </p:nvSpPr>
          <p:spPr>
            <a:xfrm>
              <a:off x="2269540" y="7543"/>
              <a:ext cx="13548" cy="13548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4" name="Shape 504"/>
            <p:cNvSpPr/>
            <p:nvPr/>
          </p:nvSpPr>
          <p:spPr>
            <a:xfrm>
              <a:off x="2046906" y="2419"/>
              <a:ext cx="13548" cy="13548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5" name="Shape 505"/>
            <p:cNvSpPr/>
            <p:nvPr/>
          </p:nvSpPr>
          <p:spPr>
            <a:xfrm>
              <a:off x="1205652" y="12524"/>
              <a:ext cx="13548" cy="1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21600"/>
                    <a:pt x="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0" y="21600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6" name="Shape 506"/>
            <p:cNvSpPr/>
            <p:nvPr/>
          </p:nvSpPr>
          <p:spPr>
            <a:xfrm>
              <a:off x="1068368" y="32877"/>
              <a:ext cx="1356" cy="13547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7" name="Shape 507"/>
            <p:cNvSpPr/>
            <p:nvPr/>
          </p:nvSpPr>
          <p:spPr>
            <a:xfrm>
              <a:off x="3456000" y="12524"/>
              <a:ext cx="1355" cy="13548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8" name="Shape 508"/>
            <p:cNvSpPr/>
            <p:nvPr/>
          </p:nvSpPr>
          <p:spPr>
            <a:xfrm>
              <a:off x="3375130" y="5123"/>
              <a:ext cx="13547" cy="13548"/>
            </a:xfrm>
            <a:prstGeom prst="rect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9" name="Shape 509"/>
            <p:cNvSpPr/>
            <p:nvPr/>
          </p:nvSpPr>
          <p:spPr>
            <a:xfrm>
              <a:off x="3366169" y="5123"/>
              <a:ext cx="13548" cy="13548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10" name="Shape 510"/>
            <p:cNvSpPr/>
            <p:nvPr/>
          </p:nvSpPr>
          <p:spPr>
            <a:xfrm>
              <a:off x="3337909" y="5123"/>
              <a:ext cx="13548" cy="13548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11" name="Shape 511"/>
            <p:cNvSpPr/>
            <p:nvPr/>
          </p:nvSpPr>
          <p:spPr>
            <a:xfrm>
              <a:off x="3175242" y="42212"/>
              <a:ext cx="13547" cy="1356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12" name="Shape 512"/>
            <p:cNvSpPr/>
            <p:nvPr/>
          </p:nvSpPr>
          <p:spPr>
            <a:xfrm>
              <a:off x="2891951" y="30457"/>
              <a:ext cx="13548" cy="13548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13" name="Shape 513"/>
            <p:cNvSpPr/>
            <p:nvPr/>
          </p:nvSpPr>
          <p:spPr>
            <a:xfrm>
              <a:off x="2836121" y="2419"/>
              <a:ext cx="13547" cy="13548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14" name="Shape 514"/>
            <p:cNvSpPr/>
            <p:nvPr/>
          </p:nvSpPr>
          <p:spPr>
            <a:xfrm>
              <a:off x="2457290" y="2419"/>
              <a:ext cx="13548" cy="1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9600" h="21600" fill="norm" stroke="1" extrusionOk="0">
                  <a:moveTo>
                    <a:pt x="0" y="21600"/>
                  </a:moveTo>
                  <a:cubicBezTo>
                    <a:pt x="0" y="21600"/>
                    <a:pt x="21600" y="21600"/>
                    <a:pt x="0" y="216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600"/>
                    <a:pt x="0" y="21600"/>
                    <a:pt x="0" y="21600"/>
                  </a:cubicBez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15" name="Shape 515"/>
            <p:cNvSpPr/>
            <p:nvPr/>
          </p:nvSpPr>
          <p:spPr>
            <a:xfrm>
              <a:off x="2445994" y="0"/>
              <a:ext cx="13547" cy="13547"/>
            </a:xfrm>
            <a:prstGeom prst="rect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16" name="Shape 516"/>
            <p:cNvSpPr/>
            <p:nvPr/>
          </p:nvSpPr>
          <p:spPr>
            <a:xfrm>
              <a:off x="1437936" y="21717"/>
              <a:ext cx="13548" cy="1356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17" name="Shape 517"/>
            <p:cNvSpPr/>
            <p:nvPr/>
          </p:nvSpPr>
          <p:spPr>
            <a:xfrm>
              <a:off x="1414846" y="5123"/>
              <a:ext cx="13547" cy="13548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18" name="Shape 518"/>
            <p:cNvSpPr/>
            <p:nvPr/>
          </p:nvSpPr>
          <p:spPr>
            <a:xfrm>
              <a:off x="2571096" y="6631"/>
              <a:ext cx="13548" cy="1355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19" name="Shape 519"/>
            <p:cNvSpPr/>
            <p:nvPr/>
          </p:nvSpPr>
          <p:spPr>
            <a:xfrm>
              <a:off x="1777402" y="5123"/>
              <a:ext cx="13547" cy="13548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20" name="Shape 520"/>
            <p:cNvSpPr/>
            <p:nvPr/>
          </p:nvSpPr>
          <p:spPr>
            <a:xfrm>
              <a:off x="1133159" y="7543"/>
              <a:ext cx="1356" cy="13547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21" name="Shape 521"/>
            <p:cNvSpPr/>
            <p:nvPr/>
          </p:nvSpPr>
          <p:spPr>
            <a:xfrm>
              <a:off x="2864381" y="35581"/>
              <a:ext cx="13547" cy="13548"/>
            </a:xfrm>
            <a:prstGeom prst="rect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22" name="Shape 522"/>
            <p:cNvSpPr/>
            <p:nvPr/>
          </p:nvSpPr>
          <p:spPr>
            <a:xfrm>
              <a:off x="2882991" y="35581"/>
              <a:ext cx="13547" cy="13548"/>
            </a:xfrm>
            <a:prstGeom prst="rect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23" name="Shape 523"/>
            <p:cNvSpPr/>
            <p:nvPr/>
          </p:nvSpPr>
          <p:spPr>
            <a:xfrm>
              <a:off x="3047263" y="32877"/>
              <a:ext cx="1355" cy="13547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24" name="Shape 524"/>
            <p:cNvSpPr/>
            <p:nvPr/>
          </p:nvSpPr>
          <p:spPr>
            <a:xfrm>
              <a:off x="3142846" y="15086"/>
              <a:ext cx="13547" cy="13548"/>
            </a:xfrm>
            <a:prstGeom prst="rect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25" name="Shape 525"/>
            <p:cNvSpPr/>
            <p:nvPr/>
          </p:nvSpPr>
          <p:spPr>
            <a:xfrm>
              <a:off x="3316767" y="22629"/>
              <a:ext cx="1356" cy="13548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26" name="Shape 526"/>
            <p:cNvSpPr/>
            <p:nvPr/>
          </p:nvSpPr>
          <p:spPr>
            <a:xfrm>
              <a:off x="3361000" y="21717"/>
              <a:ext cx="13547" cy="1356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27" name="Shape 527"/>
            <p:cNvSpPr/>
            <p:nvPr/>
          </p:nvSpPr>
          <p:spPr>
            <a:xfrm>
              <a:off x="3366169" y="35581"/>
              <a:ext cx="13548" cy="13548"/>
            </a:xfrm>
            <a:prstGeom prst="rect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28" name="Shape 528"/>
            <p:cNvSpPr/>
            <p:nvPr/>
          </p:nvSpPr>
          <p:spPr>
            <a:xfrm>
              <a:off x="3437389" y="12524"/>
              <a:ext cx="1356" cy="13548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29" name="Shape 529"/>
            <p:cNvSpPr/>
            <p:nvPr/>
          </p:nvSpPr>
          <p:spPr>
            <a:xfrm>
              <a:off x="1642305" y="32877"/>
              <a:ext cx="13548" cy="13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0"/>
                    <a:pt x="0" y="0"/>
                    <a:pt x="0" y="21600"/>
                  </a:cubicBezTo>
                  <a:cubicBezTo>
                    <a:pt x="0" y="21600"/>
                    <a:pt x="0" y="21600"/>
                    <a:pt x="0" y="0"/>
                  </a:cubicBezTo>
                  <a:cubicBezTo>
                    <a:pt x="0" y="0"/>
                    <a:pt x="21600" y="0"/>
                    <a:pt x="21600" y="0"/>
                  </a:cubicBezTo>
                  <a:cubicBezTo>
                    <a:pt x="21600" y="0"/>
                    <a:pt x="21600" y="0"/>
                    <a:pt x="21600" y="0"/>
                  </a:cubicBez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30" name="Shape 530"/>
            <p:cNvSpPr/>
            <p:nvPr/>
          </p:nvSpPr>
          <p:spPr>
            <a:xfrm>
              <a:off x="445957" y="17506"/>
              <a:ext cx="1356" cy="13547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31" name="Shape 531"/>
            <p:cNvSpPr/>
            <p:nvPr/>
          </p:nvSpPr>
          <p:spPr>
            <a:xfrm>
              <a:off x="2257359" y="12524"/>
              <a:ext cx="1356" cy="13548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32" name="Shape 532"/>
            <p:cNvSpPr/>
            <p:nvPr/>
          </p:nvSpPr>
          <p:spPr>
            <a:xfrm>
              <a:off x="2396592" y="2419"/>
              <a:ext cx="1355" cy="13548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534" name="image5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75189" y="1116410"/>
            <a:ext cx="684001" cy="105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3000" p14:dur="1200">
        <p:circl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7" name="Group 547"/>
          <p:cNvGrpSpPr/>
          <p:nvPr/>
        </p:nvGrpSpPr>
        <p:grpSpPr>
          <a:xfrm>
            <a:off x="11879926" y="8690004"/>
            <a:ext cx="575956" cy="820862"/>
            <a:chOff x="0" y="0"/>
            <a:chExt cx="575955" cy="820861"/>
          </a:xfrm>
        </p:grpSpPr>
        <p:sp>
          <p:nvSpPr>
            <p:cNvPr id="536" name="Shape 536"/>
            <p:cNvSpPr/>
            <p:nvPr/>
          </p:nvSpPr>
          <p:spPr>
            <a:xfrm>
              <a:off x="-1" y="-1"/>
              <a:ext cx="575957" cy="657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7" h="21354" fill="norm" stroke="1" extrusionOk="0">
                  <a:moveTo>
                    <a:pt x="8335" y="21147"/>
                  </a:moveTo>
                  <a:cubicBezTo>
                    <a:pt x="4071" y="17222"/>
                    <a:pt x="542" y="13515"/>
                    <a:pt x="51" y="9785"/>
                  </a:cubicBezTo>
                  <a:cubicBezTo>
                    <a:pt x="-439" y="6055"/>
                    <a:pt x="2516" y="259"/>
                    <a:pt x="10503" y="7"/>
                  </a:cubicBezTo>
                  <a:cubicBezTo>
                    <a:pt x="18490" y="-246"/>
                    <a:pt x="21161" y="6709"/>
                    <a:pt x="21032" y="10336"/>
                  </a:cubicBezTo>
                  <a:cubicBezTo>
                    <a:pt x="20903" y="13963"/>
                    <a:pt x="15058" y="19472"/>
                    <a:pt x="12980" y="21354"/>
                  </a:cubicBezTo>
                  <a:lnTo>
                    <a:pt x="8258" y="21354"/>
                  </a:lnTo>
                  <a:lnTo>
                    <a:pt x="8335" y="21147"/>
                  </a:lnTo>
                  <a:close/>
                </a:path>
              </a:pathLst>
            </a:custGeom>
            <a:noFill/>
            <a:ln w="12700" cap="rnd">
              <a:solidFill>
                <a:srgbClr val="FFFFFF"/>
              </a:solidFill>
              <a:prstDash val="solid"/>
              <a:round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543" name="Group 543"/>
            <p:cNvGrpSpPr/>
            <p:nvPr/>
          </p:nvGrpSpPr>
          <p:grpSpPr>
            <a:xfrm>
              <a:off x="219184" y="657287"/>
              <a:ext cx="152838" cy="163574"/>
              <a:chOff x="0" y="0"/>
              <a:chExt cx="152837" cy="163573"/>
            </a:xfrm>
          </p:grpSpPr>
          <p:sp>
            <p:nvSpPr>
              <p:cNvPr id="537" name="Shape 537"/>
              <p:cNvSpPr/>
              <p:nvPr/>
            </p:nvSpPr>
            <p:spPr>
              <a:xfrm>
                <a:off x="0" y="66712"/>
                <a:ext cx="152838" cy="968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880" h="20547" fill="norm" stroke="1" extrusionOk="0">
                    <a:moveTo>
                      <a:pt x="860" y="1377"/>
                    </a:moveTo>
                    <a:cubicBezTo>
                      <a:pt x="1947" y="272"/>
                      <a:pt x="18642" y="-123"/>
                      <a:pt x="18842" y="33"/>
                    </a:cubicBezTo>
                    <a:cubicBezTo>
                      <a:pt x="19042" y="188"/>
                      <a:pt x="21293" y="15497"/>
                      <a:pt x="18466" y="18487"/>
                    </a:cubicBezTo>
                    <a:cubicBezTo>
                      <a:pt x="15639" y="21477"/>
                      <a:pt x="1815" y="21133"/>
                      <a:pt x="754" y="17974"/>
                    </a:cubicBezTo>
                    <a:cubicBezTo>
                      <a:pt x="-307" y="14815"/>
                      <a:pt x="-226" y="2482"/>
                      <a:pt x="860" y="1377"/>
                    </a:cubicBezTo>
                    <a:close/>
                  </a:path>
                </a:pathLst>
              </a:custGeom>
              <a:noFill/>
              <a:ln w="12700" cap="rnd">
                <a:solidFill>
                  <a:srgbClr val="FFFFFF"/>
                </a:solidFill>
                <a:prstDash val="solid"/>
                <a:round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grpSp>
            <p:nvGrpSpPr>
              <p:cNvPr id="542" name="Group 542"/>
              <p:cNvGrpSpPr/>
              <p:nvPr/>
            </p:nvGrpSpPr>
            <p:grpSpPr>
              <a:xfrm>
                <a:off x="-1" y="-1"/>
                <a:ext cx="151754" cy="76801"/>
                <a:chOff x="0" y="0"/>
                <a:chExt cx="151752" cy="76799"/>
              </a:xfrm>
            </p:grpSpPr>
            <p:sp>
              <p:nvSpPr>
                <p:cNvPr id="538" name="Shape 538"/>
                <p:cNvSpPr/>
                <p:nvPr/>
              </p:nvSpPr>
              <p:spPr>
                <a:xfrm>
                  <a:off x="6241" y="-1"/>
                  <a:ext cx="13548" cy="6671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cubicBezTo>
                        <a:pt x="10799" y="16800"/>
                        <a:pt x="21600" y="12000"/>
                        <a:pt x="21600" y="8400"/>
                      </a:cubicBezTo>
                      <a:cubicBezTo>
                        <a:pt x="21600" y="4800"/>
                        <a:pt x="10799" y="2400"/>
                        <a:pt x="0" y="0"/>
                      </a:cubicBezTo>
                    </a:path>
                  </a:pathLst>
                </a:custGeom>
                <a:noFill/>
                <a:ln w="12700" cap="rnd">
                  <a:solidFill>
                    <a:srgbClr val="FFFFFF"/>
                  </a:solidFill>
                  <a:prstDash val="solid"/>
                  <a:round/>
                </a:ln>
                <a:effectLst>
                  <a:outerShdw sx="100000" sy="100000" kx="0" ky="0" algn="b" rotWithShape="0" blurRad="38100" dist="25400" dir="540000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39" name="Shape 539"/>
                <p:cNvSpPr/>
                <p:nvPr/>
              </p:nvSpPr>
              <p:spPr>
                <a:xfrm>
                  <a:off x="61492" y="-1"/>
                  <a:ext cx="13547" cy="6671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cubicBezTo>
                        <a:pt x="10799" y="16800"/>
                        <a:pt x="21600" y="12000"/>
                        <a:pt x="21600" y="8400"/>
                      </a:cubicBezTo>
                      <a:cubicBezTo>
                        <a:pt x="21600" y="4800"/>
                        <a:pt x="10799" y="2400"/>
                        <a:pt x="0" y="0"/>
                      </a:cubicBezTo>
                    </a:path>
                  </a:pathLst>
                </a:custGeom>
                <a:noFill/>
                <a:ln w="12700" cap="rnd">
                  <a:solidFill>
                    <a:srgbClr val="FFFFFF"/>
                  </a:solidFill>
                  <a:prstDash val="solid"/>
                  <a:round/>
                </a:ln>
                <a:effectLst>
                  <a:outerShdw sx="100000" sy="100000" kx="0" ky="0" algn="b" rotWithShape="0" blurRad="38100" dist="25400" dir="540000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40" name="Shape 540"/>
                <p:cNvSpPr/>
                <p:nvPr/>
              </p:nvSpPr>
              <p:spPr>
                <a:xfrm>
                  <a:off x="132958" y="-1"/>
                  <a:ext cx="13548" cy="6671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cubicBezTo>
                        <a:pt x="10799" y="16800"/>
                        <a:pt x="21600" y="12000"/>
                        <a:pt x="21600" y="8400"/>
                      </a:cubicBezTo>
                      <a:cubicBezTo>
                        <a:pt x="21600" y="4800"/>
                        <a:pt x="10799" y="2400"/>
                        <a:pt x="0" y="0"/>
                      </a:cubicBezTo>
                    </a:path>
                  </a:pathLst>
                </a:custGeom>
                <a:noFill/>
                <a:ln w="12700" cap="rnd">
                  <a:solidFill>
                    <a:srgbClr val="FFFFFF"/>
                  </a:solidFill>
                  <a:prstDash val="solid"/>
                  <a:round/>
                </a:ln>
                <a:effectLst>
                  <a:outerShdw sx="100000" sy="100000" kx="0" ky="0" algn="b" rotWithShape="0" blurRad="38100" dist="25400" dir="540000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41" name="Shape 541"/>
                <p:cNvSpPr/>
                <p:nvPr/>
              </p:nvSpPr>
              <p:spPr>
                <a:xfrm>
                  <a:off x="-1" y="56626"/>
                  <a:ext cx="151754" cy="2017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591" h="19283" fill="norm" stroke="1" extrusionOk="0">
                      <a:moveTo>
                        <a:pt x="2645" y="2047"/>
                      </a:moveTo>
                      <a:cubicBezTo>
                        <a:pt x="5497" y="940"/>
                        <a:pt x="14713" y="-1417"/>
                        <a:pt x="17266" y="1164"/>
                      </a:cubicBezTo>
                      <a:cubicBezTo>
                        <a:pt x="19818" y="3744"/>
                        <a:pt x="20582" y="14879"/>
                        <a:pt x="17960" y="17531"/>
                      </a:cubicBezTo>
                      <a:cubicBezTo>
                        <a:pt x="15338" y="20183"/>
                        <a:pt x="4087" y="19657"/>
                        <a:pt x="1535" y="17076"/>
                      </a:cubicBezTo>
                      <a:cubicBezTo>
                        <a:pt x="-1018" y="14495"/>
                        <a:pt x="-207" y="3154"/>
                        <a:pt x="2645" y="2047"/>
                      </a:cubicBezTo>
                      <a:close/>
                    </a:path>
                  </a:pathLst>
                </a:custGeom>
                <a:blipFill rotWithShape="1">
                  <a:blip r:embed="rId3"/>
                  <a:srcRect l="0" t="0" r="0" b="0"/>
                  <a:tile tx="0" ty="0" sx="100000" sy="100000" flip="none" algn="tl"/>
                </a:blipFill>
                <a:ln w="12700" cap="rnd">
                  <a:solidFill>
                    <a:srgbClr val="FFFFFF"/>
                  </a:solidFill>
                  <a:prstDash val="solid"/>
                  <a:round/>
                </a:ln>
                <a:effectLst>
                  <a:outerShdw sx="100000" sy="100000" kx="0" ky="0" algn="b" rotWithShape="0" blurRad="38100" dist="25400" dir="540000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</p:grpSp>
        <p:sp>
          <p:nvSpPr>
            <p:cNvPr id="544" name="Shape 544"/>
            <p:cNvSpPr/>
            <p:nvPr/>
          </p:nvSpPr>
          <p:spPr>
            <a:xfrm>
              <a:off x="141005" y="15217"/>
              <a:ext cx="105029" cy="642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12" h="21600" fill="norm" stroke="1" extrusionOk="0">
                  <a:moveTo>
                    <a:pt x="16212" y="21600"/>
                  </a:moveTo>
                  <a:cubicBezTo>
                    <a:pt x="-4820" y="14400"/>
                    <a:pt x="-5388" y="8490"/>
                    <a:pt x="14507" y="0"/>
                  </a:cubicBezTo>
                </a:path>
              </a:pathLst>
            </a:custGeom>
            <a:noFill/>
            <a:ln w="12700" cap="rnd">
              <a:solidFill>
                <a:srgbClr val="C95B50"/>
              </a:solidFill>
              <a:prstDash val="solid"/>
              <a:round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5" name="Shape 545"/>
            <p:cNvSpPr/>
            <p:nvPr/>
          </p:nvSpPr>
          <p:spPr>
            <a:xfrm flipH="1">
              <a:off x="288179" y="7997"/>
              <a:ext cx="28389" cy="642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12" h="21600" fill="norm" stroke="1" extrusionOk="0">
                  <a:moveTo>
                    <a:pt x="16212" y="21600"/>
                  </a:moveTo>
                  <a:cubicBezTo>
                    <a:pt x="-4820" y="14400"/>
                    <a:pt x="-5388" y="8490"/>
                    <a:pt x="14507" y="0"/>
                  </a:cubicBezTo>
                </a:path>
              </a:pathLst>
            </a:custGeom>
            <a:noFill/>
            <a:ln w="12700" cap="rnd">
              <a:solidFill>
                <a:srgbClr val="58C9E8"/>
              </a:solidFill>
              <a:prstDash val="solid"/>
              <a:round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6" name="Shape 546"/>
            <p:cNvSpPr/>
            <p:nvPr/>
          </p:nvSpPr>
          <p:spPr>
            <a:xfrm flipH="1">
              <a:off x="338430" y="15217"/>
              <a:ext cx="110686" cy="642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049" h="21600" fill="norm" stroke="1" extrusionOk="0">
                  <a:moveTo>
                    <a:pt x="11919" y="21600"/>
                  </a:moveTo>
                  <a:cubicBezTo>
                    <a:pt x="-962" y="15448"/>
                    <a:pt x="-7551" y="8490"/>
                    <a:pt x="14049" y="0"/>
                  </a:cubicBezTo>
                </a:path>
              </a:pathLst>
            </a:custGeom>
            <a:noFill/>
            <a:ln w="12700" cap="rnd">
              <a:solidFill>
                <a:srgbClr val="F0CE6A"/>
              </a:solidFill>
              <a:prstDash val="solid"/>
              <a:round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548" name="Shape 548"/>
          <p:cNvSpPr/>
          <p:nvPr/>
        </p:nvSpPr>
        <p:spPr>
          <a:xfrm>
            <a:off x="7049685" y="3909841"/>
            <a:ext cx="402314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46" h="21600" fill="norm" stroke="1" extrusionOk="0">
                <a:moveTo>
                  <a:pt x="88" y="0"/>
                </a:moveTo>
                <a:cubicBezTo>
                  <a:pt x="1438" y="0"/>
                  <a:pt x="2113" y="939"/>
                  <a:pt x="2788" y="939"/>
                </a:cubicBezTo>
                <a:cubicBezTo>
                  <a:pt x="6838" y="5635"/>
                  <a:pt x="11563" y="8452"/>
                  <a:pt x="14938" y="13148"/>
                </a:cubicBezTo>
                <a:cubicBezTo>
                  <a:pt x="16288" y="13148"/>
                  <a:pt x="16288" y="15026"/>
                  <a:pt x="17638" y="16904"/>
                </a:cubicBezTo>
                <a:cubicBezTo>
                  <a:pt x="18313" y="17843"/>
                  <a:pt x="21013" y="18783"/>
                  <a:pt x="20338" y="21600"/>
                </a:cubicBezTo>
                <a:cubicBezTo>
                  <a:pt x="18988" y="21600"/>
                  <a:pt x="18988" y="20661"/>
                  <a:pt x="18313" y="18783"/>
                </a:cubicBezTo>
                <a:cubicBezTo>
                  <a:pt x="16288" y="15965"/>
                  <a:pt x="13588" y="14087"/>
                  <a:pt x="10888" y="11270"/>
                </a:cubicBezTo>
                <a:cubicBezTo>
                  <a:pt x="8863" y="8452"/>
                  <a:pt x="6163" y="5635"/>
                  <a:pt x="4138" y="3757"/>
                </a:cubicBezTo>
                <a:cubicBezTo>
                  <a:pt x="2788" y="2817"/>
                  <a:pt x="-587" y="2817"/>
                  <a:pt x="88" y="0"/>
                </a:cubicBez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49" name="Shape 549"/>
          <p:cNvSpPr/>
          <p:nvPr/>
        </p:nvSpPr>
        <p:spPr>
          <a:xfrm>
            <a:off x="7862368" y="5129040"/>
            <a:ext cx="32081" cy="3318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3200" h="21600" fill="norm" stroke="1" extrusionOk="0">
                <a:moveTo>
                  <a:pt x="10800" y="0"/>
                </a:moveTo>
                <a:cubicBezTo>
                  <a:pt x="10800" y="6048"/>
                  <a:pt x="16200" y="14688"/>
                  <a:pt x="10800" y="21600"/>
                </a:cubicBezTo>
                <a:cubicBezTo>
                  <a:pt x="-5400" y="21600"/>
                  <a:pt x="5400" y="19872"/>
                  <a:pt x="5400" y="18144"/>
                </a:cubicBezTo>
                <a:cubicBezTo>
                  <a:pt x="5400" y="12960"/>
                  <a:pt x="0" y="6048"/>
                  <a:pt x="0" y="864"/>
                </a:cubicBezTo>
                <a:cubicBezTo>
                  <a:pt x="0" y="0"/>
                  <a:pt x="0" y="0"/>
                  <a:pt x="10800" y="0"/>
                </a:cubicBez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50" name="Shape 550"/>
          <p:cNvSpPr/>
          <p:nvPr/>
        </p:nvSpPr>
        <p:spPr>
          <a:xfrm>
            <a:off x="5446406" y="5222175"/>
            <a:ext cx="52495" cy="3609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30" fill="norm" stroke="1" extrusionOk="0">
                <a:moveTo>
                  <a:pt x="5400" y="0"/>
                </a:moveTo>
                <a:cubicBezTo>
                  <a:pt x="5400" y="0"/>
                  <a:pt x="10800" y="0"/>
                  <a:pt x="10800" y="0"/>
                </a:cubicBezTo>
                <a:cubicBezTo>
                  <a:pt x="10800" y="2314"/>
                  <a:pt x="10800" y="3857"/>
                  <a:pt x="5400" y="4629"/>
                </a:cubicBezTo>
                <a:cubicBezTo>
                  <a:pt x="16200" y="10029"/>
                  <a:pt x="5400" y="16200"/>
                  <a:pt x="21600" y="20829"/>
                </a:cubicBezTo>
                <a:cubicBezTo>
                  <a:pt x="21600" y="20829"/>
                  <a:pt x="16200" y="20829"/>
                  <a:pt x="16200" y="20829"/>
                </a:cubicBezTo>
                <a:cubicBezTo>
                  <a:pt x="5400" y="21600"/>
                  <a:pt x="5400" y="17743"/>
                  <a:pt x="5400" y="16971"/>
                </a:cubicBezTo>
                <a:cubicBezTo>
                  <a:pt x="0" y="12343"/>
                  <a:pt x="0" y="7714"/>
                  <a:pt x="0" y="1543"/>
                </a:cubicBezTo>
                <a:cubicBezTo>
                  <a:pt x="5400" y="1543"/>
                  <a:pt x="5400" y="0"/>
                  <a:pt x="5400" y="0"/>
                </a:cubicBez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51" name="Shape 551"/>
          <p:cNvSpPr/>
          <p:nvPr/>
        </p:nvSpPr>
        <p:spPr>
          <a:xfrm>
            <a:off x="5826831" y="6243254"/>
            <a:ext cx="376495" cy="3318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64" h="21600" fill="norm" stroke="1" extrusionOk="0">
                <a:moveTo>
                  <a:pt x="209" y="0"/>
                </a:moveTo>
                <a:cubicBezTo>
                  <a:pt x="1698" y="2592"/>
                  <a:pt x="3188" y="4320"/>
                  <a:pt x="4678" y="6912"/>
                </a:cubicBezTo>
                <a:cubicBezTo>
                  <a:pt x="7657" y="9504"/>
                  <a:pt x="10636" y="12960"/>
                  <a:pt x="14361" y="14688"/>
                </a:cubicBezTo>
                <a:cubicBezTo>
                  <a:pt x="14361" y="14688"/>
                  <a:pt x="14361" y="14688"/>
                  <a:pt x="14361" y="15552"/>
                </a:cubicBezTo>
                <a:cubicBezTo>
                  <a:pt x="16595" y="15552"/>
                  <a:pt x="17340" y="17280"/>
                  <a:pt x="18830" y="18144"/>
                </a:cubicBezTo>
                <a:cubicBezTo>
                  <a:pt x="19574" y="18144"/>
                  <a:pt x="18830" y="18144"/>
                  <a:pt x="18830" y="18144"/>
                </a:cubicBezTo>
                <a:cubicBezTo>
                  <a:pt x="19574" y="19008"/>
                  <a:pt x="19574" y="19008"/>
                  <a:pt x="21064" y="19008"/>
                </a:cubicBezTo>
                <a:cubicBezTo>
                  <a:pt x="20319" y="19872"/>
                  <a:pt x="21064" y="19872"/>
                  <a:pt x="21064" y="21600"/>
                </a:cubicBezTo>
                <a:cubicBezTo>
                  <a:pt x="20319" y="21600"/>
                  <a:pt x="20319" y="20736"/>
                  <a:pt x="19574" y="20736"/>
                </a:cubicBezTo>
                <a:cubicBezTo>
                  <a:pt x="19574" y="19872"/>
                  <a:pt x="18830" y="20736"/>
                  <a:pt x="19574" y="19872"/>
                </a:cubicBezTo>
                <a:cubicBezTo>
                  <a:pt x="12126" y="15552"/>
                  <a:pt x="5423" y="10368"/>
                  <a:pt x="954" y="3456"/>
                </a:cubicBezTo>
                <a:cubicBezTo>
                  <a:pt x="954" y="1728"/>
                  <a:pt x="-536" y="864"/>
                  <a:pt x="209" y="0"/>
                </a:cubicBez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52" name="Shape 552"/>
          <p:cNvSpPr/>
          <p:nvPr/>
        </p:nvSpPr>
        <p:spPr>
          <a:xfrm>
            <a:off x="7116192" y="6329171"/>
            <a:ext cx="476393" cy="2459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21600" y="1350"/>
                  <a:pt x="20880" y="1350"/>
                  <a:pt x="20880" y="2700"/>
                </a:cubicBezTo>
                <a:cubicBezTo>
                  <a:pt x="18000" y="4050"/>
                  <a:pt x="15840" y="8100"/>
                  <a:pt x="12960" y="9450"/>
                </a:cubicBezTo>
                <a:cubicBezTo>
                  <a:pt x="12960" y="9450"/>
                  <a:pt x="12960" y="10800"/>
                  <a:pt x="12240" y="10800"/>
                </a:cubicBezTo>
                <a:cubicBezTo>
                  <a:pt x="7920" y="12150"/>
                  <a:pt x="5760" y="20250"/>
                  <a:pt x="0" y="21600"/>
                </a:cubicBezTo>
                <a:cubicBezTo>
                  <a:pt x="0" y="21600"/>
                  <a:pt x="0" y="20250"/>
                  <a:pt x="0" y="18900"/>
                </a:cubicBezTo>
                <a:cubicBezTo>
                  <a:pt x="720" y="17550"/>
                  <a:pt x="720" y="20250"/>
                  <a:pt x="1440" y="18900"/>
                </a:cubicBezTo>
                <a:cubicBezTo>
                  <a:pt x="7920" y="12150"/>
                  <a:pt x="14400" y="6750"/>
                  <a:pt x="20160" y="0"/>
                </a:cubicBezTo>
                <a:cubicBezTo>
                  <a:pt x="20880" y="0"/>
                  <a:pt x="20880" y="0"/>
                  <a:pt x="21600" y="0"/>
                </a:cubicBez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53" name="Shape 553"/>
          <p:cNvSpPr/>
          <p:nvPr/>
        </p:nvSpPr>
        <p:spPr>
          <a:xfrm>
            <a:off x="6481032" y="6761414"/>
            <a:ext cx="27094" cy="135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0800" y="0"/>
                  <a:pt x="10800" y="21600"/>
                  <a:pt x="0" y="21600"/>
                </a:cubicBezTo>
                <a:cubicBezTo>
                  <a:pt x="0" y="0"/>
                  <a:pt x="10800" y="0"/>
                  <a:pt x="21600" y="0"/>
                </a:cubicBez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54" name="Shape 554"/>
          <p:cNvSpPr/>
          <p:nvPr/>
        </p:nvSpPr>
        <p:spPr>
          <a:xfrm>
            <a:off x="5644525" y="4121508"/>
            <a:ext cx="358988" cy="4679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68" fill="norm" stroke="1" extrusionOk="0">
                <a:moveTo>
                  <a:pt x="21600" y="600"/>
                </a:moveTo>
                <a:cubicBezTo>
                  <a:pt x="18400" y="3000"/>
                  <a:pt x="14400" y="4800"/>
                  <a:pt x="12000" y="7200"/>
                </a:cubicBezTo>
                <a:cubicBezTo>
                  <a:pt x="8800" y="11400"/>
                  <a:pt x="5600" y="15600"/>
                  <a:pt x="1600" y="19800"/>
                </a:cubicBezTo>
                <a:cubicBezTo>
                  <a:pt x="1600" y="19800"/>
                  <a:pt x="1600" y="20400"/>
                  <a:pt x="1600" y="20400"/>
                </a:cubicBezTo>
                <a:cubicBezTo>
                  <a:pt x="800" y="20400"/>
                  <a:pt x="800" y="21600"/>
                  <a:pt x="0" y="21000"/>
                </a:cubicBezTo>
                <a:cubicBezTo>
                  <a:pt x="0" y="19800"/>
                  <a:pt x="1600" y="18000"/>
                  <a:pt x="2400" y="16800"/>
                </a:cubicBezTo>
                <a:cubicBezTo>
                  <a:pt x="7200" y="10800"/>
                  <a:pt x="12800" y="4200"/>
                  <a:pt x="20800" y="0"/>
                </a:cubicBezTo>
                <a:cubicBezTo>
                  <a:pt x="21600" y="0"/>
                  <a:pt x="21600" y="0"/>
                  <a:pt x="21600" y="600"/>
                </a:cubicBez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55" name="Shape 555"/>
          <p:cNvSpPr/>
          <p:nvPr/>
        </p:nvSpPr>
        <p:spPr>
          <a:xfrm>
            <a:off x="5271854" y="4465908"/>
            <a:ext cx="213500" cy="3329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315" h="20818" fill="norm" stroke="1" extrusionOk="0">
                <a:moveTo>
                  <a:pt x="9715" y="20818"/>
                </a:moveTo>
                <a:cubicBezTo>
                  <a:pt x="6115" y="19987"/>
                  <a:pt x="3715" y="18326"/>
                  <a:pt x="1315" y="16664"/>
                </a:cubicBezTo>
                <a:cubicBezTo>
                  <a:pt x="-2285" y="9187"/>
                  <a:pt x="1315" y="-782"/>
                  <a:pt x="14515" y="49"/>
                </a:cubicBezTo>
                <a:cubicBezTo>
                  <a:pt x="18115" y="2541"/>
                  <a:pt x="18115" y="5864"/>
                  <a:pt x="19315" y="10018"/>
                </a:cubicBezTo>
                <a:cubicBezTo>
                  <a:pt x="18115" y="14172"/>
                  <a:pt x="16915" y="17495"/>
                  <a:pt x="13315" y="19156"/>
                </a:cubicBezTo>
                <a:cubicBezTo>
                  <a:pt x="12115" y="19987"/>
                  <a:pt x="9715" y="19987"/>
                  <a:pt x="9715" y="20818"/>
                </a:cubicBezTo>
                <a:close/>
                <a:moveTo>
                  <a:pt x="2515" y="13341"/>
                </a:moveTo>
                <a:cubicBezTo>
                  <a:pt x="6115" y="10849"/>
                  <a:pt x="12115" y="8356"/>
                  <a:pt x="12115" y="5033"/>
                </a:cubicBezTo>
                <a:cubicBezTo>
                  <a:pt x="13315" y="4203"/>
                  <a:pt x="14515" y="4203"/>
                  <a:pt x="14515" y="3372"/>
                </a:cubicBezTo>
                <a:cubicBezTo>
                  <a:pt x="14515" y="2541"/>
                  <a:pt x="14515" y="2541"/>
                  <a:pt x="14515" y="2541"/>
                </a:cubicBezTo>
                <a:cubicBezTo>
                  <a:pt x="10915" y="2541"/>
                  <a:pt x="10915" y="5033"/>
                  <a:pt x="8515" y="5864"/>
                </a:cubicBezTo>
                <a:cubicBezTo>
                  <a:pt x="7315" y="7526"/>
                  <a:pt x="4915" y="9187"/>
                  <a:pt x="2515" y="10849"/>
                </a:cubicBezTo>
                <a:cubicBezTo>
                  <a:pt x="4915" y="10849"/>
                  <a:pt x="6115" y="8356"/>
                  <a:pt x="8515" y="8356"/>
                </a:cubicBezTo>
                <a:cubicBezTo>
                  <a:pt x="7315" y="10849"/>
                  <a:pt x="2515" y="11680"/>
                  <a:pt x="2515" y="13341"/>
                </a:cubicBezTo>
                <a:close/>
                <a:moveTo>
                  <a:pt x="4915" y="5864"/>
                </a:moveTo>
                <a:cubicBezTo>
                  <a:pt x="2515" y="5033"/>
                  <a:pt x="2515" y="7526"/>
                  <a:pt x="2515" y="8356"/>
                </a:cubicBezTo>
                <a:cubicBezTo>
                  <a:pt x="4915" y="5864"/>
                  <a:pt x="8515" y="4203"/>
                  <a:pt x="10915" y="1710"/>
                </a:cubicBezTo>
                <a:cubicBezTo>
                  <a:pt x="9715" y="1710"/>
                  <a:pt x="8515" y="880"/>
                  <a:pt x="8515" y="1710"/>
                </a:cubicBezTo>
                <a:cubicBezTo>
                  <a:pt x="8515" y="2541"/>
                  <a:pt x="3715" y="3372"/>
                  <a:pt x="4915" y="5864"/>
                </a:cubicBezTo>
                <a:close/>
                <a:moveTo>
                  <a:pt x="15715" y="5864"/>
                </a:moveTo>
                <a:cubicBezTo>
                  <a:pt x="10915" y="9187"/>
                  <a:pt x="7315" y="12510"/>
                  <a:pt x="4915" y="16664"/>
                </a:cubicBezTo>
                <a:cubicBezTo>
                  <a:pt x="7315" y="18326"/>
                  <a:pt x="8515" y="14172"/>
                  <a:pt x="9715" y="13341"/>
                </a:cubicBezTo>
                <a:cubicBezTo>
                  <a:pt x="10915" y="11680"/>
                  <a:pt x="13315" y="10849"/>
                  <a:pt x="14515" y="8356"/>
                </a:cubicBezTo>
                <a:cubicBezTo>
                  <a:pt x="14515" y="7526"/>
                  <a:pt x="16915" y="7526"/>
                  <a:pt x="16915" y="6695"/>
                </a:cubicBezTo>
                <a:cubicBezTo>
                  <a:pt x="16915" y="6695"/>
                  <a:pt x="16915" y="5864"/>
                  <a:pt x="15715" y="5864"/>
                </a:cubicBez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56" name="Shape 556"/>
          <p:cNvSpPr/>
          <p:nvPr/>
        </p:nvSpPr>
        <p:spPr>
          <a:xfrm>
            <a:off x="7529142" y="4786458"/>
            <a:ext cx="615354" cy="2765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76" h="20509" fill="norm" stroke="1" extrusionOk="0">
                <a:moveTo>
                  <a:pt x="19400" y="873"/>
                </a:moveTo>
                <a:cubicBezTo>
                  <a:pt x="19850" y="1854"/>
                  <a:pt x="19400" y="2836"/>
                  <a:pt x="19850" y="3818"/>
                </a:cubicBezTo>
                <a:cubicBezTo>
                  <a:pt x="20300" y="3818"/>
                  <a:pt x="20300" y="2836"/>
                  <a:pt x="20750" y="2836"/>
                </a:cubicBezTo>
                <a:cubicBezTo>
                  <a:pt x="21200" y="3818"/>
                  <a:pt x="20300" y="4800"/>
                  <a:pt x="20300" y="5782"/>
                </a:cubicBezTo>
                <a:cubicBezTo>
                  <a:pt x="20300" y="8727"/>
                  <a:pt x="21200" y="9709"/>
                  <a:pt x="20300" y="10691"/>
                </a:cubicBezTo>
                <a:cubicBezTo>
                  <a:pt x="21200" y="12654"/>
                  <a:pt x="20750" y="17564"/>
                  <a:pt x="19400" y="18545"/>
                </a:cubicBezTo>
                <a:cubicBezTo>
                  <a:pt x="18950" y="18545"/>
                  <a:pt x="18950" y="16582"/>
                  <a:pt x="18500" y="16582"/>
                </a:cubicBezTo>
                <a:cubicBezTo>
                  <a:pt x="15350" y="17564"/>
                  <a:pt x="13550" y="16582"/>
                  <a:pt x="10850" y="17564"/>
                </a:cubicBezTo>
                <a:cubicBezTo>
                  <a:pt x="8150" y="16582"/>
                  <a:pt x="4100" y="16582"/>
                  <a:pt x="2750" y="20509"/>
                </a:cubicBezTo>
                <a:cubicBezTo>
                  <a:pt x="2300" y="20509"/>
                  <a:pt x="2300" y="19527"/>
                  <a:pt x="1850" y="18545"/>
                </a:cubicBezTo>
                <a:cubicBezTo>
                  <a:pt x="1400" y="19527"/>
                  <a:pt x="950" y="19527"/>
                  <a:pt x="50" y="19527"/>
                </a:cubicBezTo>
                <a:cubicBezTo>
                  <a:pt x="50" y="13636"/>
                  <a:pt x="-400" y="7745"/>
                  <a:pt x="1400" y="4800"/>
                </a:cubicBezTo>
                <a:cubicBezTo>
                  <a:pt x="3200" y="2836"/>
                  <a:pt x="5900" y="1854"/>
                  <a:pt x="8150" y="873"/>
                </a:cubicBezTo>
                <a:cubicBezTo>
                  <a:pt x="8600" y="873"/>
                  <a:pt x="9050" y="873"/>
                  <a:pt x="9500" y="873"/>
                </a:cubicBezTo>
                <a:cubicBezTo>
                  <a:pt x="12650" y="873"/>
                  <a:pt x="16250" y="-1091"/>
                  <a:pt x="18500" y="873"/>
                </a:cubicBezTo>
                <a:cubicBezTo>
                  <a:pt x="18950" y="873"/>
                  <a:pt x="18950" y="873"/>
                  <a:pt x="19400" y="873"/>
                </a:cubicBezTo>
                <a:close/>
                <a:moveTo>
                  <a:pt x="11750" y="9709"/>
                </a:moveTo>
                <a:cubicBezTo>
                  <a:pt x="13100" y="6764"/>
                  <a:pt x="14450" y="4800"/>
                  <a:pt x="15350" y="1854"/>
                </a:cubicBezTo>
                <a:cubicBezTo>
                  <a:pt x="13100" y="1854"/>
                  <a:pt x="12650" y="6764"/>
                  <a:pt x="11750" y="9709"/>
                </a:cubicBezTo>
                <a:close/>
                <a:moveTo>
                  <a:pt x="14900" y="5782"/>
                </a:moveTo>
                <a:cubicBezTo>
                  <a:pt x="14450" y="8727"/>
                  <a:pt x="12650" y="11673"/>
                  <a:pt x="12200" y="13636"/>
                </a:cubicBezTo>
                <a:cubicBezTo>
                  <a:pt x="14450" y="10691"/>
                  <a:pt x="16250" y="6764"/>
                  <a:pt x="17600" y="2836"/>
                </a:cubicBezTo>
                <a:cubicBezTo>
                  <a:pt x="17150" y="1854"/>
                  <a:pt x="16700" y="2836"/>
                  <a:pt x="16700" y="1854"/>
                </a:cubicBezTo>
                <a:cubicBezTo>
                  <a:pt x="16250" y="3818"/>
                  <a:pt x="15350" y="5782"/>
                  <a:pt x="14900" y="5782"/>
                </a:cubicBezTo>
                <a:close/>
                <a:moveTo>
                  <a:pt x="7700" y="15600"/>
                </a:moveTo>
                <a:cubicBezTo>
                  <a:pt x="8150" y="14618"/>
                  <a:pt x="8150" y="15600"/>
                  <a:pt x="8600" y="15600"/>
                </a:cubicBezTo>
                <a:cubicBezTo>
                  <a:pt x="9500" y="10691"/>
                  <a:pt x="11300" y="8727"/>
                  <a:pt x="12200" y="3818"/>
                </a:cubicBezTo>
                <a:cubicBezTo>
                  <a:pt x="10400" y="6764"/>
                  <a:pt x="9050" y="10691"/>
                  <a:pt x="7700" y="15600"/>
                </a:cubicBezTo>
                <a:close/>
                <a:moveTo>
                  <a:pt x="12650" y="1854"/>
                </a:moveTo>
                <a:cubicBezTo>
                  <a:pt x="11750" y="1854"/>
                  <a:pt x="11750" y="1854"/>
                  <a:pt x="11300" y="2836"/>
                </a:cubicBezTo>
                <a:cubicBezTo>
                  <a:pt x="10850" y="5782"/>
                  <a:pt x="9050" y="7745"/>
                  <a:pt x="8600" y="10691"/>
                </a:cubicBezTo>
                <a:cubicBezTo>
                  <a:pt x="9950" y="7745"/>
                  <a:pt x="11300" y="4800"/>
                  <a:pt x="12650" y="1854"/>
                </a:cubicBezTo>
                <a:close/>
                <a:moveTo>
                  <a:pt x="4550" y="15600"/>
                </a:moveTo>
                <a:cubicBezTo>
                  <a:pt x="6350" y="15600"/>
                  <a:pt x="7700" y="9709"/>
                  <a:pt x="8150" y="7745"/>
                </a:cubicBezTo>
                <a:cubicBezTo>
                  <a:pt x="6800" y="9709"/>
                  <a:pt x="5450" y="12654"/>
                  <a:pt x="4550" y="15600"/>
                </a:cubicBezTo>
                <a:close/>
                <a:moveTo>
                  <a:pt x="9950" y="2836"/>
                </a:moveTo>
                <a:cubicBezTo>
                  <a:pt x="9050" y="2836"/>
                  <a:pt x="8600" y="2836"/>
                  <a:pt x="8150" y="2836"/>
                </a:cubicBezTo>
                <a:cubicBezTo>
                  <a:pt x="8150" y="3818"/>
                  <a:pt x="7700" y="4800"/>
                  <a:pt x="7700" y="5782"/>
                </a:cubicBezTo>
                <a:cubicBezTo>
                  <a:pt x="7700" y="6764"/>
                  <a:pt x="5900" y="9709"/>
                  <a:pt x="6350" y="10691"/>
                </a:cubicBezTo>
                <a:cubicBezTo>
                  <a:pt x="7250" y="7745"/>
                  <a:pt x="8600" y="4800"/>
                  <a:pt x="9950" y="2836"/>
                </a:cubicBezTo>
                <a:close/>
                <a:moveTo>
                  <a:pt x="2300" y="12654"/>
                </a:moveTo>
                <a:cubicBezTo>
                  <a:pt x="3650" y="10691"/>
                  <a:pt x="5450" y="6764"/>
                  <a:pt x="6800" y="3818"/>
                </a:cubicBezTo>
                <a:cubicBezTo>
                  <a:pt x="6350" y="2836"/>
                  <a:pt x="5900" y="3818"/>
                  <a:pt x="5450" y="3818"/>
                </a:cubicBezTo>
                <a:cubicBezTo>
                  <a:pt x="5450" y="5782"/>
                  <a:pt x="4550" y="8727"/>
                  <a:pt x="3200" y="9709"/>
                </a:cubicBezTo>
                <a:cubicBezTo>
                  <a:pt x="3200" y="10691"/>
                  <a:pt x="2750" y="11673"/>
                  <a:pt x="2300" y="11673"/>
                </a:cubicBezTo>
                <a:cubicBezTo>
                  <a:pt x="2300" y="12654"/>
                  <a:pt x="2300" y="12654"/>
                  <a:pt x="2300" y="12654"/>
                </a:cubicBezTo>
                <a:close/>
                <a:moveTo>
                  <a:pt x="950" y="13636"/>
                </a:moveTo>
                <a:cubicBezTo>
                  <a:pt x="1850" y="9709"/>
                  <a:pt x="4100" y="7745"/>
                  <a:pt x="4550" y="3818"/>
                </a:cubicBezTo>
                <a:cubicBezTo>
                  <a:pt x="2750" y="4800"/>
                  <a:pt x="50" y="8727"/>
                  <a:pt x="950" y="13636"/>
                </a:cubicBezTo>
                <a:close/>
                <a:moveTo>
                  <a:pt x="17150" y="8727"/>
                </a:moveTo>
                <a:cubicBezTo>
                  <a:pt x="17600" y="7745"/>
                  <a:pt x="18500" y="6764"/>
                  <a:pt x="18950" y="4800"/>
                </a:cubicBezTo>
                <a:cubicBezTo>
                  <a:pt x="18500" y="2836"/>
                  <a:pt x="17150" y="6764"/>
                  <a:pt x="17150" y="8727"/>
                </a:cubicBezTo>
                <a:close/>
                <a:moveTo>
                  <a:pt x="9950" y="15600"/>
                </a:moveTo>
                <a:cubicBezTo>
                  <a:pt x="10400" y="14618"/>
                  <a:pt x="10400" y="15600"/>
                  <a:pt x="10850" y="15600"/>
                </a:cubicBezTo>
                <a:cubicBezTo>
                  <a:pt x="11750" y="11673"/>
                  <a:pt x="13100" y="8727"/>
                  <a:pt x="14450" y="5782"/>
                </a:cubicBezTo>
                <a:cubicBezTo>
                  <a:pt x="14450" y="5782"/>
                  <a:pt x="14450" y="4800"/>
                  <a:pt x="14450" y="4800"/>
                </a:cubicBezTo>
                <a:cubicBezTo>
                  <a:pt x="12650" y="8727"/>
                  <a:pt x="11300" y="11673"/>
                  <a:pt x="9950" y="15600"/>
                </a:cubicBezTo>
                <a:close/>
                <a:moveTo>
                  <a:pt x="4100" y="11673"/>
                </a:moveTo>
                <a:cubicBezTo>
                  <a:pt x="3200" y="12654"/>
                  <a:pt x="2300" y="14618"/>
                  <a:pt x="1850" y="16582"/>
                </a:cubicBezTo>
                <a:cubicBezTo>
                  <a:pt x="2300" y="16582"/>
                  <a:pt x="2300" y="15600"/>
                  <a:pt x="2750" y="16582"/>
                </a:cubicBezTo>
                <a:cubicBezTo>
                  <a:pt x="3650" y="14618"/>
                  <a:pt x="4100" y="11673"/>
                  <a:pt x="5000" y="10691"/>
                </a:cubicBezTo>
                <a:cubicBezTo>
                  <a:pt x="5000" y="8727"/>
                  <a:pt x="6800" y="7745"/>
                  <a:pt x="6350" y="5782"/>
                </a:cubicBezTo>
                <a:cubicBezTo>
                  <a:pt x="5450" y="7745"/>
                  <a:pt x="4550" y="9709"/>
                  <a:pt x="4100" y="11673"/>
                </a:cubicBezTo>
                <a:close/>
                <a:moveTo>
                  <a:pt x="15350" y="14618"/>
                </a:moveTo>
                <a:cubicBezTo>
                  <a:pt x="16250" y="14618"/>
                  <a:pt x="15800" y="14618"/>
                  <a:pt x="16700" y="14618"/>
                </a:cubicBezTo>
                <a:cubicBezTo>
                  <a:pt x="17600" y="12654"/>
                  <a:pt x="18050" y="9709"/>
                  <a:pt x="18950" y="6764"/>
                </a:cubicBezTo>
                <a:cubicBezTo>
                  <a:pt x="18950" y="6764"/>
                  <a:pt x="18950" y="5782"/>
                  <a:pt x="18950" y="5782"/>
                </a:cubicBezTo>
                <a:cubicBezTo>
                  <a:pt x="17600" y="8727"/>
                  <a:pt x="16250" y="11673"/>
                  <a:pt x="15350" y="14618"/>
                </a:cubicBezTo>
                <a:close/>
                <a:moveTo>
                  <a:pt x="12650" y="15600"/>
                </a:moveTo>
                <a:cubicBezTo>
                  <a:pt x="13550" y="15600"/>
                  <a:pt x="13550" y="15600"/>
                  <a:pt x="14000" y="15600"/>
                </a:cubicBezTo>
                <a:cubicBezTo>
                  <a:pt x="14450" y="12654"/>
                  <a:pt x="15800" y="10691"/>
                  <a:pt x="15800" y="7745"/>
                </a:cubicBezTo>
                <a:cubicBezTo>
                  <a:pt x="14900" y="10691"/>
                  <a:pt x="13100" y="11673"/>
                  <a:pt x="12650" y="15600"/>
                </a:cubicBez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57" name="Shape 557"/>
          <p:cNvSpPr/>
          <p:nvPr/>
        </p:nvSpPr>
        <p:spPr>
          <a:xfrm>
            <a:off x="5001660" y="4851334"/>
            <a:ext cx="736000" cy="3183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6" h="21600" fill="norm" stroke="1" extrusionOk="0">
                <a:moveTo>
                  <a:pt x="20615" y="7200"/>
                </a:moveTo>
                <a:cubicBezTo>
                  <a:pt x="20615" y="7200"/>
                  <a:pt x="21000" y="6300"/>
                  <a:pt x="21386" y="7200"/>
                </a:cubicBezTo>
                <a:cubicBezTo>
                  <a:pt x="21386" y="8100"/>
                  <a:pt x="21000" y="8100"/>
                  <a:pt x="20615" y="9000"/>
                </a:cubicBezTo>
                <a:cubicBezTo>
                  <a:pt x="21000" y="12600"/>
                  <a:pt x="21000" y="18000"/>
                  <a:pt x="20229" y="20700"/>
                </a:cubicBezTo>
                <a:cubicBezTo>
                  <a:pt x="19457" y="19800"/>
                  <a:pt x="19843" y="18000"/>
                  <a:pt x="20229" y="16200"/>
                </a:cubicBezTo>
                <a:cubicBezTo>
                  <a:pt x="19843" y="16200"/>
                  <a:pt x="19843" y="16200"/>
                  <a:pt x="19457" y="16200"/>
                </a:cubicBezTo>
                <a:cubicBezTo>
                  <a:pt x="19072" y="16200"/>
                  <a:pt x="19072" y="17100"/>
                  <a:pt x="19072" y="18000"/>
                </a:cubicBezTo>
                <a:cubicBezTo>
                  <a:pt x="18686" y="18000"/>
                  <a:pt x="18686" y="17100"/>
                  <a:pt x="18686" y="17100"/>
                </a:cubicBezTo>
                <a:cubicBezTo>
                  <a:pt x="17915" y="17100"/>
                  <a:pt x="16757" y="17100"/>
                  <a:pt x="16372" y="18000"/>
                </a:cubicBezTo>
                <a:cubicBezTo>
                  <a:pt x="15986" y="18000"/>
                  <a:pt x="15986" y="17100"/>
                  <a:pt x="15986" y="17100"/>
                </a:cubicBezTo>
                <a:cubicBezTo>
                  <a:pt x="15215" y="17100"/>
                  <a:pt x="14829" y="17100"/>
                  <a:pt x="14443" y="17100"/>
                </a:cubicBezTo>
                <a:cubicBezTo>
                  <a:pt x="14443" y="18000"/>
                  <a:pt x="15215" y="17100"/>
                  <a:pt x="15215" y="18000"/>
                </a:cubicBezTo>
                <a:cubicBezTo>
                  <a:pt x="14829" y="19800"/>
                  <a:pt x="14443" y="19800"/>
                  <a:pt x="14057" y="19800"/>
                </a:cubicBezTo>
                <a:cubicBezTo>
                  <a:pt x="13672" y="18900"/>
                  <a:pt x="13672" y="18900"/>
                  <a:pt x="13672" y="17100"/>
                </a:cubicBezTo>
                <a:cubicBezTo>
                  <a:pt x="12515" y="18000"/>
                  <a:pt x="10586" y="18000"/>
                  <a:pt x="9815" y="18900"/>
                </a:cubicBezTo>
                <a:cubicBezTo>
                  <a:pt x="9429" y="18900"/>
                  <a:pt x="9429" y="18000"/>
                  <a:pt x="9429" y="18000"/>
                </a:cubicBezTo>
                <a:cubicBezTo>
                  <a:pt x="7886" y="19800"/>
                  <a:pt x="5572" y="18000"/>
                  <a:pt x="4415" y="20700"/>
                </a:cubicBezTo>
                <a:cubicBezTo>
                  <a:pt x="3257" y="19800"/>
                  <a:pt x="2486" y="20700"/>
                  <a:pt x="1715" y="21600"/>
                </a:cubicBezTo>
                <a:cubicBezTo>
                  <a:pt x="1329" y="20700"/>
                  <a:pt x="1329" y="20700"/>
                  <a:pt x="943" y="19800"/>
                </a:cubicBezTo>
                <a:cubicBezTo>
                  <a:pt x="557" y="19800"/>
                  <a:pt x="172" y="20700"/>
                  <a:pt x="172" y="19800"/>
                </a:cubicBezTo>
                <a:cubicBezTo>
                  <a:pt x="-214" y="19800"/>
                  <a:pt x="172" y="18900"/>
                  <a:pt x="172" y="18000"/>
                </a:cubicBezTo>
                <a:cubicBezTo>
                  <a:pt x="172" y="14400"/>
                  <a:pt x="172" y="12600"/>
                  <a:pt x="557" y="9900"/>
                </a:cubicBezTo>
                <a:cubicBezTo>
                  <a:pt x="1329" y="6300"/>
                  <a:pt x="3643" y="5400"/>
                  <a:pt x="5186" y="2700"/>
                </a:cubicBezTo>
                <a:cubicBezTo>
                  <a:pt x="7500" y="2700"/>
                  <a:pt x="12129" y="0"/>
                  <a:pt x="15600" y="0"/>
                </a:cubicBezTo>
                <a:cubicBezTo>
                  <a:pt x="18300" y="0"/>
                  <a:pt x="20615" y="900"/>
                  <a:pt x="20615" y="7200"/>
                </a:cubicBezTo>
                <a:close/>
                <a:moveTo>
                  <a:pt x="12900" y="9000"/>
                </a:moveTo>
                <a:cubicBezTo>
                  <a:pt x="14057" y="8100"/>
                  <a:pt x="15215" y="1800"/>
                  <a:pt x="15986" y="5400"/>
                </a:cubicBezTo>
                <a:cubicBezTo>
                  <a:pt x="15215" y="7200"/>
                  <a:pt x="14443" y="9900"/>
                  <a:pt x="14057" y="11700"/>
                </a:cubicBezTo>
                <a:cubicBezTo>
                  <a:pt x="14829" y="10800"/>
                  <a:pt x="15215" y="8100"/>
                  <a:pt x="15986" y="7200"/>
                </a:cubicBezTo>
                <a:cubicBezTo>
                  <a:pt x="15215" y="9900"/>
                  <a:pt x="14057" y="11700"/>
                  <a:pt x="13672" y="15300"/>
                </a:cubicBezTo>
                <a:cubicBezTo>
                  <a:pt x="13672" y="16200"/>
                  <a:pt x="13672" y="15300"/>
                  <a:pt x="14057" y="15300"/>
                </a:cubicBezTo>
                <a:cubicBezTo>
                  <a:pt x="15600" y="11700"/>
                  <a:pt x="16757" y="7200"/>
                  <a:pt x="18300" y="2700"/>
                </a:cubicBezTo>
                <a:cubicBezTo>
                  <a:pt x="17143" y="1800"/>
                  <a:pt x="16372" y="1800"/>
                  <a:pt x="15215" y="900"/>
                </a:cubicBezTo>
                <a:cubicBezTo>
                  <a:pt x="14829" y="3600"/>
                  <a:pt x="14057" y="6300"/>
                  <a:pt x="13286" y="6300"/>
                </a:cubicBezTo>
                <a:cubicBezTo>
                  <a:pt x="13672" y="7200"/>
                  <a:pt x="12900" y="8100"/>
                  <a:pt x="12900" y="9000"/>
                </a:cubicBezTo>
                <a:close/>
                <a:moveTo>
                  <a:pt x="12515" y="1800"/>
                </a:moveTo>
                <a:cubicBezTo>
                  <a:pt x="12129" y="3600"/>
                  <a:pt x="11357" y="6300"/>
                  <a:pt x="10586" y="7200"/>
                </a:cubicBezTo>
                <a:cubicBezTo>
                  <a:pt x="10200" y="10800"/>
                  <a:pt x="8272" y="12600"/>
                  <a:pt x="7500" y="16200"/>
                </a:cubicBezTo>
                <a:cubicBezTo>
                  <a:pt x="8657" y="15300"/>
                  <a:pt x="9043" y="11700"/>
                  <a:pt x="10200" y="10800"/>
                </a:cubicBezTo>
                <a:cubicBezTo>
                  <a:pt x="9429" y="12600"/>
                  <a:pt x="8657" y="15300"/>
                  <a:pt x="8272" y="17100"/>
                </a:cubicBezTo>
                <a:cubicBezTo>
                  <a:pt x="8272" y="17100"/>
                  <a:pt x="9043" y="17100"/>
                  <a:pt x="9429" y="17100"/>
                </a:cubicBezTo>
                <a:cubicBezTo>
                  <a:pt x="10586" y="12600"/>
                  <a:pt x="11743" y="9900"/>
                  <a:pt x="12900" y="6300"/>
                </a:cubicBezTo>
                <a:cubicBezTo>
                  <a:pt x="12900" y="5400"/>
                  <a:pt x="12515" y="5400"/>
                  <a:pt x="12515" y="5400"/>
                </a:cubicBezTo>
                <a:cubicBezTo>
                  <a:pt x="12900" y="3600"/>
                  <a:pt x="13672" y="2700"/>
                  <a:pt x="14057" y="1800"/>
                </a:cubicBezTo>
                <a:cubicBezTo>
                  <a:pt x="13672" y="1800"/>
                  <a:pt x="13286" y="1800"/>
                  <a:pt x="12515" y="1800"/>
                </a:cubicBezTo>
                <a:close/>
                <a:moveTo>
                  <a:pt x="9815" y="2700"/>
                </a:moveTo>
                <a:cubicBezTo>
                  <a:pt x="9815" y="2700"/>
                  <a:pt x="9815" y="2700"/>
                  <a:pt x="9815" y="3600"/>
                </a:cubicBezTo>
                <a:cubicBezTo>
                  <a:pt x="8657" y="7200"/>
                  <a:pt x="7115" y="9900"/>
                  <a:pt x="6343" y="13500"/>
                </a:cubicBezTo>
                <a:cubicBezTo>
                  <a:pt x="5957" y="13500"/>
                  <a:pt x="5957" y="13500"/>
                  <a:pt x="5957" y="13500"/>
                </a:cubicBezTo>
                <a:cubicBezTo>
                  <a:pt x="5957" y="16200"/>
                  <a:pt x="5572" y="15300"/>
                  <a:pt x="5186" y="17100"/>
                </a:cubicBezTo>
                <a:cubicBezTo>
                  <a:pt x="5572" y="17100"/>
                  <a:pt x="5957" y="18000"/>
                  <a:pt x="6729" y="17100"/>
                </a:cubicBezTo>
                <a:cubicBezTo>
                  <a:pt x="7886" y="10800"/>
                  <a:pt x="10200" y="7200"/>
                  <a:pt x="11743" y="2700"/>
                </a:cubicBezTo>
                <a:cubicBezTo>
                  <a:pt x="10586" y="1800"/>
                  <a:pt x="10200" y="2700"/>
                  <a:pt x="9815" y="2700"/>
                </a:cubicBezTo>
                <a:close/>
                <a:moveTo>
                  <a:pt x="7115" y="3600"/>
                </a:moveTo>
                <a:cubicBezTo>
                  <a:pt x="7115" y="4500"/>
                  <a:pt x="6729" y="4500"/>
                  <a:pt x="6729" y="6300"/>
                </a:cubicBezTo>
                <a:cubicBezTo>
                  <a:pt x="5957" y="8100"/>
                  <a:pt x="5572" y="10800"/>
                  <a:pt x="4800" y="12600"/>
                </a:cubicBezTo>
                <a:cubicBezTo>
                  <a:pt x="4415" y="14400"/>
                  <a:pt x="3257" y="16200"/>
                  <a:pt x="2872" y="18000"/>
                </a:cubicBezTo>
                <a:cubicBezTo>
                  <a:pt x="3257" y="18900"/>
                  <a:pt x="3643" y="18000"/>
                  <a:pt x="4415" y="18000"/>
                </a:cubicBezTo>
                <a:cubicBezTo>
                  <a:pt x="5186" y="15300"/>
                  <a:pt x="5957" y="11700"/>
                  <a:pt x="7115" y="9900"/>
                </a:cubicBezTo>
                <a:cubicBezTo>
                  <a:pt x="7500" y="6300"/>
                  <a:pt x="8657" y="6300"/>
                  <a:pt x="8657" y="2700"/>
                </a:cubicBezTo>
                <a:cubicBezTo>
                  <a:pt x="8272" y="2700"/>
                  <a:pt x="7886" y="3600"/>
                  <a:pt x="7115" y="3600"/>
                </a:cubicBezTo>
                <a:close/>
                <a:moveTo>
                  <a:pt x="18686" y="3600"/>
                </a:moveTo>
                <a:cubicBezTo>
                  <a:pt x="17529" y="7200"/>
                  <a:pt x="16372" y="11700"/>
                  <a:pt x="15215" y="15300"/>
                </a:cubicBezTo>
                <a:cubicBezTo>
                  <a:pt x="15600" y="15300"/>
                  <a:pt x="15986" y="15300"/>
                  <a:pt x="16372" y="15300"/>
                </a:cubicBezTo>
                <a:cubicBezTo>
                  <a:pt x="17143" y="11700"/>
                  <a:pt x="18686" y="9000"/>
                  <a:pt x="19457" y="4500"/>
                </a:cubicBezTo>
                <a:cubicBezTo>
                  <a:pt x="19457" y="4500"/>
                  <a:pt x="19457" y="3600"/>
                  <a:pt x="19072" y="3600"/>
                </a:cubicBezTo>
                <a:cubicBezTo>
                  <a:pt x="19072" y="3600"/>
                  <a:pt x="18686" y="3600"/>
                  <a:pt x="18686" y="3600"/>
                </a:cubicBezTo>
                <a:close/>
                <a:moveTo>
                  <a:pt x="4029" y="7200"/>
                </a:moveTo>
                <a:cubicBezTo>
                  <a:pt x="3257" y="9900"/>
                  <a:pt x="2486" y="13500"/>
                  <a:pt x="2100" y="15300"/>
                </a:cubicBezTo>
                <a:cubicBezTo>
                  <a:pt x="3257" y="11700"/>
                  <a:pt x="4800" y="8100"/>
                  <a:pt x="6343" y="4500"/>
                </a:cubicBezTo>
                <a:cubicBezTo>
                  <a:pt x="4800" y="4500"/>
                  <a:pt x="4415" y="5400"/>
                  <a:pt x="4029" y="7200"/>
                </a:cubicBezTo>
                <a:close/>
                <a:moveTo>
                  <a:pt x="943" y="11700"/>
                </a:moveTo>
                <a:cubicBezTo>
                  <a:pt x="1329" y="12600"/>
                  <a:pt x="943" y="13500"/>
                  <a:pt x="943" y="14400"/>
                </a:cubicBezTo>
                <a:cubicBezTo>
                  <a:pt x="2100" y="13500"/>
                  <a:pt x="2872" y="9000"/>
                  <a:pt x="3643" y="6300"/>
                </a:cubicBezTo>
                <a:cubicBezTo>
                  <a:pt x="2486" y="7200"/>
                  <a:pt x="1329" y="9000"/>
                  <a:pt x="943" y="11700"/>
                </a:cubicBezTo>
                <a:close/>
                <a:moveTo>
                  <a:pt x="17143" y="14400"/>
                </a:moveTo>
                <a:cubicBezTo>
                  <a:pt x="18686" y="18000"/>
                  <a:pt x="20615" y="9000"/>
                  <a:pt x="19457" y="8100"/>
                </a:cubicBezTo>
                <a:cubicBezTo>
                  <a:pt x="18686" y="9900"/>
                  <a:pt x="17915" y="12600"/>
                  <a:pt x="17143" y="14400"/>
                </a:cubicBezTo>
                <a:close/>
                <a:moveTo>
                  <a:pt x="1715" y="18000"/>
                </a:moveTo>
                <a:cubicBezTo>
                  <a:pt x="2872" y="16200"/>
                  <a:pt x="4415" y="12600"/>
                  <a:pt x="4800" y="9000"/>
                </a:cubicBezTo>
                <a:cubicBezTo>
                  <a:pt x="3643" y="11700"/>
                  <a:pt x="2486" y="14400"/>
                  <a:pt x="1715" y="18000"/>
                </a:cubicBezTo>
                <a:close/>
                <a:moveTo>
                  <a:pt x="10972" y="16200"/>
                </a:moveTo>
                <a:cubicBezTo>
                  <a:pt x="12515" y="16200"/>
                  <a:pt x="12900" y="11700"/>
                  <a:pt x="13672" y="9900"/>
                </a:cubicBezTo>
                <a:cubicBezTo>
                  <a:pt x="12515" y="10800"/>
                  <a:pt x="11743" y="13500"/>
                  <a:pt x="10972" y="16200"/>
                </a:cubicBezTo>
                <a:close/>
                <a:moveTo>
                  <a:pt x="19457" y="13500"/>
                </a:moveTo>
                <a:cubicBezTo>
                  <a:pt x="19457" y="13500"/>
                  <a:pt x="19457" y="14400"/>
                  <a:pt x="19457" y="14400"/>
                </a:cubicBezTo>
                <a:cubicBezTo>
                  <a:pt x="19843" y="14400"/>
                  <a:pt x="19843" y="14400"/>
                  <a:pt x="20229" y="14400"/>
                </a:cubicBezTo>
                <a:cubicBezTo>
                  <a:pt x="20229" y="14400"/>
                  <a:pt x="20229" y="13500"/>
                  <a:pt x="19843" y="12600"/>
                </a:cubicBezTo>
                <a:cubicBezTo>
                  <a:pt x="19843" y="13500"/>
                  <a:pt x="19843" y="13500"/>
                  <a:pt x="19457" y="13500"/>
                </a:cubicBez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58" name="Shape 558"/>
          <p:cNvSpPr/>
          <p:nvPr/>
        </p:nvSpPr>
        <p:spPr>
          <a:xfrm>
            <a:off x="5205321" y="5647201"/>
            <a:ext cx="634684" cy="551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53" h="20881" fill="norm" stroke="1" extrusionOk="0">
                <a:moveTo>
                  <a:pt x="17779" y="19088"/>
                </a:moveTo>
                <a:cubicBezTo>
                  <a:pt x="17347" y="19088"/>
                  <a:pt x="17779" y="20093"/>
                  <a:pt x="16915" y="20093"/>
                </a:cubicBezTo>
                <a:cubicBezTo>
                  <a:pt x="16915" y="19591"/>
                  <a:pt x="16483" y="20093"/>
                  <a:pt x="16915" y="19591"/>
                </a:cubicBezTo>
                <a:cubicBezTo>
                  <a:pt x="16051" y="19591"/>
                  <a:pt x="15187" y="19591"/>
                  <a:pt x="14755" y="20093"/>
                </a:cubicBezTo>
                <a:cubicBezTo>
                  <a:pt x="10003" y="19591"/>
                  <a:pt x="4819" y="21600"/>
                  <a:pt x="499" y="20595"/>
                </a:cubicBezTo>
                <a:cubicBezTo>
                  <a:pt x="67" y="18586"/>
                  <a:pt x="-365" y="15572"/>
                  <a:pt x="499" y="13563"/>
                </a:cubicBezTo>
                <a:cubicBezTo>
                  <a:pt x="2227" y="11553"/>
                  <a:pt x="4387" y="11051"/>
                  <a:pt x="7411" y="10047"/>
                </a:cubicBezTo>
                <a:cubicBezTo>
                  <a:pt x="6547" y="8540"/>
                  <a:pt x="6547" y="6530"/>
                  <a:pt x="6547" y="4521"/>
                </a:cubicBezTo>
                <a:cubicBezTo>
                  <a:pt x="6547" y="4521"/>
                  <a:pt x="6547" y="4019"/>
                  <a:pt x="6115" y="4019"/>
                </a:cubicBezTo>
                <a:cubicBezTo>
                  <a:pt x="6979" y="1507"/>
                  <a:pt x="8707" y="0"/>
                  <a:pt x="11299" y="0"/>
                </a:cubicBezTo>
                <a:cubicBezTo>
                  <a:pt x="11731" y="2009"/>
                  <a:pt x="13891" y="3014"/>
                  <a:pt x="13027" y="5023"/>
                </a:cubicBezTo>
                <a:cubicBezTo>
                  <a:pt x="13891" y="6028"/>
                  <a:pt x="13027" y="8037"/>
                  <a:pt x="13027" y="9544"/>
                </a:cubicBezTo>
                <a:cubicBezTo>
                  <a:pt x="14323" y="9544"/>
                  <a:pt x="17347" y="10047"/>
                  <a:pt x="18211" y="9544"/>
                </a:cubicBezTo>
                <a:cubicBezTo>
                  <a:pt x="18643" y="10047"/>
                  <a:pt x="19075" y="11051"/>
                  <a:pt x="19939" y="11051"/>
                </a:cubicBezTo>
                <a:cubicBezTo>
                  <a:pt x="19939" y="11553"/>
                  <a:pt x="19939" y="11553"/>
                  <a:pt x="19939" y="12056"/>
                </a:cubicBezTo>
                <a:cubicBezTo>
                  <a:pt x="21235" y="13060"/>
                  <a:pt x="20371" y="16074"/>
                  <a:pt x="20371" y="17079"/>
                </a:cubicBezTo>
                <a:cubicBezTo>
                  <a:pt x="20371" y="17079"/>
                  <a:pt x="20371" y="16577"/>
                  <a:pt x="20371" y="17079"/>
                </a:cubicBezTo>
                <a:cubicBezTo>
                  <a:pt x="20371" y="18586"/>
                  <a:pt x="19075" y="19088"/>
                  <a:pt x="17779" y="19088"/>
                </a:cubicBezTo>
                <a:close/>
                <a:moveTo>
                  <a:pt x="10867" y="19088"/>
                </a:moveTo>
                <a:cubicBezTo>
                  <a:pt x="11299" y="19591"/>
                  <a:pt x="12163" y="19088"/>
                  <a:pt x="12595" y="19088"/>
                </a:cubicBezTo>
                <a:cubicBezTo>
                  <a:pt x="13891" y="17079"/>
                  <a:pt x="15619" y="13563"/>
                  <a:pt x="16483" y="11051"/>
                </a:cubicBezTo>
                <a:cubicBezTo>
                  <a:pt x="16051" y="10549"/>
                  <a:pt x="16051" y="11051"/>
                  <a:pt x="15187" y="11051"/>
                </a:cubicBezTo>
                <a:cubicBezTo>
                  <a:pt x="13891" y="13563"/>
                  <a:pt x="12163" y="15572"/>
                  <a:pt x="10435" y="18084"/>
                </a:cubicBezTo>
                <a:cubicBezTo>
                  <a:pt x="11731" y="17581"/>
                  <a:pt x="12163" y="16074"/>
                  <a:pt x="13027" y="15572"/>
                </a:cubicBezTo>
                <a:cubicBezTo>
                  <a:pt x="12595" y="16577"/>
                  <a:pt x="10867" y="18084"/>
                  <a:pt x="10867" y="19088"/>
                </a:cubicBezTo>
                <a:close/>
                <a:moveTo>
                  <a:pt x="7411" y="3014"/>
                </a:moveTo>
                <a:cubicBezTo>
                  <a:pt x="7843" y="3516"/>
                  <a:pt x="7411" y="4521"/>
                  <a:pt x="7411" y="4521"/>
                </a:cubicBezTo>
                <a:cubicBezTo>
                  <a:pt x="8275" y="3516"/>
                  <a:pt x="9139" y="2512"/>
                  <a:pt x="10003" y="1005"/>
                </a:cubicBezTo>
                <a:cubicBezTo>
                  <a:pt x="8275" y="1507"/>
                  <a:pt x="8275" y="2512"/>
                  <a:pt x="7411" y="3014"/>
                </a:cubicBezTo>
                <a:close/>
                <a:moveTo>
                  <a:pt x="7843" y="6028"/>
                </a:moveTo>
                <a:cubicBezTo>
                  <a:pt x="7843" y="6028"/>
                  <a:pt x="8275" y="5526"/>
                  <a:pt x="8707" y="6028"/>
                </a:cubicBezTo>
                <a:cubicBezTo>
                  <a:pt x="8275" y="7033"/>
                  <a:pt x="6979" y="7033"/>
                  <a:pt x="7411" y="8540"/>
                </a:cubicBezTo>
                <a:cubicBezTo>
                  <a:pt x="8275" y="7033"/>
                  <a:pt x="10003" y="5526"/>
                  <a:pt x="10003" y="4019"/>
                </a:cubicBezTo>
                <a:cubicBezTo>
                  <a:pt x="10867" y="3516"/>
                  <a:pt x="11731" y="2009"/>
                  <a:pt x="11299" y="1005"/>
                </a:cubicBezTo>
                <a:cubicBezTo>
                  <a:pt x="10003" y="2512"/>
                  <a:pt x="8275" y="4019"/>
                  <a:pt x="7843" y="6028"/>
                </a:cubicBezTo>
                <a:close/>
                <a:moveTo>
                  <a:pt x="11731" y="4019"/>
                </a:moveTo>
                <a:cubicBezTo>
                  <a:pt x="12163" y="4019"/>
                  <a:pt x="12163" y="3014"/>
                  <a:pt x="11731" y="3014"/>
                </a:cubicBezTo>
                <a:cubicBezTo>
                  <a:pt x="12163" y="3516"/>
                  <a:pt x="11731" y="3516"/>
                  <a:pt x="11731" y="4019"/>
                </a:cubicBezTo>
                <a:close/>
                <a:moveTo>
                  <a:pt x="9139" y="7535"/>
                </a:moveTo>
                <a:cubicBezTo>
                  <a:pt x="9571" y="7535"/>
                  <a:pt x="10003" y="7535"/>
                  <a:pt x="10003" y="7535"/>
                </a:cubicBezTo>
                <a:cubicBezTo>
                  <a:pt x="10435" y="6530"/>
                  <a:pt x="11731" y="5023"/>
                  <a:pt x="11299" y="4019"/>
                </a:cubicBezTo>
                <a:cubicBezTo>
                  <a:pt x="10435" y="5023"/>
                  <a:pt x="10003" y="6530"/>
                  <a:pt x="9139" y="7535"/>
                </a:cubicBezTo>
                <a:close/>
                <a:moveTo>
                  <a:pt x="11299" y="6530"/>
                </a:moveTo>
                <a:cubicBezTo>
                  <a:pt x="11731" y="6530"/>
                  <a:pt x="12595" y="6028"/>
                  <a:pt x="12595" y="5526"/>
                </a:cubicBezTo>
                <a:cubicBezTo>
                  <a:pt x="12163" y="5526"/>
                  <a:pt x="12163" y="5526"/>
                  <a:pt x="12163" y="5526"/>
                </a:cubicBezTo>
                <a:cubicBezTo>
                  <a:pt x="11731" y="6028"/>
                  <a:pt x="11731" y="6028"/>
                  <a:pt x="11299" y="6530"/>
                </a:cubicBezTo>
                <a:close/>
                <a:moveTo>
                  <a:pt x="10867" y="9042"/>
                </a:moveTo>
                <a:cubicBezTo>
                  <a:pt x="11299" y="8540"/>
                  <a:pt x="11731" y="8037"/>
                  <a:pt x="12163" y="7033"/>
                </a:cubicBezTo>
                <a:cubicBezTo>
                  <a:pt x="11731" y="7033"/>
                  <a:pt x="11731" y="7033"/>
                  <a:pt x="11299" y="7033"/>
                </a:cubicBezTo>
                <a:cubicBezTo>
                  <a:pt x="11299" y="8037"/>
                  <a:pt x="10867" y="8540"/>
                  <a:pt x="10867" y="9042"/>
                </a:cubicBezTo>
                <a:close/>
                <a:moveTo>
                  <a:pt x="8275" y="9544"/>
                </a:moveTo>
                <a:cubicBezTo>
                  <a:pt x="8707" y="9544"/>
                  <a:pt x="8275" y="10047"/>
                  <a:pt x="8707" y="10047"/>
                </a:cubicBezTo>
                <a:cubicBezTo>
                  <a:pt x="8707" y="9042"/>
                  <a:pt x="9571" y="9042"/>
                  <a:pt x="9571" y="8037"/>
                </a:cubicBezTo>
                <a:cubicBezTo>
                  <a:pt x="9139" y="8540"/>
                  <a:pt x="8707" y="9544"/>
                  <a:pt x="8275" y="9544"/>
                </a:cubicBezTo>
                <a:close/>
                <a:moveTo>
                  <a:pt x="10435" y="15070"/>
                </a:moveTo>
                <a:cubicBezTo>
                  <a:pt x="12163" y="14065"/>
                  <a:pt x="13459" y="12056"/>
                  <a:pt x="14755" y="10549"/>
                </a:cubicBezTo>
                <a:cubicBezTo>
                  <a:pt x="11731" y="10549"/>
                  <a:pt x="11731" y="13563"/>
                  <a:pt x="10435" y="15070"/>
                </a:cubicBezTo>
                <a:close/>
                <a:moveTo>
                  <a:pt x="10003" y="18084"/>
                </a:moveTo>
                <a:cubicBezTo>
                  <a:pt x="10867" y="16577"/>
                  <a:pt x="11299" y="15572"/>
                  <a:pt x="12163" y="14567"/>
                </a:cubicBezTo>
                <a:cubicBezTo>
                  <a:pt x="12163" y="14065"/>
                  <a:pt x="12595" y="13563"/>
                  <a:pt x="12595" y="13060"/>
                </a:cubicBezTo>
                <a:cubicBezTo>
                  <a:pt x="11731" y="14567"/>
                  <a:pt x="10867" y="16074"/>
                  <a:pt x="9139" y="17079"/>
                </a:cubicBezTo>
                <a:cubicBezTo>
                  <a:pt x="9139" y="18586"/>
                  <a:pt x="8275" y="19088"/>
                  <a:pt x="7411" y="19088"/>
                </a:cubicBezTo>
                <a:cubicBezTo>
                  <a:pt x="6979" y="19088"/>
                  <a:pt x="6979" y="19088"/>
                  <a:pt x="6979" y="18586"/>
                </a:cubicBezTo>
                <a:cubicBezTo>
                  <a:pt x="8707" y="16074"/>
                  <a:pt x="10867" y="14065"/>
                  <a:pt x="12163" y="11051"/>
                </a:cubicBezTo>
                <a:cubicBezTo>
                  <a:pt x="10867" y="10549"/>
                  <a:pt x="10435" y="12056"/>
                  <a:pt x="9571" y="12558"/>
                </a:cubicBezTo>
                <a:cubicBezTo>
                  <a:pt x="8707" y="13060"/>
                  <a:pt x="8707" y="14567"/>
                  <a:pt x="7843" y="15070"/>
                </a:cubicBezTo>
                <a:cubicBezTo>
                  <a:pt x="7411" y="17079"/>
                  <a:pt x="6115" y="18084"/>
                  <a:pt x="5683" y="19591"/>
                </a:cubicBezTo>
                <a:cubicBezTo>
                  <a:pt x="7411" y="20093"/>
                  <a:pt x="9139" y="19591"/>
                  <a:pt x="10003" y="18084"/>
                </a:cubicBezTo>
                <a:close/>
                <a:moveTo>
                  <a:pt x="16051" y="14567"/>
                </a:moveTo>
                <a:cubicBezTo>
                  <a:pt x="16915" y="13563"/>
                  <a:pt x="17779" y="12558"/>
                  <a:pt x="18211" y="11553"/>
                </a:cubicBezTo>
                <a:cubicBezTo>
                  <a:pt x="17347" y="10549"/>
                  <a:pt x="16051" y="13563"/>
                  <a:pt x="16051" y="14567"/>
                </a:cubicBezTo>
                <a:close/>
                <a:moveTo>
                  <a:pt x="2659" y="15572"/>
                </a:moveTo>
                <a:cubicBezTo>
                  <a:pt x="2659" y="16074"/>
                  <a:pt x="3091" y="15572"/>
                  <a:pt x="3091" y="16074"/>
                </a:cubicBezTo>
                <a:cubicBezTo>
                  <a:pt x="2227" y="17581"/>
                  <a:pt x="1363" y="18084"/>
                  <a:pt x="1363" y="20093"/>
                </a:cubicBezTo>
                <a:cubicBezTo>
                  <a:pt x="1363" y="20093"/>
                  <a:pt x="1795" y="20093"/>
                  <a:pt x="1795" y="20093"/>
                </a:cubicBezTo>
                <a:cubicBezTo>
                  <a:pt x="3523" y="17079"/>
                  <a:pt x="5251" y="14567"/>
                  <a:pt x="6979" y="11553"/>
                </a:cubicBezTo>
                <a:cubicBezTo>
                  <a:pt x="6979" y="11553"/>
                  <a:pt x="6979" y="11553"/>
                  <a:pt x="6547" y="11553"/>
                </a:cubicBezTo>
                <a:cubicBezTo>
                  <a:pt x="4819" y="12056"/>
                  <a:pt x="4387" y="14567"/>
                  <a:pt x="2659" y="15572"/>
                </a:cubicBezTo>
                <a:close/>
                <a:moveTo>
                  <a:pt x="5683" y="15070"/>
                </a:moveTo>
                <a:cubicBezTo>
                  <a:pt x="6547" y="14567"/>
                  <a:pt x="6979" y="13563"/>
                  <a:pt x="7411" y="13563"/>
                </a:cubicBezTo>
                <a:cubicBezTo>
                  <a:pt x="6115" y="16074"/>
                  <a:pt x="4387" y="17079"/>
                  <a:pt x="3091" y="19591"/>
                </a:cubicBezTo>
                <a:cubicBezTo>
                  <a:pt x="5251" y="20093"/>
                  <a:pt x="5251" y="16577"/>
                  <a:pt x="6979" y="16074"/>
                </a:cubicBezTo>
                <a:cubicBezTo>
                  <a:pt x="6979" y="14567"/>
                  <a:pt x="7843" y="14065"/>
                  <a:pt x="8275" y="13060"/>
                </a:cubicBezTo>
                <a:cubicBezTo>
                  <a:pt x="7843" y="13060"/>
                  <a:pt x="7843" y="13563"/>
                  <a:pt x="7843" y="13060"/>
                </a:cubicBezTo>
                <a:cubicBezTo>
                  <a:pt x="8275" y="12558"/>
                  <a:pt x="8707" y="12056"/>
                  <a:pt x="8707" y="11553"/>
                </a:cubicBezTo>
                <a:cubicBezTo>
                  <a:pt x="6979" y="11553"/>
                  <a:pt x="6115" y="14065"/>
                  <a:pt x="5683" y="15070"/>
                </a:cubicBezTo>
                <a:close/>
                <a:moveTo>
                  <a:pt x="499" y="16577"/>
                </a:moveTo>
                <a:cubicBezTo>
                  <a:pt x="931" y="16577"/>
                  <a:pt x="931" y="17079"/>
                  <a:pt x="1363" y="16577"/>
                </a:cubicBezTo>
                <a:cubicBezTo>
                  <a:pt x="2227" y="15070"/>
                  <a:pt x="3523" y="14065"/>
                  <a:pt x="4387" y="12056"/>
                </a:cubicBezTo>
                <a:cubicBezTo>
                  <a:pt x="2659" y="12558"/>
                  <a:pt x="499" y="13563"/>
                  <a:pt x="931" y="15070"/>
                </a:cubicBezTo>
                <a:cubicBezTo>
                  <a:pt x="931" y="15070"/>
                  <a:pt x="499" y="15070"/>
                  <a:pt x="499" y="14567"/>
                </a:cubicBezTo>
                <a:cubicBezTo>
                  <a:pt x="499" y="15070"/>
                  <a:pt x="499" y="15070"/>
                  <a:pt x="499" y="15572"/>
                </a:cubicBezTo>
                <a:cubicBezTo>
                  <a:pt x="499" y="15572"/>
                  <a:pt x="931" y="15572"/>
                  <a:pt x="931" y="16074"/>
                </a:cubicBezTo>
                <a:cubicBezTo>
                  <a:pt x="499" y="15572"/>
                  <a:pt x="931" y="16074"/>
                  <a:pt x="499" y="16577"/>
                </a:cubicBezTo>
                <a:cubicBezTo>
                  <a:pt x="499" y="15572"/>
                  <a:pt x="499" y="16074"/>
                  <a:pt x="499" y="16577"/>
                </a:cubicBezTo>
                <a:close/>
                <a:moveTo>
                  <a:pt x="16483" y="17079"/>
                </a:moveTo>
                <a:cubicBezTo>
                  <a:pt x="16915" y="17079"/>
                  <a:pt x="16915" y="16074"/>
                  <a:pt x="17779" y="16074"/>
                </a:cubicBezTo>
                <a:cubicBezTo>
                  <a:pt x="17347" y="16577"/>
                  <a:pt x="16483" y="17079"/>
                  <a:pt x="16483" y="18586"/>
                </a:cubicBezTo>
                <a:cubicBezTo>
                  <a:pt x="16915" y="18586"/>
                  <a:pt x="16915" y="18084"/>
                  <a:pt x="17347" y="18586"/>
                </a:cubicBezTo>
                <a:cubicBezTo>
                  <a:pt x="18211" y="16577"/>
                  <a:pt x="19507" y="14567"/>
                  <a:pt x="19075" y="13060"/>
                </a:cubicBezTo>
                <a:cubicBezTo>
                  <a:pt x="17779" y="14065"/>
                  <a:pt x="17347" y="15572"/>
                  <a:pt x="16483" y="17079"/>
                </a:cubicBezTo>
                <a:close/>
                <a:moveTo>
                  <a:pt x="14323" y="18586"/>
                </a:moveTo>
                <a:cubicBezTo>
                  <a:pt x="15619" y="17581"/>
                  <a:pt x="16051" y="15070"/>
                  <a:pt x="17779" y="13563"/>
                </a:cubicBezTo>
                <a:cubicBezTo>
                  <a:pt x="17779" y="13563"/>
                  <a:pt x="17347" y="13563"/>
                  <a:pt x="17347" y="13563"/>
                </a:cubicBezTo>
                <a:cubicBezTo>
                  <a:pt x="16051" y="15070"/>
                  <a:pt x="14755" y="16577"/>
                  <a:pt x="14323" y="18586"/>
                </a:cubicBezTo>
                <a:close/>
                <a:moveTo>
                  <a:pt x="18643" y="18084"/>
                </a:moveTo>
                <a:cubicBezTo>
                  <a:pt x="19507" y="18084"/>
                  <a:pt x="19507" y="17079"/>
                  <a:pt x="19507" y="16074"/>
                </a:cubicBezTo>
                <a:cubicBezTo>
                  <a:pt x="19075" y="16577"/>
                  <a:pt x="18643" y="17079"/>
                  <a:pt x="18643" y="18084"/>
                </a:cubicBezTo>
                <a:close/>
              </a:path>
            </a:pathLst>
          </a:custGeom>
          <a:solidFill>
            <a:srgbClr val="C95B5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59" name="Shape 559"/>
          <p:cNvSpPr/>
          <p:nvPr/>
        </p:nvSpPr>
        <p:spPr>
          <a:xfrm>
            <a:off x="7424219" y="5597004"/>
            <a:ext cx="648234" cy="5960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4" h="20662" fill="norm" stroke="1" extrusionOk="0">
                <a:moveTo>
                  <a:pt x="14688" y="10021"/>
                </a:moveTo>
                <a:cubicBezTo>
                  <a:pt x="16416" y="10940"/>
                  <a:pt x="18576" y="10940"/>
                  <a:pt x="19872" y="12319"/>
                </a:cubicBezTo>
                <a:cubicBezTo>
                  <a:pt x="20736" y="14157"/>
                  <a:pt x="21600" y="15996"/>
                  <a:pt x="20736" y="18294"/>
                </a:cubicBezTo>
                <a:cubicBezTo>
                  <a:pt x="20304" y="18294"/>
                  <a:pt x="20304" y="19213"/>
                  <a:pt x="19872" y="19213"/>
                </a:cubicBezTo>
                <a:cubicBezTo>
                  <a:pt x="19440" y="18753"/>
                  <a:pt x="19872" y="17834"/>
                  <a:pt x="19440" y="17374"/>
                </a:cubicBezTo>
                <a:cubicBezTo>
                  <a:pt x="19008" y="17834"/>
                  <a:pt x="18576" y="17834"/>
                  <a:pt x="18576" y="18294"/>
                </a:cubicBezTo>
                <a:cubicBezTo>
                  <a:pt x="13392" y="18294"/>
                  <a:pt x="6912" y="19213"/>
                  <a:pt x="1728" y="20132"/>
                </a:cubicBezTo>
                <a:cubicBezTo>
                  <a:pt x="864" y="20591"/>
                  <a:pt x="0" y="21051"/>
                  <a:pt x="0" y="20132"/>
                </a:cubicBezTo>
                <a:cubicBezTo>
                  <a:pt x="0" y="19213"/>
                  <a:pt x="864" y="19213"/>
                  <a:pt x="1296" y="19213"/>
                </a:cubicBezTo>
                <a:cubicBezTo>
                  <a:pt x="1728" y="17834"/>
                  <a:pt x="1296" y="15536"/>
                  <a:pt x="1728" y="14157"/>
                </a:cubicBezTo>
                <a:cubicBezTo>
                  <a:pt x="2592" y="11860"/>
                  <a:pt x="6912" y="11860"/>
                  <a:pt x="9072" y="10481"/>
                </a:cubicBezTo>
                <a:cubicBezTo>
                  <a:pt x="9072" y="10021"/>
                  <a:pt x="8640" y="10021"/>
                  <a:pt x="8208" y="9102"/>
                </a:cubicBezTo>
                <a:cubicBezTo>
                  <a:pt x="8208" y="7264"/>
                  <a:pt x="7776" y="4047"/>
                  <a:pt x="8640" y="1749"/>
                </a:cubicBezTo>
                <a:cubicBezTo>
                  <a:pt x="9072" y="370"/>
                  <a:pt x="11232" y="-549"/>
                  <a:pt x="13392" y="370"/>
                </a:cubicBezTo>
                <a:cubicBezTo>
                  <a:pt x="14688" y="370"/>
                  <a:pt x="14256" y="2208"/>
                  <a:pt x="15552" y="2668"/>
                </a:cubicBezTo>
                <a:cubicBezTo>
                  <a:pt x="15120" y="4506"/>
                  <a:pt x="15552" y="7723"/>
                  <a:pt x="14688" y="10021"/>
                </a:cubicBezTo>
                <a:close/>
                <a:moveTo>
                  <a:pt x="9936" y="11860"/>
                </a:moveTo>
                <a:cubicBezTo>
                  <a:pt x="9936" y="11860"/>
                  <a:pt x="9504" y="11860"/>
                  <a:pt x="9072" y="11860"/>
                </a:cubicBezTo>
                <a:cubicBezTo>
                  <a:pt x="8208" y="12779"/>
                  <a:pt x="6912" y="14157"/>
                  <a:pt x="6480" y="15536"/>
                </a:cubicBezTo>
                <a:cubicBezTo>
                  <a:pt x="7776" y="14157"/>
                  <a:pt x="9072" y="13238"/>
                  <a:pt x="9936" y="11860"/>
                </a:cubicBezTo>
                <a:close/>
                <a:moveTo>
                  <a:pt x="5184" y="18753"/>
                </a:moveTo>
                <a:cubicBezTo>
                  <a:pt x="6048" y="19213"/>
                  <a:pt x="6480" y="17834"/>
                  <a:pt x="6912" y="17374"/>
                </a:cubicBezTo>
                <a:cubicBezTo>
                  <a:pt x="8208" y="15996"/>
                  <a:pt x="9504" y="14617"/>
                  <a:pt x="10368" y="12319"/>
                </a:cubicBezTo>
                <a:cubicBezTo>
                  <a:pt x="7776" y="14157"/>
                  <a:pt x="6480" y="15996"/>
                  <a:pt x="5184" y="18753"/>
                </a:cubicBezTo>
                <a:close/>
                <a:moveTo>
                  <a:pt x="9504" y="4047"/>
                </a:moveTo>
                <a:cubicBezTo>
                  <a:pt x="10368" y="3128"/>
                  <a:pt x="10800" y="1749"/>
                  <a:pt x="11232" y="1289"/>
                </a:cubicBezTo>
                <a:cubicBezTo>
                  <a:pt x="10368" y="1749"/>
                  <a:pt x="9072" y="3128"/>
                  <a:pt x="9504" y="4047"/>
                </a:cubicBezTo>
                <a:close/>
                <a:moveTo>
                  <a:pt x="12096" y="2208"/>
                </a:moveTo>
                <a:cubicBezTo>
                  <a:pt x="12528" y="2208"/>
                  <a:pt x="12528" y="1749"/>
                  <a:pt x="12960" y="1289"/>
                </a:cubicBezTo>
                <a:cubicBezTo>
                  <a:pt x="12528" y="830"/>
                  <a:pt x="12096" y="1749"/>
                  <a:pt x="12096" y="2208"/>
                </a:cubicBezTo>
                <a:close/>
                <a:moveTo>
                  <a:pt x="11664" y="5425"/>
                </a:moveTo>
                <a:cubicBezTo>
                  <a:pt x="12096" y="5425"/>
                  <a:pt x="12528" y="4506"/>
                  <a:pt x="13392" y="4047"/>
                </a:cubicBezTo>
                <a:cubicBezTo>
                  <a:pt x="13824" y="3128"/>
                  <a:pt x="14688" y="2668"/>
                  <a:pt x="13824" y="2208"/>
                </a:cubicBezTo>
                <a:cubicBezTo>
                  <a:pt x="12960" y="3128"/>
                  <a:pt x="12096" y="4506"/>
                  <a:pt x="11664" y="5425"/>
                </a:cubicBezTo>
                <a:close/>
                <a:moveTo>
                  <a:pt x="11664" y="3587"/>
                </a:moveTo>
                <a:cubicBezTo>
                  <a:pt x="10800" y="4506"/>
                  <a:pt x="9936" y="5425"/>
                  <a:pt x="9504" y="6804"/>
                </a:cubicBezTo>
                <a:cubicBezTo>
                  <a:pt x="10800" y="5885"/>
                  <a:pt x="11232" y="4047"/>
                  <a:pt x="12096" y="2668"/>
                </a:cubicBezTo>
                <a:cubicBezTo>
                  <a:pt x="11664" y="2668"/>
                  <a:pt x="11664" y="3128"/>
                  <a:pt x="11664" y="3587"/>
                </a:cubicBezTo>
                <a:close/>
                <a:moveTo>
                  <a:pt x="10800" y="7264"/>
                </a:moveTo>
                <a:cubicBezTo>
                  <a:pt x="11232" y="6804"/>
                  <a:pt x="11232" y="6345"/>
                  <a:pt x="11664" y="5885"/>
                </a:cubicBezTo>
                <a:cubicBezTo>
                  <a:pt x="11232" y="5885"/>
                  <a:pt x="10368" y="6345"/>
                  <a:pt x="10800" y="7264"/>
                </a:cubicBezTo>
                <a:close/>
                <a:moveTo>
                  <a:pt x="9936" y="9102"/>
                </a:moveTo>
                <a:cubicBezTo>
                  <a:pt x="10800" y="8183"/>
                  <a:pt x="11664" y="6804"/>
                  <a:pt x="12096" y="5885"/>
                </a:cubicBezTo>
                <a:cubicBezTo>
                  <a:pt x="11664" y="6345"/>
                  <a:pt x="10800" y="6804"/>
                  <a:pt x="11232" y="7264"/>
                </a:cubicBezTo>
                <a:cubicBezTo>
                  <a:pt x="10368" y="7723"/>
                  <a:pt x="9936" y="8183"/>
                  <a:pt x="9936" y="9102"/>
                </a:cubicBezTo>
                <a:close/>
                <a:moveTo>
                  <a:pt x="12960" y="6804"/>
                </a:moveTo>
                <a:cubicBezTo>
                  <a:pt x="12528" y="7264"/>
                  <a:pt x="12096" y="7723"/>
                  <a:pt x="11664" y="8642"/>
                </a:cubicBezTo>
                <a:cubicBezTo>
                  <a:pt x="12528" y="8642"/>
                  <a:pt x="12960" y="7264"/>
                  <a:pt x="12960" y="6804"/>
                </a:cubicBezTo>
                <a:close/>
                <a:moveTo>
                  <a:pt x="12528" y="10481"/>
                </a:moveTo>
                <a:cubicBezTo>
                  <a:pt x="14256" y="10481"/>
                  <a:pt x="14256" y="8183"/>
                  <a:pt x="14256" y="7264"/>
                </a:cubicBezTo>
                <a:cubicBezTo>
                  <a:pt x="13824" y="8183"/>
                  <a:pt x="12960" y="9562"/>
                  <a:pt x="12528" y="10481"/>
                </a:cubicBezTo>
                <a:close/>
                <a:moveTo>
                  <a:pt x="10368" y="10940"/>
                </a:moveTo>
                <a:cubicBezTo>
                  <a:pt x="11232" y="10940"/>
                  <a:pt x="11664" y="10940"/>
                  <a:pt x="11664" y="10021"/>
                </a:cubicBezTo>
                <a:cubicBezTo>
                  <a:pt x="11232" y="10481"/>
                  <a:pt x="10800" y="10481"/>
                  <a:pt x="10368" y="10940"/>
                </a:cubicBezTo>
                <a:close/>
                <a:moveTo>
                  <a:pt x="13824" y="11400"/>
                </a:moveTo>
                <a:cubicBezTo>
                  <a:pt x="13824" y="11860"/>
                  <a:pt x="13392" y="13238"/>
                  <a:pt x="12528" y="13238"/>
                </a:cubicBezTo>
                <a:cubicBezTo>
                  <a:pt x="12528" y="13698"/>
                  <a:pt x="12096" y="15077"/>
                  <a:pt x="11232" y="15536"/>
                </a:cubicBezTo>
                <a:cubicBezTo>
                  <a:pt x="11664" y="15996"/>
                  <a:pt x="12096" y="14617"/>
                  <a:pt x="12528" y="15077"/>
                </a:cubicBezTo>
                <a:cubicBezTo>
                  <a:pt x="11664" y="15996"/>
                  <a:pt x="10800" y="17374"/>
                  <a:pt x="9936" y="18294"/>
                </a:cubicBezTo>
                <a:cubicBezTo>
                  <a:pt x="10368" y="18294"/>
                  <a:pt x="10800" y="18294"/>
                  <a:pt x="11232" y="18294"/>
                </a:cubicBezTo>
                <a:cubicBezTo>
                  <a:pt x="11664" y="16455"/>
                  <a:pt x="12528" y="15996"/>
                  <a:pt x="13392" y="14617"/>
                </a:cubicBezTo>
                <a:cubicBezTo>
                  <a:pt x="12960" y="14157"/>
                  <a:pt x="12960" y="14617"/>
                  <a:pt x="12960" y="14157"/>
                </a:cubicBezTo>
                <a:cubicBezTo>
                  <a:pt x="13824" y="13698"/>
                  <a:pt x="14256" y="12319"/>
                  <a:pt x="15552" y="11860"/>
                </a:cubicBezTo>
                <a:cubicBezTo>
                  <a:pt x="15552" y="13698"/>
                  <a:pt x="13824" y="15077"/>
                  <a:pt x="12960" y="16455"/>
                </a:cubicBezTo>
                <a:cubicBezTo>
                  <a:pt x="14688" y="15077"/>
                  <a:pt x="15552" y="13238"/>
                  <a:pt x="17280" y="11860"/>
                </a:cubicBezTo>
                <a:cubicBezTo>
                  <a:pt x="15984" y="11860"/>
                  <a:pt x="15120" y="11400"/>
                  <a:pt x="13824" y="11400"/>
                </a:cubicBezTo>
                <a:close/>
                <a:moveTo>
                  <a:pt x="2592" y="19213"/>
                </a:moveTo>
                <a:cubicBezTo>
                  <a:pt x="3024" y="19213"/>
                  <a:pt x="3456" y="19213"/>
                  <a:pt x="3456" y="19213"/>
                </a:cubicBezTo>
                <a:cubicBezTo>
                  <a:pt x="4320" y="16915"/>
                  <a:pt x="6048" y="15536"/>
                  <a:pt x="6912" y="13238"/>
                </a:cubicBezTo>
                <a:cubicBezTo>
                  <a:pt x="7344" y="13238"/>
                  <a:pt x="7776" y="12319"/>
                  <a:pt x="7776" y="11860"/>
                </a:cubicBezTo>
                <a:cubicBezTo>
                  <a:pt x="4752" y="12779"/>
                  <a:pt x="3888" y="15077"/>
                  <a:pt x="3024" y="17374"/>
                </a:cubicBezTo>
                <a:cubicBezTo>
                  <a:pt x="4320" y="16455"/>
                  <a:pt x="5184" y="15077"/>
                  <a:pt x="6480" y="13698"/>
                </a:cubicBezTo>
                <a:cubicBezTo>
                  <a:pt x="5184" y="15996"/>
                  <a:pt x="3456" y="17374"/>
                  <a:pt x="2592" y="19213"/>
                </a:cubicBezTo>
                <a:close/>
                <a:moveTo>
                  <a:pt x="10368" y="14157"/>
                </a:moveTo>
                <a:cubicBezTo>
                  <a:pt x="11232" y="14157"/>
                  <a:pt x="11664" y="13238"/>
                  <a:pt x="12096" y="12319"/>
                </a:cubicBezTo>
                <a:cubicBezTo>
                  <a:pt x="10800" y="12779"/>
                  <a:pt x="10800" y="13698"/>
                  <a:pt x="10368" y="14157"/>
                </a:cubicBezTo>
                <a:close/>
                <a:moveTo>
                  <a:pt x="17712" y="12779"/>
                </a:moveTo>
                <a:cubicBezTo>
                  <a:pt x="17280" y="14157"/>
                  <a:pt x="15552" y="15536"/>
                  <a:pt x="15120" y="16915"/>
                </a:cubicBezTo>
                <a:cubicBezTo>
                  <a:pt x="16416" y="15536"/>
                  <a:pt x="17712" y="14617"/>
                  <a:pt x="18576" y="12779"/>
                </a:cubicBezTo>
                <a:cubicBezTo>
                  <a:pt x="18576" y="12779"/>
                  <a:pt x="18144" y="12779"/>
                  <a:pt x="17712" y="12779"/>
                </a:cubicBezTo>
                <a:close/>
                <a:moveTo>
                  <a:pt x="2592" y="14157"/>
                </a:moveTo>
                <a:cubicBezTo>
                  <a:pt x="2592" y="15077"/>
                  <a:pt x="2160" y="15996"/>
                  <a:pt x="2592" y="16455"/>
                </a:cubicBezTo>
                <a:cubicBezTo>
                  <a:pt x="3456" y="15536"/>
                  <a:pt x="3888" y="14157"/>
                  <a:pt x="4752" y="13238"/>
                </a:cubicBezTo>
                <a:cubicBezTo>
                  <a:pt x="3456" y="13238"/>
                  <a:pt x="3456" y="13698"/>
                  <a:pt x="2592" y="14157"/>
                </a:cubicBezTo>
                <a:close/>
                <a:moveTo>
                  <a:pt x="7776" y="18753"/>
                </a:moveTo>
                <a:cubicBezTo>
                  <a:pt x="8208" y="18753"/>
                  <a:pt x="8640" y="18753"/>
                  <a:pt x="9072" y="18753"/>
                </a:cubicBezTo>
                <a:cubicBezTo>
                  <a:pt x="9072" y="16455"/>
                  <a:pt x="11232" y="15077"/>
                  <a:pt x="12096" y="13238"/>
                </a:cubicBezTo>
                <a:cubicBezTo>
                  <a:pt x="9936" y="14617"/>
                  <a:pt x="9072" y="16915"/>
                  <a:pt x="7776" y="18753"/>
                </a:cubicBezTo>
                <a:close/>
                <a:moveTo>
                  <a:pt x="17712" y="15996"/>
                </a:moveTo>
                <a:cubicBezTo>
                  <a:pt x="18576" y="15536"/>
                  <a:pt x="19008" y="14617"/>
                  <a:pt x="19872" y="14157"/>
                </a:cubicBezTo>
                <a:cubicBezTo>
                  <a:pt x="19008" y="13238"/>
                  <a:pt x="18144" y="15077"/>
                  <a:pt x="17712" y="15996"/>
                </a:cubicBezTo>
                <a:close/>
                <a:moveTo>
                  <a:pt x="12528" y="17374"/>
                </a:moveTo>
                <a:cubicBezTo>
                  <a:pt x="12960" y="17834"/>
                  <a:pt x="12960" y="17834"/>
                  <a:pt x="12960" y="17834"/>
                </a:cubicBezTo>
                <a:cubicBezTo>
                  <a:pt x="13392" y="17834"/>
                  <a:pt x="13392" y="17834"/>
                  <a:pt x="13824" y="17834"/>
                </a:cubicBezTo>
                <a:cubicBezTo>
                  <a:pt x="13824" y="16455"/>
                  <a:pt x="15120" y="15536"/>
                  <a:pt x="15552" y="14157"/>
                </a:cubicBezTo>
                <a:cubicBezTo>
                  <a:pt x="14688" y="15536"/>
                  <a:pt x="13824" y="16455"/>
                  <a:pt x="12528" y="17374"/>
                </a:cubicBezTo>
                <a:close/>
                <a:moveTo>
                  <a:pt x="18576" y="16455"/>
                </a:moveTo>
                <a:cubicBezTo>
                  <a:pt x="19440" y="16455"/>
                  <a:pt x="20304" y="15536"/>
                  <a:pt x="19872" y="15077"/>
                </a:cubicBezTo>
                <a:cubicBezTo>
                  <a:pt x="19440" y="15536"/>
                  <a:pt x="19008" y="15996"/>
                  <a:pt x="18576" y="16455"/>
                </a:cubicBezTo>
                <a:close/>
              </a:path>
            </a:pathLst>
          </a:custGeom>
          <a:solidFill>
            <a:srgbClr val="58C9E8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60" name="Shape 560"/>
          <p:cNvSpPr/>
          <p:nvPr/>
        </p:nvSpPr>
        <p:spPr>
          <a:xfrm>
            <a:off x="6282913" y="6228535"/>
            <a:ext cx="729828" cy="651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35" fill="norm" stroke="1" extrusionOk="0">
                <a:moveTo>
                  <a:pt x="12960" y="1353"/>
                </a:moveTo>
                <a:cubicBezTo>
                  <a:pt x="13353" y="1353"/>
                  <a:pt x="13353" y="1777"/>
                  <a:pt x="12960" y="1777"/>
                </a:cubicBezTo>
                <a:cubicBezTo>
                  <a:pt x="14924" y="4741"/>
                  <a:pt x="12567" y="9400"/>
                  <a:pt x="10996" y="11094"/>
                </a:cubicBezTo>
                <a:cubicBezTo>
                  <a:pt x="12960" y="10671"/>
                  <a:pt x="14924" y="11518"/>
                  <a:pt x="16495" y="10671"/>
                </a:cubicBezTo>
                <a:cubicBezTo>
                  <a:pt x="16495" y="11094"/>
                  <a:pt x="16495" y="11518"/>
                  <a:pt x="16887" y="11518"/>
                </a:cubicBezTo>
                <a:cubicBezTo>
                  <a:pt x="19244" y="11094"/>
                  <a:pt x="20422" y="13212"/>
                  <a:pt x="20815" y="14906"/>
                </a:cubicBezTo>
                <a:cubicBezTo>
                  <a:pt x="20815" y="15330"/>
                  <a:pt x="21207" y="14906"/>
                  <a:pt x="21600" y="15330"/>
                </a:cubicBezTo>
                <a:cubicBezTo>
                  <a:pt x="21600" y="15753"/>
                  <a:pt x="21207" y="16177"/>
                  <a:pt x="20815" y="16600"/>
                </a:cubicBezTo>
                <a:cubicBezTo>
                  <a:pt x="21207" y="17024"/>
                  <a:pt x="21207" y="17024"/>
                  <a:pt x="21207" y="17871"/>
                </a:cubicBezTo>
                <a:cubicBezTo>
                  <a:pt x="19636" y="18294"/>
                  <a:pt x="19244" y="19565"/>
                  <a:pt x="18458" y="20835"/>
                </a:cubicBezTo>
                <a:cubicBezTo>
                  <a:pt x="18065" y="20412"/>
                  <a:pt x="18458" y="19565"/>
                  <a:pt x="18851" y="19565"/>
                </a:cubicBezTo>
                <a:cubicBezTo>
                  <a:pt x="18851" y="19141"/>
                  <a:pt x="18065" y="19141"/>
                  <a:pt x="18458" y="18718"/>
                </a:cubicBezTo>
                <a:cubicBezTo>
                  <a:pt x="17673" y="18718"/>
                  <a:pt x="16887" y="18718"/>
                  <a:pt x="16887" y="19141"/>
                </a:cubicBezTo>
                <a:cubicBezTo>
                  <a:pt x="16495" y="19565"/>
                  <a:pt x="16495" y="18718"/>
                  <a:pt x="16495" y="18718"/>
                </a:cubicBezTo>
                <a:cubicBezTo>
                  <a:pt x="12567" y="19141"/>
                  <a:pt x="7855" y="19565"/>
                  <a:pt x="3927" y="20412"/>
                </a:cubicBezTo>
                <a:cubicBezTo>
                  <a:pt x="3535" y="19988"/>
                  <a:pt x="3142" y="20412"/>
                  <a:pt x="2749" y="19988"/>
                </a:cubicBezTo>
                <a:cubicBezTo>
                  <a:pt x="2356" y="20412"/>
                  <a:pt x="393" y="21259"/>
                  <a:pt x="0" y="19988"/>
                </a:cubicBezTo>
                <a:cubicBezTo>
                  <a:pt x="393" y="19565"/>
                  <a:pt x="785" y="19565"/>
                  <a:pt x="1178" y="19565"/>
                </a:cubicBezTo>
                <a:cubicBezTo>
                  <a:pt x="1964" y="17024"/>
                  <a:pt x="1178" y="14483"/>
                  <a:pt x="3142" y="12788"/>
                </a:cubicBezTo>
                <a:cubicBezTo>
                  <a:pt x="4320" y="11941"/>
                  <a:pt x="6676" y="11518"/>
                  <a:pt x="8640" y="11094"/>
                </a:cubicBezTo>
                <a:cubicBezTo>
                  <a:pt x="8640" y="10247"/>
                  <a:pt x="7855" y="9824"/>
                  <a:pt x="7462" y="9824"/>
                </a:cubicBezTo>
                <a:cubicBezTo>
                  <a:pt x="7462" y="8977"/>
                  <a:pt x="7069" y="8553"/>
                  <a:pt x="6676" y="7706"/>
                </a:cubicBezTo>
                <a:cubicBezTo>
                  <a:pt x="6676" y="6012"/>
                  <a:pt x="5891" y="3894"/>
                  <a:pt x="7069" y="2624"/>
                </a:cubicBezTo>
                <a:cubicBezTo>
                  <a:pt x="7462" y="2200"/>
                  <a:pt x="7462" y="2624"/>
                  <a:pt x="7855" y="2624"/>
                </a:cubicBezTo>
                <a:cubicBezTo>
                  <a:pt x="8247" y="930"/>
                  <a:pt x="9425" y="-341"/>
                  <a:pt x="11389" y="83"/>
                </a:cubicBezTo>
                <a:cubicBezTo>
                  <a:pt x="11782" y="83"/>
                  <a:pt x="12175" y="930"/>
                  <a:pt x="12960" y="1353"/>
                </a:cubicBezTo>
                <a:close/>
                <a:moveTo>
                  <a:pt x="7855" y="7706"/>
                </a:moveTo>
                <a:cubicBezTo>
                  <a:pt x="9425" y="6012"/>
                  <a:pt x="11389" y="3894"/>
                  <a:pt x="12175" y="1777"/>
                </a:cubicBezTo>
                <a:cubicBezTo>
                  <a:pt x="11782" y="1353"/>
                  <a:pt x="11782" y="1353"/>
                  <a:pt x="11389" y="1353"/>
                </a:cubicBezTo>
                <a:cubicBezTo>
                  <a:pt x="10211" y="3047"/>
                  <a:pt x="9033" y="4741"/>
                  <a:pt x="7462" y="6435"/>
                </a:cubicBezTo>
                <a:cubicBezTo>
                  <a:pt x="8640" y="6859"/>
                  <a:pt x="9033" y="4741"/>
                  <a:pt x="9818" y="4741"/>
                </a:cubicBezTo>
                <a:cubicBezTo>
                  <a:pt x="9425" y="5588"/>
                  <a:pt x="7855" y="6435"/>
                  <a:pt x="7855" y="7706"/>
                </a:cubicBezTo>
                <a:close/>
                <a:moveTo>
                  <a:pt x="7855" y="4741"/>
                </a:moveTo>
                <a:cubicBezTo>
                  <a:pt x="9033" y="3894"/>
                  <a:pt x="10211" y="2200"/>
                  <a:pt x="10211" y="930"/>
                </a:cubicBezTo>
                <a:cubicBezTo>
                  <a:pt x="8640" y="1353"/>
                  <a:pt x="8247" y="3471"/>
                  <a:pt x="7855" y="4741"/>
                </a:cubicBezTo>
                <a:close/>
                <a:moveTo>
                  <a:pt x="10604" y="6012"/>
                </a:moveTo>
                <a:cubicBezTo>
                  <a:pt x="10604" y="6435"/>
                  <a:pt x="9818" y="6012"/>
                  <a:pt x="9818" y="6435"/>
                </a:cubicBezTo>
                <a:cubicBezTo>
                  <a:pt x="9818" y="6859"/>
                  <a:pt x="9818" y="6435"/>
                  <a:pt x="10211" y="6435"/>
                </a:cubicBezTo>
                <a:cubicBezTo>
                  <a:pt x="9818" y="7283"/>
                  <a:pt x="9818" y="8130"/>
                  <a:pt x="9033" y="8130"/>
                </a:cubicBezTo>
                <a:cubicBezTo>
                  <a:pt x="9033" y="8977"/>
                  <a:pt x="8640" y="8977"/>
                  <a:pt x="9425" y="9400"/>
                </a:cubicBezTo>
                <a:cubicBezTo>
                  <a:pt x="10211" y="8130"/>
                  <a:pt x="11389" y="6012"/>
                  <a:pt x="12175" y="4318"/>
                </a:cubicBezTo>
                <a:cubicBezTo>
                  <a:pt x="12175" y="3894"/>
                  <a:pt x="12960" y="3894"/>
                  <a:pt x="12567" y="3047"/>
                </a:cubicBezTo>
                <a:cubicBezTo>
                  <a:pt x="12567" y="3047"/>
                  <a:pt x="12567" y="2624"/>
                  <a:pt x="12567" y="2624"/>
                </a:cubicBezTo>
                <a:cubicBezTo>
                  <a:pt x="11782" y="3894"/>
                  <a:pt x="10996" y="4741"/>
                  <a:pt x="10604" y="6012"/>
                </a:cubicBezTo>
                <a:close/>
                <a:moveTo>
                  <a:pt x="10211" y="8977"/>
                </a:moveTo>
                <a:cubicBezTo>
                  <a:pt x="12175" y="8130"/>
                  <a:pt x="12567" y="6435"/>
                  <a:pt x="12960" y="4741"/>
                </a:cubicBezTo>
                <a:cubicBezTo>
                  <a:pt x="12960" y="4741"/>
                  <a:pt x="12960" y="4741"/>
                  <a:pt x="12960" y="4741"/>
                </a:cubicBezTo>
                <a:cubicBezTo>
                  <a:pt x="12175" y="6012"/>
                  <a:pt x="10996" y="6859"/>
                  <a:pt x="10211" y="8977"/>
                </a:cubicBezTo>
                <a:close/>
                <a:moveTo>
                  <a:pt x="9818" y="9400"/>
                </a:moveTo>
                <a:cubicBezTo>
                  <a:pt x="10211" y="9400"/>
                  <a:pt x="10211" y="9400"/>
                  <a:pt x="10211" y="8977"/>
                </a:cubicBezTo>
                <a:cubicBezTo>
                  <a:pt x="10211" y="8977"/>
                  <a:pt x="10211" y="8977"/>
                  <a:pt x="9818" y="8977"/>
                </a:cubicBezTo>
                <a:cubicBezTo>
                  <a:pt x="9818" y="9400"/>
                  <a:pt x="9818" y="9400"/>
                  <a:pt x="9818" y="9400"/>
                </a:cubicBezTo>
                <a:close/>
                <a:moveTo>
                  <a:pt x="9425" y="11941"/>
                </a:moveTo>
                <a:cubicBezTo>
                  <a:pt x="9425" y="12365"/>
                  <a:pt x="9033" y="13635"/>
                  <a:pt x="8247" y="13635"/>
                </a:cubicBezTo>
                <a:cubicBezTo>
                  <a:pt x="7462" y="15753"/>
                  <a:pt x="5498" y="16600"/>
                  <a:pt x="5105" y="18294"/>
                </a:cubicBezTo>
                <a:cubicBezTo>
                  <a:pt x="5498" y="18294"/>
                  <a:pt x="5498" y="17447"/>
                  <a:pt x="5891" y="17871"/>
                </a:cubicBezTo>
                <a:cubicBezTo>
                  <a:pt x="5498" y="18294"/>
                  <a:pt x="5105" y="18718"/>
                  <a:pt x="5105" y="19141"/>
                </a:cubicBezTo>
                <a:cubicBezTo>
                  <a:pt x="5498" y="19141"/>
                  <a:pt x="5891" y="19141"/>
                  <a:pt x="5891" y="19141"/>
                </a:cubicBezTo>
                <a:cubicBezTo>
                  <a:pt x="7462" y="16600"/>
                  <a:pt x="9818" y="14483"/>
                  <a:pt x="10996" y="11941"/>
                </a:cubicBezTo>
                <a:cubicBezTo>
                  <a:pt x="10604" y="11518"/>
                  <a:pt x="10211" y="11941"/>
                  <a:pt x="9425" y="11941"/>
                </a:cubicBezTo>
                <a:close/>
                <a:moveTo>
                  <a:pt x="12960" y="11941"/>
                </a:moveTo>
                <a:cubicBezTo>
                  <a:pt x="11389" y="11941"/>
                  <a:pt x="10604" y="14483"/>
                  <a:pt x="9425" y="15330"/>
                </a:cubicBezTo>
                <a:cubicBezTo>
                  <a:pt x="9818" y="15753"/>
                  <a:pt x="8640" y="16600"/>
                  <a:pt x="9033" y="16600"/>
                </a:cubicBezTo>
                <a:cubicBezTo>
                  <a:pt x="10211" y="14906"/>
                  <a:pt x="11389" y="13635"/>
                  <a:pt x="12960" y="11941"/>
                </a:cubicBezTo>
                <a:close/>
                <a:moveTo>
                  <a:pt x="11782" y="13212"/>
                </a:moveTo>
                <a:cubicBezTo>
                  <a:pt x="11389" y="14483"/>
                  <a:pt x="9818" y="15330"/>
                  <a:pt x="9818" y="16600"/>
                </a:cubicBezTo>
                <a:cubicBezTo>
                  <a:pt x="8247" y="16600"/>
                  <a:pt x="8640" y="18718"/>
                  <a:pt x="7462" y="19141"/>
                </a:cubicBezTo>
                <a:cubicBezTo>
                  <a:pt x="7855" y="19141"/>
                  <a:pt x="7855" y="19141"/>
                  <a:pt x="8247" y="19141"/>
                </a:cubicBezTo>
                <a:cubicBezTo>
                  <a:pt x="9425" y="17024"/>
                  <a:pt x="11389" y="15330"/>
                  <a:pt x="12567" y="13212"/>
                </a:cubicBezTo>
                <a:cubicBezTo>
                  <a:pt x="12175" y="13212"/>
                  <a:pt x="12175" y="13635"/>
                  <a:pt x="11782" y="13212"/>
                </a:cubicBezTo>
                <a:close/>
                <a:moveTo>
                  <a:pt x="14138" y="11941"/>
                </a:moveTo>
                <a:cubicBezTo>
                  <a:pt x="12960" y="13212"/>
                  <a:pt x="12175" y="14906"/>
                  <a:pt x="10996" y="16600"/>
                </a:cubicBezTo>
                <a:cubicBezTo>
                  <a:pt x="12567" y="15330"/>
                  <a:pt x="13745" y="13635"/>
                  <a:pt x="14531" y="11941"/>
                </a:cubicBezTo>
                <a:cubicBezTo>
                  <a:pt x="14138" y="11941"/>
                  <a:pt x="14138" y="11941"/>
                  <a:pt x="14138" y="11941"/>
                </a:cubicBezTo>
                <a:close/>
                <a:moveTo>
                  <a:pt x="7069" y="12365"/>
                </a:moveTo>
                <a:cubicBezTo>
                  <a:pt x="5891" y="14483"/>
                  <a:pt x="3535" y="15330"/>
                  <a:pt x="2749" y="17871"/>
                </a:cubicBezTo>
                <a:cubicBezTo>
                  <a:pt x="3142" y="18294"/>
                  <a:pt x="2749" y="18294"/>
                  <a:pt x="2749" y="18718"/>
                </a:cubicBezTo>
                <a:cubicBezTo>
                  <a:pt x="3142" y="19141"/>
                  <a:pt x="3142" y="19141"/>
                  <a:pt x="3142" y="19141"/>
                </a:cubicBezTo>
                <a:cubicBezTo>
                  <a:pt x="5105" y="17024"/>
                  <a:pt x="7069" y="14906"/>
                  <a:pt x="8640" y="11941"/>
                </a:cubicBezTo>
                <a:cubicBezTo>
                  <a:pt x="8247" y="11941"/>
                  <a:pt x="7462" y="12365"/>
                  <a:pt x="7069" y="12365"/>
                </a:cubicBezTo>
                <a:close/>
                <a:moveTo>
                  <a:pt x="14138" y="15330"/>
                </a:moveTo>
                <a:cubicBezTo>
                  <a:pt x="14924" y="14059"/>
                  <a:pt x="16102" y="13212"/>
                  <a:pt x="16887" y="12365"/>
                </a:cubicBezTo>
                <a:cubicBezTo>
                  <a:pt x="15316" y="11518"/>
                  <a:pt x="14531" y="14059"/>
                  <a:pt x="14138" y="15330"/>
                </a:cubicBezTo>
                <a:close/>
                <a:moveTo>
                  <a:pt x="17673" y="13212"/>
                </a:moveTo>
                <a:cubicBezTo>
                  <a:pt x="16887" y="14906"/>
                  <a:pt x="15709" y="15753"/>
                  <a:pt x="14924" y="17871"/>
                </a:cubicBezTo>
                <a:cubicBezTo>
                  <a:pt x="16495" y="16600"/>
                  <a:pt x="17673" y="14906"/>
                  <a:pt x="19244" y="13635"/>
                </a:cubicBezTo>
                <a:cubicBezTo>
                  <a:pt x="18851" y="13212"/>
                  <a:pt x="18065" y="12365"/>
                  <a:pt x="17280" y="12365"/>
                </a:cubicBezTo>
                <a:cubicBezTo>
                  <a:pt x="17673" y="12365"/>
                  <a:pt x="17673" y="12788"/>
                  <a:pt x="17673" y="13212"/>
                </a:cubicBezTo>
                <a:close/>
                <a:moveTo>
                  <a:pt x="2749" y="17024"/>
                </a:moveTo>
                <a:cubicBezTo>
                  <a:pt x="3535" y="15753"/>
                  <a:pt x="5105" y="14059"/>
                  <a:pt x="5498" y="12365"/>
                </a:cubicBezTo>
                <a:cubicBezTo>
                  <a:pt x="3927" y="13212"/>
                  <a:pt x="1964" y="14483"/>
                  <a:pt x="2749" y="17024"/>
                </a:cubicBezTo>
                <a:close/>
                <a:moveTo>
                  <a:pt x="12175" y="18294"/>
                </a:moveTo>
                <a:cubicBezTo>
                  <a:pt x="12960" y="18718"/>
                  <a:pt x="12960" y="18294"/>
                  <a:pt x="13745" y="18294"/>
                </a:cubicBezTo>
                <a:cubicBezTo>
                  <a:pt x="14531" y="16600"/>
                  <a:pt x="15709" y="14906"/>
                  <a:pt x="16887" y="13212"/>
                </a:cubicBezTo>
                <a:cubicBezTo>
                  <a:pt x="16887" y="13212"/>
                  <a:pt x="16887" y="12788"/>
                  <a:pt x="16887" y="13212"/>
                </a:cubicBezTo>
                <a:cubicBezTo>
                  <a:pt x="14924" y="14483"/>
                  <a:pt x="13353" y="16177"/>
                  <a:pt x="12175" y="18294"/>
                </a:cubicBezTo>
                <a:close/>
                <a:moveTo>
                  <a:pt x="12567" y="15330"/>
                </a:moveTo>
                <a:cubicBezTo>
                  <a:pt x="13353" y="14906"/>
                  <a:pt x="13353" y="14483"/>
                  <a:pt x="13745" y="14059"/>
                </a:cubicBezTo>
                <a:cubicBezTo>
                  <a:pt x="13353" y="14483"/>
                  <a:pt x="12960" y="14906"/>
                  <a:pt x="12567" y="15330"/>
                </a:cubicBezTo>
                <a:close/>
                <a:moveTo>
                  <a:pt x="15316" y="18294"/>
                </a:moveTo>
                <a:cubicBezTo>
                  <a:pt x="17280" y="18718"/>
                  <a:pt x="18065" y="15753"/>
                  <a:pt x="19244" y="14483"/>
                </a:cubicBezTo>
                <a:cubicBezTo>
                  <a:pt x="17673" y="15330"/>
                  <a:pt x="16102" y="16600"/>
                  <a:pt x="15316" y="18294"/>
                </a:cubicBezTo>
                <a:close/>
                <a:moveTo>
                  <a:pt x="18065" y="17447"/>
                </a:moveTo>
                <a:cubicBezTo>
                  <a:pt x="18065" y="17447"/>
                  <a:pt x="18065" y="17024"/>
                  <a:pt x="18458" y="17024"/>
                </a:cubicBezTo>
                <a:cubicBezTo>
                  <a:pt x="18458" y="17447"/>
                  <a:pt x="18065" y="17447"/>
                  <a:pt x="18065" y="17871"/>
                </a:cubicBezTo>
                <a:cubicBezTo>
                  <a:pt x="18458" y="17871"/>
                  <a:pt x="18851" y="17871"/>
                  <a:pt x="19244" y="17871"/>
                </a:cubicBezTo>
                <a:cubicBezTo>
                  <a:pt x="20029" y="17024"/>
                  <a:pt x="20422" y="15753"/>
                  <a:pt x="19636" y="14906"/>
                </a:cubicBezTo>
                <a:cubicBezTo>
                  <a:pt x="19244" y="14906"/>
                  <a:pt x="19244" y="15753"/>
                  <a:pt x="18458" y="15753"/>
                </a:cubicBezTo>
                <a:cubicBezTo>
                  <a:pt x="18851" y="16600"/>
                  <a:pt x="17673" y="17024"/>
                  <a:pt x="18065" y="17447"/>
                </a:cubicBezTo>
                <a:close/>
                <a:moveTo>
                  <a:pt x="9818" y="18718"/>
                </a:moveTo>
                <a:cubicBezTo>
                  <a:pt x="10604" y="18718"/>
                  <a:pt x="10604" y="18294"/>
                  <a:pt x="10996" y="18294"/>
                </a:cubicBezTo>
                <a:cubicBezTo>
                  <a:pt x="10996" y="17447"/>
                  <a:pt x="12960" y="16177"/>
                  <a:pt x="12567" y="15330"/>
                </a:cubicBezTo>
                <a:cubicBezTo>
                  <a:pt x="11782" y="16177"/>
                  <a:pt x="10996" y="17447"/>
                  <a:pt x="9818" y="18718"/>
                </a:cubicBez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61" name="Shape 561"/>
          <p:cNvSpPr/>
          <p:nvPr/>
        </p:nvSpPr>
        <p:spPr>
          <a:xfrm>
            <a:off x="6423042" y="3563140"/>
            <a:ext cx="232707" cy="360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922" h="20888" fill="norm" stroke="1" extrusionOk="0">
                <a:moveTo>
                  <a:pt x="9543" y="59"/>
                </a:moveTo>
                <a:cubicBezTo>
                  <a:pt x="17500" y="-712"/>
                  <a:pt x="19774" y="6231"/>
                  <a:pt x="19774" y="11631"/>
                </a:cubicBezTo>
                <a:cubicBezTo>
                  <a:pt x="20911" y="15488"/>
                  <a:pt x="15227" y="20888"/>
                  <a:pt x="11816" y="20888"/>
                </a:cubicBezTo>
                <a:cubicBezTo>
                  <a:pt x="8406" y="20888"/>
                  <a:pt x="2722" y="17802"/>
                  <a:pt x="1585" y="16259"/>
                </a:cubicBezTo>
                <a:cubicBezTo>
                  <a:pt x="-689" y="13945"/>
                  <a:pt x="-689" y="6231"/>
                  <a:pt x="2722" y="3145"/>
                </a:cubicBezTo>
                <a:cubicBezTo>
                  <a:pt x="3858" y="1602"/>
                  <a:pt x="7269" y="59"/>
                  <a:pt x="9543" y="59"/>
                </a:cubicBezTo>
                <a:close/>
                <a:moveTo>
                  <a:pt x="12953" y="3145"/>
                </a:moveTo>
                <a:cubicBezTo>
                  <a:pt x="12953" y="3145"/>
                  <a:pt x="14090" y="3145"/>
                  <a:pt x="14090" y="3917"/>
                </a:cubicBezTo>
                <a:cubicBezTo>
                  <a:pt x="12953" y="4688"/>
                  <a:pt x="11816" y="6231"/>
                  <a:pt x="10679" y="7002"/>
                </a:cubicBezTo>
                <a:cubicBezTo>
                  <a:pt x="12953" y="7002"/>
                  <a:pt x="12953" y="3917"/>
                  <a:pt x="16364" y="4688"/>
                </a:cubicBezTo>
                <a:cubicBezTo>
                  <a:pt x="15227" y="3917"/>
                  <a:pt x="14090" y="2374"/>
                  <a:pt x="11816" y="1602"/>
                </a:cubicBezTo>
                <a:cubicBezTo>
                  <a:pt x="11816" y="2374"/>
                  <a:pt x="12953" y="3145"/>
                  <a:pt x="12953" y="3145"/>
                </a:cubicBezTo>
                <a:close/>
                <a:moveTo>
                  <a:pt x="4995" y="4688"/>
                </a:moveTo>
                <a:cubicBezTo>
                  <a:pt x="7269" y="4688"/>
                  <a:pt x="7269" y="3145"/>
                  <a:pt x="7269" y="2374"/>
                </a:cubicBezTo>
                <a:cubicBezTo>
                  <a:pt x="6132" y="2374"/>
                  <a:pt x="4995" y="3145"/>
                  <a:pt x="4995" y="4688"/>
                </a:cubicBezTo>
                <a:close/>
                <a:moveTo>
                  <a:pt x="7269" y="4688"/>
                </a:moveTo>
                <a:cubicBezTo>
                  <a:pt x="8406" y="4688"/>
                  <a:pt x="7269" y="5459"/>
                  <a:pt x="8406" y="5459"/>
                </a:cubicBezTo>
                <a:cubicBezTo>
                  <a:pt x="8406" y="4688"/>
                  <a:pt x="10679" y="4688"/>
                  <a:pt x="10679" y="3145"/>
                </a:cubicBezTo>
                <a:cubicBezTo>
                  <a:pt x="10679" y="3145"/>
                  <a:pt x="9543" y="3145"/>
                  <a:pt x="9543" y="3145"/>
                </a:cubicBezTo>
                <a:cubicBezTo>
                  <a:pt x="8406" y="3917"/>
                  <a:pt x="8406" y="4688"/>
                  <a:pt x="7269" y="4688"/>
                </a:cubicBezTo>
                <a:close/>
                <a:moveTo>
                  <a:pt x="10679" y="11631"/>
                </a:moveTo>
                <a:cubicBezTo>
                  <a:pt x="11816" y="9317"/>
                  <a:pt x="17500" y="7774"/>
                  <a:pt x="16364" y="5459"/>
                </a:cubicBezTo>
                <a:cubicBezTo>
                  <a:pt x="15227" y="7774"/>
                  <a:pt x="10679" y="9317"/>
                  <a:pt x="10679" y="11631"/>
                </a:cubicBezTo>
                <a:close/>
                <a:moveTo>
                  <a:pt x="4995" y="11631"/>
                </a:moveTo>
                <a:cubicBezTo>
                  <a:pt x="7269" y="10859"/>
                  <a:pt x="8406" y="7774"/>
                  <a:pt x="8406" y="7002"/>
                </a:cubicBezTo>
                <a:cubicBezTo>
                  <a:pt x="7269" y="8545"/>
                  <a:pt x="3858" y="9317"/>
                  <a:pt x="4995" y="11631"/>
                </a:cubicBezTo>
                <a:close/>
                <a:moveTo>
                  <a:pt x="15227" y="16259"/>
                </a:moveTo>
                <a:cubicBezTo>
                  <a:pt x="16364" y="16259"/>
                  <a:pt x="16364" y="13945"/>
                  <a:pt x="15227" y="13945"/>
                </a:cubicBezTo>
                <a:cubicBezTo>
                  <a:pt x="15227" y="14717"/>
                  <a:pt x="14090" y="15488"/>
                  <a:pt x="15227" y="16259"/>
                </a:cubicBezTo>
                <a:close/>
              </a:path>
            </a:pathLst>
          </a:custGeom>
          <a:solidFill>
            <a:srgbClr val="FFC00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62" name="Shape 562"/>
          <p:cNvSpPr/>
          <p:nvPr/>
        </p:nvSpPr>
        <p:spPr>
          <a:xfrm>
            <a:off x="6189779" y="3923387"/>
            <a:ext cx="716281" cy="2699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97" fill="norm" stroke="1" extrusionOk="0">
                <a:moveTo>
                  <a:pt x="21600" y="10286"/>
                </a:moveTo>
                <a:cubicBezTo>
                  <a:pt x="21600" y="12343"/>
                  <a:pt x="20800" y="13371"/>
                  <a:pt x="21200" y="15429"/>
                </a:cubicBezTo>
                <a:cubicBezTo>
                  <a:pt x="20400" y="14400"/>
                  <a:pt x="20400" y="17486"/>
                  <a:pt x="20000" y="18514"/>
                </a:cubicBezTo>
                <a:cubicBezTo>
                  <a:pt x="19600" y="17486"/>
                  <a:pt x="19600" y="16457"/>
                  <a:pt x="19200" y="16457"/>
                </a:cubicBezTo>
                <a:cubicBezTo>
                  <a:pt x="18400" y="16457"/>
                  <a:pt x="16800" y="15429"/>
                  <a:pt x="16400" y="17486"/>
                </a:cubicBezTo>
                <a:cubicBezTo>
                  <a:pt x="15600" y="16457"/>
                  <a:pt x="14400" y="16457"/>
                  <a:pt x="13600" y="17486"/>
                </a:cubicBezTo>
                <a:cubicBezTo>
                  <a:pt x="11600" y="16457"/>
                  <a:pt x="8800" y="18514"/>
                  <a:pt x="6800" y="19543"/>
                </a:cubicBezTo>
                <a:cubicBezTo>
                  <a:pt x="6000" y="19543"/>
                  <a:pt x="5600" y="19543"/>
                  <a:pt x="4800" y="19543"/>
                </a:cubicBezTo>
                <a:cubicBezTo>
                  <a:pt x="4000" y="20571"/>
                  <a:pt x="2400" y="21600"/>
                  <a:pt x="1200" y="20571"/>
                </a:cubicBezTo>
                <a:cubicBezTo>
                  <a:pt x="1200" y="19543"/>
                  <a:pt x="800" y="19543"/>
                  <a:pt x="400" y="19543"/>
                </a:cubicBezTo>
                <a:cubicBezTo>
                  <a:pt x="400" y="17486"/>
                  <a:pt x="400" y="16457"/>
                  <a:pt x="0" y="14400"/>
                </a:cubicBezTo>
                <a:cubicBezTo>
                  <a:pt x="400" y="5143"/>
                  <a:pt x="3600" y="2057"/>
                  <a:pt x="8000" y="1029"/>
                </a:cubicBezTo>
                <a:cubicBezTo>
                  <a:pt x="8400" y="1029"/>
                  <a:pt x="9200" y="1029"/>
                  <a:pt x="9600" y="1029"/>
                </a:cubicBezTo>
                <a:cubicBezTo>
                  <a:pt x="10000" y="1029"/>
                  <a:pt x="10400" y="1029"/>
                  <a:pt x="10800" y="0"/>
                </a:cubicBezTo>
                <a:cubicBezTo>
                  <a:pt x="11600" y="0"/>
                  <a:pt x="13600" y="1029"/>
                  <a:pt x="15200" y="2057"/>
                </a:cubicBezTo>
                <a:cubicBezTo>
                  <a:pt x="16400" y="2057"/>
                  <a:pt x="17600" y="1029"/>
                  <a:pt x="18800" y="2057"/>
                </a:cubicBezTo>
                <a:cubicBezTo>
                  <a:pt x="20000" y="4114"/>
                  <a:pt x="20800" y="8229"/>
                  <a:pt x="21600" y="10286"/>
                </a:cubicBezTo>
                <a:close/>
                <a:moveTo>
                  <a:pt x="10800" y="3086"/>
                </a:moveTo>
                <a:cubicBezTo>
                  <a:pt x="10400" y="7200"/>
                  <a:pt x="9600" y="8229"/>
                  <a:pt x="8800" y="10286"/>
                </a:cubicBezTo>
                <a:cubicBezTo>
                  <a:pt x="10000" y="8229"/>
                  <a:pt x="10800" y="5143"/>
                  <a:pt x="12000" y="3086"/>
                </a:cubicBezTo>
                <a:cubicBezTo>
                  <a:pt x="11200" y="2057"/>
                  <a:pt x="11200" y="2057"/>
                  <a:pt x="10800" y="3086"/>
                </a:cubicBezTo>
                <a:close/>
                <a:moveTo>
                  <a:pt x="6000" y="17486"/>
                </a:moveTo>
                <a:cubicBezTo>
                  <a:pt x="6800" y="16457"/>
                  <a:pt x="7200" y="13371"/>
                  <a:pt x="8000" y="11314"/>
                </a:cubicBezTo>
                <a:cubicBezTo>
                  <a:pt x="8400" y="10286"/>
                  <a:pt x="8800" y="9257"/>
                  <a:pt x="8800" y="7200"/>
                </a:cubicBezTo>
                <a:cubicBezTo>
                  <a:pt x="8400" y="7200"/>
                  <a:pt x="8400" y="8229"/>
                  <a:pt x="8400" y="7200"/>
                </a:cubicBezTo>
                <a:cubicBezTo>
                  <a:pt x="8800" y="6171"/>
                  <a:pt x="9600" y="5143"/>
                  <a:pt x="10000" y="3086"/>
                </a:cubicBezTo>
                <a:cubicBezTo>
                  <a:pt x="7600" y="3086"/>
                  <a:pt x="5600" y="4114"/>
                  <a:pt x="4000" y="5143"/>
                </a:cubicBezTo>
                <a:cubicBezTo>
                  <a:pt x="3600" y="8229"/>
                  <a:pt x="2800" y="9257"/>
                  <a:pt x="2400" y="11314"/>
                </a:cubicBezTo>
                <a:cubicBezTo>
                  <a:pt x="3600" y="9257"/>
                  <a:pt x="4000" y="6171"/>
                  <a:pt x="5200" y="5143"/>
                </a:cubicBezTo>
                <a:cubicBezTo>
                  <a:pt x="5200" y="5143"/>
                  <a:pt x="5600" y="5143"/>
                  <a:pt x="5600" y="6171"/>
                </a:cubicBezTo>
                <a:cubicBezTo>
                  <a:pt x="5600" y="8229"/>
                  <a:pt x="4400" y="10286"/>
                  <a:pt x="4800" y="11314"/>
                </a:cubicBezTo>
                <a:cubicBezTo>
                  <a:pt x="5600" y="8229"/>
                  <a:pt x="6800" y="6171"/>
                  <a:pt x="8000" y="4114"/>
                </a:cubicBezTo>
                <a:cubicBezTo>
                  <a:pt x="8000" y="4114"/>
                  <a:pt x="8000" y="4114"/>
                  <a:pt x="8400" y="4114"/>
                </a:cubicBezTo>
                <a:cubicBezTo>
                  <a:pt x="8000" y="8229"/>
                  <a:pt x="6800" y="10286"/>
                  <a:pt x="6000" y="13371"/>
                </a:cubicBezTo>
                <a:cubicBezTo>
                  <a:pt x="6800" y="13371"/>
                  <a:pt x="7200" y="9257"/>
                  <a:pt x="8400" y="8229"/>
                </a:cubicBezTo>
                <a:cubicBezTo>
                  <a:pt x="7600" y="11314"/>
                  <a:pt x="6000" y="14400"/>
                  <a:pt x="6000" y="17486"/>
                </a:cubicBezTo>
                <a:close/>
                <a:moveTo>
                  <a:pt x="12400" y="6171"/>
                </a:moveTo>
                <a:cubicBezTo>
                  <a:pt x="12800" y="5143"/>
                  <a:pt x="13600" y="4114"/>
                  <a:pt x="13600" y="3086"/>
                </a:cubicBezTo>
                <a:cubicBezTo>
                  <a:pt x="13600" y="3086"/>
                  <a:pt x="13200" y="3086"/>
                  <a:pt x="12800" y="3086"/>
                </a:cubicBezTo>
                <a:cubicBezTo>
                  <a:pt x="12800" y="4114"/>
                  <a:pt x="12400" y="5143"/>
                  <a:pt x="12400" y="6171"/>
                </a:cubicBezTo>
                <a:close/>
                <a:moveTo>
                  <a:pt x="14400" y="7200"/>
                </a:moveTo>
                <a:cubicBezTo>
                  <a:pt x="15200" y="6171"/>
                  <a:pt x="15600" y="4114"/>
                  <a:pt x="16000" y="3086"/>
                </a:cubicBezTo>
                <a:cubicBezTo>
                  <a:pt x="14800" y="3086"/>
                  <a:pt x="14800" y="5143"/>
                  <a:pt x="14400" y="7200"/>
                </a:cubicBezTo>
                <a:close/>
                <a:moveTo>
                  <a:pt x="16800" y="4114"/>
                </a:moveTo>
                <a:cubicBezTo>
                  <a:pt x="16800" y="6171"/>
                  <a:pt x="16000" y="7200"/>
                  <a:pt x="16000" y="9257"/>
                </a:cubicBezTo>
                <a:cubicBezTo>
                  <a:pt x="16800" y="8229"/>
                  <a:pt x="17200" y="6171"/>
                  <a:pt x="18000" y="4114"/>
                </a:cubicBezTo>
                <a:cubicBezTo>
                  <a:pt x="17600" y="3086"/>
                  <a:pt x="17200" y="4114"/>
                  <a:pt x="16800" y="4114"/>
                </a:cubicBezTo>
                <a:close/>
                <a:moveTo>
                  <a:pt x="13200" y="6171"/>
                </a:moveTo>
                <a:cubicBezTo>
                  <a:pt x="13200" y="6171"/>
                  <a:pt x="13200" y="5143"/>
                  <a:pt x="12800" y="5143"/>
                </a:cubicBezTo>
                <a:cubicBezTo>
                  <a:pt x="13200" y="7200"/>
                  <a:pt x="12400" y="7200"/>
                  <a:pt x="12400" y="8229"/>
                </a:cubicBezTo>
                <a:cubicBezTo>
                  <a:pt x="12400" y="8229"/>
                  <a:pt x="12000" y="9257"/>
                  <a:pt x="11600" y="9257"/>
                </a:cubicBezTo>
                <a:cubicBezTo>
                  <a:pt x="11600" y="11314"/>
                  <a:pt x="10400" y="13371"/>
                  <a:pt x="10400" y="15429"/>
                </a:cubicBezTo>
                <a:cubicBezTo>
                  <a:pt x="10800" y="16457"/>
                  <a:pt x="10800" y="15429"/>
                  <a:pt x="11200" y="15429"/>
                </a:cubicBezTo>
                <a:cubicBezTo>
                  <a:pt x="12000" y="11314"/>
                  <a:pt x="13600" y="9257"/>
                  <a:pt x="14000" y="4114"/>
                </a:cubicBezTo>
                <a:cubicBezTo>
                  <a:pt x="13600" y="3086"/>
                  <a:pt x="13200" y="5143"/>
                  <a:pt x="13200" y="6171"/>
                </a:cubicBezTo>
                <a:close/>
                <a:moveTo>
                  <a:pt x="15200" y="15429"/>
                </a:moveTo>
                <a:cubicBezTo>
                  <a:pt x="17200" y="14400"/>
                  <a:pt x="17200" y="8229"/>
                  <a:pt x="18000" y="5143"/>
                </a:cubicBezTo>
                <a:cubicBezTo>
                  <a:pt x="18000" y="5143"/>
                  <a:pt x="18000" y="5143"/>
                  <a:pt x="18000" y="5143"/>
                </a:cubicBezTo>
                <a:cubicBezTo>
                  <a:pt x="17200" y="9257"/>
                  <a:pt x="15200" y="11314"/>
                  <a:pt x="15200" y="15429"/>
                </a:cubicBezTo>
                <a:close/>
                <a:moveTo>
                  <a:pt x="8800" y="13371"/>
                </a:moveTo>
                <a:cubicBezTo>
                  <a:pt x="8400" y="13371"/>
                  <a:pt x="8000" y="15429"/>
                  <a:pt x="8400" y="16457"/>
                </a:cubicBezTo>
                <a:cubicBezTo>
                  <a:pt x="8400" y="16457"/>
                  <a:pt x="8800" y="16457"/>
                  <a:pt x="8800" y="16457"/>
                </a:cubicBezTo>
                <a:cubicBezTo>
                  <a:pt x="9600" y="12343"/>
                  <a:pt x="10400" y="9257"/>
                  <a:pt x="11200" y="6171"/>
                </a:cubicBezTo>
                <a:cubicBezTo>
                  <a:pt x="11200" y="6171"/>
                  <a:pt x="11200" y="6171"/>
                  <a:pt x="11200" y="6171"/>
                </a:cubicBezTo>
                <a:cubicBezTo>
                  <a:pt x="10400" y="8229"/>
                  <a:pt x="9600" y="10286"/>
                  <a:pt x="8800" y="13371"/>
                </a:cubicBezTo>
                <a:close/>
                <a:moveTo>
                  <a:pt x="17600" y="10286"/>
                </a:moveTo>
                <a:cubicBezTo>
                  <a:pt x="17600" y="10286"/>
                  <a:pt x="18000" y="10286"/>
                  <a:pt x="18000" y="10286"/>
                </a:cubicBezTo>
                <a:cubicBezTo>
                  <a:pt x="18400" y="9257"/>
                  <a:pt x="19200" y="8229"/>
                  <a:pt x="19200" y="6171"/>
                </a:cubicBezTo>
                <a:cubicBezTo>
                  <a:pt x="19200" y="6171"/>
                  <a:pt x="19200" y="6171"/>
                  <a:pt x="18800" y="6171"/>
                </a:cubicBezTo>
                <a:cubicBezTo>
                  <a:pt x="18400" y="7200"/>
                  <a:pt x="18400" y="9257"/>
                  <a:pt x="17600" y="10286"/>
                </a:cubicBezTo>
                <a:close/>
                <a:moveTo>
                  <a:pt x="12800" y="15429"/>
                </a:moveTo>
                <a:cubicBezTo>
                  <a:pt x="14800" y="15429"/>
                  <a:pt x="14800" y="9257"/>
                  <a:pt x="15600" y="6171"/>
                </a:cubicBezTo>
                <a:cubicBezTo>
                  <a:pt x="15600" y="6171"/>
                  <a:pt x="15600" y="6171"/>
                  <a:pt x="15200" y="6171"/>
                </a:cubicBezTo>
                <a:cubicBezTo>
                  <a:pt x="14400" y="9257"/>
                  <a:pt x="13200" y="11314"/>
                  <a:pt x="12800" y="15429"/>
                </a:cubicBezTo>
                <a:close/>
                <a:moveTo>
                  <a:pt x="1200" y="14400"/>
                </a:moveTo>
                <a:cubicBezTo>
                  <a:pt x="1600" y="11314"/>
                  <a:pt x="2400" y="9257"/>
                  <a:pt x="2800" y="7200"/>
                </a:cubicBezTo>
                <a:cubicBezTo>
                  <a:pt x="2000" y="8229"/>
                  <a:pt x="800" y="10286"/>
                  <a:pt x="1200" y="14400"/>
                </a:cubicBezTo>
                <a:close/>
                <a:moveTo>
                  <a:pt x="1600" y="18514"/>
                </a:moveTo>
                <a:cubicBezTo>
                  <a:pt x="2800" y="16457"/>
                  <a:pt x="3600" y="11314"/>
                  <a:pt x="4000" y="9257"/>
                </a:cubicBezTo>
                <a:cubicBezTo>
                  <a:pt x="3200" y="11314"/>
                  <a:pt x="2400" y="15429"/>
                  <a:pt x="1600" y="18514"/>
                </a:cubicBezTo>
                <a:close/>
                <a:moveTo>
                  <a:pt x="19200" y="13371"/>
                </a:moveTo>
                <a:cubicBezTo>
                  <a:pt x="19600" y="12343"/>
                  <a:pt x="19600" y="12343"/>
                  <a:pt x="19600" y="13371"/>
                </a:cubicBezTo>
                <a:cubicBezTo>
                  <a:pt x="20400" y="13371"/>
                  <a:pt x="20400" y="11314"/>
                  <a:pt x="20000" y="10286"/>
                </a:cubicBezTo>
                <a:cubicBezTo>
                  <a:pt x="19600" y="10286"/>
                  <a:pt x="19600" y="11314"/>
                  <a:pt x="19200" y="13371"/>
                </a:cubicBezTo>
                <a:close/>
                <a:moveTo>
                  <a:pt x="17600" y="14400"/>
                </a:moveTo>
                <a:cubicBezTo>
                  <a:pt x="18000" y="12343"/>
                  <a:pt x="19200" y="11314"/>
                  <a:pt x="18400" y="10286"/>
                </a:cubicBezTo>
                <a:cubicBezTo>
                  <a:pt x="18400" y="11314"/>
                  <a:pt x="17600" y="12343"/>
                  <a:pt x="17600" y="14400"/>
                </a:cubicBezTo>
                <a:close/>
                <a:moveTo>
                  <a:pt x="3200" y="18514"/>
                </a:moveTo>
                <a:cubicBezTo>
                  <a:pt x="4800" y="18514"/>
                  <a:pt x="5200" y="13371"/>
                  <a:pt x="5600" y="11314"/>
                </a:cubicBezTo>
                <a:cubicBezTo>
                  <a:pt x="4800" y="13371"/>
                  <a:pt x="3600" y="15429"/>
                  <a:pt x="3200" y="18514"/>
                </a:cubicBezTo>
                <a:close/>
              </a:path>
            </a:pathLst>
          </a:custGeom>
          <a:solidFill>
            <a:srgbClr val="FFC00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63" name="Shape 563"/>
          <p:cNvSpPr/>
          <p:nvPr/>
        </p:nvSpPr>
        <p:spPr>
          <a:xfrm>
            <a:off x="7701926" y="4373814"/>
            <a:ext cx="265855" cy="397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720" y="0"/>
                </a:moveTo>
                <a:cubicBezTo>
                  <a:pt x="11880" y="0"/>
                  <a:pt x="15120" y="0"/>
                  <a:pt x="16200" y="720"/>
                </a:cubicBezTo>
                <a:cubicBezTo>
                  <a:pt x="17280" y="2880"/>
                  <a:pt x="19440" y="3600"/>
                  <a:pt x="20520" y="5040"/>
                </a:cubicBezTo>
                <a:cubicBezTo>
                  <a:pt x="20520" y="6480"/>
                  <a:pt x="19440" y="8640"/>
                  <a:pt x="21600" y="10080"/>
                </a:cubicBezTo>
                <a:cubicBezTo>
                  <a:pt x="20520" y="11520"/>
                  <a:pt x="20520" y="13680"/>
                  <a:pt x="21600" y="15120"/>
                </a:cubicBezTo>
                <a:cubicBezTo>
                  <a:pt x="18360" y="17280"/>
                  <a:pt x="17280" y="20160"/>
                  <a:pt x="12960" y="21600"/>
                </a:cubicBezTo>
                <a:cubicBezTo>
                  <a:pt x="9720" y="21600"/>
                  <a:pt x="7560" y="20880"/>
                  <a:pt x="5400" y="20160"/>
                </a:cubicBezTo>
                <a:cubicBezTo>
                  <a:pt x="2160" y="16560"/>
                  <a:pt x="1080" y="14400"/>
                  <a:pt x="0" y="9360"/>
                </a:cubicBezTo>
                <a:cubicBezTo>
                  <a:pt x="4320" y="6480"/>
                  <a:pt x="3240" y="720"/>
                  <a:pt x="9720" y="0"/>
                </a:cubicBezTo>
                <a:close/>
                <a:moveTo>
                  <a:pt x="11880" y="2160"/>
                </a:moveTo>
                <a:cubicBezTo>
                  <a:pt x="11880" y="1440"/>
                  <a:pt x="11880" y="1440"/>
                  <a:pt x="10800" y="1440"/>
                </a:cubicBezTo>
                <a:cubicBezTo>
                  <a:pt x="5400" y="2160"/>
                  <a:pt x="4320" y="6480"/>
                  <a:pt x="3240" y="10080"/>
                </a:cubicBezTo>
                <a:cubicBezTo>
                  <a:pt x="6480" y="7200"/>
                  <a:pt x="8640" y="4320"/>
                  <a:pt x="11880" y="2160"/>
                </a:cubicBezTo>
                <a:close/>
                <a:moveTo>
                  <a:pt x="9720" y="5040"/>
                </a:moveTo>
                <a:cubicBezTo>
                  <a:pt x="9720" y="7200"/>
                  <a:pt x="7560" y="7200"/>
                  <a:pt x="6480" y="8640"/>
                </a:cubicBezTo>
                <a:cubicBezTo>
                  <a:pt x="10800" y="7200"/>
                  <a:pt x="14040" y="5760"/>
                  <a:pt x="16200" y="2880"/>
                </a:cubicBezTo>
                <a:cubicBezTo>
                  <a:pt x="14040" y="0"/>
                  <a:pt x="11880" y="5040"/>
                  <a:pt x="9720" y="5040"/>
                </a:cubicBezTo>
                <a:close/>
                <a:moveTo>
                  <a:pt x="14040" y="9360"/>
                </a:moveTo>
                <a:cubicBezTo>
                  <a:pt x="15120" y="8640"/>
                  <a:pt x="16200" y="6480"/>
                  <a:pt x="19440" y="7200"/>
                </a:cubicBezTo>
                <a:cubicBezTo>
                  <a:pt x="18360" y="6480"/>
                  <a:pt x="18360" y="5760"/>
                  <a:pt x="18360" y="5040"/>
                </a:cubicBezTo>
                <a:cubicBezTo>
                  <a:pt x="16200" y="6480"/>
                  <a:pt x="14040" y="7920"/>
                  <a:pt x="14040" y="9360"/>
                </a:cubicBezTo>
                <a:close/>
                <a:moveTo>
                  <a:pt x="4320" y="12240"/>
                </a:moveTo>
                <a:cubicBezTo>
                  <a:pt x="3240" y="12960"/>
                  <a:pt x="4320" y="13680"/>
                  <a:pt x="4320" y="14400"/>
                </a:cubicBezTo>
                <a:cubicBezTo>
                  <a:pt x="7560" y="12240"/>
                  <a:pt x="10800" y="9360"/>
                  <a:pt x="11880" y="7200"/>
                </a:cubicBezTo>
                <a:cubicBezTo>
                  <a:pt x="9720" y="8640"/>
                  <a:pt x="6480" y="10800"/>
                  <a:pt x="4320" y="12240"/>
                </a:cubicBezTo>
                <a:close/>
                <a:moveTo>
                  <a:pt x="6480" y="17280"/>
                </a:moveTo>
                <a:cubicBezTo>
                  <a:pt x="7560" y="18000"/>
                  <a:pt x="7560" y="16560"/>
                  <a:pt x="8640" y="15840"/>
                </a:cubicBezTo>
                <a:cubicBezTo>
                  <a:pt x="10800" y="14400"/>
                  <a:pt x="11880" y="12960"/>
                  <a:pt x="12960" y="11520"/>
                </a:cubicBezTo>
                <a:cubicBezTo>
                  <a:pt x="15120" y="10800"/>
                  <a:pt x="16200" y="10080"/>
                  <a:pt x="16200" y="8640"/>
                </a:cubicBezTo>
                <a:cubicBezTo>
                  <a:pt x="11880" y="10800"/>
                  <a:pt x="7560" y="13680"/>
                  <a:pt x="6480" y="17280"/>
                </a:cubicBezTo>
                <a:close/>
                <a:moveTo>
                  <a:pt x="12960" y="13680"/>
                </a:moveTo>
                <a:cubicBezTo>
                  <a:pt x="15120" y="12960"/>
                  <a:pt x="15120" y="12960"/>
                  <a:pt x="17280" y="12960"/>
                </a:cubicBezTo>
                <a:cubicBezTo>
                  <a:pt x="17280" y="12240"/>
                  <a:pt x="17280" y="12240"/>
                  <a:pt x="16200" y="12240"/>
                </a:cubicBezTo>
                <a:cubicBezTo>
                  <a:pt x="17280" y="11520"/>
                  <a:pt x="19440" y="10800"/>
                  <a:pt x="19440" y="9360"/>
                </a:cubicBezTo>
                <a:cubicBezTo>
                  <a:pt x="17280" y="10800"/>
                  <a:pt x="15120" y="12240"/>
                  <a:pt x="12960" y="13680"/>
                </a:cubicBezTo>
                <a:close/>
                <a:moveTo>
                  <a:pt x="9720" y="19440"/>
                </a:moveTo>
                <a:cubicBezTo>
                  <a:pt x="11880" y="18720"/>
                  <a:pt x="12960" y="16560"/>
                  <a:pt x="14040" y="15120"/>
                </a:cubicBezTo>
                <a:cubicBezTo>
                  <a:pt x="15120" y="14400"/>
                  <a:pt x="16200" y="14400"/>
                  <a:pt x="15120" y="13680"/>
                </a:cubicBezTo>
                <a:cubicBezTo>
                  <a:pt x="14040" y="15120"/>
                  <a:pt x="10800" y="17280"/>
                  <a:pt x="9720" y="19440"/>
                </a:cubicBezTo>
                <a:close/>
                <a:moveTo>
                  <a:pt x="16200" y="15840"/>
                </a:moveTo>
                <a:cubicBezTo>
                  <a:pt x="17280" y="15840"/>
                  <a:pt x="18360" y="15120"/>
                  <a:pt x="18360" y="14400"/>
                </a:cubicBezTo>
                <a:cubicBezTo>
                  <a:pt x="17280" y="14400"/>
                  <a:pt x="16200" y="15120"/>
                  <a:pt x="16200" y="15840"/>
                </a:cubicBez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64" name="Shape 564"/>
          <p:cNvSpPr/>
          <p:nvPr/>
        </p:nvSpPr>
        <p:spPr>
          <a:xfrm>
            <a:off x="109742" y="2434417"/>
            <a:ext cx="5153661" cy="70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4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First impression</a:t>
            </a:r>
          </a:p>
        </p:txBody>
      </p:sp>
      <p:sp>
        <p:nvSpPr>
          <p:cNvPr id="565" name="Shape 565"/>
          <p:cNvSpPr/>
          <p:nvPr/>
        </p:nvSpPr>
        <p:spPr>
          <a:xfrm>
            <a:off x="-775247" y="4893204"/>
            <a:ext cx="6723784" cy="1414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4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Basis of your opening speech</a:t>
            </a:r>
          </a:p>
        </p:txBody>
      </p:sp>
      <p:sp>
        <p:nvSpPr>
          <p:cNvPr id="566" name="Shape 566"/>
          <p:cNvSpPr/>
          <p:nvPr/>
        </p:nvSpPr>
        <p:spPr>
          <a:xfrm>
            <a:off x="5732088" y="1916914"/>
            <a:ext cx="7935534" cy="1414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4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Display of your preparation</a:t>
            </a:r>
          </a:p>
        </p:txBody>
      </p:sp>
      <p:sp>
        <p:nvSpPr>
          <p:cNvPr id="567" name="Shape 567"/>
          <p:cNvSpPr/>
          <p:nvPr/>
        </p:nvSpPr>
        <p:spPr>
          <a:xfrm>
            <a:off x="8037688" y="4537604"/>
            <a:ext cx="5236797" cy="2126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4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Show your potential leadership…</a:t>
            </a:r>
          </a:p>
        </p:txBody>
      </p:sp>
      <p:grpSp>
        <p:nvGrpSpPr>
          <p:cNvPr id="579" name="Group 579"/>
          <p:cNvGrpSpPr/>
          <p:nvPr/>
        </p:nvGrpSpPr>
        <p:grpSpPr>
          <a:xfrm>
            <a:off x="496213" y="872554"/>
            <a:ext cx="575957" cy="820862"/>
            <a:chOff x="0" y="0"/>
            <a:chExt cx="575955" cy="820861"/>
          </a:xfrm>
        </p:grpSpPr>
        <p:sp>
          <p:nvSpPr>
            <p:cNvPr id="568" name="Shape 568"/>
            <p:cNvSpPr/>
            <p:nvPr/>
          </p:nvSpPr>
          <p:spPr>
            <a:xfrm>
              <a:off x="-1" y="-1"/>
              <a:ext cx="575957" cy="657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7" h="21354" fill="norm" stroke="1" extrusionOk="0">
                  <a:moveTo>
                    <a:pt x="8335" y="21147"/>
                  </a:moveTo>
                  <a:cubicBezTo>
                    <a:pt x="4071" y="17222"/>
                    <a:pt x="542" y="13515"/>
                    <a:pt x="51" y="9785"/>
                  </a:cubicBezTo>
                  <a:cubicBezTo>
                    <a:pt x="-439" y="6055"/>
                    <a:pt x="2516" y="259"/>
                    <a:pt x="10503" y="7"/>
                  </a:cubicBezTo>
                  <a:cubicBezTo>
                    <a:pt x="18490" y="-246"/>
                    <a:pt x="21161" y="6709"/>
                    <a:pt x="21032" y="10336"/>
                  </a:cubicBezTo>
                  <a:cubicBezTo>
                    <a:pt x="20903" y="13963"/>
                    <a:pt x="15058" y="19472"/>
                    <a:pt x="12980" y="21354"/>
                  </a:cubicBezTo>
                  <a:lnTo>
                    <a:pt x="8258" y="21354"/>
                  </a:lnTo>
                  <a:lnTo>
                    <a:pt x="8335" y="21147"/>
                  </a:lnTo>
                  <a:close/>
                </a:path>
              </a:pathLst>
            </a:custGeom>
            <a:noFill/>
            <a:ln w="12700" cap="rnd">
              <a:solidFill>
                <a:srgbClr val="FFFFFF"/>
              </a:solidFill>
              <a:prstDash val="solid"/>
              <a:round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575" name="Group 575"/>
            <p:cNvGrpSpPr/>
            <p:nvPr/>
          </p:nvGrpSpPr>
          <p:grpSpPr>
            <a:xfrm>
              <a:off x="219184" y="657287"/>
              <a:ext cx="152838" cy="163574"/>
              <a:chOff x="0" y="0"/>
              <a:chExt cx="152837" cy="163573"/>
            </a:xfrm>
          </p:grpSpPr>
          <p:sp>
            <p:nvSpPr>
              <p:cNvPr id="569" name="Shape 569"/>
              <p:cNvSpPr/>
              <p:nvPr/>
            </p:nvSpPr>
            <p:spPr>
              <a:xfrm>
                <a:off x="0" y="66712"/>
                <a:ext cx="152838" cy="968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880" h="20547" fill="norm" stroke="1" extrusionOk="0">
                    <a:moveTo>
                      <a:pt x="860" y="1377"/>
                    </a:moveTo>
                    <a:cubicBezTo>
                      <a:pt x="1947" y="272"/>
                      <a:pt x="18642" y="-123"/>
                      <a:pt x="18842" y="33"/>
                    </a:cubicBezTo>
                    <a:cubicBezTo>
                      <a:pt x="19042" y="188"/>
                      <a:pt x="21293" y="15497"/>
                      <a:pt x="18466" y="18487"/>
                    </a:cubicBezTo>
                    <a:cubicBezTo>
                      <a:pt x="15639" y="21477"/>
                      <a:pt x="1815" y="21133"/>
                      <a:pt x="754" y="17974"/>
                    </a:cubicBezTo>
                    <a:cubicBezTo>
                      <a:pt x="-307" y="14815"/>
                      <a:pt x="-226" y="2482"/>
                      <a:pt x="860" y="1377"/>
                    </a:cubicBezTo>
                    <a:close/>
                  </a:path>
                </a:pathLst>
              </a:custGeom>
              <a:noFill/>
              <a:ln w="12700" cap="rnd">
                <a:solidFill>
                  <a:srgbClr val="FFFFFF"/>
                </a:solidFill>
                <a:prstDash val="solid"/>
                <a:round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grpSp>
            <p:nvGrpSpPr>
              <p:cNvPr id="574" name="Group 574"/>
              <p:cNvGrpSpPr/>
              <p:nvPr/>
            </p:nvGrpSpPr>
            <p:grpSpPr>
              <a:xfrm>
                <a:off x="-1" y="-1"/>
                <a:ext cx="151754" cy="76801"/>
                <a:chOff x="0" y="0"/>
                <a:chExt cx="151752" cy="76799"/>
              </a:xfrm>
            </p:grpSpPr>
            <p:sp>
              <p:nvSpPr>
                <p:cNvPr id="570" name="Shape 570"/>
                <p:cNvSpPr/>
                <p:nvPr/>
              </p:nvSpPr>
              <p:spPr>
                <a:xfrm>
                  <a:off x="6241" y="-1"/>
                  <a:ext cx="13548" cy="6671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cubicBezTo>
                        <a:pt x="10799" y="16800"/>
                        <a:pt x="21600" y="12000"/>
                        <a:pt x="21600" y="8400"/>
                      </a:cubicBezTo>
                      <a:cubicBezTo>
                        <a:pt x="21600" y="4800"/>
                        <a:pt x="10799" y="2400"/>
                        <a:pt x="0" y="0"/>
                      </a:cubicBezTo>
                    </a:path>
                  </a:pathLst>
                </a:custGeom>
                <a:noFill/>
                <a:ln w="12700" cap="rnd">
                  <a:solidFill>
                    <a:srgbClr val="FFFFFF"/>
                  </a:solidFill>
                  <a:prstDash val="solid"/>
                  <a:round/>
                </a:ln>
                <a:effectLst>
                  <a:outerShdw sx="100000" sy="100000" kx="0" ky="0" algn="b" rotWithShape="0" blurRad="38100" dist="25400" dir="540000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71" name="Shape 571"/>
                <p:cNvSpPr/>
                <p:nvPr/>
              </p:nvSpPr>
              <p:spPr>
                <a:xfrm>
                  <a:off x="61492" y="-1"/>
                  <a:ext cx="13547" cy="6671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cubicBezTo>
                        <a:pt x="10799" y="16800"/>
                        <a:pt x="21600" y="12000"/>
                        <a:pt x="21600" y="8400"/>
                      </a:cubicBezTo>
                      <a:cubicBezTo>
                        <a:pt x="21600" y="4800"/>
                        <a:pt x="10799" y="2400"/>
                        <a:pt x="0" y="0"/>
                      </a:cubicBezTo>
                    </a:path>
                  </a:pathLst>
                </a:custGeom>
                <a:noFill/>
                <a:ln w="12700" cap="rnd">
                  <a:solidFill>
                    <a:srgbClr val="FFFFFF"/>
                  </a:solidFill>
                  <a:prstDash val="solid"/>
                  <a:round/>
                </a:ln>
                <a:effectLst>
                  <a:outerShdw sx="100000" sy="100000" kx="0" ky="0" algn="b" rotWithShape="0" blurRad="38100" dist="25400" dir="540000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72" name="Shape 572"/>
                <p:cNvSpPr/>
                <p:nvPr/>
              </p:nvSpPr>
              <p:spPr>
                <a:xfrm>
                  <a:off x="132958" y="-1"/>
                  <a:ext cx="13548" cy="6671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cubicBezTo>
                        <a:pt x="10799" y="16800"/>
                        <a:pt x="21600" y="12000"/>
                        <a:pt x="21600" y="8400"/>
                      </a:cubicBezTo>
                      <a:cubicBezTo>
                        <a:pt x="21600" y="4800"/>
                        <a:pt x="10799" y="2400"/>
                        <a:pt x="0" y="0"/>
                      </a:cubicBezTo>
                    </a:path>
                  </a:pathLst>
                </a:custGeom>
                <a:noFill/>
                <a:ln w="12700" cap="rnd">
                  <a:solidFill>
                    <a:srgbClr val="FFFFFF"/>
                  </a:solidFill>
                  <a:prstDash val="solid"/>
                  <a:round/>
                </a:ln>
                <a:effectLst>
                  <a:outerShdw sx="100000" sy="100000" kx="0" ky="0" algn="b" rotWithShape="0" blurRad="38100" dist="25400" dir="540000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73" name="Shape 573"/>
                <p:cNvSpPr/>
                <p:nvPr/>
              </p:nvSpPr>
              <p:spPr>
                <a:xfrm>
                  <a:off x="-1" y="56626"/>
                  <a:ext cx="151754" cy="2017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591" h="19283" fill="norm" stroke="1" extrusionOk="0">
                      <a:moveTo>
                        <a:pt x="2645" y="2047"/>
                      </a:moveTo>
                      <a:cubicBezTo>
                        <a:pt x="5497" y="940"/>
                        <a:pt x="14713" y="-1417"/>
                        <a:pt x="17266" y="1164"/>
                      </a:cubicBezTo>
                      <a:cubicBezTo>
                        <a:pt x="19818" y="3744"/>
                        <a:pt x="20582" y="14879"/>
                        <a:pt x="17960" y="17531"/>
                      </a:cubicBezTo>
                      <a:cubicBezTo>
                        <a:pt x="15338" y="20183"/>
                        <a:pt x="4087" y="19657"/>
                        <a:pt x="1535" y="17076"/>
                      </a:cubicBezTo>
                      <a:cubicBezTo>
                        <a:pt x="-1018" y="14495"/>
                        <a:pt x="-207" y="3154"/>
                        <a:pt x="2645" y="2047"/>
                      </a:cubicBezTo>
                      <a:close/>
                    </a:path>
                  </a:pathLst>
                </a:custGeom>
                <a:blipFill rotWithShape="1">
                  <a:blip r:embed="rId3"/>
                  <a:srcRect l="0" t="0" r="0" b="0"/>
                  <a:tile tx="0" ty="0" sx="100000" sy="100000" flip="none" algn="tl"/>
                </a:blipFill>
                <a:ln w="12700" cap="rnd">
                  <a:solidFill>
                    <a:srgbClr val="FFFFFF"/>
                  </a:solidFill>
                  <a:prstDash val="solid"/>
                  <a:round/>
                </a:ln>
                <a:effectLst>
                  <a:outerShdw sx="100000" sy="100000" kx="0" ky="0" algn="b" rotWithShape="0" blurRad="38100" dist="25400" dir="540000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</p:grpSp>
        <p:sp>
          <p:nvSpPr>
            <p:cNvPr id="576" name="Shape 576"/>
            <p:cNvSpPr/>
            <p:nvPr/>
          </p:nvSpPr>
          <p:spPr>
            <a:xfrm>
              <a:off x="141005" y="15217"/>
              <a:ext cx="105029" cy="642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12" h="21600" fill="norm" stroke="1" extrusionOk="0">
                  <a:moveTo>
                    <a:pt x="16212" y="21600"/>
                  </a:moveTo>
                  <a:cubicBezTo>
                    <a:pt x="-4820" y="14400"/>
                    <a:pt x="-5388" y="8490"/>
                    <a:pt x="14507" y="0"/>
                  </a:cubicBezTo>
                </a:path>
              </a:pathLst>
            </a:custGeom>
            <a:noFill/>
            <a:ln w="12700" cap="rnd">
              <a:solidFill>
                <a:srgbClr val="C95B50"/>
              </a:solidFill>
              <a:prstDash val="solid"/>
              <a:round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77" name="Shape 577"/>
            <p:cNvSpPr/>
            <p:nvPr/>
          </p:nvSpPr>
          <p:spPr>
            <a:xfrm flipH="1">
              <a:off x="288179" y="7997"/>
              <a:ext cx="28389" cy="642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12" h="21600" fill="norm" stroke="1" extrusionOk="0">
                  <a:moveTo>
                    <a:pt x="16212" y="21600"/>
                  </a:moveTo>
                  <a:cubicBezTo>
                    <a:pt x="-4820" y="14400"/>
                    <a:pt x="-5388" y="8490"/>
                    <a:pt x="14507" y="0"/>
                  </a:cubicBezTo>
                </a:path>
              </a:pathLst>
            </a:custGeom>
            <a:noFill/>
            <a:ln w="12700" cap="rnd">
              <a:solidFill>
                <a:srgbClr val="58C9E8"/>
              </a:solidFill>
              <a:prstDash val="solid"/>
              <a:round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78" name="Shape 578"/>
            <p:cNvSpPr/>
            <p:nvPr/>
          </p:nvSpPr>
          <p:spPr>
            <a:xfrm flipH="1">
              <a:off x="338430" y="15217"/>
              <a:ext cx="110686" cy="642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049" h="21600" fill="norm" stroke="1" extrusionOk="0">
                  <a:moveTo>
                    <a:pt x="11919" y="21600"/>
                  </a:moveTo>
                  <a:cubicBezTo>
                    <a:pt x="-962" y="15448"/>
                    <a:pt x="-7551" y="8490"/>
                    <a:pt x="14049" y="0"/>
                  </a:cubicBezTo>
                </a:path>
              </a:pathLst>
            </a:custGeom>
            <a:noFill/>
            <a:ln w="12700" cap="rnd">
              <a:solidFill>
                <a:srgbClr val="F0CE6A"/>
              </a:solidFill>
              <a:prstDash val="solid"/>
              <a:round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580" name="Shape 580"/>
          <p:cNvSpPr/>
          <p:nvPr/>
        </p:nvSpPr>
        <p:spPr>
          <a:xfrm>
            <a:off x="1493906" y="874327"/>
            <a:ext cx="711202" cy="8173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051" y="5669"/>
                </a:moveTo>
                <a:lnTo>
                  <a:pt x="20434" y="4177"/>
                </a:lnTo>
                <a:lnTo>
                  <a:pt x="19406" y="2864"/>
                </a:lnTo>
                <a:lnTo>
                  <a:pt x="18857" y="2267"/>
                </a:lnTo>
                <a:lnTo>
                  <a:pt x="18171" y="1730"/>
                </a:lnTo>
                <a:lnTo>
                  <a:pt x="17554" y="1253"/>
                </a:lnTo>
                <a:lnTo>
                  <a:pt x="16869" y="776"/>
                </a:lnTo>
                <a:lnTo>
                  <a:pt x="15703" y="477"/>
                </a:lnTo>
                <a:lnTo>
                  <a:pt x="14126" y="239"/>
                </a:lnTo>
                <a:lnTo>
                  <a:pt x="12480" y="0"/>
                </a:lnTo>
                <a:lnTo>
                  <a:pt x="11040" y="0"/>
                </a:lnTo>
                <a:lnTo>
                  <a:pt x="9737" y="119"/>
                </a:lnTo>
                <a:lnTo>
                  <a:pt x="8503" y="358"/>
                </a:lnTo>
                <a:lnTo>
                  <a:pt x="7611" y="656"/>
                </a:lnTo>
                <a:lnTo>
                  <a:pt x="6583" y="1134"/>
                </a:lnTo>
                <a:lnTo>
                  <a:pt x="5623" y="1492"/>
                </a:lnTo>
                <a:lnTo>
                  <a:pt x="4731" y="1790"/>
                </a:lnTo>
                <a:lnTo>
                  <a:pt x="4114" y="2148"/>
                </a:lnTo>
                <a:lnTo>
                  <a:pt x="3291" y="2745"/>
                </a:lnTo>
                <a:lnTo>
                  <a:pt x="2537" y="3282"/>
                </a:lnTo>
                <a:lnTo>
                  <a:pt x="2126" y="3759"/>
                </a:lnTo>
                <a:lnTo>
                  <a:pt x="1851" y="4296"/>
                </a:lnTo>
                <a:lnTo>
                  <a:pt x="1440" y="5131"/>
                </a:lnTo>
                <a:lnTo>
                  <a:pt x="960" y="6922"/>
                </a:lnTo>
                <a:lnTo>
                  <a:pt x="549" y="8413"/>
                </a:lnTo>
                <a:lnTo>
                  <a:pt x="137" y="10024"/>
                </a:lnTo>
                <a:lnTo>
                  <a:pt x="0" y="11695"/>
                </a:lnTo>
                <a:lnTo>
                  <a:pt x="137" y="12590"/>
                </a:lnTo>
                <a:lnTo>
                  <a:pt x="274" y="13545"/>
                </a:lnTo>
                <a:lnTo>
                  <a:pt x="549" y="15096"/>
                </a:lnTo>
                <a:lnTo>
                  <a:pt x="960" y="16469"/>
                </a:lnTo>
                <a:lnTo>
                  <a:pt x="1371" y="17304"/>
                </a:lnTo>
                <a:lnTo>
                  <a:pt x="1989" y="18199"/>
                </a:lnTo>
                <a:lnTo>
                  <a:pt x="2674" y="19094"/>
                </a:lnTo>
                <a:lnTo>
                  <a:pt x="3154" y="19810"/>
                </a:lnTo>
                <a:lnTo>
                  <a:pt x="4183" y="20347"/>
                </a:lnTo>
                <a:lnTo>
                  <a:pt x="5554" y="20824"/>
                </a:lnTo>
                <a:lnTo>
                  <a:pt x="7063" y="21242"/>
                </a:lnTo>
                <a:lnTo>
                  <a:pt x="8640" y="21481"/>
                </a:lnTo>
                <a:lnTo>
                  <a:pt x="10354" y="21600"/>
                </a:lnTo>
                <a:lnTo>
                  <a:pt x="11931" y="21481"/>
                </a:lnTo>
                <a:lnTo>
                  <a:pt x="13509" y="21242"/>
                </a:lnTo>
                <a:lnTo>
                  <a:pt x="14949" y="20824"/>
                </a:lnTo>
                <a:lnTo>
                  <a:pt x="15566" y="20586"/>
                </a:lnTo>
                <a:lnTo>
                  <a:pt x="16114" y="20228"/>
                </a:lnTo>
                <a:lnTo>
                  <a:pt x="17417" y="19333"/>
                </a:lnTo>
                <a:lnTo>
                  <a:pt x="18446" y="18318"/>
                </a:lnTo>
                <a:lnTo>
                  <a:pt x="19269" y="17423"/>
                </a:lnTo>
                <a:lnTo>
                  <a:pt x="20023" y="16230"/>
                </a:lnTo>
                <a:lnTo>
                  <a:pt x="20571" y="14917"/>
                </a:lnTo>
                <a:lnTo>
                  <a:pt x="21051" y="13425"/>
                </a:lnTo>
                <a:lnTo>
                  <a:pt x="21463" y="11814"/>
                </a:lnTo>
                <a:lnTo>
                  <a:pt x="21600" y="10144"/>
                </a:lnTo>
                <a:lnTo>
                  <a:pt x="21600" y="8533"/>
                </a:lnTo>
                <a:lnTo>
                  <a:pt x="21463" y="7041"/>
                </a:lnTo>
                <a:lnTo>
                  <a:pt x="21051" y="5669"/>
                </a:lnTo>
                <a:close/>
                <a:moveTo>
                  <a:pt x="5417" y="2267"/>
                </a:moveTo>
                <a:lnTo>
                  <a:pt x="5417" y="2506"/>
                </a:lnTo>
                <a:lnTo>
                  <a:pt x="5280" y="2745"/>
                </a:lnTo>
                <a:lnTo>
                  <a:pt x="5143" y="2924"/>
                </a:lnTo>
                <a:lnTo>
                  <a:pt x="5143" y="3282"/>
                </a:lnTo>
                <a:lnTo>
                  <a:pt x="4594" y="3401"/>
                </a:lnTo>
                <a:lnTo>
                  <a:pt x="3566" y="3998"/>
                </a:lnTo>
                <a:lnTo>
                  <a:pt x="3566" y="3759"/>
                </a:lnTo>
                <a:lnTo>
                  <a:pt x="3703" y="3401"/>
                </a:lnTo>
                <a:lnTo>
                  <a:pt x="4114" y="2924"/>
                </a:lnTo>
                <a:lnTo>
                  <a:pt x="4731" y="2625"/>
                </a:lnTo>
                <a:lnTo>
                  <a:pt x="5417" y="2267"/>
                </a:lnTo>
                <a:close/>
                <a:moveTo>
                  <a:pt x="4320" y="4535"/>
                </a:moveTo>
                <a:lnTo>
                  <a:pt x="4320" y="5012"/>
                </a:lnTo>
                <a:lnTo>
                  <a:pt x="4183" y="5549"/>
                </a:lnTo>
                <a:lnTo>
                  <a:pt x="3977" y="6027"/>
                </a:lnTo>
                <a:lnTo>
                  <a:pt x="3566" y="6385"/>
                </a:lnTo>
                <a:lnTo>
                  <a:pt x="3017" y="6683"/>
                </a:lnTo>
                <a:lnTo>
                  <a:pt x="2537" y="7041"/>
                </a:lnTo>
                <a:lnTo>
                  <a:pt x="1989" y="7280"/>
                </a:lnTo>
                <a:lnTo>
                  <a:pt x="1440" y="7399"/>
                </a:lnTo>
                <a:lnTo>
                  <a:pt x="1714" y="6922"/>
                </a:lnTo>
                <a:lnTo>
                  <a:pt x="2880" y="5907"/>
                </a:lnTo>
                <a:lnTo>
                  <a:pt x="3703" y="5370"/>
                </a:lnTo>
                <a:lnTo>
                  <a:pt x="4114" y="5012"/>
                </a:lnTo>
                <a:lnTo>
                  <a:pt x="4320" y="4535"/>
                </a:lnTo>
                <a:close/>
                <a:moveTo>
                  <a:pt x="3703" y="6683"/>
                </a:moveTo>
                <a:lnTo>
                  <a:pt x="3977" y="6683"/>
                </a:lnTo>
                <a:lnTo>
                  <a:pt x="4114" y="6802"/>
                </a:lnTo>
                <a:lnTo>
                  <a:pt x="3977" y="7638"/>
                </a:lnTo>
                <a:lnTo>
                  <a:pt x="3977" y="8413"/>
                </a:lnTo>
                <a:lnTo>
                  <a:pt x="3703" y="8950"/>
                </a:lnTo>
                <a:lnTo>
                  <a:pt x="3429" y="9666"/>
                </a:lnTo>
                <a:lnTo>
                  <a:pt x="3154" y="10144"/>
                </a:lnTo>
                <a:lnTo>
                  <a:pt x="2674" y="10442"/>
                </a:lnTo>
                <a:lnTo>
                  <a:pt x="2126" y="10800"/>
                </a:lnTo>
                <a:lnTo>
                  <a:pt x="1440" y="11158"/>
                </a:lnTo>
                <a:lnTo>
                  <a:pt x="1440" y="10681"/>
                </a:lnTo>
                <a:lnTo>
                  <a:pt x="1714" y="10323"/>
                </a:lnTo>
                <a:lnTo>
                  <a:pt x="2400" y="9786"/>
                </a:lnTo>
                <a:lnTo>
                  <a:pt x="3017" y="9189"/>
                </a:lnTo>
                <a:lnTo>
                  <a:pt x="3429" y="8891"/>
                </a:lnTo>
                <a:lnTo>
                  <a:pt x="3703" y="8533"/>
                </a:lnTo>
                <a:lnTo>
                  <a:pt x="3291" y="8413"/>
                </a:lnTo>
                <a:lnTo>
                  <a:pt x="2880" y="8533"/>
                </a:lnTo>
                <a:lnTo>
                  <a:pt x="2674" y="8652"/>
                </a:lnTo>
                <a:lnTo>
                  <a:pt x="2400" y="8891"/>
                </a:lnTo>
                <a:lnTo>
                  <a:pt x="1851" y="9428"/>
                </a:lnTo>
                <a:lnTo>
                  <a:pt x="1234" y="9786"/>
                </a:lnTo>
                <a:lnTo>
                  <a:pt x="1371" y="9189"/>
                </a:lnTo>
                <a:lnTo>
                  <a:pt x="1577" y="8891"/>
                </a:lnTo>
                <a:lnTo>
                  <a:pt x="2263" y="8055"/>
                </a:lnTo>
                <a:lnTo>
                  <a:pt x="3017" y="7518"/>
                </a:lnTo>
                <a:lnTo>
                  <a:pt x="3703" y="6683"/>
                </a:lnTo>
                <a:close/>
                <a:moveTo>
                  <a:pt x="4183" y="16946"/>
                </a:moveTo>
                <a:lnTo>
                  <a:pt x="3703" y="17065"/>
                </a:lnTo>
                <a:lnTo>
                  <a:pt x="3154" y="17304"/>
                </a:lnTo>
                <a:lnTo>
                  <a:pt x="3154" y="16946"/>
                </a:lnTo>
                <a:lnTo>
                  <a:pt x="3291" y="16588"/>
                </a:lnTo>
                <a:lnTo>
                  <a:pt x="3840" y="16170"/>
                </a:lnTo>
                <a:lnTo>
                  <a:pt x="4114" y="16230"/>
                </a:lnTo>
                <a:lnTo>
                  <a:pt x="4114" y="16349"/>
                </a:lnTo>
                <a:lnTo>
                  <a:pt x="4183" y="16946"/>
                </a:lnTo>
                <a:close/>
                <a:moveTo>
                  <a:pt x="3429" y="11814"/>
                </a:moveTo>
                <a:lnTo>
                  <a:pt x="3154" y="11814"/>
                </a:lnTo>
                <a:lnTo>
                  <a:pt x="2880" y="11934"/>
                </a:lnTo>
                <a:lnTo>
                  <a:pt x="2537" y="12172"/>
                </a:lnTo>
                <a:lnTo>
                  <a:pt x="2126" y="12411"/>
                </a:lnTo>
                <a:lnTo>
                  <a:pt x="1577" y="12590"/>
                </a:lnTo>
                <a:lnTo>
                  <a:pt x="1851" y="11934"/>
                </a:lnTo>
                <a:lnTo>
                  <a:pt x="2263" y="11456"/>
                </a:lnTo>
                <a:lnTo>
                  <a:pt x="3291" y="10681"/>
                </a:lnTo>
                <a:lnTo>
                  <a:pt x="3566" y="10919"/>
                </a:lnTo>
                <a:lnTo>
                  <a:pt x="3566" y="11158"/>
                </a:lnTo>
                <a:lnTo>
                  <a:pt x="3429" y="11814"/>
                </a:lnTo>
                <a:close/>
                <a:moveTo>
                  <a:pt x="3429" y="12709"/>
                </a:moveTo>
                <a:lnTo>
                  <a:pt x="3429" y="13545"/>
                </a:lnTo>
                <a:lnTo>
                  <a:pt x="3017" y="13664"/>
                </a:lnTo>
                <a:lnTo>
                  <a:pt x="2743" y="13843"/>
                </a:lnTo>
                <a:lnTo>
                  <a:pt x="2537" y="14082"/>
                </a:lnTo>
                <a:lnTo>
                  <a:pt x="1989" y="14082"/>
                </a:lnTo>
                <a:lnTo>
                  <a:pt x="2126" y="13664"/>
                </a:lnTo>
                <a:lnTo>
                  <a:pt x="2537" y="13306"/>
                </a:lnTo>
                <a:lnTo>
                  <a:pt x="2743" y="12948"/>
                </a:lnTo>
                <a:lnTo>
                  <a:pt x="3154" y="12590"/>
                </a:lnTo>
                <a:lnTo>
                  <a:pt x="3429" y="12709"/>
                </a:lnTo>
                <a:close/>
                <a:moveTo>
                  <a:pt x="1440" y="15215"/>
                </a:moveTo>
                <a:lnTo>
                  <a:pt x="1234" y="14917"/>
                </a:lnTo>
                <a:lnTo>
                  <a:pt x="1097" y="14320"/>
                </a:lnTo>
                <a:lnTo>
                  <a:pt x="960" y="13187"/>
                </a:lnTo>
                <a:lnTo>
                  <a:pt x="1371" y="13067"/>
                </a:lnTo>
                <a:lnTo>
                  <a:pt x="1577" y="12948"/>
                </a:lnTo>
                <a:lnTo>
                  <a:pt x="1989" y="12829"/>
                </a:lnTo>
                <a:lnTo>
                  <a:pt x="2263" y="12829"/>
                </a:lnTo>
                <a:lnTo>
                  <a:pt x="2126" y="13187"/>
                </a:lnTo>
                <a:lnTo>
                  <a:pt x="1577" y="13664"/>
                </a:lnTo>
                <a:lnTo>
                  <a:pt x="1440" y="13962"/>
                </a:lnTo>
                <a:lnTo>
                  <a:pt x="1440" y="14201"/>
                </a:lnTo>
                <a:lnTo>
                  <a:pt x="1577" y="14320"/>
                </a:lnTo>
                <a:lnTo>
                  <a:pt x="1989" y="14559"/>
                </a:lnTo>
                <a:lnTo>
                  <a:pt x="1851" y="14798"/>
                </a:lnTo>
                <a:lnTo>
                  <a:pt x="1577" y="15036"/>
                </a:lnTo>
                <a:lnTo>
                  <a:pt x="1440" y="15215"/>
                </a:lnTo>
                <a:close/>
                <a:moveTo>
                  <a:pt x="3291" y="14082"/>
                </a:moveTo>
                <a:lnTo>
                  <a:pt x="3566" y="14320"/>
                </a:lnTo>
                <a:lnTo>
                  <a:pt x="3566" y="14678"/>
                </a:lnTo>
                <a:lnTo>
                  <a:pt x="3703" y="15454"/>
                </a:lnTo>
                <a:lnTo>
                  <a:pt x="3154" y="15573"/>
                </a:lnTo>
                <a:lnTo>
                  <a:pt x="2743" y="15693"/>
                </a:lnTo>
                <a:lnTo>
                  <a:pt x="2400" y="15812"/>
                </a:lnTo>
                <a:lnTo>
                  <a:pt x="1851" y="15931"/>
                </a:lnTo>
                <a:lnTo>
                  <a:pt x="1989" y="15335"/>
                </a:lnTo>
                <a:lnTo>
                  <a:pt x="2400" y="14917"/>
                </a:lnTo>
                <a:lnTo>
                  <a:pt x="3291" y="14082"/>
                </a:lnTo>
                <a:close/>
                <a:moveTo>
                  <a:pt x="2126" y="17185"/>
                </a:moveTo>
                <a:lnTo>
                  <a:pt x="1989" y="16827"/>
                </a:lnTo>
                <a:lnTo>
                  <a:pt x="2263" y="16349"/>
                </a:lnTo>
                <a:lnTo>
                  <a:pt x="2674" y="16349"/>
                </a:lnTo>
                <a:lnTo>
                  <a:pt x="2537" y="16827"/>
                </a:lnTo>
                <a:lnTo>
                  <a:pt x="2400" y="17065"/>
                </a:lnTo>
                <a:lnTo>
                  <a:pt x="2126" y="17185"/>
                </a:lnTo>
                <a:close/>
                <a:moveTo>
                  <a:pt x="3154" y="18617"/>
                </a:moveTo>
                <a:lnTo>
                  <a:pt x="3017" y="18557"/>
                </a:lnTo>
                <a:lnTo>
                  <a:pt x="2743" y="18318"/>
                </a:lnTo>
                <a:lnTo>
                  <a:pt x="2674" y="17841"/>
                </a:lnTo>
                <a:lnTo>
                  <a:pt x="3017" y="17722"/>
                </a:lnTo>
                <a:lnTo>
                  <a:pt x="3703" y="17602"/>
                </a:lnTo>
                <a:lnTo>
                  <a:pt x="3566" y="17960"/>
                </a:lnTo>
                <a:lnTo>
                  <a:pt x="3291" y="18438"/>
                </a:lnTo>
                <a:lnTo>
                  <a:pt x="3154" y="18617"/>
                </a:lnTo>
                <a:close/>
                <a:moveTo>
                  <a:pt x="4869" y="19870"/>
                </a:moveTo>
                <a:lnTo>
                  <a:pt x="4594" y="19810"/>
                </a:lnTo>
                <a:lnTo>
                  <a:pt x="4320" y="19691"/>
                </a:lnTo>
                <a:lnTo>
                  <a:pt x="4183" y="19452"/>
                </a:lnTo>
                <a:lnTo>
                  <a:pt x="4114" y="19094"/>
                </a:lnTo>
                <a:lnTo>
                  <a:pt x="4457" y="19094"/>
                </a:lnTo>
                <a:lnTo>
                  <a:pt x="4869" y="18975"/>
                </a:lnTo>
                <a:lnTo>
                  <a:pt x="4869" y="19870"/>
                </a:lnTo>
                <a:close/>
                <a:moveTo>
                  <a:pt x="3977" y="18557"/>
                </a:moveTo>
                <a:lnTo>
                  <a:pt x="3977" y="18199"/>
                </a:lnTo>
                <a:lnTo>
                  <a:pt x="4183" y="18080"/>
                </a:lnTo>
                <a:lnTo>
                  <a:pt x="4457" y="17960"/>
                </a:lnTo>
                <a:lnTo>
                  <a:pt x="4594" y="17602"/>
                </a:lnTo>
                <a:lnTo>
                  <a:pt x="4869" y="17722"/>
                </a:lnTo>
                <a:lnTo>
                  <a:pt x="5006" y="17841"/>
                </a:lnTo>
                <a:lnTo>
                  <a:pt x="5143" y="18318"/>
                </a:lnTo>
                <a:lnTo>
                  <a:pt x="4594" y="18557"/>
                </a:lnTo>
                <a:lnTo>
                  <a:pt x="3977" y="18557"/>
                </a:lnTo>
                <a:close/>
                <a:moveTo>
                  <a:pt x="6583" y="20466"/>
                </a:moveTo>
                <a:lnTo>
                  <a:pt x="5760" y="20347"/>
                </a:lnTo>
                <a:lnTo>
                  <a:pt x="5554" y="20228"/>
                </a:lnTo>
                <a:lnTo>
                  <a:pt x="5280" y="19989"/>
                </a:lnTo>
                <a:lnTo>
                  <a:pt x="5897" y="19810"/>
                </a:lnTo>
                <a:lnTo>
                  <a:pt x="6720" y="19810"/>
                </a:lnTo>
                <a:lnTo>
                  <a:pt x="6583" y="20108"/>
                </a:lnTo>
                <a:lnTo>
                  <a:pt x="6583" y="20466"/>
                </a:lnTo>
                <a:close/>
                <a:moveTo>
                  <a:pt x="5623" y="19333"/>
                </a:moveTo>
                <a:lnTo>
                  <a:pt x="5897" y="18975"/>
                </a:lnTo>
                <a:lnTo>
                  <a:pt x="6171" y="18975"/>
                </a:lnTo>
                <a:lnTo>
                  <a:pt x="6309" y="19094"/>
                </a:lnTo>
                <a:lnTo>
                  <a:pt x="6171" y="19333"/>
                </a:lnTo>
                <a:lnTo>
                  <a:pt x="5623" y="19333"/>
                </a:lnTo>
                <a:close/>
                <a:moveTo>
                  <a:pt x="18994" y="16707"/>
                </a:moveTo>
                <a:lnTo>
                  <a:pt x="18446" y="17483"/>
                </a:lnTo>
                <a:lnTo>
                  <a:pt x="17554" y="18438"/>
                </a:lnTo>
                <a:lnTo>
                  <a:pt x="16526" y="19213"/>
                </a:lnTo>
                <a:lnTo>
                  <a:pt x="15977" y="19571"/>
                </a:lnTo>
                <a:lnTo>
                  <a:pt x="15566" y="19810"/>
                </a:lnTo>
                <a:lnTo>
                  <a:pt x="14400" y="19989"/>
                </a:lnTo>
                <a:lnTo>
                  <a:pt x="11931" y="19989"/>
                </a:lnTo>
                <a:lnTo>
                  <a:pt x="10629" y="19870"/>
                </a:lnTo>
                <a:lnTo>
                  <a:pt x="9463" y="19691"/>
                </a:lnTo>
                <a:lnTo>
                  <a:pt x="8297" y="19333"/>
                </a:lnTo>
                <a:lnTo>
                  <a:pt x="7337" y="18975"/>
                </a:lnTo>
                <a:lnTo>
                  <a:pt x="6583" y="18557"/>
                </a:lnTo>
                <a:lnTo>
                  <a:pt x="5623" y="17841"/>
                </a:lnTo>
                <a:lnTo>
                  <a:pt x="5006" y="17065"/>
                </a:lnTo>
                <a:lnTo>
                  <a:pt x="4594" y="16051"/>
                </a:lnTo>
                <a:lnTo>
                  <a:pt x="4320" y="14798"/>
                </a:lnTo>
                <a:lnTo>
                  <a:pt x="4114" y="13187"/>
                </a:lnTo>
                <a:lnTo>
                  <a:pt x="4114" y="11576"/>
                </a:lnTo>
                <a:lnTo>
                  <a:pt x="4183" y="9905"/>
                </a:lnTo>
                <a:lnTo>
                  <a:pt x="4320" y="8175"/>
                </a:lnTo>
                <a:lnTo>
                  <a:pt x="4594" y="6683"/>
                </a:lnTo>
                <a:lnTo>
                  <a:pt x="4869" y="5430"/>
                </a:lnTo>
                <a:lnTo>
                  <a:pt x="5143" y="4296"/>
                </a:lnTo>
                <a:lnTo>
                  <a:pt x="5623" y="3162"/>
                </a:lnTo>
                <a:lnTo>
                  <a:pt x="6309" y="2029"/>
                </a:lnTo>
                <a:lnTo>
                  <a:pt x="6720" y="1730"/>
                </a:lnTo>
                <a:lnTo>
                  <a:pt x="6926" y="1372"/>
                </a:lnTo>
                <a:lnTo>
                  <a:pt x="7611" y="1014"/>
                </a:lnTo>
                <a:lnTo>
                  <a:pt x="8297" y="776"/>
                </a:lnTo>
                <a:lnTo>
                  <a:pt x="9806" y="537"/>
                </a:lnTo>
                <a:lnTo>
                  <a:pt x="11040" y="477"/>
                </a:lnTo>
                <a:lnTo>
                  <a:pt x="12343" y="477"/>
                </a:lnTo>
                <a:lnTo>
                  <a:pt x="13646" y="656"/>
                </a:lnTo>
                <a:lnTo>
                  <a:pt x="14811" y="895"/>
                </a:lnTo>
                <a:lnTo>
                  <a:pt x="15977" y="1253"/>
                </a:lnTo>
                <a:lnTo>
                  <a:pt x="17006" y="1611"/>
                </a:lnTo>
                <a:lnTo>
                  <a:pt x="17829" y="2148"/>
                </a:lnTo>
                <a:lnTo>
                  <a:pt x="18446" y="2625"/>
                </a:lnTo>
                <a:lnTo>
                  <a:pt x="19131" y="3282"/>
                </a:lnTo>
                <a:lnTo>
                  <a:pt x="19474" y="3998"/>
                </a:lnTo>
                <a:lnTo>
                  <a:pt x="20297" y="5549"/>
                </a:lnTo>
                <a:lnTo>
                  <a:pt x="20571" y="6504"/>
                </a:lnTo>
                <a:lnTo>
                  <a:pt x="20709" y="7399"/>
                </a:lnTo>
                <a:lnTo>
                  <a:pt x="20914" y="9308"/>
                </a:lnTo>
                <a:lnTo>
                  <a:pt x="20846" y="11277"/>
                </a:lnTo>
                <a:lnTo>
                  <a:pt x="20434" y="13306"/>
                </a:lnTo>
                <a:lnTo>
                  <a:pt x="19886" y="15096"/>
                </a:lnTo>
                <a:lnTo>
                  <a:pt x="19474" y="15931"/>
                </a:lnTo>
                <a:lnTo>
                  <a:pt x="18994" y="16707"/>
                </a:lnTo>
                <a:close/>
                <a:moveTo>
                  <a:pt x="12343" y="4296"/>
                </a:moveTo>
                <a:lnTo>
                  <a:pt x="11246" y="4296"/>
                </a:lnTo>
                <a:lnTo>
                  <a:pt x="10491" y="4535"/>
                </a:lnTo>
                <a:lnTo>
                  <a:pt x="9737" y="5012"/>
                </a:lnTo>
                <a:lnTo>
                  <a:pt x="9051" y="5430"/>
                </a:lnTo>
                <a:lnTo>
                  <a:pt x="8503" y="6146"/>
                </a:lnTo>
                <a:lnTo>
                  <a:pt x="8160" y="6922"/>
                </a:lnTo>
                <a:lnTo>
                  <a:pt x="7749" y="7757"/>
                </a:lnTo>
                <a:lnTo>
                  <a:pt x="7474" y="8652"/>
                </a:lnTo>
                <a:lnTo>
                  <a:pt x="7337" y="9666"/>
                </a:lnTo>
                <a:lnTo>
                  <a:pt x="7200" y="10561"/>
                </a:lnTo>
                <a:lnTo>
                  <a:pt x="7337" y="11456"/>
                </a:lnTo>
                <a:lnTo>
                  <a:pt x="7337" y="12411"/>
                </a:lnTo>
                <a:lnTo>
                  <a:pt x="7611" y="13306"/>
                </a:lnTo>
                <a:lnTo>
                  <a:pt x="7886" y="14082"/>
                </a:lnTo>
                <a:lnTo>
                  <a:pt x="8297" y="14678"/>
                </a:lnTo>
                <a:lnTo>
                  <a:pt x="8640" y="15215"/>
                </a:lnTo>
                <a:lnTo>
                  <a:pt x="9463" y="15812"/>
                </a:lnTo>
                <a:lnTo>
                  <a:pt x="10217" y="16349"/>
                </a:lnTo>
                <a:lnTo>
                  <a:pt x="11109" y="16707"/>
                </a:lnTo>
                <a:lnTo>
                  <a:pt x="12343" y="16827"/>
                </a:lnTo>
                <a:lnTo>
                  <a:pt x="13234" y="16707"/>
                </a:lnTo>
                <a:lnTo>
                  <a:pt x="13989" y="16349"/>
                </a:lnTo>
                <a:lnTo>
                  <a:pt x="14811" y="15931"/>
                </a:lnTo>
                <a:lnTo>
                  <a:pt x="15429" y="15215"/>
                </a:lnTo>
                <a:lnTo>
                  <a:pt x="16114" y="14440"/>
                </a:lnTo>
                <a:lnTo>
                  <a:pt x="16663" y="13664"/>
                </a:lnTo>
                <a:lnTo>
                  <a:pt x="17006" y="12709"/>
                </a:lnTo>
                <a:lnTo>
                  <a:pt x="17280" y="11934"/>
                </a:lnTo>
                <a:lnTo>
                  <a:pt x="17554" y="10919"/>
                </a:lnTo>
                <a:lnTo>
                  <a:pt x="17691" y="10024"/>
                </a:lnTo>
                <a:lnTo>
                  <a:pt x="17554" y="9189"/>
                </a:lnTo>
                <a:lnTo>
                  <a:pt x="17280" y="8413"/>
                </a:lnTo>
                <a:lnTo>
                  <a:pt x="16663" y="6922"/>
                </a:lnTo>
                <a:lnTo>
                  <a:pt x="15977" y="5907"/>
                </a:lnTo>
                <a:lnTo>
                  <a:pt x="15291" y="5251"/>
                </a:lnTo>
                <a:lnTo>
                  <a:pt x="14674" y="4773"/>
                </a:lnTo>
                <a:lnTo>
                  <a:pt x="13989" y="4535"/>
                </a:lnTo>
                <a:lnTo>
                  <a:pt x="13371" y="4415"/>
                </a:lnTo>
                <a:lnTo>
                  <a:pt x="12343" y="4296"/>
                </a:lnTo>
                <a:close/>
                <a:moveTo>
                  <a:pt x="16731" y="10144"/>
                </a:moveTo>
                <a:lnTo>
                  <a:pt x="15566" y="10144"/>
                </a:lnTo>
                <a:lnTo>
                  <a:pt x="15977" y="9786"/>
                </a:lnTo>
                <a:lnTo>
                  <a:pt x="16389" y="9547"/>
                </a:lnTo>
                <a:lnTo>
                  <a:pt x="16526" y="9428"/>
                </a:lnTo>
                <a:lnTo>
                  <a:pt x="16663" y="9547"/>
                </a:lnTo>
                <a:lnTo>
                  <a:pt x="16731" y="9666"/>
                </a:lnTo>
                <a:lnTo>
                  <a:pt x="16731" y="10144"/>
                </a:lnTo>
                <a:close/>
                <a:moveTo>
                  <a:pt x="16251" y="8533"/>
                </a:moveTo>
                <a:lnTo>
                  <a:pt x="15840" y="8652"/>
                </a:lnTo>
                <a:lnTo>
                  <a:pt x="15429" y="8652"/>
                </a:lnTo>
                <a:lnTo>
                  <a:pt x="15429" y="8413"/>
                </a:lnTo>
                <a:lnTo>
                  <a:pt x="15840" y="8055"/>
                </a:lnTo>
                <a:lnTo>
                  <a:pt x="15840" y="7936"/>
                </a:lnTo>
                <a:lnTo>
                  <a:pt x="16114" y="7936"/>
                </a:lnTo>
                <a:lnTo>
                  <a:pt x="16251" y="8055"/>
                </a:lnTo>
                <a:lnTo>
                  <a:pt x="16251" y="8533"/>
                </a:lnTo>
                <a:close/>
                <a:moveTo>
                  <a:pt x="15703" y="7280"/>
                </a:moveTo>
                <a:lnTo>
                  <a:pt x="15086" y="7280"/>
                </a:lnTo>
                <a:lnTo>
                  <a:pt x="15086" y="6922"/>
                </a:lnTo>
                <a:lnTo>
                  <a:pt x="15291" y="6683"/>
                </a:lnTo>
                <a:lnTo>
                  <a:pt x="15566" y="6683"/>
                </a:lnTo>
                <a:lnTo>
                  <a:pt x="15703" y="6802"/>
                </a:lnTo>
                <a:lnTo>
                  <a:pt x="15703" y="7280"/>
                </a:lnTo>
                <a:close/>
                <a:moveTo>
                  <a:pt x="14811" y="9547"/>
                </a:moveTo>
                <a:lnTo>
                  <a:pt x="15086" y="9547"/>
                </a:lnTo>
                <a:lnTo>
                  <a:pt x="14949" y="9905"/>
                </a:lnTo>
                <a:lnTo>
                  <a:pt x="14674" y="10024"/>
                </a:lnTo>
                <a:lnTo>
                  <a:pt x="14674" y="9786"/>
                </a:lnTo>
                <a:lnTo>
                  <a:pt x="14811" y="9547"/>
                </a:lnTo>
                <a:close/>
                <a:moveTo>
                  <a:pt x="12823" y="5131"/>
                </a:moveTo>
                <a:lnTo>
                  <a:pt x="12823" y="5251"/>
                </a:lnTo>
                <a:lnTo>
                  <a:pt x="12686" y="5370"/>
                </a:lnTo>
                <a:lnTo>
                  <a:pt x="12686" y="5430"/>
                </a:lnTo>
                <a:lnTo>
                  <a:pt x="12206" y="5251"/>
                </a:lnTo>
                <a:lnTo>
                  <a:pt x="12069" y="5131"/>
                </a:lnTo>
                <a:lnTo>
                  <a:pt x="11931" y="4773"/>
                </a:lnTo>
                <a:lnTo>
                  <a:pt x="12549" y="4893"/>
                </a:lnTo>
                <a:lnTo>
                  <a:pt x="12686" y="4893"/>
                </a:lnTo>
                <a:lnTo>
                  <a:pt x="12823" y="5131"/>
                </a:lnTo>
                <a:close/>
                <a:moveTo>
                  <a:pt x="13371" y="15931"/>
                </a:moveTo>
                <a:lnTo>
                  <a:pt x="13234" y="15812"/>
                </a:lnTo>
                <a:lnTo>
                  <a:pt x="13234" y="15693"/>
                </a:lnTo>
                <a:lnTo>
                  <a:pt x="13509" y="15335"/>
                </a:lnTo>
                <a:lnTo>
                  <a:pt x="13646" y="15454"/>
                </a:lnTo>
                <a:lnTo>
                  <a:pt x="13646" y="15812"/>
                </a:lnTo>
                <a:lnTo>
                  <a:pt x="13509" y="15812"/>
                </a:lnTo>
                <a:lnTo>
                  <a:pt x="13371" y="15931"/>
                </a:lnTo>
                <a:close/>
                <a:moveTo>
                  <a:pt x="13646" y="13306"/>
                </a:moveTo>
                <a:lnTo>
                  <a:pt x="13371" y="14201"/>
                </a:lnTo>
                <a:lnTo>
                  <a:pt x="12823" y="15036"/>
                </a:lnTo>
                <a:lnTo>
                  <a:pt x="12343" y="15693"/>
                </a:lnTo>
                <a:lnTo>
                  <a:pt x="11931" y="15931"/>
                </a:lnTo>
                <a:lnTo>
                  <a:pt x="11657" y="16051"/>
                </a:lnTo>
                <a:lnTo>
                  <a:pt x="11040" y="16051"/>
                </a:lnTo>
                <a:lnTo>
                  <a:pt x="10491" y="15812"/>
                </a:lnTo>
                <a:lnTo>
                  <a:pt x="9943" y="15454"/>
                </a:lnTo>
                <a:lnTo>
                  <a:pt x="8914" y="14559"/>
                </a:lnTo>
                <a:lnTo>
                  <a:pt x="8503" y="14082"/>
                </a:lnTo>
                <a:lnTo>
                  <a:pt x="8297" y="13664"/>
                </a:lnTo>
                <a:lnTo>
                  <a:pt x="8160" y="13187"/>
                </a:lnTo>
                <a:lnTo>
                  <a:pt x="8023" y="12053"/>
                </a:lnTo>
                <a:lnTo>
                  <a:pt x="8023" y="10800"/>
                </a:lnTo>
                <a:lnTo>
                  <a:pt x="8160" y="9428"/>
                </a:lnTo>
                <a:lnTo>
                  <a:pt x="8366" y="8175"/>
                </a:lnTo>
                <a:lnTo>
                  <a:pt x="8777" y="7041"/>
                </a:lnTo>
                <a:lnTo>
                  <a:pt x="9326" y="6146"/>
                </a:lnTo>
                <a:lnTo>
                  <a:pt x="9806" y="5430"/>
                </a:lnTo>
                <a:lnTo>
                  <a:pt x="10080" y="5251"/>
                </a:lnTo>
                <a:lnTo>
                  <a:pt x="10491" y="5131"/>
                </a:lnTo>
                <a:lnTo>
                  <a:pt x="11040" y="5131"/>
                </a:lnTo>
                <a:lnTo>
                  <a:pt x="11520" y="5251"/>
                </a:lnTo>
                <a:lnTo>
                  <a:pt x="12069" y="5549"/>
                </a:lnTo>
                <a:lnTo>
                  <a:pt x="12480" y="5907"/>
                </a:lnTo>
                <a:lnTo>
                  <a:pt x="12960" y="6564"/>
                </a:lnTo>
                <a:lnTo>
                  <a:pt x="13371" y="7280"/>
                </a:lnTo>
                <a:lnTo>
                  <a:pt x="13783" y="8175"/>
                </a:lnTo>
                <a:lnTo>
                  <a:pt x="13920" y="9070"/>
                </a:lnTo>
                <a:lnTo>
                  <a:pt x="13989" y="10024"/>
                </a:lnTo>
                <a:lnTo>
                  <a:pt x="13989" y="11158"/>
                </a:lnTo>
                <a:lnTo>
                  <a:pt x="13920" y="12172"/>
                </a:lnTo>
                <a:lnTo>
                  <a:pt x="13646" y="13306"/>
                </a:lnTo>
                <a:close/>
                <a:moveTo>
                  <a:pt x="14674" y="12172"/>
                </a:moveTo>
                <a:lnTo>
                  <a:pt x="14674" y="12292"/>
                </a:lnTo>
                <a:lnTo>
                  <a:pt x="14811" y="12411"/>
                </a:lnTo>
                <a:lnTo>
                  <a:pt x="14949" y="12590"/>
                </a:lnTo>
                <a:lnTo>
                  <a:pt x="14949" y="12829"/>
                </a:lnTo>
                <a:lnTo>
                  <a:pt x="14811" y="13067"/>
                </a:lnTo>
                <a:lnTo>
                  <a:pt x="14537" y="13187"/>
                </a:lnTo>
                <a:lnTo>
                  <a:pt x="14400" y="13187"/>
                </a:lnTo>
                <a:lnTo>
                  <a:pt x="14537" y="11158"/>
                </a:lnTo>
                <a:lnTo>
                  <a:pt x="14674" y="11039"/>
                </a:lnTo>
                <a:lnTo>
                  <a:pt x="15223" y="11039"/>
                </a:lnTo>
                <a:lnTo>
                  <a:pt x="15291" y="10919"/>
                </a:lnTo>
                <a:lnTo>
                  <a:pt x="15291" y="11277"/>
                </a:lnTo>
                <a:lnTo>
                  <a:pt x="15086" y="11456"/>
                </a:lnTo>
                <a:lnTo>
                  <a:pt x="14811" y="11814"/>
                </a:lnTo>
                <a:lnTo>
                  <a:pt x="14674" y="11934"/>
                </a:lnTo>
                <a:lnTo>
                  <a:pt x="14674" y="12172"/>
                </a:lnTo>
                <a:close/>
                <a:moveTo>
                  <a:pt x="15291" y="13425"/>
                </a:moveTo>
                <a:lnTo>
                  <a:pt x="15566" y="13067"/>
                </a:lnTo>
                <a:lnTo>
                  <a:pt x="15840" y="12829"/>
                </a:lnTo>
                <a:lnTo>
                  <a:pt x="16114" y="12829"/>
                </a:lnTo>
                <a:lnTo>
                  <a:pt x="16114" y="13067"/>
                </a:lnTo>
                <a:lnTo>
                  <a:pt x="15703" y="13425"/>
                </a:lnTo>
                <a:lnTo>
                  <a:pt x="15291" y="13425"/>
                </a:lnTo>
                <a:close/>
                <a:moveTo>
                  <a:pt x="16731" y="11456"/>
                </a:moveTo>
                <a:lnTo>
                  <a:pt x="16389" y="11695"/>
                </a:lnTo>
                <a:lnTo>
                  <a:pt x="15840" y="11814"/>
                </a:lnTo>
                <a:lnTo>
                  <a:pt x="15977" y="11456"/>
                </a:lnTo>
                <a:lnTo>
                  <a:pt x="16251" y="11397"/>
                </a:lnTo>
                <a:lnTo>
                  <a:pt x="16731" y="11158"/>
                </a:lnTo>
                <a:lnTo>
                  <a:pt x="16731" y="11456"/>
                </a:lnTo>
                <a:close/>
              </a:path>
            </a:pathLst>
          </a:custGeom>
          <a:solidFill>
            <a:srgbClr val="F0CE6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/>
          <a:lstStyle/>
          <a:p>
            <a:pPr>
              <a:defRPr sz="3400">
                <a:solidFill>
                  <a:srgbClr val="FFFFFF"/>
                </a:solidFill>
              </a:defRPr>
            </a:pPr>
          </a:p>
        </p:txBody>
      </p:sp>
      <p:sp>
        <p:nvSpPr>
          <p:cNvPr id="581" name="Shape 581"/>
          <p:cNvSpPr/>
          <p:nvPr/>
        </p:nvSpPr>
        <p:spPr>
          <a:xfrm>
            <a:off x="2348449" y="867553"/>
            <a:ext cx="476392" cy="8308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191" y="235"/>
                </a:moveTo>
                <a:lnTo>
                  <a:pt x="18631" y="117"/>
                </a:lnTo>
                <a:lnTo>
                  <a:pt x="16174" y="0"/>
                </a:lnTo>
                <a:lnTo>
                  <a:pt x="13820" y="117"/>
                </a:lnTo>
                <a:lnTo>
                  <a:pt x="12591" y="235"/>
                </a:lnTo>
                <a:lnTo>
                  <a:pt x="11670" y="352"/>
                </a:lnTo>
                <a:lnTo>
                  <a:pt x="10339" y="822"/>
                </a:lnTo>
                <a:lnTo>
                  <a:pt x="8701" y="1350"/>
                </a:lnTo>
                <a:lnTo>
                  <a:pt x="7166" y="1996"/>
                </a:lnTo>
                <a:lnTo>
                  <a:pt x="6245" y="2465"/>
                </a:lnTo>
                <a:lnTo>
                  <a:pt x="5426" y="3346"/>
                </a:lnTo>
                <a:lnTo>
                  <a:pt x="4607" y="4402"/>
                </a:lnTo>
                <a:lnTo>
                  <a:pt x="3890" y="5400"/>
                </a:lnTo>
                <a:lnTo>
                  <a:pt x="3071" y="6280"/>
                </a:lnTo>
                <a:lnTo>
                  <a:pt x="2252" y="7278"/>
                </a:lnTo>
                <a:lnTo>
                  <a:pt x="1331" y="8159"/>
                </a:lnTo>
                <a:lnTo>
                  <a:pt x="512" y="9157"/>
                </a:lnTo>
                <a:lnTo>
                  <a:pt x="0" y="10213"/>
                </a:lnTo>
                <a:lnTo>
                  <a:pt x="1740" y="10624"/>
                </a:lnTo>
                <a:lnTo>
                  <a:pt x="3890" y="11093"/>
                </a:lnTo>
                <a:lnTo>
                  <a:pt x="5016" y="11211"/>
                </a:lnTo>
                <a:lnTo>
                  <a:pt x="6245" y="11328"/>
                </a:lnTo>
                <a:lnTo>
                  <a:pt x="7166" y="11211"/>
                </a:lnTo>
                <a:lnTo>
                  <a:pt x="8190" y="11093"/>
                </a:lnTo>
                <a:lnTo>
                  <a:pt x="8190" y="13559"/>
                </a:lnTo>
                <a:lnTo>
                  <a:pt x="7780" y="16141"/>
                </a:lnTo>
                <a:lnTo>
                  <a:pt x="7575" y="17374"/>
                </a:lnTo>
                <a:lnTo>
                  <a:pt x="7575" y="18607"/>
                </a:lnTo>
                <a:lnTo>
                  <a:pt x="7780" y="19839"/>
                </a:lnTo>
                <a:lnTo>
                  <a:pt x="8190" y="20954"/>
                </a:lnTo>
                <a:lnTo>
                  <a:pt x="9111" y="21248"/>
                </a:lnTo>
                <a:lnTo>
                  <a:pt x="10135" y="21365"/>
                </a:lnTo>
                <a:lnTo>
                  <a:pt x="12284" y="21600"/>
                </a:lnTo>
                <a:lnTo>
                  <a:pt x="16584" y="21600"/>
                </a:lnTo>
                <a:lnTo>
                  <a:pt x="17300" y="21483"/>
                </a:lnTo>
                <a:lnTo>
                  <a:pt x="18119" y="21248"/>
                </a:lnTo>
                <a:lnTo>
                  <a:pt x="19450" y="20602"/>
                </a:lnTo>
                <a:lnTo>
                  <a:pt x="21600" y="19370"/>
                </a:lnTo>
                <a:lnTo>
                  <a:pt x="21191" y="17022"/>
                </a:lnTo>
                <a:lnTo>
                  <a:pt x="20986" y="14674"/>
                </a:lnTo>
                <a:lnTo>
                  <a:pt x="20986" y="9743"/>
                </a:lnTo>
                <a:lnTo>
                  <a:pt x="21191" y="4930"/>
                </a:lnTo>
                <a:lnTo>
                  <a:pt x="21191" y="235"/>
                </a:lnTo>
                <a:close/>
                <a:moveTo>
                  <a:pt x="11670" y="1820"/>
                </a:moveTo>
                <a:lnTo>
                  <a:pt x="10851" y="2113"/>
                </a:lnTo>
                <a:lnTo>
                  <a:pt x="9725" y="2348"/>
                </a:lnTo>
                <a:lnTo>
                  <a:pt x="8497" y="2583"/>
                </a:lnTo>
                <a:lnTo>
                  <a:pt x="7371" y="2817"/>
                </a:lnTo>
                <a:lnTo>
                  <a:pt x="8292" y="2465"/>
                </a:lnTo>
                <a:lnTo>
                  <a:pt x="9316" y="1996"/>
                </a:lnTo>
                <a:lnTo>
                  <a:pt x="10442" y="1820"/>
                </a:lnTo>
                <a:lnTo>
                  <a:pt x="11670" y="1820"/>
                </a:lnTo>
                <a:close/>
                <a:moveTo>
                  <a:pt x="10442" y="2935"/>
                </a:moveTo>
                <a:lnTo>
                  <a:pt x="10135" y="3228"/>
                </a:lnTo>
                <a:lnTo>
                  <a:pt x="9930" y="3346"/>
                </a:lnTo>
                <a:lnTo>
                  <a:pt x="8906" y="3698"/>
                </a:lnTo>
                <a:lnTo>
                  <a:pt x="7985" y="3815"/>
                </a:lnTo>
                <a:lnTo>
                  <a:pt x="6756" y="4050"/>
                </a:lnTo>
                <a:lnTo>
                  <a:pt x="7575" y="3580"/>
                </a:lnTo>
                <a:lnTo>
                  <a:pt x="8292" y="3228"/>
                </a:lnTo>
                <a:lnTo>
                  <a:pt x="9520" y="3052"/>
                </a:lnTo>
                <a:lnTo>
                  <a:pt x="10442" y="2935"/>
                </a:lnTo>
                <a:close/>
                <a:moveTo>
                  <a:pt x="8701" y="4285"/>
                </a:moveTo>
                <a:lnTo>
                  <a:pt x="8906" y="4285"/>
                </a:lnTo>
                <a:lnTo>
                  <a:pt x="8906" y="4402"/>
                </a:lnTo>
                <a:lnTo>
                  <a:pt x="8701" y="4578"/>
                </a:lnTo>
                <a:lnTo>
                  <a:pt x="8190" y="5048"/>
                </a:lnTo>
                <a:lnTo>
                  <a:pt x="6756" y="5165"/>
                </a:lnTo>
                <a:lnTo>
                  <a:pt x="5630" y="5283"/>
                </a:lnTo>
                <a:lnTo>
                  <a:pt x="6245" y="4930"/>
                </a:lnTo>
                <a:lnTo>
                  <a:pt x="6961" y="4578"/>
                </a:lnTo>
                <a:lnTo>
                  <a:pt x="8701" y="4285"/>
                </a:lnTo>
                <a:close/>
                <a:moveTo>
                  <a:pt x="6961" y="6280"/>
                </a:moveTo>
                <a:lnTo>
                  <a:pt x="6245" y="6280"/>
                </a:lnTo>
                <a:lnTo>
                  <a:pt x="6347" y="6046"/>
                </a:lnTo>
                <a:lnTo>
                  <a:pt x="6552" y="6046"/>
                </a:lnTo>
                <a:lnTo>
                  <a:pt x="6961" y="5928"/>
                </a:lnTo>
                <a:lnTo>
                  <a:pt x="7166" y="5811"/>
                </a:lnTo>
                <a:lnTo>
                  <a:pt x="7371" y="5928"/>
                </a:lnTo>
                <a:lnTo>
                  <a:pt x="7166" y="6046"/>
                </a:lnTo>
                <a:lnTo>
                  <a:pt x="6961" y="6046"/>
                </a:lnTo>
                <a:lnTo>
                  <a:pt x="6961" y="6280"/>
                </a:lnTo>
                <a:close/>
                <a:moveTo>
                  <a:pt x="6040" y="7043"/>
                </a:moveTo>
                <a:lnTo>
                  <a:pt x="5835" y="7278"/>
                </a:lnTo>
                <a:lnTo>
                  <a:pt x="5426" y="7513"/>
                </a:lnTo>
                <a:lnTo>
                  <a:pt x="4197" y="7748"/>
                </a:lnTo>
                <a:lnTo>
                  <a:pt x="4402" y="7513"/>
                </a:lnTo>
                <a:lnTo>
                  <a:pt x="5016" y="7278"/>
                </a:lnTo>
                <a:lnTo>
                  <a:pt x="6040" y="7043"/>
                </a:lnTo>
                <a:close/>
                <a:moveTo>
                  <a:pt x="3890" y="5928"/>
                </a:moveTo>
                <a:lnTo>
                  <a:pt x="4811" y="5928"/>
                </a:lnTo>
                <a:lnTo>
                  <a:pt x="4197" y="6280"/>
                </a:lnTo>
                <a:lnTo>
                  <a:pt x="3890" y="6280"/>
                </a:lnTo>
                <a:lnTo>
                  <a:pt x="3890" y="5928"/>
                </a:lnTo>
                <a:close/>
                <a:moveTo>
                  <a:pt x="2866" y="10330"/>
                </a:moveTo>
                <a:lnTo>
                  <a:pt x="3276" y="10330"/>
                </a:lnTo>
                <a:lnTo>
                  <a:pt x="3685" y="10213"/>
                </a:lnTo>
                <a:lnTo>
                  <a:pt x="3890" y="10096"/>
                </a:lnTo>
                <a:lnTo>
                  <a:pt x="4197" y="10096"/>
                </a:lnTo>
                <a:lnTo>
                  <a:pt x="4095" y="10330"/>
                </a:lnTo>
                <a:lnTo>
                  <a:pt x="3685" y="10507"/>
                </a:lnTo>
                <a:lnTo>
                  <a:pt x="3276" y="10507"/>
                </a:lnTo>
                <a:lnTo>
                  <a:pt x="2866" y="10330"/>
                </a:lnTo>
                <a:close/>
                <a:moveTo>
                  <a:pt x="1536" y="10330"/>
                </a:moveTo>
                <a:lnTo>
                  <a:pt x="1536" y="10213"/>
                </a:lnTo>
                <a:lnTo>
                  <a:pt x="1331" y="10213"/>
                </a:lnTo>
                <a:lnTo>
                  <a:pt x="1536" y="9978"/>
                </a:lnTo>
                <a:lnTo>
                  <a:pt x="1740" y="9861"/>
                </a:lnTo>
                <a:lnTo>
                  <a:pt x="2457" y="9626"/>
                </a:lnTo>
                <a:lnTo>
                  <a:pt x="3481" y="9509"/>
                </a:lnTo>
                <a:lnTo>
                  <a:pt x="4197" y="9391"/>
                </a:lnTo>
                <a:lnTo>
                  <a:pt x="3685" y="9626"/>
                </a:lnTo>
                <a:lnTo>
                  <a:pt x="2866" y="9861"/>
                </a:lnTo>
                <a:lnTo>
                  <a:pt x="2047" y="9978"/>
                </a:lnTo>
                <a:lnTo>
                  <a:pt x="1536" y="10330"/>
                </a:lnTo>
                <a:close/>
                <a:moveTo>
                  <a:pt x="5221" y="10507"/>
                </a:moveTo>
                <a:lnTo>
                  <a:pt x="5426" y="10213"/>
                </a:lnTo>
                <a:lnTo>
                  <a:pt x="6040" y="9861"/>
                </a:lnTo>
                <a:lnTo>
                  <a:pt x="6347" y="9743"/>
                </a:lnTo>
                <a:lnTo>
                  <a:pt x="6756" y="9743"/>
                </a:lnTo>
                <a:lnTo>
                  <a:pt x="6961" y="9861"/>
                </a:lnTo>
                <a:lnTo>
                  <a:pt x="6245" y="10213"/>
                </a:lnTo>
                <a:lnTo>
                  <a:pt x="5835" y="10389"/>
                </a:lnTo>
                <a:lnTo>
                  <a:pt x="5221" y="10507"/>
                </a:lnTo>
                <a:close/>
                <a:moveTo>
                  <a:pt x="12284" y="16141"/>
                </a:moveTo>
                <a:lnTo>
                  <a:pt x="12387" y="16141"/>
                </a:lnTo>
                <a:lnTo>
                  <a:pt x="12387" y="17257"/>
                </a:lnTo>
                <a:lnTo>
                  <a:pt x="12080" y="17257"/>
                </a:lnTo>
                <a:lnTo>
                  <a:pt x="11670" y="17374"/>
                </a:lnTo>
                <a:lnTo>
                  <a:pt x="10851" y="17550"/>
                </a:lnTo>
                <a:lnTo>
                  <a:pt x="10135" y="17902"/>
                </a:lnTo>
                <a:lnTo>
                  <a:pt x="9316" y="18137"/>
                </a:lnTo>
                <a:lnTo>
                  <a:pt x="10646" y="17022"/>
                </a:lnTo>
                <a:lnTo>
                  <a:pt x="12284" y="16141"/>
                </a:lnTo>
                <a:close/>
                <a:moveTo>
                  <a:pt x="9111" y="16670"/>
                </a:moveTo>
                <a:lnTo>
                  <a:pt x="9930" y="16024"/>
                </a:lnTo>
                <a:lnTo>
                  <a:pt x="10646" y="15437"/>
                </a:lnTo>
                <a:lnTo>
                  <a:pt x="11465" y="14791"/>
                </a:lnTo>
                <a:lnTo>
                  <a:pt x="12284" y="14204"/>
                </a:lnTo>
                <a:lnTo>
                  <a:pt x="12387" y="14674"/>
                </a:lnTo>
                <a:lnTo>
                  <a:pt x="12387" y="15026"/>
                </a:lnTo>
                <a:lnTo>
                  <a:pt x="12080" y="15437"/>
                </a:lnTo>
                <a:lnTo>
                  <a:pt x="11670" y="15789"/>
                </a:lnTo>
                <a:lnTo>
                  <a:pt x="11056" y="16141"/>
                </a:lnTo>
                <a:lnTo>
                  <a:pt x="10442" y="16317"/>
                </a:lnTo>
                <a:lnTo>
                  <a:pt x="9930" y="16552"/>
                </a:lnTo>
                <a:lnTo>
                  <a:pt x="9111" y="16670"/>
                </a:lnTo>
                <a:close/>
                <a:moveTo>
                  <a:pt x="12387" y="13911"/>
                </a:moveTo>
                <a:lnTo>
                  <a:pt x="12080" y="13793"/>
                </a:lnTo>
                <a:lnTo>
                  <a:pt x="11670" y="13911"/>
                </a:lnTo>
                <a:lnTo>
                  <a:pt x="10851" y="14087"/>
                </a:lnTo>
                <a:lnTo>
                  <a:pt x="10339" y="14439"/>
                </a:lnTo>
                <a:lnTo>
                  <a:pt x="9930" y="14557"/>
                </a:lnTo>
                <a:lnTo>
                  <a:pt x="9725" y="14557"/>
                </a:lnTo>
                <a:lnTo>
                  <a:pt x="10339" y="13970"/>
                </a:lnTo>
                <a:lnTo>
                  <a:pt x="11056" y="13441"/>
                </a:lnTo>
                <a:lnTo>
                  <a:pt x="11875" y="12972"/>
                </a:lnTo>
                <a:lnTo>
                  <a:pt x="12387" y="12443"/>
                </a:lnTo>
                <a:lnTo>
                  <a:pt x="12591" y="12737"/>
                </a:lnTo>
                <a:lnTo>
                  <a:pt x="12591" y="13089"/>
                </a:lnTo>
                <a:lnTo>
                  <a:pt x="12387" y="13441"/>
                </a:lnTo>
                <a:lnTo>
                  <a:pt x="12387" y="13911"/>
                </a:lnTo>
                <a:close/>
                <a:moveTo>
                  <a:pt x="11465" y="12209"/>
                </a:moveTo>
                <a:lnTo>
                  <a:pt x="11261" y="11974"/>
                </a:lnTo>
                <a:lnTo>
                  <a:pt x="11875" y="11622"/>
                </a:lnTo>
                <a:lnTo>
                  <a:pt x="12284" y="11446"/>
                </a:lnTo>
                <a:lnTo>
                  <a:pt x="12387" y="11211"/>
                </a:lnTo>
                <a:lnTo>
                  <a:pt x="12796" y="11211"/>
                </a:lnTo>
                <a:lnTo>
                  <a:pt x="12796" y="11857"/>
                </a:lnTo>
                <a:lnTo>
                  <a:pt x="11875" y="11857"/>
                </a:lnTo>
                <a:lnTo>
                  <a:pt x="11465" y="12209"/>
                </a:lnTo>
                <a:close/>
                <a:moveTo>
                  <a:pt x="12387" y="10213"/>
                </a:moveTo>
                <a:lnTo>
                  <a:pt x="11465" y="10213"/>
                </a:lnTo>
                <a:lnTo>
                  <a:pt x="11670" y="9861"/>
                </a:lnTo>
                <a:lnTo>
                  <a:pt x="11875" y="9626"/>
                </a:lnTo>
                <a:lnTo>
                  <a:pt x="12284" y="9098"/>
                </a:lnTo>
                <a:lnTo>
                  <a:pt x="12387" y="9098"/>
                </a:lnTo>
                <a:lnTo>
                  <a:pt x="12591" y="9157"/>
                </a:lnTo>
                <a:lnTo>
                  <a:pt x="12591" y="9509"/>
                </a:lnTo>
                <a:lnTo>
                  <a:pt x="12387" y="9861"/>
                </a:lnTo>
                <a:lnTo>
                  <a:pt x="12387" y="10213"/>
                </a:lnTo>
                <a:close/>
                <a:moveTo>
                  <a:pt x="11670" y="10741"/>
                </a:moveTo>
                <a:lnTo>
                  <a:pt x="11875" y="10741"/>
                </a:lnTo>
                <a:lnTo>
                  <a:pt x="11465" y="10976"/>
                </a:lnTo>
                <a:lnTo>
                  <a:pt x="11056" y="11093"/>
                </a:lnTo>
                <a:lnTo>
                  <a:pt x="10339" y="11739"/>
                </a:lnTo>
                <a:lnTo>
                  <a:pt x="9930" y="12091"/>
                </a:lnTo>
                <a:lnTo>
                  <a:pt x="9316" y="12326"/>
                </a:lnTo>
                <a:lnTo>
                  <a:pt x="9316" y="11857"/>
                </a:lnTo>
                <a:lnTo>
                  <a:pt x="9520" y="11504"/>
                </a:lnTo>
                <a:lnTo>
                  <a:pt x="10135" y="11328"/>
                </a:lnTo>
                <a:lnTo>
                  <a:pt x="10646" y="11211"/>
                </a:lnTo>
                <a:lnTo>
                  <a:pt x="11670" y="10741"/>
                </a:lnTo>
                <a:close/>
                <a:moveTo>
                  <a:pt x="9316" y="11211"/>
                </a:moveTo>
                <a:lnTo>
                  <a:pt x="9316" y="10976"/>
                </a:lnTo>
                <a:lnTo>
                  <a:pt x="9111" y="10859"/>
                </a:lnTo>
                <a:lnTo>
                  <a:pt x="9725" y="10859"/>
                </a:lnTo>
                <a:lnTo>
                  <a:pt x="9520" y="10976"/>
                </a:lnTo>
                <a:lnTo>
                  <a:pt x="9316" y="11211"/>
                </a:lnTo>
                <a:close/>
                <a:moveTo>
                  <a:pt x="9316" y="13324"/>
                </a:moveTo>
                <a:lnTo>
                  <a:pt x="9725" y="13441"/>
                </a:lnTo>
                <a:lnTo>
                  <a:pt x="9725" y="13793"/>
                </a:lnTo>
                <a:lnTo>
                  <a:pt x="9316" y="13970"/>
                </a:lnTo>
                <a:lnTo>
                  <a:pt x="9111" y="13911"/>
                </a:lnTo>
                <a:lnTo>
                  <a:pt x="9111" y="13676"/>
                </a:lnTo>
                <a:lnTo>
                  <a:pt x="9316" y="13324"/>
                </a:lnTo>
                <a:close/>
                <a:moveTo>
                  <a:pt x="9316" y="15437"/>
                </a:moveTo>
                <a:lnTo>
                  <a:pt x="9111" y="15672"/>
                </a:lnTo>
                <a:lnTo>
                  <a:pt x="9111" y="15789"/>
                </a:lnTo>
                <a:lnTo>
                  <a:pt x="8701" y="15789"/>
                </a:lnTo>
                <a:lnTo>
                  <a:pt x="8906" y="15672"/>
                </a:lnTo>
                <a:lnTo>
                  <a:pt x="8906" y="15437"/>
                </a:lnTo>
                <a:lnTo>
                  <a:pt x="9316" y="15437"/>
                </a:lnTo>
                <a:close/>
                <a:moveTo>
                  <a:pt x="12284" y="17550"/>
                </a:moveTo>
                <a:lnTo>
                  <a:pt x="12387" y="17667"/>
                </a:lnTo>
                <a:lnTo>
                  <a:pt x="12387" y="18020"/>
                </a:lnTo>
                <a:lnTo>
                  <a:pt x="12284" y="18607"/>
                </a:lnTo>
                <a:lnTo>
                  <a:pt x="11670" y="18665"/>
                </a:lnTo>
                <a:lnTo>
                  <a:pt x="11261" y="18665"/>
                </a:lnTo>
                <a:lnTo>
                  <a:pt x="10339" y="19017"/>
                </a:lnTo>
                <a:lnTo>
                  <a:pt x="9725" y="19370"/>
                </a:lnTo>
                <a:lnTo>
                  <a:pt x="8906" y="19722"/>
                </a:lnTo>
                <a:lnTo>
                  <a:pt x="9725" y="19135"/>
                </a:lnTo>
                <a:lnTo>
                  <a:pt x="10442" y="18607"/>
                </a:lnTo>
                <a:lnTo>
                  <a:pt x="11465" y="18137"/>
                </a:lnTo>
                <a:lnTo>
                  <a:pt x="12284" y="17550"/>
                </a:lnTo>
                <a:close/>
                <a:moveTo>
                  <a:pt x="10851" y="21013"/>
                </a:moveTo>
                <a:lnTo>
                  <a:pt x="10135" y="21013"/>
                </a:lnTo>
                <a:lnTo>
                  <a:pt x="9930" y="20954"/>
                </a:lnTo>
                <a:lnTo>
                  <a:pt x="9520" y="20954"/>
                </a:lnTo>
                <a:lnTo>
                  <a:pt x="10135" y="20485"/>
                </a:lnTo>
                <a:lnTo>
                  <a:pt x="10851" y="20015"/>
                </a:lnTo>
                <a:lnTo>
                  <a:pt x="11875" y="19722"/>
                </a:lnTo>
                <a:lnTo>
                  <a:pt x="13001" y="19487"/>
                </a:lnTo>
                <a:lnTo>
                  <a:pt x="11875" y="20250"/>
                </a:lnTo>
                <a:lnTo>
                  <a:pt x="10851" y="21013"/>
                </a:lnTo>
                <a:close/>
                <a:moveTo>
                  <a:pt x="12387" y="20602"/>
                </a:moveTo>
                <a:lnTo>
                  <a:pt x="12591" y="20250"/>
                </a:lnTo>
                <a:lnTo>
                  <a:pt x="13001" y="20015"/>
                </a:lnTo>
                <a:lnTo>
                  <a:pt x="13410" y="19839"/>
                </a:lnTo>
                <a:lnTo>
                  <a:pt x="13410" y="19487"/>
                </a:lnTo>
                <a:lnTo>
                  <a:pt x="14536" y="19487"/>
                </a:lnTo>
                <a:lnTo>
                  <a:pt x="15151" y="19370"/>
                </a:lnTo>
                <a:lnTo>
                  <a:pt x="15560" y="19487"/>
                </a:lnTo>
                <a:lnTo>
                  <a:pt x="14946" y="19839"/>
                </a:lnTo>
                <a:lnTo>
                  <a:pt x="14229" y="20133"/>
                </a:lnTo>
                <a:lnTo>
                  <a:pt x="12387" y="20602"/>
                </a:lnTo>
                <a:close/>
                <a:moveTo>
                  <a:pt x="15151" y="20602"/>
                </a:moveTo>
                <a:lnTo>
                  <a:pt x="15765" y="20133"/>
                </a:lnTo>
                <a:lnTo>
                  <a:pt x="16379" y="19839"/>
                </a:lnTo>
                <a:lnTo>
                  <a:pt x="16584" y="19604"/>
                </a:lnTo>
                <a:lnTo>
                  <a:pt x="17710" y="19604"/>
                </a:lnTo>
                <a:lnTo>
                  <a:pt x="17096" y="19898"/>
                </a:lnTo>
                <a:lnTo>
                  <a:pt x="16584" y="20133"/>
                </a:lnTo>
                <a:lnTo>
                  <a:pt x="15151" y="20602"/>
                </a:lnTo>
                <a:close/>
                <a:moveTo>
                  <a:pt x="20679" y="18665"/>
                </a:moveTo>
                <a:lnTo>
                  <a:pt x="19041" y="18900"/>
                </a:lnTo>
                <a:lnTo>
                  <a:pt x="17096" y="19017"/>
                </a:lnTo>
                <a:lnTo>
                  <a:pt x="15151" y="18900"/>
                </a:lnTo>
                <a:lnTo>
                  <a:pt x="13410" y="18783"/>
                </a:lnTo>
                <a:lnTo>
                  <a:pt x="13206" y="17433"/>
                </a:lnTo>
                <a:lnTo>
                  <a:pt x="13206" y="16024"/>
                </a:lnTo>
                <a:lnTo>
                  <a:pt x="13615" y="13207"/>
                </a:lnTo>
                <a:lnTo>
                  <a:pt x="13820" y="11857"/>
                </a:lnTo>
                <a:lnTo>
                  <a:pt x="13820" y="10507"/>
                </a:lnTo>
                <a:lnTo>
                  <a:pt x="13615" y="9157"/>
                </a:lnTo>
                <a:lnTo>
                  <a:pt x="13206" y="7924"/>
                </a:lnTo>
                <a:lnTo>
                  <a:pt x="12387" y="8159"/>
                </a:lnTo>
                <a:lnTo>
                  <a:pt x="11670" y="8746"/>
                </a:lnTo>
                <a:lnTo>
                  <a:pt x="10851" y="9274"/>
                </a:lnTo>
                <a:lnTo>
                  <a:pt x="10339" y="9861"/>
                </a:lnTo>
                <a:lnTo>
                  <a:pt x="7780" y="9391"/>
                </a:lnTo>
                <a:lnTo>
                  <a:pt x="5426" y="8863"/>
                </a:lnTo>
                <a:lnTo>
                  <a:pt x="5630" y="8276"/>
                </a:lnTo>
                <a:lnTo>
                  <a:pt x="6040" y="7865"/>
                </a:lnTo>
                <a:lnTo>
                  <a:pt x="7166" y="6809"/>
                </a:lnTo>
                <a:lnTo>
                  <a:pt x="13410" y="822"/>
                </a:lnTo>
                <a:lnTo>
                  <a:pt x="15151" y="704"/>
                </a:lnTo>
                <a:lnTo>
                  <a:pt x="16686" y="587"/>
                </a:lnTo>
                <a:lnTo>
                  <a:pt x="18631" y="704"/>
                </a:lnTo>
                <a:lnTo>
                  <a:pt x="20679" y="704"/>
                </a:lnTo>
                <a:lnTo>
                  <a:pt x="20269" y="9743"/>
                </a:lnTo>
                <a:lnTo>
                  <a:pt x="20269" y="14322"/>
                </a:lnTo>
                <a:lnTo>
                  <a:pt x="20679" y="18665"/>
                </a:lnTo>
                <a:close/>
              </a:path>
            </a:pathLst>
          </a:custGeom>
          <a:solidFill>
            <a:srgbClr val="F0CE6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/>
          <a:lstStyle/>
          <a:p>
            <a:pPr>
              <a:defRPr sz="3400">
                <a:solidFill>
                  <a:srgbClr val="FFFFFF"/>
                </a:solidFill>
              </a:defRPr>
            </a:pPr>
          </a:p>
        </p:txBody>
      </p:sp>
      <p:sp>
        <p:nvSpPr>
          <p:cNvPr id="582" name="Shape 582"/>
          <p:cNvSpPr/>
          <p:nvPr/>
        </p:nvSpPr>
        <p:spPr>
          <a:xfrm>
            <a:off x="1530743" y="880289"/>
            <a:ext cx="5153195" cy="805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400">
                <a:solidFill>
                  <a:srgbClr val="FFE873"/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Aims</a:t>
            </a:r>
          </a:p>
        </p:txBody>
      </p:sp>
      <p:sp>
        <p:nvSpPr>
          <p:cNvPr id="583" name="Shape 583"/>
          <p:cNvSpPr/>
          <p:nvPr/>
        </p:nvSpPr>
        <p:spPr>
          <a:xfrm>
            <a:off x="3285935" y="7413827"/>
            <a:ext cx="6723784" cy="804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5000">
                <a:solidFill>
                  <a:srgbClr val="FF3F42"/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Award!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3000" p14:dur="1200">
        <p:circl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8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roup 596"/>
          <p:cNvGrpSpPr/>
          <p:nvPr/>
        </p:nvGrpSpPr>
        <p:grpSpPr>
          <a:xfrm>
            <a:off x="496213" y="872554"/>
            <a:ext cx="575957" cy="820862"/>
            <a:chOff x="0" y="0"/>
            <a:chExt cx="575955" cy="820861"/>
          </a:xfrm>
        </p:grpSpPr>
        <p:sp>
          <p:nvSpPr>
            <p:cNvPr id="585" name="Shape 585"/>
            <p:cNvSpPr/>
            <p:nvPr/>
          </p:nvSpPr>
          <p:spPr>
            <a:xfrm>
              <a:off x="-1" y="-1"/>
              <a:ext cx="575957" cy="657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7" h="21354" fill="norm" stroke="1" extrusionOk="0">
                  <a:moveTo>
                    <a:pt x="8335" y="21147"/>
                  </a:moveTo>
                  <a:cubicBezTo>
                    <a:pt x="4071" y="17222"/>
                    <a:pt x="542" y="13515"/>
                    <a:pt x="51" y="9785"/>
                  </a:cubicBezTo>
                  <a:cubicBezTo>
                    <a:pt x="-439" y="6055"/>
                    <a:pt x="2516" y="259"/>
                    <a:pt x="10503" y="7"/>
                  </a:cubicBezTo>
                  <a:cubicBezTo>
                    <a:pt x="18490" y="-246"/>
                    <a:pt x="21161" y="6709"/>
                    <a:pt x="21032" y="10336"/>
                  </a:cubicBezTo>
                  <a:cubicBezTo>
                    <a:pt x="20903" y="13963"/>
                    <a:pt x="15058" y="19472"/>
                    <a:pt x="12980" y="21354"/>
                  </a:cubicBezTo>
                  <a:lnTo>
                    <a:pt x="8258" y="21354"/>
                  </a:lnTo>
                  <a:lnTo>
                    <a:pt x="8335" y="21147"/>
                  </a:lnTo>
                  <a:close/>
                </a:path>
              </a:pathLst>
            </a:custGeom>
            <a:noFill/>
            <a:ln w="127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8767" tIns="48767" rIns="48767" bIns="48767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grpSp>
          <p:nvGrpSpPr>
            <p:cNvPr id="592" name="Group 592"/>
            <p:cNvGrpSpPr/>
            <p:nvPr/>
          </p:nvGrpSpPr>
          <p:grpSpPr>
            <a:xfrm>
              <a:off x="219184" y="657287"/>
              <a:ext cx="152838" cy="163574"/>
              <a:chOff x="0" y="0"/>
              <a:chExt cx="152837" cy="163573"/>
            </a:xfrm>
          </p:grpSpPr>
          <p:sp>
            <p:nvSpPr>
              <p:cNvPr id="586" name="Shape 586"/>
              <p:cNvSpPr/>
              <p:nvPr/>
            </p:nvSpPr>
            <p:spPr>
              <a:xfrm>
                <a:off x="0" y="66712"/>
                <a:ext cx="152838" cy="968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880" h="20547" fill="norm" stroke="1" extrusionOk="0">
                    <a:moveTo>
                      <a:pt x="860" y="1377"/>
                    </a:moveTo>
                    <a:cubicBezTo>
                      <a:pt x="1947" y="272"/>
                      <a:pt x="18642" y="-123"/>
                      <a:pt x="18842" y="33"/>
                    </a:cubicBezTo>
                    <a:cubicBezTo>
                      <a:pt x="19042" y="188"/>
                      <a:pt x="21293" y="15497"/>
                      <a:pt x="18466" y="18487"/>
                    </a:cubicBezTo>
                    <a:cubicBezTo>
                      <a:pt x="15639" y="21477"/>
                      <a:pt x="1815" y="21133"/>
                      <a:pt x="754" y="17974"/>
                    </a:cubicBezTo>
                    <a:cubicBezTo>
                      <a:pt x="-307" y="14815"/>
                      <a:pt x="-226" y="2482"/>
                      <a:pt x="860" y="1377"/>
                    </a:cubicBezTo>
                    <a:close/>
                  </a:path>
                </a:pathLst>
              </a:custGeom>
              <a:noFill/>
              <a:ln w="12700" cap="rnd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8767" tIns="48767" rIns="48767" bIns="48767" numCol="1" anchor="ctr">
                <a:noAutofit/>
              </a:bodyPr>
              <a:lstStyle/>
              <a:p>
                <a:pPr defTabSz="1300480">
                  <a:def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grpSp>
            <p:nvGrpSpPr>
              <p:cNvPr id="591" name="Group 591"/>
              <p:cNvGrpSpPr/>
              <p:nvPr/>
            </p:nvGrpSpPr>
            <p:grpSpPr>
              <a:xfrm>
                <a:off x="-1" y="-1"/>
                <a:ext cx="151754" cy="76801"/>
                <a:chOff x="0" y="0"/>
                <a:chExt cx="151752" cy="76799"/>
              </a:xfrm>
            </p:grpSpPr>
            <p:sp>
              <p:nvSpPr>
                <p:cNvPr id="587" name="Shape 587"/>
                <p:cNvSpPr/>
                <p:nvPr/>
              </p:nvSpPr>
              <p:spPr>
                <a:xfrm>
                  <a:off x="6241" y="-1"/>
                  <a:ext cx="13548" cy="6671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cubicBezTo>
                        <a:pt x="10799" y="16800"/>
                        <a:pt x="21600" y="12000"/>
                        <a:pt x="21600" y="8400"/>
                      </a:cubicBezTo>
                      <a:cubicBezTo>
                        <a:pt x="21600" y="4800"/>
                        <a:pt x="10799" y="2400"/>
                        <a:pt x="0" y="0"/>
                      </a:cubicBezTo>
                    </a:path>
                  </a:pathLst>
                </a:custGeom>
                <a:noFill/>
                <a:ln w="12700" cap="rnd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8767" tIns="48767" rIns="48767" bIns="48767" numCol="1" anchor="ctr">
                  <a:noAutofit/>
                </a:bodyPr>
                <a:lstStyle/>
                <a:p>
                  <a:pPr defTabSz="1300480">
                    <a:defRPr sz="2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588" name="Shape 588"/>
                <p:cNvSpPr/>
                <p:nvPr/>
              </p:nvSpPr>
              <p:spPr>
                <a:xfrm>
                  <a:off x="61492" y="-1"/>
                  <a:ext cx="13547" cy="6671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cubicBezTo>
                        <a:pt x="10799" y="16800"/>
                        <a:pt x="21600" y="12000"/>
                        <a:pt x="21600" y="8400"/>
                      </a:cubicBezTo>
                      <a:cubicBezTo>
                        <a:pt x="21600" y="4800"/>
                        <a:pt x="10799" y="2400"/>
                        <a:pt x="0" y="0"/>
                      </a:cubicBezTo>
                    </a:path>
                  </a:pathLst>
                </a:custGeom>
                <a:noFill/>
                <a:ln w="12700" cap="rnd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8767" tIns="48767" rIns="48767" bIns="48767" numCol="1" anchor="ctr">
                  <a:noAutofit/>
                </a:bodyPr>
                <a:lstStyle/>
                <a:p>
                  <a:pPr defTabSz="1300480">
                    <a:defRPr sz="2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589" name="Shape 589"/>
                <p:cNvSpPr/>
                <p:nvPr/>
              </p:nvSpPr>
              <p:spPr>
                <a:xfrm>
                  <a:off x="132958" y="-1"/>
                  <a:ext cx="13548" cy="6671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cubicBezTo>
                        <a:pt x="10799" y="16800"/>
                        <a:pt x="21600" y="12000"/>
                        <a:pt x="21600" y="8400"/>
                      </a:cubicBezTo>
                      <a:cubicBezTo>
                        <a:pt x="21600" y="4800"/>
                        <a:pt x="10799" y="2400"/>
                        <a:pt x="0" y="0"/>
                      </a:cubicBezTo>
                    </a:path>
                  </a:pathLst>
                </a:custGeom>
                <a:noFill/>
                <a:ln w="12700" cap="rnd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8767" tIns="48767" rIns="48767" bIns="48767" numCol="1" anchor="ctr">
                  <a:noAutofit/>
                </a:bodyPr>
                <a:lstStyle/>
                <a:p>
                  <a:pPr defTabSz="1300480">
                    <a:defRPr sz="2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590" name="Shape 590"/>
                <p:cNvSpPr/>
                <p:nvPr/>
              </p:nvSpPr>
              <p:spPr>
                <a:xfrm>
                  <a:off x="-1" y="56626"/>
                  <a:ext cx="151754" cy="2017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591" h="19283" fill="norm" stroke="1" extrusionOk="0">
                      <a:moveTo>
                        <a:pt x="2645" y="2047"/>
                      </a:moveTo>
                      <a:cubicBezTo>
                        <a:pt x="5497" y="940"/>
                        <a:pt x="14713" y="-1417"/>
                        <a:pt x="17266" y="1164"/>
                      </a:cubicBezTo>
                      <a:cubicBezTo>
                        <a:pt x="19818" y="3744"/>
                        <a:pt x="20582" y="14879"/>
                        <a:pt x="17960" y="17531"/>
                      </a:cubicBezTo>
                      <a:cubicBezTo>
                        <a:pt x="15338" y="20183"/>
                        <a:pt x="4087" y="19657"/>
                        <a:pt x="1535" y="17076"/>
                      </a:cubicBezTo>
                      <a:cubicBezTo>
                        <a:pt x="-1018" y="14495"/>
                        <a:pt x="-207" y="3154"/>
                        <a:pt x="2645" y="204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rnd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8767" tIns="48767" rIns="48767" bIns="48767" numCol="1" anchor="ctr">
                  <a:noAutofit/>
                </a:bodyPr>
                <a:lstStyle/>
                <a:p>
                  <a:pPr defTabSz="1300480">
                    <a:defRPr sz="24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</p:grpSp>
        <p:sp>
          <p:nvSpPr>
            <p:cNvPr id="593" name="Shape 593"/>
            <p:cNvSpPr/>
            <p:nvPr/>
          </p:nvSpPr>
          <p:spPr>
            <a:xfrm>
              <a:off x="141005" y="15217"/>
              <a:ext cx="105029" cy="642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12" h="21600" fill="norm" stroke="1" extrusionOk="0">
                  <a:moveTo>
                    <a:pt x="16212" y="21600"/>
                  </a:moveTo>
                  <a:cubicBezTo>
                    <a:pt x="-4820" y="14400"/>
                    <a:pt x="-5388" y="8490"/>
                    <a:pt x="14507" y="0"/>
                  </a:cubicBezTo>
                </a:path>
              </a:pathLst>
            </a:custGeom>
            <a:noFill/>
            <a:ln w="12700" cap="rnd">
              <a:solidFill>
                <a:srgbClr val="C95B50"/>
              </a:solidFill>
              <a:prstDash val="solid"/>
              <a:round/>
            </a:ln>
            <a:effectLst/>
          </p:spPr>
          <p:txBody>
            <a:bodyPr wrap="square" lIns="48767" tIns="48767" rIns="48767" bIns="48767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94" name="Shape 594"/>
            <p:cNvSpPr/>
            <p:nvPr/>
          </p:nvSpPr>
          <p:spPr>
            <a:xfrm flipH="1">
              <a:off x="288179" y="7997"/>
              <a:ext cx="28389" cy="642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12" h="21600" fill="norm" stroke="1" extrusionOk="0">
                  <a:moveTo>
                    <a:pt x="16212" y="21600"/>
                  </a:moveTo>
                  <a:cubicBezTo>
                    <a:pt x="-4820" y="14400"/>
                    <a:pt x="-5388" y="8490"/>
                    <a:pt x="14507" y="0"/>
                  </a:cubicBezTo>
                </a:path>
              </a:pathLst>
            </a:custGeom>
            <a:noFill/>
            <a:ln w="12700" cap="rnd">
              <a:solidFill>
                <a:srgbClr val="58C9E8"/>
              </a:solidFill>
              <a:prstDash val="solid"/>
              <a:round/>
            </a:ln>
            <a:effectLst/>
          </p:spPr>
          <p:txBody>
            <a:bodyPr wrap="square" lIns="48767" tIns="48767" rIns="48767" bIns="48767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95" name="Shape 595"/>
            <p:cNvSpPr/>
            <p:nvPr/>
          </p:nvSpPr>
          <p:spPr>
            <a:xfrm flipH="1">
              <a:off x="338430" y="15217"/>
              <a:ext cx="110685" cy="642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049" h="21600" fill="norm" stroke="1" extrusionOk="0">
                  <a:moveTo>
                    <a:pt x="11919" y="21600"/>
                  </a:moveTo>
                  <a:cubicBezTo>
                    <a:pt x="-962" y="15448"/>
                    <a:pt x="-7551" y="8490"/>
                    <a:pt x="14049" y="0"/>
                  </a:cubicBezTo>
                </a:path>
              </a:pathLst>
            </a:custGeom>
            <a:noFill/>
            <a:ln w="12700" cap="rnd">
              <a:solidFill>
                <a:srgbClr val="F0CE6A"/>
              </a:solidFill>
              <a:prstDash val="solid"/>
              <a:round/>
            </a:ln>
            <a:effectLst/>
          </p:spPr>
          <p:txBody>
            <a:bodyPr wrap="square" lIns="48767" tIns="48767" rIns="48767" bIns="48767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618" name="Group 618"/>
          <p:cNvGrpSpPr/>
          <p:nvPr/>
        </p:nvGrpSpPr>
        <p:grpSpPr>
          <a:xfrm>
            <a:off x="10358674" y="5338139"/>
            <a:ext cx="1944250" cy="2420692"/>
            <a:chOff x="0" y="0"/>
            <a:chExt cx="1944248" cy="2420690"/>
          </a:xfrm>
        </p:grpSpPr>
        <p:sp>
          <p:nvSpPr>
            <p:cNvPr id="597" name="Shape 597"/>
            <p:cNvSpPr/>
            <p:nvPr/>
          </p:nvSpPr>
          <p:spPr>
            <a:xfrm>
              <a:off x="771944" y="162883"/>
              <a:ext cx="1172305" cy="10901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762" h="20592" fill="norm" stroke="1" extrusionOk="0">
                  <a:moveTo>
                    <a:pt x="6118" y="1531"/>
                  </a:moveTo>
                  <a:cubicBezTo>
                    <a:pt x="2408" y="3649"/>
                    <a:pt x="-1632" y="8519"/>
                    <a:pt x="676" y="14237"/>
                  </a:cubicBezTo>
                  <a:cubicBezTo>
                    <a:pt x="1913" y="17307"/>
                    <a:pt x="4304" y="18578"/>
                    <a:pt x="6695" y="19425"/>
                  </a:cubicBezTo>
                  <a:cubicBezTo>
                    <a:pt x="9333" y="20378"/>
                    <a:pt x="11806" y="21331"/>
                    <a:pt x="14444" y="19743"/>
                  </a:cubicBezTo>
                  <a:cubicBezTo>
                    <a:pt x="18649" y="17096"/>
                    <a:pt x="19968" y="9366"/>
                    <a:pt x="17577" y="4496"/>
                  </a:cubicBezTo>
                  <a:cubicBezTo>
                    <a:pt x="16176" y="1743"/>
                    <a:pt x="13702" y="366"/>
                    <a:pt x="11229" y="49"/>
                  </a:cubicBezTo>
                  <a:cubicBezTo>
                    <a:pt x="8591" y="-269"/>
                    <a:pt x="6365" y="1002"/>
                    <a:pt x="4221" y="2907"/>
                  </a:cubicBezTo>
                  <a:cubicBezTo>
                    <a:pt x="3974" y="3119"/>
                    <a:pt x="4057" y="3860"/>
                    <a:pt x="4386" y="3543"/>
                  </a:cubicBezTo>
                  <a:cubicBezTo>
                    <a:pt x="7931" y="366"/>
                    <a:pt x="12383" y="-269"/>
                    <a:pt x="15846" y="3331"/>
                  </a:cubicBezTo>
                  <a:cubicBezTo>
                    <a:pt x="19803" y="7355"/>
                    <a:pt x="18566" y="15296"/>
                    <a:pt x="14692" y="18684"/>
                  </a:cubicBezTo>
                  <a:cubicBezTo>
                    <a:pt x="12713" y="20484"/>
                    <a:pt x="10157" y="19955"/>
                    <a:pt x="8014" y="19107"/>
                  </a:cubicBezTo>
                  <a:cubicBezTo>
                    <a:pt x="6118" y="18472"/>
                    <a:pt x="4139" y="17625"/>
                    <a:pt x="2573" y="16037"/>
                  </a:cubicBezTo>
                  <a:cubicBezTo>
                    <a:pt x="759" y="14237"/>
                    <a:pt x="182" y="10849"/>
                    <a:pt x="924" y="8096"/>
                  </a:cubicBezTo>
                  <a:cubicBezTo>
                    <a:pt x="1748" y="5131"/>
                    <a:pt x="4139" y="3437"/>
                    <a:pt x="6118" y="2272"/>
                  </a:cubicBezTo>
                  <a:cubicBezTo>
                    <a:pt x="6447" y="2060"/>
                    <a:pt x="6530" y="1319"/>
                    <a:pt x="6118" y="1531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98" name="Shape 598"/>
            <p:cNvSpPr/>
            <p:nvPr/>
          </p:nvSpPr>
          <p:spPr>
            <a:xfrm>
              <a:off x="760421" y="1121379"/>
              <a:ext cx="703540" cy="770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66" h="20751" fill="norm" stroke="1" extrusionOk="0">
                  <a:moveTo>
                    <a:pt x="8395" y="250"/>
                  </a:moveTo>
                  <a:cubicBezTo>
                    <a:pt x="5416" y="4177"/>
                    <a:pt x="1691" y="8105"/>
                    <a:pt x="202" y="12938"/>
                  </a:cubicBezTo>
                  <a:cubicBezTo>
                    <a:pt x="-990" y="17168"/>
                    <a:pt x="3330" y="20038"/>
                    <a:pt x="6756" y="20642"/>
                  </a:cubicBezTo>
                  <a:cubicBezTo>
                    <a:pt x="10629" y="21246"/>
                    <a:pt x="14502" y="19282"/>
                    <a:pt x="16886" y="16412"/>
                  </a:cubicBezTo>
                  <a:cubicBezTo>
                    <a:pt x="20163" y="12787"/>
                    <a:pt x="19120" y="7652"/>
                    <a:pt x="20312" y="3271"/>
                  </a:cubicBezTo>
                  <a:cubicBezTo>
                    <a:pt x="20610" y="2516"/>
                    <a:pt x="19567" y="2818"/>
                    <a:pt x="19418" y="3422"/>
                  </a:cubicBezTo>
                  <a:cubicBezTo>
                    <a:pt x="18524" y="6141"/>
                    <a:pt x="18822" y="9162"/>
                    <a:pt x="18078" y="12032"/>
                  </a:cubicBezTo>
                  <a:cubicBezTo>
                    <a:pt x="17184" y="16563"/>
                    <a:pt x="13013" y="19282"/>
                    <a:pt x="8842" y="19584"/>
                  </a:cubicBezTo>
                  <a:cubicBezTo>
                    <a:pt x="6905" y="19736"/>
                    <a:pt x="5118" y="19131"/>
                    <a:pt x="3628" y="18074"/>
                  </a:cubicBezTo>
                  <a:cubicBezTo>
                    <a:pt x="202" y="15959"/>
                    <a:pt x="1096" y="12183"/>
                    <a:pt x="2883" y="9313"/>
                  </a:cubicBezTo>
                  <a:cubicBezTo>
                    <a:pt x="4671" y="6292"/>
                    <a:pt x="6905" y="3573"/>
                    <a:pt x="9140" y="854"/>
                  </a:cubicBezTo>
                  <a:cubicBezTo>
                    <a:pt x="9736" y="250"/>
                    <a:pt x="8991" y="-354"/>
                    <a:pt x="8395" y="25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99" name="Shape 599"/>
            <p:cNvSpPr/>
            <p:nvPr/>
          </p:nvSpPr>
          <p:spPr>
            <a:xfrm>
              <a:off x="842702" y="1848575"/>
              <a:ext cx="317470" cy="5599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014" h="21112" fill="norm" stroke="1" extrusionOk="0">
                  <a:moveTo>
                    <a:pt x="4769" y="1482"/>
                  </a:moveTo>
                  <a:cubicBezTo>
                    <a:pt x="4477" y="1482"/>
                    <a:pt x="7979" y="8471"/>
                    <a:pt x="8271" y="9106"/>
                  </a:cubicBezTo>
                  <a:cubicBezTo>
                    <a:pt x="9731" y="11435"/>
                    <a:pt x="11482" y="13553"/>
                    <a:pt x="13233" y="15882"/>
                  </a:cubicBezTo>
                  <a:cubicBezTo>
                    <a:pt x="13525" y="15459"/>
                    <a:pt x="13817" y="14824"/>
                    <a:pt x="14109" y="14400"/>
                  </a:cubicBezTo>
                  <a:cubicBezTo>
                    <a:pt x="10314" y="14612"/>
                    <a:pt x="3893" y="14824"/>
                    <a:pt x="974" y="16941"/>
                  </a:cubicBezTo>
                  <a:cubicBezTo>
                    <a:pt x="-1945" y="19059"/>
                    <a:pt x="2433" y="20541"/>
                    <a:pt x="4477" y="20965"/>
                  </a:cubicBezTo>
                  <a:cubicBezTo>
                    <a:pt x="8271" y="21600"/>
                    <a:pt x="14985" y="20118"/>
                    <a:pt x="17320" y="17788"/>
                  </a:cubicBezTo>
                  <a:cubicBezTo>
                    <a:pt x="19655" y="15247"/>
                    <a:pt x="15569" y="13765"/>
                    <a:pt x="12941" y="13765"/>
                  </a:cubicBezTo>
                  <a:cubicBezTo>
                    <a:pt x="11774" y="13765"/>
                    <a:pt x="11190" y="15247"/>
                    <a:pt x="12358" y="15247"/>
                  </a:cubicBezTo>
                  <a:cubicBezTo>
                    <a:pt x="12650" y="16306"/>
                    <a:pt x="12650" y="17365"/>
                    <a:pt x="12941" y="18424"/>
                  </a:cubicBezTo>
                  <a:cubicBezTo>
                    <a:pt x="11482" y="18847"/>
                    <a:pt x="10023" y="19271"/>
                    <a:pt x="8271" y="19482"/>
                  </a:cubicBezTo>
                  <a:cubicBezTo>
                    <a:pt x="7687" y="19482"/>
                    <a:pt x="7104" y="19482"/>
                    <a:pt x="6812" y="19482"/>
                  </a:cubicBezTo>
                  <a:cubicBezTo>
                    <a:pt x="4185" y="19906"/>
                    <a:pt x="3309" y="19059"/>
                    <a:pt x="3601" y="17365"/>
                  </a:cubicBezTo>
                  <a:cubicBezTo>
                    <a:pt x="6812" y="16518"/>
                    <a:pt x="10314" y="16094"/>
                    <a:pt x="13817" y="16094"/>
                  </a:cubicBezTo>
                  <a:cubicBezTo>
                    <a:pt x="14693" y="16094"/>
                    <a:pt x="15277" y="15247"/>
                    <a:pt x="14693" y="14612"/>
                  </a:cubicBezTo>
                  <a:cubicBezTo>
                    <a:pt x="11482" y="9953"/>
                    <a:pt x="7979" y="5506"/>
                    <a:pt x="6228" y="424"/>
                  </a:cubicBezTo>
                  <a:cubicBezTo>
                    <a:pt x="5936" y="0"/>
                    <a:pt x="5644" y="0"/>
                    <a:pt x="5352" y="0"/>
                  </a:cubicBezTo>
                  <a:cubicBezTo>
                    <a:pt x="5352" y="0"/>
                    <a:pt x="5060" y="0"/>
                    <a:pt x="5060" y="0"/>
                  </a:cubicBezTo>
                  <a:cubicBezTo>
                    <a:pt x="3893" y="0"/>
                    <a:pt x="3309" y="1482"/>
                    <a:pt x="4769" y="14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00" name="Shape 600"/>
            <p:cNvSpPr/>
            <p:nvPr/>
          </p:nvSpPr>
          <p:spPr>
            <a:xfrm>
              <a:off x="1184702" y="1801775"/>
              <a:ext cx="387607" cy="618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437" h="20694" fill="norm" stroke="1" extrusionOk="0">
                  <a:moveTo>
                    <a:pt x="438" y="1333"/>
                  </a:moveTo>
                  <a:cubicBezTo>
                    <a:pt x="2993" y="1896"/>
                    <a:pt x="5316" y="7907"/>
                    <a:pt x="6709" y="9785"/>
                  </a:cubicBezTo>
                  <a:cubicBezTo>
                    <a:pt x="7406" y="10912"/>
                    <a:pt x="8335" y="11851"/>
                    <a:pt x="9264" y="12790"/>
                  </a:cubicBezTo>
                  <a:cubicBezTo>
                    <a:pt x="10658" y="14480"/>
                    <a:pt x="7638" y="14293"/>
                    <a:pt x="6245" y="14668"/>
                  </a:cubicBezTo>
                  <a:cubicBezTo>
                    <a:pt x="3922" y="15232"/>
                    <a:pt x="-1652" y="18237"/>
                    <a:pt x="2529" y="19927"/>
                  </a:cubicBezTo>
                  <a:cubicBezTo>
                    <a:pt x="5780" y="21430"/>
                    <a:pt x="14606" y="20679"/>
                    <a:pt x="16929" y="18049"/>
                  </a:cubicBezTo>
                  <a:cubicBezTo>
                    <a:pt x="19948" y="14668"/>
                    <a:pt x="8567" y="15044"/>
                    <a:pt x="7406" y="15044"/>
                  </a:cubicBezTo>
                  <a:cubicBezTo>
                    <a:pt x="6477" y="15044"/>
                    <a:pt x="6013" y="16359"/>
                    <a:pt x="7174" y="16359"/>
                  </a:cubicBezTo>
                  <a:cubicBezTo>
                    <a:pt x="9496" y="16359"/>
                    <a:pt x="12051" y="16359"/>
                    <a:pt x="14606" y="16734"/>
                  </a:cubicBezTo>
                  <a:cubicBezTo>
                    <a:pt x="14838" y="17861"/>
                    <a:pt x="14142" y="18425"/>
                    <a:pt x="12748" y="18425"/>
                  </a:cubicBezTo>
                  <a:cubicBezTo>
                    <a:pt x="11122" y="18988"/>
                    <a:pt x="9032" y="19176"/>
                    <a:pt x="7174" y="19176"/>
                  </a:cubicBezTo>
                  <a:cubicBezTo>
                    <a:pt x="4619" y="19740"/>
                    <a:pt x="3690" y="18988"/>
                    <a:pt x="4154" y="16922"/>
                  </a:cubicBezTo>
                  <a:cubicBezTo>
                    <a:pt x="6245" y="15983"/>
                    <a:pt x="8103" y="15607"/>
                    <a:pt x="10425" y="15232"/>
                  </a:cubicBezTo>
                  <a:cubicBezTo>
                    <a:pt x="10890" y="15232"/>
                    <a:pt x="11354" y="14668"/>
                    <a:pt x="11587" y="14293"/>
                  </a:cubicBezTo>
                  <a:cubicBezTo>
                    <a:pt x="12283" y="12790"/>
                    <a:pt x="8800" y="9973"/>
                    <a:pt x="8103" y="8846"/>
                  </a:cubicBezTo>
                  <a:cubicBezTo>
                    <a:pt x="6709" y="6967"/>
                    <a:pt x="5548" y="5277"/>
                    <a:pt x="4387" y="3399"/>
                  </a:cubicBezTo>
                  <a:cubicBezTo>
                    <a:pt x="3458" y="2084"/>
                    <a:pt x="3225" y="393"/>
                    <a:pt x="1135" y="18"/>
                  </a:cubicBezTo>
                  <a:cubicBezTo>
                    <a:pt x="206" y="-170"/>
                    <a:pt x="-491" y="1145"/>
                    <a:pt x="438" y="133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01" name="Shape 601"/>
            <p:cNvSpPr/>
            <p:nvPr/>
          </p:nvSpPr>
          <p:spPr>
            <a:xfrm>
              <a:off x="360959" y="841767"/>
              <a:ext cx="601394" cy="502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4" h="21010" fill="norm" stroke="1" extrusionOk="0">
                  <a:moveTo>
                    <a:pt x="20540" y="19367"/>
                  </a:moveTo>
                  <a:cubicBezTo>
                    <a:pt x="17480" y="19367"/>
                    <a:pt x="12980" y="17723"/>
                    <a:pt x="10100" y="15845"/>
                  </a:cubicBezTo>
                  <a:cubicBezTo>
                    <a:pt x="6140" y="13027"/>
                    <a:pt x="2900" y="5749"/>
                    <a:pt x="1280" y="349"/>
                  </a:cubicBezTo>
                  <a:cubicBezTo>
                    <a:pt x="920" y="-590"/>
                    <a:pt x="-160" y="584"/>
                    <a:pt x="20" y="1288"/>
                  </a:cubicBezTo>
                  <a:cubicBezTo>
                    <a:pt x="2000" y="7158"/>
                    <a:pt x="4700" y="12323"/>
                    <a:pt x="8480" y="16549"/>
                  </a:cubicBezTo>
                  <a:cubicBezTo>
                    <a:pt x="10100" y="18427"/>
                    <a:pt x="12260" y="18897"/>
                    <a:pt x="14060" y="19367"/>
                  </a:cubicBezTo>
                  <a:cubicBezTo>
                    <a:pt x="16220" y="20071"/>
                    <a:pt x="18200" y="21010"/>
                    <a:pt x="20360" y="21010"/>
                  </a:cubicBezTo>
                  <a:cubicBezTo>
                    <a:pt x="21080" y="21010"/>
                    <a:pt x="21440" y="19367"/>
                    <a:pt x="20540" y="1936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02" name="Shape 602"/>
            <p:cNvSpPr/>
            <p:nvPr/>
          </p:nvSpPr>
          <p:spPr>
            <a:xfrm>
              <a:off x="260259" y="642023"/>
              <a:ext cx="232029" cy="2261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73" h="20316" fill="norm" stroke="1" extrusionOk="0">
                  <a:moveTo>
                    <a:pt x="5335" y="16099"/>
                  </a:moveTo>
                  <a:cubicBezTo>
                    <a:pt x="7063" y="18108"/>
                    <a:pt x="9655" y="21122"/>
                    <a:pt x="12247" y="20117"/>
                  </a:cubicBezTo>
                  <a:cubicBezTo>
                    <a:pt x="15271" y="19615"/>
                    <a:pt x="16999" y="16601"/>
                    <a:pt x="18295" y="13587"/>
                  </a:cubicBezTo>
                  <a:cubicBezTo>
                    <a:pt x="21319" y="7057"/>
                    <a:pt x="18295" y="-478"/>
                    <a:pt x="11815" y="24"/>
                  </a:cubicBezTo>
                  <a:cubicBezTo>
                    <a:pt x="6199" y="527"/>
                    <a:pt x="1015" y="6555"/>
                    <a:pt x="151" y="12582"/>
                  </a:cubicBezTo>
                  <a:cubicBezTo>
                    <a:pt x="-281" y="14592"/>
                    <a:pt x="151" y="18108"/>
                    <a:pt x="2311" y="18108"/>
                  </a:cubicBezTo>
                  <a:cubicBezTo>
                    <a:pt x="6199" y="18610"/>
                    <a:pt x="9655" y="14592"/>
                    <a:pt x="12679" y="12080"/>
                  </a:cubicBezTo>
                  <a:cubicBezTo>
                    <a:pt x="14407" y="11075"/>
                    <a:pt x="13975" y="7559"/>
                    <a:pt x="11815" y="9066"/>
                  </a:cubicBezTo>
                  <a:cubicBezTo>
                    <a:pt x="10087" y="10573"/>
                    <a:pt x="8791" y="12080"/>
                    <a:pt x="6631" y="13085"/>
                  </a:cubicBezTo>
                  <a:cubicBezTo>
                    <a:pt x="5767" y="13587"/>
                    <a:pt x="4471" y="14089"/>
                    <a:pt x="3607" y="14592"/>
                  </a:cubicBezTo>
                  <a:cubicBezTo>
                    <a:pt x="2743" y="14592"/>
                    <a:pt x="2743" y="12080"/>
                    <a:pt x="2743" y="12080"/>
                  </a:cubicBezTo>
                  <a:cubicBezTo>
                    <a:pt x="3607" y="8564"/>
                    <a:pt x="6631" y="5550"/>
                    <a:pt x="9655" y="4043"/>
                  </a:cubicBezTo>
                  <a:cubicBezTo>
                    <a:pt x="13111" y="2536"/>
                    <a:pt x="16567" y="5048"/>
                    <a:pt x="16567" y="9569"/>
                  </a:cubicBezTo>
                  <a:cubicBezTo>
                    <a:pt x="16567" y="11578"/>
                    <a:pt x="15703" y="14089"/>
                    <a:pt x="13975" y="15596"/>
                  </a:cubicBezTo>
                  <a:cubicBezTo>
                    <a:pt x="11815" y="18108"/>
                    <a:pt x="9223" y="15094"/>
                    <a:pt x="7927" y="13085"/>
                  </a:cubicBezTo>
                  <a:cubicBezTo>
                    <a:pt x="6631" y="11578"/>
                    <a:pt x="4471" y="14592"/>
                    <a:pt x="5335" y="1609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03" name="Shape 603"/>
            <p:cNvSpPr/>
            <p:nvPr/>
          </p:nvSpPr>
          <p:spPr>
            <a:xfrm>
              <a:off x="1317406" y="1204809"/>
              <a:ext cx="563384" cy="318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6" h="20398" fill="norm" stroke="1" extrusionOk="0">
                  <a:moveTo>
                    <a:pt x="417" y="16438"/>
                  </a:moveTo>
                  <a:cubicBezTo>
                    <a:pt x="1181" y="16438"/>
                    <a:pt x="990" y="15718"/>
                    <a:pt x="1946" y="16078"/>
                  </a:cubicBezTo>
                  <a:cubicBezTo>
                    <a:pt x="3666" y="16798"/>
                    <a:pt x="5578" y="17518"/>
                    <a:pt x="7298" y="18238"/>
                  </a:cubicBezTo>
                  <a:cubicBezTo>
                    <a:pt x="11312" y="20038"/>
                    <a:pt x="16091" y="20398"/>
                    <a:pt x="20105" y="20398"/>
                  </a:cubicBezTo>
                  <a:cubicBezTo>
                    <a:pt x="20679" y="20398"/>
                    <a:pt x="21252" y="18598"/>
                    <a:pt x="20679" y="17878"/>
                  </a:cubicBezTo>
                  <a:cubicBezTo>
                    <a:pt x="18576" y="14638"/>
                    <a:pt x="15900" y="13558"/>
                    <a:pt x="13415" y="11038"/>
                  </a:cubicBezTo>
                  <a:cubicBezTo>
                    <a:pt x="11312" y="9238"/>
                    <a:pt x="8063" y="6718"/>
                    <a:pt x="7107" y="2758"/>
                  </a:cubicBezTo>
                  <a:cubicBezTo>
                    <a:pt x="6151" y="-1202"/>
                    <a:pt x="3093" y="-842"/>
                    <a:pt x="2328" y="3478"/>
                  </a:cubicBezTo>
                  <a:cubicBezTo>
                    <a:pt x="417" y="14278"/>
                    <a:pt x="10356" y="6358"/>
                    <a:pt x="5960" y="958"/>
                  </a:cubicBezTo>
                  <a:cubicBezTo>
                    <a:pt x="5387" y="238"/>
                    <a:pt x="4431" y="2398"/>
                    <a:pt x="5004" y="3118"/>
                  </a:cubicBezTo>
                  <a:cubicBezTo>
                    <a:pt x="5960" y="4558"/>
                    <a:pt x="6151" y="6718"/>
                    <a:pt x="6916" y="7438"/>
                  </a:cubicBezTo>
                  <a:cubicBezTo>
                    <a:pt x="8254" y="8878"/>
                    <a:pt x="9401" y="9958"/>
                    <a:pt x="10548" y="11398"/>
                  </a:cubicBezTo>
                  <a:cubicBezTo>
                    <a:pt x="13415" y="14638"/>
                    <a:pt x="17238" y="16438"/>
                    <a:pt x="19914" y="20398"/>
                  </a:cubicBezTo>
                  <a:cubicBezTo>
                    <a:pt x="20105" y="19678"/>
                    <a:pt x="20296" y="18598"/>
                    <a:pt x="20487" y="17878"/>
                  </a:cubicBezTo>
                  <a:cubicBezTo>
                    <a:pt x="16091" y="17518"/>
                    <a:pt x="11121" y="16798"/>
                    <a:pt x="6725" y="14998"/>
                  </a:cubicBezTo>
                  <a:cubicBezTo>
                    <a:pt x="5195" y="14278"/>
                    <a:pt x="3475" y="13918"/>
                    <a:pt x="1946" y="13198"/>
                  </a:cubicBezTo>
                  <a:cubicBezTo>
                    <a:pt x="1564" y="13198"/>
                    <a:pt x="417" y="13558"/>
                    <a:pt x="799" y="13558"/>
                  </a:cubicBezTo>
                  <a:cubicBezTo>
                    <a:pt x="34" y="13558"/>
                    <a:pt x="-348" y="16438"/>
                    <a:pt x="417" y="16438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04" name="Shape 604"/>
            <p:cNvSpPr/>
            <p:nvPr/>
          </p:nvSpPr>
          <p:spPr>
            <a:xfrm>
              <a:off x="434121" y="730529"/>
              <a:ext cx="983829" cy="500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5" h="21220" fill="norm" stroke="1" extrusionOk="0">
                  <a:moveTo>
                    <a:pt x="20595" y="21220"/>
                  </a:moveTo>
                  <a:cubicBezTo>
                    <a:pt x="20595" y="21220"/>
                    <a:pt x="20705" y="21220"/>
                    <a:pt x="20705" y="21220"/>
                  </a:cubicBezTo>
                  <a:cubicBezTo>
                    <a:pt x="21038" y="21220"/>
                    <a:pt x="21370" y="20033"/>
                    <a:pt x="21038" y="19558"/>
                  </a:cubicBezTo>
                  <a:cubicBezTo>
                    <a:pt x="17493" y="15998"/>
                    <a:pt x="13838" y="12675"/>
                    <a:pt x="10293" y="9115"/>
                  </a:cubicBezTo>
                  <a:cubicBezTo>
                    <a:pt x="7192" y="5791"/>
                    <a:pt x="3536" y="4130"/>
                    <a:pt x="656" y="95"/>
                  </a:cubicBezTo>
                  <a:cubicBezTo>
                    <a:pt x="324" y="-380"/>
                    <a:pt x="-230" y="1044"/>
                    <a:pt x="102" y="1756"/>
                  </a:cubicBezTo>
                  <a:cubicBezTo>
                    <a:pt x="3093" y="5791"/>
                    <a:pt x="6638" y="7216"/>
                    <a:pt x="9739" y="10539"/>
                  </a:cubicBezTo>
                  <a:cubicBezTo>
                    <a:pt x="13284" y="14336"/>
                    <a:pt x="16939" y="17660"/>
                    <a:pt x="20595" y="21220"/>
                  </a:cubicBezTo>
                  <a:cubicBezTo>
                    <a:pt x="20705" y="20745"/>
                    <a:pt x="20816" y="20033"/>
                    <a:pt x="20927" y="19558"/>
                  </a:cubicBezTo>
                  <a:cubicBezTo>
                    <a:pt x="20816" y="19558"/>
                    <a:pt x="20816" y="19558"/>
                    <a:pt x="20705" y="19558"/>
                  </a:cubicBezTo>
                  <a:cubicBezTo>
                    <a:pt x="20373" y="19558"/>
                    <a:pt x="20041" y="21220"/>
                    <a:pt x="20595" y="2122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05" name="Shape 605"/>
            <p:cNvSpPr/>
            <p:nvPr/>
          </p:nvSpPr>
          <p:spPr>
            <a:xfrm>
              <a:off x="-1" y="512103"/>
              <a:ext cx="326142" cy="188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1" h="20072" fill="norm" stroke="1" extrusionOk="0">
                  <a:moveTo>
                    <a:pt x="19763" y="15658"/>
                  </a:moveTo>
                  <a:cubicBezTo>
                    <a:pt x="13728" y="10258"/>
                    <a:pt x="7693" y="6058"/>
                    <a:pt x="1658" y="658"/>
                  </a:cubicBezTo>
                  <a:cubicBezTo>
                    <a:pt x="1340" y="1858"/>
                    <a:pt x="1022" y="3058"/>
                    <a:pt x="387" y="4858"/>
                  </a:cubicBezTo>
                  <a:cubicBezTo>
                    <a:pt x="3246" y="6658"/>
                    <a:pt x="7693" y="13258"/>
                    <a:pt x="8328" y="19258"/>
                  </a:cubicBezTo>
                  <a:cubicBezTo>
                    <a:pt x="8963" y="18058"/>
                    <a:pt x="9599" y="16858"/>
                    <a:pt x="10552" y="16258"/>
                  </a:cubicBezTo>
                  <a:cubicBezTo>
                    <a:pt x="7693" y="10858"/>
                    <a:pt x="4834" y="6658"/>
                    <a:pt x="1658" y="1858"/>
                  </a:cubicBezTo>
                  <a:cubicBezTo>
                    <a:pt x="1340" y="3058"/>
                    <a:pt x="1022" y="4858"/>
                    <a:pt x="387" y="6058"/>
                  </a:cubicBezTo>
                  <a:cubicBezTo>
                    <a:pt x="2928" y="6658"/>
                    <a:pt x="5152" y="9058"/>
                    <a:pt x="7693" y="9658"/>
                  </a:cubicBezTo>
                  <a:cubicBezTo>
                    <a:pt x="10234" y="10258"/>
                    <a:pt x="13093" y="9658"/>
                    <a:pt x="15952" y="9658"/>
                  </a:cubicBezTo>
                  <a:cubicBezTo>
                    <a:pt x="16905" y="9658"/>
                    <a:pt x="17858" y="4858"/>
                    <a:pt x="16269" y="4858"/>
                  </a:cubicBezTo>
                  <a:cubicBezTo>
                    <a:pt x="14046" y="4858"/>
                    <a:pt x="11822" y="4858"/>
                    <a:pt x="9281" y="4858"/>
                  </a:cubicBezTo>
                  <a:cubicBezTo>
                    <a:pt x="6740" y="4858"/>
                    <a:pt x="4199" y="2458"/>
                    <a:pt x="1658" y="1858"/>
                  </a:cubicBezTo>
                  <a:cubicBezTo>
                    <a:pt x="387" y="1258"/>
                    <a:pt x="-566" y="4258"/>
                    <a:pt x="387" y="6058"/>
                  </a:cubicBezTo>
                  <a:cubicBezTo>
                    <a:pt x="3246" y="10258"/>
                    <a:pt x="6105" y="14458"/>
                    <a:pt x="8646" y="19258"/>
                  </a:cubicBezTo>
                  <a:cubicBezTo>
                    <a:pt x="9281" y="21058"/>
                    <a:pt x="10869" y="18658"/>
                    <a:pt x="10552" y="16858"/>
                  </a:cubicBezTo>
                  <a:cubicBezTo>
                    <a:pt x="9599" y="9658"/>
                    <a:pt x="4834" y="3058"/>
                    <a:pt x="1658" y="58"/>
                  </a:cubicBezTo>
                  <a:cubicBezTo>
                    <a:pt x="387" y="-542"/>
                    <a:pt x="-566" y="3658"/>
                    <a:pt x="387" y="4258"/>
                  </a:cubicBezTo>
                  <a:cubicBezTo>
                    <a:pt x="6105" y="9658"/>
                    <a:pt x="12458" y="14458"/>
                    <a:pt x="18175" y="19858"/>
                  </a:cubicBezTo>
                  <a:cubicBezTo>
                    <a:pt x="19446" y="21058"/>
                    <a:pt x="21034" y="16858"/>
                    <a:pt x="19763" y="15658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06" name="Shape 606"/>
            <p:cNvSpPr/>
            <p:nvPr/>
          </p:nvSpPr>
          <p:spPr>
            <a:xfrm>
              <a:off x="420844" y="-1"/>
              <a:ext cx="686052" cy="672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4" h="21258" fill="norm" stroke="1" extrusionOk="0">
                  <a:moveTo>
                    <a:pt x="1024" y="20821"/>
                  </a:moveTo>
                  <a:cubicBezTo>
                    <a:pt x="3104" y="16395"/>
                    <a:pt x="6304" y="12854"/>
                    <a:pt x="9024" y="9136"/>
                  </a:cubicBezTo>
                  <a:cubicBezTo>
                    <a:pt x="12224" y="4532"/>
                    <a:pt x="16704" y="4001"/>
                    <a:pt x="20864" y="1345"/>
                  </a:cubicBezTo>
                  <a:cubicBezTo>
                    <a:pt x="21184" y="1168"/>
                    <a:pt x="21344" y="814"/>
                    <a:pt x="21344" y="460"/>
                  </a:cubicBezTo>
                  <a:cubicBezTo>
                    <a:pt x="21344" y="460"/>
                    <a:pt x="21344" y="460"/>
                    <a:pt x="21344" y="460"/>
                  </a:cubicBezTo>
                  <a:cubicBezTo>
                    <a:pt x="21344" y="-71"/>
                    <a:pt x="20864" y="-71"/>
                    <a:pt x="20544" y="106"/>
                  </a:cubicBezTo>
                  <a:cubicBezTo>
                    <a:pt x="20544" y="283"/>
                    <a:pt x="20384" y="283"/>
                    <a:pt x="20384" y="283"/>
                  </a:cubicBezTo>
                  <a:cubicBezTo>
                    <a:pt x="19904" y="814"/>
                    <a:pt x="20384" y="1877"/>
                    <a:pt x="21024" y="1168"/>
                  </a:cubicBezTo>
                  <a:cubicBezTo>
                    <a:pt x="21024" y="1168"/>
                    <a:pt x="21024" y="1168"/>
                    <a:pt x="21024" y="991"/>
                  </a:cubicBezTo>
                  <a:cubicBezTo>
                    <a:pt x="20864" y="991"/>
                    <a:pt x="20544" y="991"/>
                    <a:pt x="20224" y="814"/>
                  </a:cubicBezTo>
                  <a:cubicBezTo>
                    <a:pt x="20224" y="637"/>
                    <a:pt x="15264" y="2585"/>
                    <a:pt x="14464" y="3116"/>
                  </a:cubicBezTo>
                  <a:cubicBezTo>
                    <a:pt x="12384" y="4178"/>
                    <a:pt x="10464" y="5595"/>
                    <a:pt x="8864" y="7542"/>
                  </a:cubicBezTo>
                  <a:cubicBezTo>
                    <a:pt x="5824" y="11614"/>
                    <a:pt x="2304" y="15686"/>
                    <a:pt x="64" y="20467"/>
                  </a:cubicBezTo>
                  <a:cubicBezTo>
                    <a:pt x="-256" y="21352"/>
                    <a:pt x="704" y="21529"/>
                    <a:pt x="1024" y="20821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07" name="Shape 607"/>
            <p:cNvSpPr/>
            <p:nvPr/>
          </p:nvSpPr>
          <p:spPr>
            <a:xfrm>
              <a:off x="456428" y="39967"/>
              <a:ext cx="596714" cy="679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4" h="20957" fill="norm" stroke="1" extrusionOk="0">
                  <a:moveTo>
                    <a:pt x="948" y="20798"/>
                  </a:moveTo>
                  <a:cubicBezTo>
                    <a:pt x="2944" y="18724"/>
                    <a:pt x="3852" y="15786"/>
                    <a:pt x="5667" y="13540"/>
                  </a:cubicBezTo>
                  <a:cubicBezTo>
                    <a:pt x="7664" y="11121"/>
                    <a:pt x="9116" y="8529"/>
                    <a:pt x="11475" y="6282"/>
                  </a:cubicBezTo>
                  <a:cubicBezTo>
                    <a:pt x="13835" y="4036"/>
                    <a:pt x="17465" y="2481"/>
                    <a:pt x="20369" y="1271"/>
                  </a:cubicBezTo>
                  <a:cubicBezTo>
                    <a:pt x="21095" y="926"/>
                    <a:pt x="21277" y="-284"/>
                    <a:pt x="20369" y="62"/>
                  </a:cubicBezTo>
                  <a:cubicBezTo>
                    <a:pt x="15106" y="2308"/>
                    <a:pt x="10205" y="4727"/>
                    <a:pt x="7301" y="9566"/>
                  </a:cubicBezTo>
                  <a:cubicBezTo>
                    <a:pt x="6211" y="11466"/>
                    <a:pt x="4396" y="13194"/>
                    <a:pt x="3307" y="15268"/>
                  </a:cubicBezTo>
                  <a:cubicBezTo>
                    <a:pt x="2400" y="16650"/>
                    <a:pt x="1674" y="18551"/>
                    <a:pt x="222" y="19934"/>
                  </a:cubicBezTo>
                  <a:cubicBezTo>
                    <a:pt x="-323" y="20452"/>
                    <a:pt x="222" y="21316"/>
                    <a:pt x="948" y="20798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08" name="Shape 608"/>
            <p:cNvSpPr/>
            <p:nvPr/>
          </p:nvSpPr>
          <p:spPr>
            <a:xfrm>
              <a:off x="146555" y="836714"/>
              <a:ext cx="205740" cy="739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44" h="20984" fill="norm" stroke="1" extrusionOk="0">
                  <a:moveTo>
                    <a:pt x="16950" y="538"/>
                  </a:moveTo>
                  <a:cubicBezTo>
                    <a:pt x="13936" y="4032"/>
                    <a:pt x="7406" y="7209"/>
                    <a:pt x="4895" y="10703"/>
                  </a:cubicBezTo>
                  <a:cubicBezTo>
                    <a:pt x="3890" y="12132"/>
                    <a:pt x="2383" y="13244"/>
                    <a:pt x="2383" y="14673"/>
                  </a:cubicBezTo>
                  <a:cubicBezTo>
                    <a:pt x="1881" y="15626"/>
                    <a:pt x="3388" y="19438"/>
                    <a:pt x="876" y="19915"/>
                  </a:cubicBezTo>
                  <a:cubicBezTo>
                    <a:pt x="-631" y="20232"/>
                    <a:pt x="-129" y="21344"/>
                    <a:pt x="1881" y="20868"/>
                  </a:cubicBezTo>
                  <a:cubicBezTo>
                    <a:pt x="4392" y="20391"/>
                    <a:pt x="5397" y="19915"/>
                    <a:pt x="5397" y="18962"/>
                  </a:cubicBezTo>
                  <a:cubicBezTo>
                    <a:pt x="5397" y="16897"/>
                    <a:pt x="4392" y="14197"/>
                    <a:pt x="6904" y="11973"/>
                  </a:cubicBezTo>
                  <a:cubicBezTo>
                    <a:pt x="8913" y="10068"/>
                    <a:pt x="10420" y="8003"/>
                    <a:pt x="12932" y="5938"/>
                  </a:cubicBezTo>
                  <a:cubicBezTo>
                    <a:pt x="14941" y="4191"/>
                    <a:pt x="18457" y="2285"/>
                    <a:pt x="19964" y="538"/>
                  </a:cubicBezTo>
                  <a:cubicBezTo>
                    <a:pt x="20969" y="-256"/>
                    <a:pt x="17453" y="-97"/>
                    <a:pt x="16950" y="538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09" name="Shape 609"/>
            <p:cNvSpPr/>
            <p:nvPr/>
          </p:nvSpPr>
          <p:spPr>
            <a:xfrm>
              <a:off x="164164" y="835829"/>
              <a:ext cx="240216" cy="7060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4" h="21070" fill="norm" stroke="1" extrusionOk="0">
                  <a:moveTo>
                    <a:pt x="17682" y="427"/>
                  </a:moveTo>
                  <a:cubicBezTo>
                    <a:pt x="13274" y="4445"/>
                    <a:pt x="7985" y="8129"/>
                    <a:pt x="5780" y="12483"/>
                  </a:cubicBezTo>
                  <a:cubicBezTo>
                    <a:pt x="4458" y="15162"/>
                    <a:pt x="2254" y="17673"/>
                    <a:pt x="50" y="20352"/>
                  </a:cubicBezTo>
                  <a:cubicBezTo>
                    <a:pt x="-391" y="21190"/>
                    <a:pt x="2254" y="21357"/>
                    <a:pt x="2695" y="20520"/>
                  </a:cubicBezTo>
                  <a:cubicBezTo>
                    <a:pt x="4899" y="18176"/>
                    <a:pt x="6221" y="15664"/>
                    <a:pt x="7985" y="13152"/>
                  </a:cubicBezTo>
                  <a:cubicBezTo>
                    <a:pt x="9748" y="11478"/>
                    <a:pt x="10189" y="9804"/>
                    <a:pt x="11952" y="7962"/>
                  </a:cubicBezTo>
                  <a:cubicBezTo>
                    <a:pt x="14156" y="5450"/>
                    <a:pt x="17682" y="3106"/>
                    <a:pt x="20327" y="594"/>
                  </a:cubicBezTo>
                  <a:cubicBezTo>
                    <a:pt x="21209" y="-76"/>
                    <a:pt x="18564" y="-243"/>
                    <a:pt x="17682" y="42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10" name="Shape 610"/>
            <p:cNvSpPr/>
            <p:nvPr/>
          </p:nvSpPr>
          <p:spPr>
            <a:xfrm>
              <a:off x="1025033" y="33049"/>
              <a:ext cx="363446" cy="1214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0" h="21073" fill="norm" stroke="1" extrusionOk="0">
                  <a:moveTo>
                    <a:pt x="29" y="534"/>
                  </a:moveTo>
                  <a:cubicBezTo>
                    <a:pt x="1804" y="3842"/>
                    <a:pt x="3875" y="7442"/>
                    <a:pt x="7426" y="10459"/>
                  </a:cubicBezTo>
                  <a:cubicBezTo>
                    <a:pt x="9201" y="12015"/>
                    <a:pt x="9793" y="13767"/>
                    <a:pt x="11569" y="15324"/>
                  </a:cubicBezTo>
                  <a:cubicBezTo>
                    <a:pt x="13640" y="17270"/>
                    <a:pt x="16599" y="19021"/>
                    <a:pt x="18966" y="20870"/>
                  </a:cubicBezTo>
                  <a:cubicBezTo>
                    <a:pt x="19558" y="21356"/>
                    <a:pt x="21333" y="20870"/>
                    <a:pt x="20741" y="20480"/>
                  </a:cubicBezTo>
                  <a:cubicBezTo>
                    <a:pt x="16303" y="17075"/>
                    <a:pt x="11865" y="13864"/>
                    <a:pt x="9201" y="10070"/>
                  </a:cubicBezTo>
                  <a:cubicBezTo>
                    <a:pt x="7130" y="6761"/>
                    <a:pt x="3580" y="3551"/>
                    <a:pt x="1804" y="145"/>
                  </a:cubicBezTo>
                  <a:cubicBezTo>
                    <a:pt x="1804" y="-244"/>
                    <a:pt x="-267" y="242"/>
                    <a:pt x="29" y="53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11" name="Shape 611"/>
            <p:cNvSpPr/>
            <p:nvPr/>
          </p:nvSpPr>
          <p:spPr>
            <a:xfrm>
              <a:off x="185532" y="1186445"/>
              <a:ext cx="1222334" cy="369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306" fill="norm" stroke="1" extrusionOk="0">
                  <a:moveTo>
                    <a:pt x="0" y="20016"/>
                  </a:moveTo>
                  <a:cubicBezTo>
                    <a:pt x="0" y="20339"/>
                    <a:pt x="0" y="20339"/>
                    <a:pt x="0" y="20339"/>
                  </a:cubicBezTo>
                  <a:cubicBezTo>
                    <a:pt x="0" y="20661"/>
                    <a:pt x="90" y="21306"/>
                    <a:pt x="271" y="21306"/>
                  </a:cubicBezTo>
                  <a:cubicBezTo>
                    <a:pt x="3344" y="19372"/>
                    <a:pt x="6507" y="17115"/>
                    <a:pt x="9490" y="14536"/>
                  </a:cubicBezTo>
                  <a:cubicBezTo>
                    <a:pt x="11568" y="12602"/>
                    <a:pt x="13737" y="10345"/>
                    <a:pt x="15816" y="8088"/>
                  </a:cubicBezTo>
                  <a:cubicBezTo>
                    <a:pt x="17623" y="6476"/>
                    <a:pt x="19341" y="4219"/>
                    <a:pt x="21148" y="2285"/>
                  </a:cubicBezTo>
                  <a:cubicBezTo>
                    <a:pt x="21510" y="2285"/>
                    <a:pt x="21600" y="-294"/>
                    <a:pt x="21148" y="28"/>
                  </a:cubicBezTo>
                  <a:cubicBezTo>
                    <a:pt x="19521" y="1640"/>
                    <a:pt x="17985" y="3575"/>
                    <a:pt x="16449" y="5187"/>
                  </a:cubicBezTo>
                  <a:cubicBezTo>
                    <a:pt x="14370" y="7443"/>
                    <a:pt x="12201" y="9378"/>
                    <a:pt x="10122" y="11634"/>
                  </a:cubicBezTo>
                  <a:cubicBezTo>
                    <a:pt x="9399" y="12279"/>
                    <a:pt x="633" y="17115"/>
                    <a:pt x="633" y="19372"/>
                  </a:cubicBezTo>
                  <a:cubicBezTo>
                    <a:pt x="633" y="17760"/>
                    <a:pt x="0" y="19049"/>
                    <a:pt x="0" y="2001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12" name="Shape 612"/>
            <p:cNvSpPr/>
            <p:nvPr/>
          </p:nvSpPr>
          <p:spPr>
            <a:xfrm>
              <a:off x="890613" y="654924"/>
              <a:ext cx="218763" cy="120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7" h="16983" fill="norm" stroke="1" extrusionOk="0">
                  <a:moveTo>
                    <a:pt x="3436" y="2095"/>
                  </a:moveTo>
                  <a:cubicBezTo>
                    <a:pt x="3436" y="2095"/>
                    <a:pt x="3436" y="2095"/>
                    <a:pt x="3436" y="2095"/>
                  </a:cubicBezTo>
                  <a:cubicBezTo>
                    <a:pt x="3436" y="-1905"/>
                    <a:pt x="0" y="495"/>
                    <a:pt x="0" y="3695"/>
                  </a:cubicBezTo>
                  <a:cubicBezTo>
                    <a:pt x="0" y="19695"/>
                    <a:pt x="12764" y="18095"/>
                    <a:pt x="19145" y="14895"/>
                  </a:cubicBezTo>
                  <a:cubicBezTo>
                    <a:pt x="21109" y="14095"/>
                    <a:pt x="21600" y="8495"/>
                    <a:pt x="19145" y="9295"/>
                  </a:cubicBezTo>
                  <a:cubicBezTo>
                    <a:pt x="14727" y="11695"/>
                    <a:pt x="2945" y="14095"/>
                    <a:pt x="3436" y="2095"/>
                  </a:cubicBezTo>
                  <a:cubicBezTo>
                    <a:pt x="1964" y="2895"/>
                    <a:pt x="982" y="2895"/>
                    <a:pt x="0" y="3695"/>
                  </a:cubicBezTo>
                  <a:cubicBezTo>
                    <a:pt x="0" y="3695"/>
                    <a:pt x="0" y="3695"/>
                    <a:pt x="0" y="4495"/>
                  </a:cubicBezTo>
                  <a:cubicBezTo>
                    <a:pt x="0" y="8495"/>
                    <a:pt x="3436" y="5295"/>
                    <a:pt x="3436" y="209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13" name="Shape 613"/>
            <p:cNvSpPr/>
            <p:nvPr/>
          </p:nvSpPr>
          <p:spPr>
            <a:xfrm>
              <a:off x="923055" y="522282"/>
              <a:ext cx="45420" cy="6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093" fill="norm" stroke="1" extrusionOk="0">
                  <a:moveTo>
                    <a:pt x="19200" y="6750"/>
                  </a:moveTo>
                  <a:cubicBezTo>
                    <a:pt x="19200" y="6750"/>
                    <a:pt x="19200" y="6750"/>
                    <a:pt x="19200" y="6750"/>
                  </a:cubicBezTo>
                  <a:cubicBezTo>
                    <a:pt x="19200" y="6750"/>
                    <a:pt x="19200" y="8293"/>
                    <a:pt x="16800" y="9836"/>
                  </a:cubicBezTo>
                  <a:cubicBezTo>
                    <a:pt x="19200" y="8293"/>
                    <a:pt x="19200" y="6750"/>
                    <a:pt x="21600" y="5207"/>
                  </a:cubicBezTo>
                  <a:cubicBezTo>
                    <a:pt x="21600" y="579"/>
                    <a:pt x="16800" y="-964"/>
                    <a:pt x="9600" y="579"/>
                  </a:cubicBezTo>
                  <a:cubicBezTo>
                    <a:pt x="2400" y="3665"/>
                    <a:pt x="0" y="9836"/>
                    <a:pt x="0" y="16007"/>
                  </a:cubicBezTo>
                  <a:cubicBezTo>
                    <a:pt x="0" y="17550"/>
                    <a:pt x="2400" y="19093"/>
                    <a:pt x="7200" y="19093"/>
                  </a:cubicBezTo>
                  <a:cubicBezTo>
                    <a:pt x="12000" y="19093"/>
                    <a:pt x="14400" y="17550"/>
                    <a:pt x="16800" y="14465"/>
                  </a:cubicBezTo>
                  <a:cubicBezTo>
                    <a:pt x="16800" y="14465"/>
                    <a:pt x="16800" y="12922"/>
                    <a:pt x="16800" y="14465"/>
                  </a:cubicBezTo>
                  <a:cubicBezTo>
                    <a:pt x="14400" y="17550"/>
                    <a:pt x="19200" y="12922"/>
                    <a:pt x="19200" y="12922"/>
                  </a:cubicBezTo>
                  <a:cubicBezTo>
                    <a:pt x="19200" y="11379"/>
                    <a:pt x="21600" y="8293"/>
                    <a:pt x="21600" y="6750"/>
                  </a:cubicBezTo>
                  <a:cubicBezTo>
                    <a:pt x="16800" y="6750"/>
                    <a:pt x="12000" y="6750"/>
                    <a:pt x="7200" y="8293"/>
                  </a:cubicBezTo>
                  <a:cubicBezTo>
                    <a:pt x="7200" y="6750"/>
                    <a:pt x="7200" y="6750"/>
                    <a:pt x="7200" y="6750"/>
                  </a:cubicBezTo>
                  <a:cubicBezTo>
                    <a:pt x="7200" y="6750"/>
                    <a:pt x="7200" y="6750"/>
                    <a:pt x="7200" y="8293"/>
                  </a:cubicBezTo>
                  <a:cubicBezTo>
                    <a:pt x="4800" y="9836"/>
                    <a:pt x="4800" y="9836"/>
                    <a:pt x="2400" y="11379"/>
                  </a:cubicBezTo>
                  <a:cubicBezTo>
                    <a:pt x="2400" y="20636"/>
                    <a:pt x="16800" y="17550"/>
                    <a:pt x="19200" y="11379"/>
                  </a:cubicBezTo>
                  <a:cubicBezTo>
                    <a:pt x="19200" y="11379"/>
                    <a:pt x="19200" y="11379"/>
                    <a:pt x="19200" y="12922"/>
                  </a:cubicBezTo>
                  <a:cubicBezTo>
                    <a:pt x="19200" y="11379"/>
                    <a:pt x="19200" y="11379"/>
                    <a:pt x="19200" y="11379"/>
                  </a:cubicBezTo>
                  <a:cubicBezTo>
                    <a:pt x="21600" y="9836"/>
                    <a:pt x="21600" y="8293"/>
                    <a:pt x="21600" y="6750"/>
                  </a:cubicBezTo>
                  <a:cubicBezTo>
                    <a:pt x="21600" y="3665"/>
                    <a:pt x="21600" y="2122"/>
                    <a:pt x="16800" y="2122"/>
                  </a:cubicBezTo>
                  <a:cubicBezTo>
                    <a:pt x="12000" y="2122"/>
                    <a:pt x="7200" y="5207"/>
                    <a:pt x="7200" y="8293"/>
                  </a:cubicBezTo>
                  <a:cubicBezTo>
                    <a:pt x="7200" y="8293"/>
                    <a:pt x="4800" y="9836"/>
                    <a:pt x="4800" y="9836"/>
                  </a:cubicBezTo>
                  <a:cubicBezTo>
                    <a:pt x="7200" y="8293"/>
                    <a:pt x="9600" y="6750"/>
                    <a:pt x="9600" y="5207"/>
                  </a:cubicBezTo>
                  <a:cubicBezTo>
                    <a:pt x="4800" y="6750"/>
                    <a:pt x="4800" y="9836"/>
                    <a:pt x="2400" y="12922"/>
                  </a:cubicBezTo>
                  <a:cubicBezTo>
                    <a:pt x="7200" y="12922"/>
                    <a:pt x="12000" y="11379"/>
                    <a:pt x="16800" y="11379"/>
                  </a:cubicBezTo>
                  <a:cubicBezTo>
                    <a:pt x="16800" y="11379"/>
                    <a:pt x="16800" y="11379"/>
                    <a:pt x="16800" y="9836"/>
                  </a:cubicBezTo>
                  <a:cubicBezTo>
                    <a:pt x="16800" y="9836"/>
                    <a:pt x="16800" y="9836"/>
                    <a:pt x="16800" y="8293"/>
                  </a:cubicBezTo>
                  <a:cubicBezTo>
                    <a:pt x="16800" y="8293"/>
                    <a:pt x="19200" y="8293"/>
                    <a:pt x="14400" y="9836"/>
                  </a:cubicBezTo>
                  <a:cubicBezTo>
                    <a:pt x="12000" y="8293"/>
                    <a:pt x="7200" y="6750"/>
                    <a:pt x="4800" y="5207"/>
                  </a:cubicBezTo>
                  <a:cubicBezTo>
                    <a:pt x="4800" y="6750"/>
                    <a:pt x="4800" y="6750"/>
                    <a:pt x="4800" y="6750"/>
                  </a:cubicBezTo>
                  <a:cubicBezTo>
                    <a:pt x="4800" y="5207"/>
                    <a:pt x="7200" y="3665"/>
                    <a:pt x="7200" y="3665"/>
                  </a:cubicBezTo>
                  <a:cubicBezTo>
                    <a:pt x="4800" y="5207"/>
                    <a:pt x="4800" y="6750"/>
                    <a:pt x="2400" y="8293"/>
                  </a:cubicBezTo>
                  <a:cubicBezTo>
                    <a:pt x="2400" y="9836"/>
                    <a:pt x="4800" y="12922"/>
                    <a:pt x="9600" y="12922"/>
                  </a:cubicBezTo>
                  <a:cubicBezTo>
                    <a:pt x="14400" y="12922"/>
                    <a:pt x="19200" y="9836"/>
                    <a:pt x="19200" y="675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14" name="Shape 614"/>
            <p:cNvSpPr/>
            <p:nvPr/>
          </p:nvSpPr>
          <p:spPr>
            <a:xfrm>
              <a:off x="1018595" y="579583"/>
              <a:ext cx="100448" cy="68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28" h="20362" fill="norm" stroke="1" extrusionOk="0">
                  <a:moveTo>
                    <a:pt x="5987" y="8731"/>
                  </a:moveTo>
                  <a:cubicBezTo>
                    <a:pt x="3041" y="10393"/>
                    <a:pt x="2059" y="12054"/>
                    <a:pt x="4023" y="12054"/>
                  </a:cubicBezTo>
                  <a:cubicBezTo>
                    <a:pt x="4023" y="12054"/>
                    <a:pt x="5005" y="13716"/>
                    <a:pt x="5005" y="13716"/>
                  </a:cubicBezTo>
                  <a:cubicBezTo>
                    <a:pt x="5987" y="13716"/>
                    <a:pt x="6969" y="13716"/>
                    <a:pt x="6969" y="13716"/>
                  </a:cubicBezTo>
                  <a:cubicBezTo>
                    <a:pt x="6969" y="13716"/>
                    <a:pt x="7950" y="15377"/>
                    <a:pt x="7950" y="15377"/>
                  </a:cubicBezTo>
                  <a:cubicBezTo>
                    <a:pt x="10896" y="17039"/>
                    <a:pt x="11878" y="20362"/>
                    <a:pt x="14823" y="20362"/>
                  </a:cubicBezTo>
                  <a:cubicBezTo>
                    <a:pt x="18750" y="20362"/>
                    <a:pt x="20714" y="8731"/>
                    <a:pt x="16787" y="8731"/>
                  </a:cubicBezTo>
                  <a:cubicBezTo>
                    <a:pt x="14823" y="7070"/>
                    <a:pt x="13841" y="5408"/>
                    <a:pt x="11878" y="3747"/>
                  </a:cubicBezTo>
                  <a:cubicBezTo>
                    <a:pt x="10896" y="2085"/>
                    <a:pt x="9914" y="2085"/>
                    <a:pt x="7950" y="424"/>
                  </a:cubicBezTo>
                  <a:cubicBezTo>
                    <a:pt x="4023" y="-1238"/>
                    <a:pt x="96" y="2085"/>
                    <a:pt x="96" y="8731"/>
                  </a:cubicBezTo>
                  <a:cubicBezTo>
                    <a:pt x="-886" y="17039"/>
                    <a:pt x="5987" y="15377"/>
                    <a:pt x="5987" y="8731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15" name="Shape 615"/>
            <p:cNvSpPr/>
            <p:nvPr/>
          </p:nvSpPr>
          <p:spPr>
            <a:xfrm>
              <a:off x="1359945" y="885063"/>
              <a:ext cx="227899" cy="126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1" h="19645" fill="norm" stroke="1" extrusionOk="0">
                  <a:moveTo>
                    <a:pt x="0" y="17053"/>
                  </a:moveTo>
                  <a:cubicBezTo>
                    <a:pt x="0" y="17053"/>
                    <a:pt x="0" y="17053"/>
                    <a:pt x="0" y="17053"/>
                  </a:cubicBezTo>
                  <a:cubicBezTo>
                    <a:pt x="0" y="18781"/>
                    <a:pt x="470" y="19645"/>
                    <a:pt x="1409" y="19645"/>
                  </a:cubicBezTo>
                  <a:cubicBezTo>
                    <a:pt x="7983" y="19645"/>
                    <a:pt x="14557" y="12733"/>
                    <a:pt x="19722" y="5821"/>
                  </a:cubicBezTo>
                  <a:cubicBezTo>
                    <a:pt x="21600" y="4093"/>
                    <a:pt x="21130" y="-1955"/>
                    <a:pt x="18783" y="637"/>
                  </a:cubicBezTo>
                  <a:cubicBezTo>
                    <a:pt x="14087" y="6685"/>
                    <a:pt x="7983" y="12733"/>
                    <a:pt x="2348" y="12733"/>
                  </a:cubicBezTo>
                  <a:cubicBezTo>
                    <a:pt x="2348" y="13597"/>
                    <a:pt x="2817" y="14461"/>
                    <a:pt x="3287" y="15325"/>
                  </a:cubicBezTo>
                  <a:cubicBezTo>
                    <a:pt x="3287" y="15325"/>
                    <a:pt x="3287" y="15325"/>
                    <a:pt x="3287" y="14461"/>
                  </a:cubicBezTo>
                  <a:cubicBezTo>
                    <a:pt x="3287" y="10141"/>
                    <a:pt x="0" y="13597"/>
                    <a:pt x="0" y="1705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16" name="Shape 616"/>
            <p:cNvSpPr/>
            <p:nvPr/>
          </p:nvSpPr>
          <p:spPr>
            <a:xfrm>
              <a:off x="1434602" y="864933"/>
              <a:ext cx="245428" cy="2205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57" h="20209" fill="norm" stroke="1" extrusionOk="0">
                  <a:moveTo>
                    <a:pt x="1133" y="12549"/>
                  </a:moveTo>
                  <a:cubicBezTo>
                    <a:pt x="1133" y="12549"/>
                    <a:pt x="1133" y="12549"/>
                    <a:pt x="1133" y="12549"/>
                  </a:cubicBezTo>
                  <a:cubicBezTo>
                    <a:pt x="1133" y="12549"/>
                    <a:pt x="709" y="12035"/>
                    <a:pt x="286" y="11521"/>
                  </a:cubicBezTo>
                  <a:cubicBezTo>
                    <a:pt x="1556" y="15635"/>
                    <a:pt x="4097" y="18207"/>
                    <a:pt x="7486" y="19235"/>
                  </a:cubicBezTo>
                  <a:cubicBezTo>
                    <a:pt x="9603" y="20264"/>
                    <a:pt x="14686" y="20778"/>
                    <a:pt x="16803" y="19235"/>
                  </a:cubicBezTo>
                  <a:cubicBezTo>
                    <a:pt x="18921" y="17178"/>
                    <a:pt x="20615" y="14092"/>
                    <a:pt x="20191" y="11007"/>
                  </a:cubicBezTo>
                  <a:cubicBezTo>
                    <a:pt x="19768" y="8435"/>
                    <a:pt x="18497" y="6892"/>
                    <a:pt x="17227" y="5349"/>
                  </a:cubicBezTo>
                  <a:cubicBezTo>
                    <a:pt x="16380" y="3807"/>
                    <a:pt x="15533" y="1235"/>
                    <a:pt x="14262" y="207"/>
                  </a:cubicBezTo>
                  <a:cubicBezTo>
                    <a:pt x="12991" y="-822"/>
                    <a:pt x="10874" y="2264"/>
                    <a:pt x="12568" y="3292"/>
                  </a:cubicBezTo>
                  <a:cubicBezTo>
                    <a:pt x="12991" y="3807"/>
                    <a:pt x="13839" y="6378"/>
                    <a:pt x="14262" y="6892"/>
                  </a:cubicBezTo>
                  <a:cubicBezTo>
                    <a:pt x="15533" y="8949"/>
                    <a:pt x="19768" y="15121"/>
                    <a:pt x="15109" y="16149"/>
                  </a:cubicBezTo>
                  <a:cubicBezTo>
                    <a:pt x="10450" y="17178"/>
                    <a:pt x="4944" y="15121"/>
                    <a:pt x="2827" y="9464"/>
                  </a:cubicBezTo>
                  <a:cubicBezTo>
                    <a:pt x="2827" y="8949"/>
                    <a:pt x="2403" y="8949"/>
                    <a:pt x="1980" y="8949"/>
                  </a:cubicBezTo>
                  <a:cubicBezTo>
                    <a:pt x="1980" y="8949"/>
                    <a:pt x="1980" y="8949"/>
                    <a:pt x="1556" y="8949"/>
                  </a:cubicBezTo>
                  <a:cubicBezTo>
                    <a:pt x="286" y="8949"/>
                    <a:pt x="-985" y="12549"/>
                    <a:pt x="1133" y="1254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17" name="Shape 617"/>
            <p:cNvSpPr/>
            <p:nvPr/>
          </p:nvSpPr>
          <p:spPr>
            <a:xfrm>
              <a:off x="1513482" y="932399"/>
              <a:ext cx="82212" cy="916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6" h="19990" fill="norm" stroke="1" extrusionOk="0">
                  <a:moveTo>
                    <a:pt x="1467" y="7671"/>
                  </a:moveTo>
                  <a:cubicBezTo>
                    <a:pt x="4008" y="10071"/>
                    <a:pt x="7820" y="11271"/>
                    <a:pt x="9091" y="13671"/>
                  </a:cubicBezTo>
                  <a:cubicBezTo>
                    <a:pt x="10361" y="16071"/>
                    <a:pt x="11632" y="18471"/>
                    <a:pt x="14173" y="19671"/>
                  </a:cubicBezTo>
                  <a:cubicBezTo>
                    <a:pt x="16714" y="20871"/>
                    <a:pt x="19255" y="18471"/>
                    <a:pt x="20526" y="16071"/>
                  </a:cubicBezTo>
                  <a:cubicBezTo>
                    <a:pt x="20526" y="13671"/>
                    <a:pt x="20526" y="12471"/>
                    <a:pt x="17985" y="11271"/>
                  </a:cubicBezTo>
                  <a:cubicBezTo>
                    <a:pt x="19255" y="11271"/>
                    <a:pt x="17985" y="11271"/>
                    <a:pt x="17985" y="10071"/>
                  </a:cubicBezTo>
                  <a:cubicBezTo>
                    <a:pt x="17985" y="10071"/>
                    <a:pt x="17985" y="8871"/>
                    <a:pt x="16714" y="8871"/>
                  </a:cubicBezTo>
                  <a:cubicBezTo>
                    <a:pt x="16714" y="7671"/>
                    <a:pt x="15444" y="6471"/>
                    <a:pt x="15444" y="5271"/>
                  </a:cubicBezTo>
                  <a:cubicBezTo>
                    <a:pt x="12902" y="2871"/>
                    <a:pt x="10361" y="1671"/>
                    <a:pt x="7820" y="471"/>
                  </a:cubicBezTo>
                  <a:cubicBezTo>
                    <a:pt x="5279" y="-729"/>
                    <a:pt x="2738" y="471"/>
                    <a:pt x="1467" y="2871"/>
                  </a:cubicBezTo>
                  <a:cubicBezTo>
                    <a:pt x="197" y="4071"/>
                    <a:pt x="-1074" y="7671"/>
                    <a:pt x="1467" y="7671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619" name="Shape 619"/>
          <p:cNvSpPr/>
          <p:nvPr/>
        </p:nvSpPr>
        <p:spPr>
          <a:xfrm>
            <a:off x="432838" y="3813328"/>
            <a:ext cx="10505618" cy="3525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>
            <a:spAutoFit/>
          </a:bodyPr>
          <a:lstStyle/>
          <a:p>
            <a:pPr algn="just" defTabSz="1300480">
              <a:lnSpc>
                <a:spcPct val="70000"/>
              </a:lnSpc>
              <a:spcBef>
                <a:spcPts val="1400"/>
              </a:spcBef>
              <a:buFont typeface="Arial"/>
              <a:defRPr b="1" sz="3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Committee: Legal Committee</a:t>
            </a:r>
          </a:p>
          <a:p>
            <a:pPr algn="just" defTabSz="1300480">
              <a:lnSpc>
                <a:spcPct val="70000"/>
              </a:lnSpc>
              <a:spcBef>
                <a:spcPts val="1400"/>
              </a:spcBef>
              <a:buFont typeface="Arial"/>
              <a:defRPr b="1" sz="3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Topic : Rights of Indigenous Peoples</a:t>
            </a:r>
          </a:p>
          <a:p>
            <a:pPr algn="just" defTabSz="1300480">
              <a:lnSpc>
                <a:spcPct val="70000"/>
              </a:lnSpc>
              <a:spcBef>
                <a:spcPts val="1400"/>
              </a:spcBef>
              <a:buFont typeface="Arial"/>
              <a:defRPr b="1" sz="3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Country: The Republic of Peru</a:t>
            </a:r>
          </a:p>
          <a:p>
            <a:pPr algn="just" defTabSz="1300480">
              <a:lnSpc>
                <a:spcPct val="70000"/>
              </a:lnSpc>
              <a:spcBef>
                <a:spcPts val="1400"/>
              </a:spcBef>
              <a:buFont typeface="Arial"/>
              <a:defRPr b="1" sz="3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Delegate: Ertai E, Yiwen Liu</a:t>
            </a:r>
          </a:p>
          <a:p>
            <a:pPr algn="just" defTabSz="1300480">
              <a:lnSpc>
                <a:spcPct val="70000"/>
              </a:lnSpc>
              <a:spcBef>
                <a:spcPts val="1400"/>
              </a:spcBef>
              <a:buFont typeface="Arial"/>
              <a:defRPr b="1" sz="3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School: Harbin No.3 High School</a:t>
            </a:r>
          </a:p>
        </p:txBody>
      </p:sp>
      <p:grpSp>
        <p:nvGrpSpPr>
          <p:cNvPr id="622" name="Group 622"/>
          <p:cNvGrpSpPr/>
          <p:nvPr/>
        </p:nvGrpSpPr>
        <p:grpSpPr>
          <a:xfrm>
            <a:off x="6145774" y="7551382"/>
            <a:ext cx="1944250" cy="1121268"/>
            <a:chOff x="0" y="0"/>
            <a:chExt cx="1944248" cy="1121267"/>
          </a:xfrm>
        </p:grpSpPr>
        <p:sp>
          <p:nvSpPr>
            <p:cNvPr id="620" name="Shape 620"/>
            <p:cNvSpPr/>
            <p:nvPr/>
          </p:nvSpPr>
          <p:spPr>
            <a:xfrm rot="20175544">
              <a:off x="522980" y="245388"/>
              <a:ext cx="1351538" cy="630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5" h="21220" fill="norm" stroke="1" extrusionOk="0">
                  <a:moveTo>
                    <a:pt x="20595" y="21220"/>
                  </a:moveTo>
                  <a:cubicBezTo>
                    <a:pt x="20595" y="21220"/>
                    <a:pt x="20705" y="21220"/>
                    <a:pt x="20705" y="21220"/>
                  </a:cubicBezTo>
                  <a:cubicBezTo>
                    <a:pt x="21038" y="21220"/>
                    <a:pt x="21370" y="20033"/>
                    <a:pt x="21038" y="19558"/>
                  </a:cubicBezTo>
                  <a:cubicBezTo>
                    <a:pt x="17493" y="15998"/>
                    <a:pt x="13838" y="12675"/>
                    <a:pt x="10293" y="9115"/>
                  </a:cubicBezTo>
                  <a:cubicBezTo>
                    <a:pt x="7192" y="5791"/>
                    <a:pt x="3536" y="4130"/>
                    <a:pt x="656" y="95"/>
                  </a:cubicBezTo>
                  <a:cubicBezTo>
                    <a:pt x="324" y="-380"/>
                    <a:pt x="-230" y="1044"/>
                    <a:pt x="102" y="1756"/>
                  </a:cubicBezTo>
                  <a:cubicBezTo>
                    <a:pt x="3093" y="5791"/>
                    <a:pt x="6638" y="7216"/>
                    <a:pt x="9739" y="10539"/>
                  </a:cubicBezTo>
                  <a:cubicBezTo>
                    <a:pt x="13284" y="14336"/>
                    <a:pt x="16939" y="17660"/>
                    <a:pt x="20595" y="21220"/>
                  </a:cubicBezTo>
                  <a:cubicBezTo>
                    <a:pt x="20705" y="20745"/>
                    <a:pt x="20816" y="20033"/>
                    <a:pt x="20927" y="19558"/>
                  </a:cubicBezTo>
                  <a:cubicBezTo>
                    <a:pt x="20816" y="19558"/>
                    <a:pt x="20816" y="19558"/>
                    <a:pt x="20705" y="19558"/>
                  </a:cubicBezTo>
                  <a:cubicBezTo>
                    <a:pt x="20373" y="19558"/>
                    <a:pt x="20041" y="21220"/>
                    <a:pt x="20595" y="2122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21" name="Shape 621"/>
            <p:cNvSpPr/>
            <p:nvPr/>
          </p:nvSpPr>
          <p:spPr>
            <a:xfrm rot="20175544">
              <a:off x="28840" y="433422"/>
              <a:ext cx="448038" cy="237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1" h="20072" fill="norm" stroke="1" extrusionOk="0">
                  <a:moveTo>
                    <a:pt x="19763" y="15658"/>
                  </a:moveTo>
                  <a:cubicBezTo>
                    <a:pt x="13728" y="10258"/>
                    <a:pt x="7693" y="6058"/>
                    <a:pt x="1658" y="658"/>
                  </a:cubicBezTo>
                  <a:cubicBezTo>
                    <a:pt x="1340" y="1858"/>
                    <a:pt x="1022" y="3058"/>
                    <a:pt x="387" y="4858"/>
                  </a:cubicBezTo>
                  <a:cubicBezTo>
                    <a:pt x="3246" y="6658"/>
                    <a:pt x="7693" y="13258"/>
                    <a:pt x="8328" y="19258"/>
                  </a:cubicBezTo>
                  <a:cubicBezTo>
                    <a:pt x="8963" y="18058"/>
                    <a:pt x="9599" y="16858"/>
                    <a:pt x="10552" y="16258"/>
                  </a:cubicBezTo>
                  <a:cubicBezTo>
                    <a:pt x="7693" y="10858"/>
                    <a:pt x="4834" y="6658"/>
                    <a:pt x="1658" y="1858"/>
                  </a:cubicBezTo>
                  <a:cubicBezTo>
                    <a:pt x="1340" y="3058"/>
                    <a:pt x="1022" y="4858"/>
                    <a:pt x="387" y="6058"/>
                  </a:cubicBezTo>
                  <a:cubicBezTo>
                    <a:pt x="2928" y="6658"/>
                    <a:pt x="5152" y="9058"/>
                    <a:pt x="7693" y="9658"/>
                  </a:cubicBezTo>
                  <a:cubicBezTo>
                    <a:pt x="10234" y="10258"/>
                    <a:pt x="13093" y="9658"/>
                    <a:pt x="15952" y="9658"/>
                  </a:cubicBezTo>
                  <a:cubicBezTo>
                    <a:pt x="16905" y="9658"/>
                    <a:pt x="17858" y="4858"/>
                    <a:pt x="16269" y="4858"/>
                  </a:cubicBezTo>
                  <a:cubicBezTo>
                    <a:pt x="14046" y="4858"/>
                    <a:pt x="11822" y="4858"/>
                    <a:pt x="9281" y="4858"/>
                  </a:cubicBezTo>
                  <a:cubicBezTo>
                    <a:pt x="6740" y="4858"/>
                    <a:pt x="4199" y="2458"/>
                    <a:pt x="1658" y="1858"/>
                  </a:cubicBezTo>
                  <a:cubicBezTo>
                    <a:pt x="387" y="1258"/>
                    <a:pt x="-566" y="4258"/>
                    <a:pt x="387" y="6058"/>
                  </a:cubicBezTo>
                  <a:cubicBezTo>
                    <a:pt x="3246" y="10258"/>
                    <a:pt x="6105" y="14458"/>
                    <a:pt x="8646" y="19258"/>
                  </a:cubicBezTo>
                  <a:cubicBezTo>
                    <a:pt x="9281" y="21058"/>
                    <a:pt x="10869" y="18658"/>
                    <a:pt x="10552" y="16858"/>
                  </a:cubicBezTo>
                  <a:cubicBezTo>
                    <a:pt x="9599" y="9658"/>
                    <a:pt x="4834" y="3058"/>
                    <a:pt x="1658" y="58"/>
                  </a:cubicBezTo>
                  <a:cubicBezTo>
                    <a:pt x="387" y="-542"/>
                    <a:pt x="-566" y="3658"/>
                    <a:pt x="387" y="4258"/>
                  </a:cubicBezTo>
                  <a:cubicBezTo>
                    <a:pt x="6105" y="9658"/>
                    <a:pt x="12458" y="14458"/>
                    <a:pt x="18175" y="19858"/>
                  </a:cubicBezTo>
                  <a:cubicBezTo>
                    <a:pt x="19446" y="21058"/>
                    <a:pt x="21034" y="16858"/>
                    <a:pt x="19763" y="15658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625" name="Group 625"/>
          <p:cNvGrpSpPr/>
          <p:nvPr/>
        </p:nvGrpSpPr>
        <p:grpSpPr>
          <a:xfrm>
            <a:off x="1429254" y="869811"/>
            <a:ext cx="1476444" cy="826348"/>
            <a:chOff x="0" y="0"/>
            <a:chExt cx="1476443" cy="826346"/>
          </a:xfrm>
        </p:grpSpPr>
        <p:sp>
          <p:nvSpPr>
            <p:cNvPr id="623" name="Shape 623"/>
            <p:cNvSpPr/>
            <p:nvPr/>
          </p:nvSpPr>
          <p:spPr>
            <a:xfrm>
              <a:off x="0" y="9031"/>
              <a:ext cx="711202" cy="817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051" y="5669"/>
                  </a:moveTo>
                  <a:lnTo>
                    <a:pt x="20434" y="4177"/>
                  </a:lnTo>
                  <a:lnTo>
                    <a:pt x="19406" y="2864"/>
                  </a:lnTo>
                  <a:lnTo>
                    <a:pt x="18857" y="2267"/>
                  </a:lnTo>
                  <a:lnTo>
                    <a:pt x="18171" y="1730"/>
                  </a:lnTo>
                  <a:lnTo>
                    <a:pt x="17554" y="1253"/>
                  </a:lnTo>
                  <a:lnTo>
                    <a:pt x="16869" y="776"/>
                  </a:lnTo>
                  <a:lnTo>
                    <a:pt x="15703" y="477"/>
                  </a:lnTo>
                  <a:lnTo>
                    <a:pt x="14126" y="239"/>
                  </a:lnTo>
                  <a:lnTo>
                    <a:pt x="12480" y="0"/>
                  </a:lnTo>
                  <a:lnTo>
                    <a:pt x="11040" y="0"/>
                  </a:lnTo>
                  <a:lnTo>
                    <a:pt x="9737" y="119"/>
                  </a:lnTo>
                  <a:lnTo>
                    <a:pt x="8503" y="358"/>
                  </a:lnTo>
                  <a:lnTo>
                    <a:pt x="7611" y="656"/>
                  </a:lnTo>
                  <a:lnTo>
                    <a:pt x="6583" y="1134"/>
                  </a:lnTo>
                  <a:lnTo>
                    <a:pt x="5623" y="1492"/>
                  </a:lnTo>
                  <a:lnTo>
                    <a:pt x="4731" y="1790"/>
                  </a:lnTo>
                  <a:lnTo>
                    <a:pt x="4114" y="2148"/>
                  </a:lnTo>
                  <a:lnTo>
                    <a:pt x="3291" y="2745"/>
                  </a:lnTo>
                  <a:lnTo>
                    <a:pt x="2537" y="3282"/>
                  </a:lnTo>
                  <a:lnTo>
                    <a:pt x="2126" y="3759"/>
                  </a:lnTo>
                  <a:lnTo>
                    <a:pt x="1851" y="4296"/>
                  </a:lnTo>
                  <a:lnTo>
                    <a:pt x="1440" y="5131"/>
                  </a:lnTo>
                  <a:lnTo>
                    <a:pt x="960" y="6922"/>
                  </a:lnTo>
                  <a:lnTo>
                    <a:pt x="549" y="8413"/>
                  </a:lnTo>
                  <a:lnTo>
                    <a:pt x="137" y="10024"/>
                  </a:lnTo>
                  <a:lnTo>
                    <a:pt x="0" y="11695"/>
                  </a:lnTo>
                  <a:lnTo>
                    <a:pt x="137" y="12590"/>
                  </a:lnTo>
                  <a:lnTo>
                    <a:pt x="274" y="13545"/>
                  </a:lnTo>
                  <a:lnTo>
                    <a:pt x="549" y="15096"/>
                  </a:lnTo>
                  <a:lnTo>
                    <a:pt x="960" y="16469"/>
                  </a:lnTo>
                  <a:lnTo>
                    <a:pt x="1371" y="17304"/>
                  </a:lnTo>
                  <a:lnTo>
                    <a:pt x="1989" y="18199"/>
                  </a:lnTo>
                  <a:lnTo>
                    <a:pt x="2674" y="19094"/>
                  </a:lnTo>
                  <a:lnTo>
                    <a:pt x="3154" y="19810"/>
                  </a:lnTo>
                  <a:lnTo>
                    <a:pt x="4183" y="20347"/>
                  </a:lnTo>
                  <a:lnTo>
                    <a:pt x="5554" y="20824"/>
                  </a:lnTo>
                  <a:lnTo>
                    <a:pt x="7063" y="21242"/>
                  </a:lnTo>
                  <a:lnTo>
                    <a:pt x="8640" y="21481"/>
                  </a:lnTo>
                  <a:lnTo>
                    <a:pt x="10354" y="21600"/>
                  </a:lnTo>
                  <a:lnTo>
                    <a:pt x="11931" y="21481"/>
                  </a:lnTo>
                  <a:lnTo>
                    <a:pt x="13509" y="21242"/>
                  </a:lnTo>
                  <a:lnTo>
                    <a:pt x="14949" y="20824"/>
                  </a:lnTo>
                  <a:lnTo>
                    <a:pt x="15566" y="20586"/>
                  </a:lnTo>
                  <a:lnTo>
                    <a:pt x="16114" y="20228"/>
                  </a:lnTo>
                  <a:lnTo>
                    <a:pt x="17417" y="19333"/>
                  </a:lnTo>
                  <a:lnTo>
                    <a:pt x="18446" y="18318"/>
                  </a:lnTo>
                  <a:lnTo>
                    <a:pt x="19269" y="17423"/>
                  </a:lnTo>
                  <a:lnTo>
                    <a:pt x="20023" y="16230"/>
                  </a:lnTo>
                  <a:lnTo>
                    <a:pt x="20571" y="14917"/>
                  </a:lnTo>
                  <a:lnTo>
                    <a:pt x="21051" y="13425"/>
                  </a:lnTo>
                  <a:lnTo>
                    <a:pt x="21463" y="11814"/>
                  </a:lnTo>
                  <a:lnTo>
                    <a:pt x="21600" y="10144"/>
                  </a:lnTo>
                  <a:lnTo>
                    <a:pt x="21600" y="8533"/>
                  </a:lnTo>
                  <a:lnTo>
                    <a:pt x="21463" y="7041"/>
                  </a:lnTo>
                  <a:lnTo>
                    <a:pt x="21051" y="5669"/>
                  </a:lnTo>
                  <a:close/>
                  <a:moveTo>
                    <a:pt x="5417" y="2267"/>
                  </a:moveTo>
                  <a:lnTo>
                    <a:pt x="5417" y="2506"/>
                  </a:lnTo>
                  <a:lnTo>
                    <a:pt x="5280" y="2745"/>
                  </a:lnTo>
                  <a:lnTo>
                    <a:pt x="5143" y="2924"/>
                  </a:lnTo>
                  <a:lnTo>
                    <a:pt x="5143" y="3282"/>
                  </a:lnTo>
                  <a:lnTo>
                    <a:pt x="4594" y="3401"/>
                  </a:lnTo>
                  <a:lnTo>
                    <a:pt x="3566" y="3998"/>
                  </a:lnTo>
                  <a:lnTo>
                    <a:pt x="3566" y="3759"/>
                  </a:lnTo>
                  <a:lnTo>
                    <a:pt x="3703" y="3401"/>
                  </a:lnTo>
                  <a:lnTo>
                    <a:pt x="4114" y="2924"/>
                  </a:lnTo>
                  <a:lnTo>
                    <a:pt x="4731" y="2625"/>
                  </a:lnTo>
                  <a:lnTo>
                    <a:pt x="5417" y="2267"/>
                  </a:lnTo>
                  <a:close/>
                  <a:moveTo>
                    <a:pt x="4320" y="4535"/>
                  </a:moveTo>
                  <a:lnTo>
                    <a:pt x="4320" y="5012"/>
                  </a:lnTo>
                  <a:lnTo>
                    <a:pt x="4183" y="5549"/>
                  </a:lnTo>
                  <a:lnTo>
                    <a:pt x="3977" y="6027"/>
                  </a:lnTo>
                  <a:lnTo>
                    <a:pt x="3566" y="6385"/>
                  </a:lnTo>
                  <a:lnTo>
                    <a:pt x="3017" y="6683"/>
                  </a:lnTo>
                  <a:lnTo>
                    <a:pt x="2537" y="7041"/>
                  </a:lnTo>
                  <a:lnTo>
                    <a:pt x="1989" y="7280"/>
                  </a:lnTo>
                  <a:lnTo>
                    <a:pt x="1440" y="7399"/>
                  </a:lnTo>
                  <a:lnTo>
                    <a:pt x="1714" y="6922"/>
                  </a:lnTo>
                  <a:lnTo>
                    <a:pt x="2880" y="5907"/>
                  </a:lnTo>
                  <a:lnTo>
                    <a:pt x="3703" y="5370"/>
                  </a:lnTo>
                  <a:lnTo>
                    <a:pt x="4114" y="5012"/>
                  </a:lnTo>
                  <a:lnTo>
                    <a:pt x="4320" y="4535"/>
                  </a:lnTo>
                  <a:close/>
                  <a:moveTo>
                    <a:pt x="3703" y="6683"/>
                  </a:moveTo>
                  <a:lnTo>
                    <a:pt x="3977" y="6683"/>
                  </a:lnTo>
                  <a:lnTo>
                    <a:pt x="4114" y="6802"/>
                  </a:lnTo>
                  <a:lnTo>
                    <a:pt x="3977" y="7638"/>
                  </a:lnTo>
                  <a:lnTo>
                    <a:pt x="3977" y="8413"/>
                  </a:lnTo>
                  <a:lnTo>
                    <a:pt x="3703" y="8950"/>
                  </a:lnTo>
                  <a:lnTo>
                    <a:pt x="3429" y="9666"/>
                  </a:lnTo>
                  <a:lnTo>
                    <a:pt x="3154" y="10144"/>
                  </a:lnTo>
                  <a:lnTo>
                    <a:pt x="2674" y="10442"/>
                  </a:lnTo>
                  <a:lnTo>
                    <a:pt x="2126" y="10800"/>
                  </a:lnTo>
                  <a:lnTo>
                    <a:pt x="1440" y="11158"/>
                  </a:lnTo>
                  <a:lnTo>
                    <a:pt x="1440" y="10681"/>
                  </a:lnTo>
                  <a:lnTo>
                    <a:pt x="1714" y="10323"/>
                  </a:lnTo>
                  <a:lnTo>
                    <a:pt x="2400" y="9786"/>
                  </a:lnTo>
                  <a:lnTo>
                    <a:pt x="3017" y="9189"/>
                  </a:lnTo>
                  <a:lnTo>
                    <a:pt x="3429" y="8891"/>
                  </a:lnTo>
                  <a:lnTo>
                    <a:pt x="3703" y="8533"/>
                  </a:lnTo>
                  <a:lnTo>
                    <a:pt x="3291" y="8413"/>
                  </a:lnTo>
                  <a:lnTo>
                    <a:pt x="2880" y="8533"/>
                  </a:lnTo>
                  <a:lnTo>
                    <a:pt x="2674" y="8652"/>
                  </a:lnTo>
                  <a:lnTo>
                    <a:pt x="2400" y="8891"/>
                  </a:lnTo>
                  <a:lnTo>
                    <a:pt x="1851" y="9428"/>
                  </a:lnTo>
                  <a:lnTo>
                    <a:pt x="1234" y="9786"/>
                  </a:lnTo>
                  <a:lnTo>
                    <a:pt x="1371" y="9189"/>
                  </a:lnTo>
                  <a:lnTo>
                    <a:pt x="1577" y="8891"/>
                  </a:lnTo>
                  <a:lnTo>
                    <a:pt x="2263" y="8055"/>
                  </a:lnTo>
                  <a:lnTo>
                    <a:pt x="3017" y="7518"/>
                  </a:lnTo>
                  <a:lnTo>
                    <a:pt x="3703" y="6683"/>
                  </a:lnTo>
                  <a:close/>
                  <a:moveTo>
                    <a:pt x="4183" y="16946"/>
                  </a:moveTo>
                  <a:lnTo>
                    <a:pt x="3703" y="17065"/>
                  </a:lnTo>
                  <a:lnTo>
                    <a:pt x="3154" y="17304"/>
                  </a:lnTo>
                  <a:lnTo>
                    <a:pt x="3154" y="16946"/>
                  </a:lnTo>
                  <a:lnTo>
                    <a:pt x="3291" y="16588"/>
                  </a:lnTo>
                  <a:lnTo>
                    <a:pt x="3840" y="16170"/>
                  </a:lnTo>
                  <a:lnTo>
                    <a:pt x="4114" y="16230"/>
                  </a:lnTo>
                  <a:lnTo>
                    <a:pt x="4114" y="16349"/>
                  </a:lnTo>
                  <a:lnTo>
                    <a:pt x="4183" y="16946"/>
                  </a:lnTo>
                  <a:close/>
                  <a:moveTo>
                    <a:pt x="3429" y="11814"/>
                  </a:moveTo>
                  <a:lnTo>
                    <a:pt x="3154" y="11814"/>
                  </a:lnTo>
                  <a:lnTo>
                    <a:pt x="2880" y="11934"/>
                  </a:lnTo>
                  <a:lnTo>
                    <a:pt x="2537" y="12172"/>
                  </a:lnTo>
                  <a:lnTo>
                    <a:pt x="2126" y="12411"/>
                  </a:lnTo>
                  <a:lnTo>
                    <a:pt x="1577" y="12590"/>
                  </a:lnTo>
                  <a:lnTo>
                    <a:pt x="1851" y="11934"/>
                  </a:lnTo>
                  <a:lnTo>
                    <a:pt x="2263" y="11456"/>
                  </a:lnTo>
                  <a:lnTo>
                    <a:pt x="3291" y="10681"/>
                  </a:lnTo>
                  <a:lnTo>
                    <a:pt x="3566" y="10919"/>
                  </a:lnTo>
                  <a:lnTo>
                    <a:pt x="3566" y="11158"/>
                  </a:lnTo>
                  <a:lnTo>
                    <a:pt x="3429" y="11814"/>
                  </a:lnTo>
                  <a:close/>
                  <a:moveTo>
                    <a:pt x="3429" y="12709"/>
                  </a:moveTo>
                  <a:lnTo>
                    <a:pt x="3429" y="13545"/>
                  </a:lnTo>
                  <a:lnTo>
                    <a:pt x="3017" y="13664"/>
                  </a:lnTo>
                  <a:lnTo>
                    <a:pt x="2743" y="13843"/>
                  </a:lnTo>
                  <a:lnTo>
                    <a:pt x="2537" y="14082"/>
                  </a:lnTo>
                  <a:lnTo>
                    <a:pt x="1989" y="14082"/>
                  </a:lnTo>
                  <a:lnTo>
                    <a:pt x="2126" y="13664"/>
                  </a:lnTo>
                  <a:lnTo>
                    <a:pt x="2537" y="13306"/>
                  </a:lnTo>
                  <a:lnTo>
                    <a:pt x="2743" y="12948"/>
                  </a:lnTo>
                  <a:lnTo>
                    <a:pt x="3154" y="12590"/>
                  </a:lnTo>
                  <a:lnTo>
                    <a:pt x="3429" y="12709"/>
                  </a:lnTo>
                  <a:close/>
                  <a:moveTo>
                    <a:pt x="1440" y="15215"/>
                  </a:moveTo>
                  <a:lnTo>
                    <a:pt x="1234" y="14917"/>
                  </a:lnTo>
                  <a:lnTo>
                    <a:pt x="1097" y="14320"/>
                  </a:lnTo>
                  <a:lnTo>
                    <a:pt x="960" y="13187"/>
                  </a:lnTo>
                  <a:lnTo>
                    <a:pt x="1371" y="13067"/>
                  </a:lnTo>
                  <a:lnTo>
                    <a:pt x="1577" y="12948"/>
                  </a:lnTo>
                  <a:lnTo>
                    <a:pt x="1989" y="12829"/>
                  </a:lnTo>
                  <a:lnTo>
                    <a:pt x="2263" y="12829"/>
                  </a:lnTo>
                  <a:lnTo>
                    <a:pt x="2126" y="13187"/>
                  </a:lnTo>
                  <a:lnTo>
                    <a:pt x="1577" y="13664"/>
                  </a:lnTo>
                  <a:lnTo>
                    <a:pt x="1440" y="13962"/>
                  </a:lnTo>
                  <a:lnTo>
                    <a:pt x="1440" y="14201"/>
                  </a:lnTo>
                  <a:lnTo>
                    <a:pt x="1577" y="14320"/>
                  </a:lnTo>
                  <a:lnTo>
                    <a:pt x="1989" y="14559"/>
                  </a:lnTo>
                  <a:lnTo>
                    <a:pt x="1851" y="14798"/>
                  </a:lnTo>
                  <a:lnTo>
                    <a:pt x="1577" y="15036"/>
                  </a:lnTo>
                  <a:lnTo>
                    <a:pt x="1440" y="15215"/>
                  </a:lnTo>
                  <a:close/>
                  <a:moveTo>
                    <a:pt x="3291" y="14082"/>
                  </a:moveTo>
                  <a:lnTo>
                    <a:pt x="3566" y="14320"/>
                  </a:lnTo>
                  <a:lnTo>
                    <a:pt x="3566" y="14678"/>
                  </a:lnTo>
                  <a:lnTo>
                    <a:pt x="3703" y="15454"/>
                  </a:lnTo>
                  <a:lnTo>
                    <a:pt x="3154" y="15573"/>
                  </a:lnTo>
                  <a:lnTo>
                    <a:pt x="2743" y="15693"/>
                  </a:lnTo>
                  <a:lnTo>
                    <a:pt x="2400" y="15812"/>
                  </a:lnTo>
                  <a:lnTo>
                    <a:pt x="1851" y="15931"/>
                  </a:lnTo>
                  <a:lnTo>
                    <a:pt x="1989" y="15335"/>
                  </a:lnTo>
                  <a:lnTo>
                    <a:pt x="2400" y="14917"/>
                  </a:lnTo>
                  <a:lnTo>
                    <a:pt x="3291" y="14082"/>
                  </a:lnTo>
                  <a:close/>
                  <a:moveTo>
                    <a:pt x="2126" y="17185"/>
                  </a:moveTo>
                  <a:lnTo>
                    <a:pt x="1989" y="16827"/>
                  </a:lnTo>
                  <a:lnTo>
                    <a:pt x="2263" y="16349"/>
                  </a:lnTo>
                  <a:lnTo>
                    <a:pt x="2674" y="16349"/>
                  </a:lnTo>
                  <a:lnTo>
                    <a:pt x="2537" y="16827"/>
                  </a:lnTo>
                  <a:lnTo>
                    <a:pt x="2400" y="17065"/>
                  </a:lnTo>
                  <a:lnTo>
                    <a:pt x="2126" y="17185"/>
                  </a:lnTo>
                  <a:close/>
                  <a:moveTo>
                    <a:pt x="3154" y="18617"/>
                  </a:moveTo>
                  <a:lnTo>
                    <a:pt x="3017" y="18557"/>
                  </a:lnTo>
                  <a:lnTo>
                    <a:pt x="2743" y="18318"/>
                  </a:lnTo>
                  <a:lnTo>
                    <a:pt x="2674" y="17841"/>
                  </a:lnTo>
                  <a:lnTo>
                    <a:pt x="3017" y="17722"/>
                  </a:lnTo>
                  <a:lnTo>
                    <a:pt x="3703" y="17602"/>
                  </a:lnTo>
                  <a:lnTo>
                    <a:pt x="3566" y="17960"/>
                  </a:lnTo>
                  <a:lnTo>
                    <a:pt x="3291" y="18438"/>
                  </a:lnTo>
                  <a:lnTo>
                    <a:pt x="3154" y="18617"/>
                  </a:lnTo>
                  <a:close/>
                  <a:moveTo>
                    <a:pt x="4869" y="19870"/>
                  </a:moveTo>
                  <a:lnTo>
                    <a:pt x="4594" y="19810"/>
                  </a:lnTo>
                  <a:lnTo>
                    <a:pt x="4320" y="19691"/>
                  </a:lnTo>
                  <a:lnTo>
                    <a:pt x="4183" y="19452"/>
                  </a:lnTo>
                  <a:lnTo>
                    <a:pt x="4114" y="19094"/>
                  </a:lnTo>
                  <a:lnTo>
                    <a:pt x="4457" y="19094"/>
                  </a:lnTo>
                  <a:lnTo>
                    <a:pt x="4869" y="18975"/>
                  </a:lnTo>
                  <a:lnTo>
                    <a:pt x="4869" y="19870"/>
                  </a:lnTo>
                  <a:close/>
                  <a:moveTo>
                    <a:pt x="3977" y="18557"/>
                  </a:moveTo>
                  <a:lnTo>
                    <a:pt x="3977" y="18199"/>
                  </a:lnTo>
                  <a:lnTo>
                    <a:pt x="4183" y="18080"/>
                  </a:lnTo>
                  <a:lnTo>
                    <a:pt x="4457" y="17960"/>
                  </a:lnTo>
                  <a:lnTo>
                    <a:pt x="4594" y="17602"/>
                  </a:lnTo>
                  <a:lnTo>
                    <a:pt x="4869" y="17722"/>
                  </a:lnTo>
                  <a:lnTo>
                    <a:pt x="5006" y="17841"/>
                  </a:lnTo>
                  <a:lnTo>
                    <a:pt x="5143" y="18318"/>
                  </a:lnTo>
                  <a:lnTo>
                    <a:pt x="4594" y="18557"/>
                  </a:lnTo>
                  <a:lnTo>
                    <a:pt x="3977" y="18557"/>
                  </a:lnTo>
                  <a:close/>
                  <a:moveTo>
                    <a:pt x="6583" y="20466"/>
                  </a:moveTo>
                  <a:lnTo>
                    <a:pt x="5760" y="20347"/>
                  </a:lnTo>
                  <a:lnTo>
                    <a:pt x="5554" y="20228"/>
                  </a:lnTo>
                  <a:lnTo>
                    <a:pt x="5280" y="19989"/>
                  </a:lnTo>
                  <a:lnTo>
                    <a:pt x="5897" y="19810"/>
                  </a:lnTo>
                  <a:lnTo>
                    <a:pt x="6720" y="19810"/>
                  </a:lnTo>
                  <a:lnTo>
                    <a:pt x="6583" y="20108"/>
                  </a:lnTo>
                  <a:lnTo>
                    <a:pt x="6583" y="20466"/>
                  </a:lnTo>
                  <a:close/>
                  <a:moveTo>
                    <a:pt x="5623" y="19333"/>
                  </a:moveTo>
                  <a:lnTo>
                    <a:pt x="5897" y="18975"/>
                  </a:lnTo>
                  <a:lnTo>
                    <a:pt x="6171" y="18975"/>
                  </a:lnTo>
                  <a:lnTo>
                    <a:pt x="6309" y="19094"/>
                  </a:lnTo>
                  <a:lnTo>
                    <a:pt x="6171" y="19333"/>
                  </a:lnTo>
                  <a:lnTo>
                    <a:pt x="5623" y="19333"/>
                  </a:lnTo>
                  <a:close/>
                  <a:moveTo>
                    <a:pt x="18994" y="16707"/>
                  </a:moveTo>
                  <a:lnTo>
                    <a:pt x="18446" y="17483"/>
                  </a:lnTo>
                  <a:lnTo>
                    <a:pt x="17554" y="18438"/>
                  </a:lnTo>
                  <a:lnTo>
                    <a:pt x="16526" y="19213"/>
                  </a:lnTo>
                  <a:lnTo>
                    <a:pt x="15977" y="19571"/>
                  </a:lnTo>
                  <a:lnTo>
                    <a:pt x="15566" y="19810"/>
                  </a:lnTo>
                  <a:lnTo>
                    <a:pt x="14400" y="19989"/>
                  </a:lnTo>
                  <a:lnTo>
                    <a:pt x="11931" y="19989"/>
                  </a:lnTo>
                  <a:lnTo>
                    <a:pt x="10629" y="19870"/>
                  </a:lnTo>
                  <a:lnTo>
                    <a:pt x="9463" y="19691"/>
                  </a:lnTo>
                  <a:lnTo>
                    <a:pt x="8297" y="19333"/>
                  </a:lnTo>
                  <a:lnTo>
                    <a:pt x="7337" y="18975"/>
                  </a:lnTo>
                  <a:lnTo>
                    <a:pt x="6583" y="18557"/>
                  </a:lnTo>
                  <a:lnTo>
                    <a:pt x="5623" y="17841"/>
                  </a:lnTo>
                  <a:lnTo>
                    <a:pt x="5006" y="17065"/>
                  </a:lnTo>
                  <a:lnTo>
                    <a:pt x="4594" y="16051"/>
                  </a:lnTo>
                  <a:lnTo>
                    <a:pt x="4320" y="14798"/>
                  </a:lnTo>
                  <a:lnTo>
                    <a:pt x="4114" y="13187"/>
                  </a:lnTo>
                  <a:lnTo>
                    <a:pt x="4114" y="11576"/>
                  </a:lnTo>
                  <a:lnTo>
                    <a:pt x="4183" y="9905"/>
                  </a:lnTo>
                  <a:lnTo>
                    <a:pt x="4320" y="8175"/>
                  </a:lnTo>
                  <a:lnTo>
                    <a:pt x="4594" y="6683"/>
                  </a:lnTo>
                  <a:lnTo>
                    <a:pt x="4869" y="5430"/>
                  </a:lnTo>
                  <a:lnTo>
                    <a:pt x="5143" y="4296"/>
                  </a:lnTo>
                  <a:lnTo>
                    <a:pt x="5623" y="3162"/>
                  </a:lnTo>
                  <a:lnTo>
                    <a:pt x="6309" y="2029"/>
                  </a:lnTo>
                  <a:lnTo>
                    <a:pt x="6720" y="1730"/>
                  </a:lnTo>
                  <a:lnTo>
                    <a:pt x="6926" y="1372"/>
                  </a:lnTo>
                  <a:lnTo>
                    <a:pt x="7611" y="1014"/>
                  </a:lnTo>
                  <a:lnTo>
                    <a:pt x="8297" y="776"/>
                  </a:lnTo>
                  <a:lnTo>
                    <a:pt x="9806" y="537"/>
                  </a:lnTo>
                  <a:lnTo>
                    <a:pt x="11040" y="477"/>
                  </a:lnTo>
                  <a:lnTo>
                    <a:pt x="12343" y="477"/>
                  </a:lnTo>
                  <a:lnTo>
                    <a:pt x="13646" y="656"/>
                  </a:lnTo>
                  <a:lnTo>
                    <a:pt x="14811" y="895"/>
                  </a:lnTo>
                  <a:lnTo>
                    <a:pt x="15977" y="1253"/>
                  </a:lnTo>
                  <a:lnTo>
                    <a:pt x="17006" y="1611"/>
                  </a:lnTo>
                  <a:lnTo>
                    <a:pt x="17829" y="2148"/>
                  </a:lnTo>
                  <a:lnTo>
                    <a:pt x="18446" y="2625"/>
                  </a:lnTo>
                  <a:lnTo>
                    <a:pt x="19131" y="3282"/>
                  </a:lnTo>
                  <a:lnTo>
                    <a:pt x="19474" y="3998"/>
                  </a:lnTo>
                  <a:lnTo>
                    <a:pt x="20297" y="5549"/>
                  </a:lnTo>
                  <a:lnTo>
                    <a:pt x="20571" y="6504"/>
                  </a:lnTo>
                  <a:lnTo>
                    <a:pt x="20709" y="7399"/>
                  </a:lnTo>
                  <a:lnTo>
                    <a:pt x="20914" y="9308"/>
                  </a:lnTo>
                  <a:lnTo>
                    <a:pt x="20846" y="11277"/>
                  </a:lnTo>
                  <a:lnTo>
                    <a:pt x="20434" y="13306"/>
                  </a:lnTo>
                  <a:lnTo>
                    <a:pt x="19886" y="15096"/>
                  </a:lnTo>
                  <a:lnTo>
                    <a:pt x="19474" y="15931"/>
                  </a:lnTo>
                  <a:lnTo>
                    <a:pt x="18994" y="16707"/>
                  </a:lnTo>
                  <a:close/>
                  <a:moveTo>
                    <a:pt x="12343" y="4296"/>
                  </a:moveTo>
                  <a:lnTo>
                    <a:pt x="11246" y="4296"/>
                  </a:lnTo>
                  <a:lnTo>
                    <a:pt x="10491" y="4535"/>
                  </a:lnTo>
                  <a:lnTo>
                    <a:pt x="9737" y="5012"/>
                  </a:lnTo>
                  <a:lnTo>
                    <a:pt x="9051" y="5430"/>
                  </a:lnTo>
                  <a:lnTo>
                    <a:pt x="8503" y="6146"/>
                  </a:lnTo>
                  <a:lnTo>
                    <a:pt x="8160" y="6922"/>
                  </a:lnTo>
                  <a:lnTo>
                    <a:pt x="7749" y="7757"/>
                  </a:lnTo>
                  <a:lnTo>
                    <a:pt x="7474" y="8652"/>
                  </a:lnTo>
                  <a:lnTo>
                    <a:pt x="7337" y="9666"/>
                  </a:lnTo>
                  <a:lnTo>
                    <a:pt x="7200" y="10561"/>
                  </a:lnTo>
                  <a:lnTo>
                    <a:pt x="7337" y="11456"/>
                  </a:lnTo>
                  <a:lnTo>
                    <a:pt x="7337" y="12411"/>
                  </a:lnTo>
                  <a:lnTo>
                    <a:pt x="7611" y="13306"/>
                  </a:lnTo>
                  <a:lnTo>
                    <a:pt x="7886" y="14082"/>
                  </a:lnTo>
                  <a:lnTo>
                    <a:pt x="8297" y="14678"/>
                  </a:lnTo>
                  <a:lnTo>
                    <a:pt x="8640" y="15215"/>
                  </a:lnTo>
                  <a:lnTo>
                    <a:pt x="9463" y="15812"/>
                  </a:lnTo>
                  <a:lnTo>
                    <a:pt x="10217" y="16349"/>
                  </a:lnTo>
                  <a:lnTo>
                    <a:pt x="11109" y="16707"/>
                  </a:lnTo>
                  <a:lnTo>
                    <a:pt x="12343" y="16827"/>
                  </a:lnTo>
                  <a:lnTo>
                    <a:pt x="13234" y="16707"/>
                  </a:lnTo>
                  <a:lnTo>
                    <a:pt x="13989" y="16349"/>
                  </a:lnTo>
                  <a:lnTo>
                    <a:pt x="14811" y="15931"/>
                  </a:lnTo>
                  <a:lnTo>
                    <a:pt x="15429" y="15215"/>
                  </a:lnTo>
                  <a:lnTo>
                    <a:pt x="16114" y="14440"/>
                  </a:lnTo>
                  <a:lnTo>
                    <a:pt x="16663" y="13664"/>
                  </a:lnTo>
                  <a:lnTo>
                    <a:pt x="17006" y="12709"/>
                  </a:lnTo>
                  <a:lnTo>
                    <a:pt x="17280" y="11934"/>
                  </a:lnTo>
                  <a:lnTo>
                    <a:pt x="17554" y="10919"/>
                  </a:lnTo>
                  <a:lnTo>
                    <a:pt x="17691" y="10024"/>
                  </a:lnTo>
                  <a:lnTo>
                    <a:pt x="17554" y="9189"/>
                  </a:lnTo>
                  <a:lnTo>
                    <a:pt x="17280" y="8413"/>
                  </a:lnTo>
                  <a:lnTo>
                    <a:pt x="16663" y="6922"/>
                  </a:lnTo>
                  <a:lnTo>
                    <a:pt x="15977" y="5907"/>
                  </a:lnTo>
                  <a:lnTo>
                    <a:pt x="15291" y="5251"/>
                  </a:lnTo>
                  <a:lnTo>
                    <a:pt x="14674" y="4773"/>
                  </a:lnTo>
                  <a:lnTo>
                    <a:pt x="13989" y="4535"/>
                  </a:lnTo>
                  <a:lnTo>
                    <a:pt x="13371" y="4415"/>
                  </a:lnTo>
                  <a:lnTo>
                    <a:pt x="12343" y="4296"/>
                  </a:lnTo>
                  <a:close/>
                  <a:moveTo>
                    <a:pt x="16731" y="10144"/>
                  </a:moveTo>
                  <a:lnTo>
                    <a:pt x="15566" y="10144"/>
                  </a:lnTo>
                  <a:lnTo>
                    <a:pt x="15977" y="9786"/>
                  </a:lnTo>
                  <a:lnTo>
                    <a:pt x="16389" y="9547"/>
                  </a:lnTo>
                  <a:lnTo>
                    <a:pt x="16526" y="9428"/>
                  </a:lnTo>
                  <a:lnTo>
                    <a:pt x="16663" y="9547"/>
                  </a:lnTo>
                  <a:lnTo>
                    <a:pt x="16731" y="9666"/>
                  </a:lnTo>
                  <a:lnTo>
                    <a:pt x="16731" y="10144"/>
                  </a:lnTo>
                  <a:close/>
                  <a:moveTo>
                    <a:pt x="16251" y="8533"/>
                  </a:moveTo>
                  <a:lnTo>
                    <a:pt x="15840" y="8652"/>
                  </a:lnTo>
                  <a:lnTo>
                    <a:pt x="15429" y="8652"/>
                  </a:lnTo>
                  <a:lnTo>
                    <a:pt x="15429" y="8413"/>
                  </a:lnTo>
                  <a:lnTo>
                    <a:pt x="15840" y="8055"/>
                  </a:lnTo>
                  <a:lnTo>
                    <a:pt x="15840" y="7936"/>
                  </a:lnTo>
                  <a:lnTo>
                    <a:pt x="16114" y="7936"/>
                  </a:lnTo>
                  <a:lnTo>
                    <a:pt x="16251" y="8055"/>
                  </a:lnTo>
                  <a:lnTo>
                    <a:pt x="16251" y="8533"/>
                  </a:lnTo>
                  <a:close/>
                  <a:moveTo>
                    <a:pt x="15703" y="7280"/>
                  </a:moveTo>
                  <a:lnTo>
                    <a:pt x="15086" y="7280"/>
                  </a:lnTo>
                  <a:lnTo>
                    <a:pt x="15086" y="6922"/>
                  </a:lnTo>
                  <a:lnTo>
                    <a:pt x="15291" y="6683"/>
                  </a:lnTo>
                  <a:lnTo>
                    <a:pt x="15566" y="6683"/>
                  </a:lnTo>
                  <a:lnTo>
                    <a:pt x="15703" y="6802"/>
                  </a:lnTo>
                  <a:lnTo>
                    <a:pt x="15703" y="7280"/>
                  </a:lnTo>
                  <a:close/>
                  <a:moveTo>
                    <a:pt x="14811" y="9547"/>
                  </a:moveTo>
                  <a:lnTo>
                    <a:pt x="15086" y="9547"/>
                  </a:lnTo>
                  <a:lnTo>
                    <a:pt x="14949" y="9905"/>
                  </a:lnTo>
                  <a:lnTo>
                    <a:pt x="14674" y="10024"/>
                  </a:lnTo>
                  <a:lnTo>
                    <a:pt x="14674" y="9786"/>
                  </a:lnTo>
                  <a:lnTo>
                    <a:pt x="14811" y="9547"/>
                  </a:lnTo>
                  <a:close/>
                  <a:moveTo>
                    <a:pt x="12823" y="5131"/>
                  </a:moveTo>
                  <a:lnTo>
                    <a:pt x="12823" y="5251"/>
                  </a:lnTo>
                  <a:lnTo>
                    <a:pt x="12686" y="5370"/>
                  </a:lnTo>
                  <a:lnTo>
                    <a:pt x="12686" y="5430"/>
                  </a:lnTo>
                  <a:lnTo>
                    <a:pt x="12206" y="5251"/>
                  </a:lnTo>
                  <a:lnTo>
                    <a:pt x="12069" y="5131"/>
                  </a:lnTo>
                  <a:lnTo>
                    <a:pt x="11931" y="4773"/>
                  </a:lnTo>
                  <a:lnTo>
                    <a:pt x="12549" y="4893"/>
                  </a:lnTo>
                  <a:lnTo>
                    <a:pt x="12686" y="4893"/>
                  </a:lnTo>
                  <a:lnTo>
                    <a:pt x="12823" y="5131"/>
                  </a:lnTo>
                  <a:close/>
                  <a:moveTo>
                    <a:pt x="13371" y="15931"/>
                  </a:moveTo>
                  <a:lnTo>
                    <a:pt x="13234" y="15812"/>
                  </a:lnTo>
                  <a:lnTo>
                    <a:pt x="13234" y="15693"/>
                  </a:lnTo>
                  <a:lnTo>
                    <a:pt x="13509" y="15335"/>
                  </a:lnTo>
                  <a:lnTo>
                    <a:pt x="13646" y="15454"/>
                  </a:lnTo>
                  <a:lnTo>
                    <a:pt x="13646" y="15812"/>
                  </a:lnTo>
                  <a:lnTo>
                    <a:pt x="13509" y="15812"/>
                  </a:lnTo>
                  <a:lnTo>
                    <a:pt x="13371" y="15931"/>
                  </a:lnTo>
                  <a:close/>
                  <a:moveTo>
                    <a:pt x="13646" y="13306"/>
                  </a:moveTo>
                  <a:lnTo>
                    <a:pt x="13371" y="14201"/>
                  </a:lnTo>
                  <a:lnTo>
                    <a:pt x="12823" y="15036"/>
                  </a:lnTo>
                  <a:lnTo>
                    <a:pt x="12343" y="15693"/>
                  </a:lnTo>
                  <a:lnTo>
                    <a:pt x="11931" y="15931"/>
                  </a:lnTo>
                  <a:lnTo>
                    <a:pt x="11657" y="16051"/>
                  </a:lnTo>
                  <a:lnTo>
                    <a:pt x="11040" y="16051"/>
                  </a:lnTo>
                  <a:lnTo>
                    <a:pt x="10491" y="15812"/>
                  </a:lnTo>
                  <a:lnTo>
                    <a:pt x="9943" y="15454"/>
                  </a:lnTo>
                  <a:lnTo>
                    <a:pt x="8914" y="14559"/>
                  </a:lnTo>
                  <a:lnTo>
                    <a:pt x="8503" y="14082"/>
                  </a:lnTo>
                  <a:lnTo>
                    <a:pt x="8297" y="13664"/>
                  </a:lnTo>
                  <a:lnTo>
                    <a:pt x="8160" y="13187"/>
                  </a:lnTo>
                  <a:lnTo>
                    <a:pt x="8023" y="12053"/>
                  </a:lnTo>
                  <a:lnTo>
                    <a:pt x="8023" y="10800"/>
                  </a:lnTo>
                  <a:lnTo>
                    <a:pt x="8160" y="9428"/>
                  </a:lnTo>
                  <a:lnTo>
                    <a:pt x="8366" y="8175"/>
                  </a:lnTo>
                  <a:lnTo>
                    <a:pt x="8777" y="7041"/>
                  </a:lnTo>
                  <a:lnTo>
                    <a:pt x="9326" y="6146"/>
                  </a:lnTo>
                  <a:lnTo>
                    <a:pt x="9806" y="5430"/>
                  </a:lnTo>
                  <a:lnTo>
                    <a:pt x="10080" y="5251"/>
                  </a:lnTo>
                  <a:lnTo>
                    <a:pt x="10491" y="5131"/>
                  </a:lnTo>
                  <a:lnTo>
                    <a:pt x="11040" y="5131"/>
                  </a:lnTo>
                  <a:lnTo>
                    <a:pt x="11520" y="5251"/>
                  </a:lnTo>
                  <a:lnTo>
                    <a:pt x="12069" y="5549"/>
                  </a:lnTo>
                  <a:lnTo>
                    <a:pt x="12480" y="5907"/>
                  </a:lnTo>
                  <a:lnTo>
                    <a:pt x="12960" y="6564"/>
                  </a:lnTo>
                  <a:lnTo>
                    <a:pt x="13371" y="7280"/>
                  </a:lnTo>
                  <a:lnTo>
                    <a:pt x="13783" y="8175"/>
                  </a:lnTo>
                  <a:lnTo>
                    <a:pt x="13920" y="9070"/>
                  </a:lnTo>
                  <a:lnTo>
                    <a:pt x="13989" y="10024"/>
                  </a:lnTo>
                  <a:lnTo>
                    <a:pt x="13989" y="11158"/>
                  </a:lnTo>
                  <a:lnTo>
                    <a:pt x="13920" y="12172"/>
                  </a:lnTo>
                  <a:lnTo>
                    <a:pt x="13646" y="13306"/>
                  </a:lnTo>
                  <a:close/>
                  <a:moveTo>
                    <a:pt x="14674" y="12172"/>
                  </a:moveTo>
                  <a:lnTo>
                    <a:pt x="14674" y="12292"/>
                  </a:lnTo>
                  <a:lnTo>
                    <a:pt x="14811" y="12411"/>
                  </a:lnTo>
                  <a:lnTo>
                    <a:pt x="14949" y="12590"/>
                  </a:lnTo>
                  <a:lnTo>
                    <a:pt x="14949" y="12829"/>
                  </a:lnTo>
                  <a:lnTo>
                    <a:pt x="14811" y="13067"/>
                  </a:lnTo>
                  <a:lnTo>
                    <a:pt x="14537" y="13187"/>
                  </a:lnTo>
                  <a:lnTo>
                    <a:pt x="14400" y="13187"/>
                  </a:lnTo>
                  <a:lnTo>
                    <a:pt x="14537" y="11158"/>
                  </a:lnTo>
                  <a:lnTo>
                    <a:pt x="14674" y="11039"/>
                  </a:lnTo>
                  <a:lnTo>
                    <a:pt x="15223" y="11039"/>
                  </a:lnTo>
                  <a:lnTo>
                    <a:pt x="15291" y="10919"/>
                  </a:lnTo>
                  <a:lnTo>
                    <a:pt x="15291" y="11277"/>
                  </a:lnTo>
                  <a:lnTo>
                    <a:pt x="15086" y="11456"/>
                  </a:lnTo>
                  <a:lnTo>
                    <a:pt x="14811" y="11814"/>
                  </a:lnTo>
                  <a:lnTo>
                    <a:pt x="14674" y="11934"/>
                  </a:lnTo>
                  <a:lnTo>
                    <a:pt x="14674" y="12172"/>
                  </a:lnTo>
                  <a:close/>
                  <a:moveTo>
                    <a:pt x="15291" y="13425"/>
                  </a:moveTo>
                  <a:lnTo>
                    <a:pt x="15566" y="13067"/>
                  </a:lnTo>
                  <a:lnTo>
                    <a:pt x="15840" y="12829"/>
                  </a:lnTo>
                  <a:lnTo>
                    <a:pt x="16114" y="12829"/>
                  </a:lnTo>
                  <a:lnTo>
                    <a:pt x="16114" y="13067"/>
                  </a:lnTo>
                  <a:lnTo>
                    <a:pt x="15703" y="13425"/>
                  </a:lnTo>
                  <a:lnTo>
                    <a:pt x="15291" y="13425"/>
                  </a:lnTo>
                  <a:close/>
                  <a:moveTo>
                    <a:pt x="16731" y="11456"/>
                  </a:moveTo>
                  <a:lnTo>
                    <a:pt x="16389" y="11695"/>
                  </a:lnTo>
                  <a:lnTo>
                    <a:pt x="15840" y="11814"/>
                  </a:lnTo>
                  <a:lnTo>
                    <a:pt x="15977" y="11456"/>
                  </a:lnTo>
                  <a:lnTo>
                    <a:pt x="16251" y="11397"/>
                  </a:lnTo>
                  <a:lnTo>
                    <a:pt x="16731" y="11158"/>
                  </a:lnTo>
                  <a:lnTo>
                    <a:pt x="16731" y="11456"/>
                  </a:lnTo>
                  <a:close/>
                </a:path>
              </a:pathLst>
            </a:custGeom>
            <a:solidFill>
              <a:srgbClr val="C95B50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24" name="Shape 624"/>
            <p:cNvSpPr/>
            <p:nvPr/>
          </p:nvSpPr>
          <p:spPr>
            <a:xfrm>
              <a:off x="887161" y="0"/>
              <a:ext cx="589283" cy="826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931" y="15639"/>
                  </a:moveTo>
                  <a:lnTo>
                    <a:pt x="11338" y="15757"/>
                  </a:lnTo>
                  <a:lnTo>
                    <a:pt x="12910" y="15875"/>
                  </a:lnTo>
                  <a:lnTo>
                    <a:pt x="15724" y="15757"/>
                  </a:lnTo>
                  <a:lnTo>
                    <a:pt x="20028" y="15757"/>
                  </a:lnTo>
                  <a:lnTo>
                    <a:pt x="21269" y="15875"/>
                  </a:lnTo>
                  <a:lnTo>
                    <a:pt x="21600" y="16230"/>
                  </a:lnTo>
                  <a:lnTo>
                    <a:pt x="21600" y="18590"/>
                  </a:lnTo>
                  <a:lnTo>
                    <a:pt x="21269" y="19357"/>
                  </a:lnTo>
                  <a:lnTo>
                    <a:pt x="20772" y="19948"/>
                  </a:lnTo>
                  <a:lnTo>
                    <a:pt x="19862" y="20479"/>
                  </a:lnTo>
                  <a:lnTo>
                    <a:pt x="18124" y="21482"/>
                  </a:lnTo>
                  <a:lnTo>
                    <a:pt x="10097" y="21600"/>
                  </a:lnTo>
                  <a:lnTo>
                    <a:pt x="5959" y="21482"/>
                  </a:lnTo>
                  <a:lnTo>
                    <a:pt x="4055" y="21364"/>
                  </a:lnTo>
                  <a:lnTo>
                    <a:pt x="1986" y="21246"/>
                  </a:lnTo>
                  <a:lnTo>
                    <a:pt x="1738" y="21069"/>
                  </a:lnTo>
                  <a:lnTo>
                    <a:pt x="1407" y="20951"/>
                  </a:lnTo>
                  <a:lnTo>
                    <a:pt x="1241" y="20715"/>
                  </a:lnTo>
                  <a:lnTo>
                    <a:pt x="1241" y="20479"/>
                  </a:lnTo>
                  <a:lnTo>
                    <a:pt x="1407" y="18000"/>
                  </a:lnTo>
                  <a:lnTo>
                    <a:pt x="1738" y="15639"/>
                  </a:lnTo>
                  <a:lnTo>
                    <a:pt x="1986" y="14518"/>
                  </a:lnTo>
                  <a:lnTo>
                    <a:pt x="2317" y="13515"/>
                  </a:lnTo>
                  <a:lnTo>
                    <a:pt x="2814" y="12511"/>
                  </a:lnTo>
                  <a:lnTo>
                    <a:pt x="3476" y="11626"/>
                  </a:lnTo>
                  <a:lnTo>
                    <a:pt x="4717" y="10564"/>
                  </a:lnTo>
                  <a:lnTo>
                    <a:pt x="5959" y="9561"/>
                  </a:lnTo>
                  <a:lnTo>
                    <a:pt x="7366" y="8911"/>
                  </a:lnTo>
                  <a:lnTo>
                    <a:pt x="8193" y="8321"/>
                  </a:lnTo>
                  <a:lnTo>
                    <a:pt x="8938" y="7908"/>
                  </a:lnTo>
                  <a:lnTo>
                    <a:pt x="9600" y="7318"/>
                  </a:lnTo>
                  <a:lnTo>
                    <a:pt x="9766" y="6964"/>
                  </a:lnTo>
                  <a:lnTo>
                    <a:pt x="9766" y="6551"/>
                  </a:lnTo>
                  <a:lnTo>
                    <a:pt x="9434" y="6315"/>
                  </a:lnTo>
                  <a:lnTo>
                    <a:pt x="9103" y="5961"/>
                  </a:lnTo>
                  <a:lnTo>
                    <a:pt x="8524" y="5843"/>
                  </a:lnTo>
                  <a:lnTo>
                    <a:pt x="7862" y="6787"/>
                  </a:lnTo>
                  <a:lnTo>
                    <a:pt x="6786" y="7436"/>
                  </a:lnTo>
                  <a:lnTo>
                    <a:pt x="5628" y="8085"/>
                  </a:lnTo>
                  <a:lnTo>
                    <a:pt x="4386" y="8675"/>
                  </a:lnTo>
                  <a:lnTo>
                    <a:pt x="2317" y="8557"/>
                  </a:lnTo>
                  <a:lnTo>
                    <a:pt x="1407" y="8439"/>
                  </a:lnTo>
                  <a:lnTo>
                    <a:pt x="579" y="8321"/>
                  </a:lnTo>
                  <a:lnTo>
                    <a:pt x="248" y="7790"/>
                  </a:lnTo>
                  <a:lnTo>
                    <a:pt x="0" y="7082"/>
                  </a:lnTo>
                  <a:lnTo>
                    <a:pt x="0" y="5548"/>
                  </a:lnTo>
                  <a:lnTo>
                    <a:pt x="166" y="4839"/>
                  </a:lnTo>
                  <a:lnTo>
                    <a:pt x="248" y="4072"/>
                  </a:lnTo>
                  <a:lnTo>
                    <a:pt x="745" y="3482"/>
                  </a:lnTo>
                  <a:lnTo>
                    <a:pt x="1076" y="3069"/>
                  </a:lnTo>
                  <a:lnTo>
                    <a:pt x="1572" y="2715"/>
                  </a:lnTo>
                  <a:lnTo>
                    <a:pt x="2317" y="2361"/>
                  </a:lnTo>
                  <a:lnTo>
                    <a:pt x="3890" y="1711"/>
                  </a:lnTo>
                  <a:lnTo>
                    <a:pt x="5297" y="1121"/>
                  </a:lnTo>
                  <a:lnTo>
                    <a:pt x="7034" y="472"/>
                  </a:lnTo>
                  <a:lnTo>
                    <a:pt x="7862" y="236"/>
                  </a:lnTo>
                  <a:lnTo>
                    <a:pt x="8772" y="118"/>
                  </a:lnTo>
                  <a:lnTo>
                    <a:pt x="9766" y="0"/>
                  </a:lnTo>
                  <a:lnTo>
                    <a:pt x="10841" y="0"/>
                  </a:lnTo>
                  <a:lnTo>
                    <a:pt x="12579" y="236"/>
                  </a:lnTo>
                  <a:lnTo>
                    <a:pt x="13986" y="472"/>
                  </a:lnTo>
                  <a:lnTo>
                    <a:pt x="15310" y="944"/>
                  </a:lnTo>
                  <a:lnTo>
                    <a:pt x="16386" y="1475"/>
                  </a:lnTo>
                  <a:lnTo>
                    <a:pt x="17131" y="1948"/>
                  </a:lnTo>
                  <a:lnTo>
                    <a:pt x="17628" y="2479"/>
                  </a:lnTo>
                  <a:lnTo>
                    <a:pt x="18124" y="3069"/>
                  </a:lnTo>
                  <a:lnTo>
                    <a:pt x="18621" y="3718"/>
                  </a:lnTo>
                  <a:lnTo>
                    <a:pt x="19034" y="4544"/>
                  </a:lnTo>
                  <a:lnTo>
                    <a:pt x="19366" y="6079"/>
                  </a:lnTo>
                  <a:lnTo>
                    <a:pt x="19366" y="6905"/>
                  </a:lnTo>
                  <a:lnTo>
                    <a:pt x="19200" y="7908"/>
                  </a:lnTo>
                  <a:lnTo>
                    <a:pt x="18869" y="8675"/>
                  </a:lnTo>
                  <a:lnTo>
                    <a:pt x="18455" y="9443"/>
                  </a:lnTo>
                  <a:lnTo>
                    <a:pt x="17793" y="10151"/>
                  </a:lnTo>
                  <a:lnTo>
                    <a:pt x="17131" y="10800"/>
                  </a:lnTo>
                  <a:lnTo>
                    <a:pt x="16386" y="11390"/>
                  </a:lnTo>
                  <a:lnTo>
                    <a:pt x="15559" y="11803"/>
                  </a:lnTo>
                  <a:lnTo>
                    <a:pt x="14648" y="12275"/>
                  </a:lnTo>
                  <a:lnTo>
                    <a:pt x="13241" y="12925"/>
                  </a:lnTo>
                  <a:lnTo>
                    <a:pt x="11834" y="13633"/>
                  </a:lnTo>
                  <a:lnTo>
                    <a:pt x="11172" y="13987"/>
                  </a:lnTo>
                  <a:lnTo>
                    <a:pt x="10676" y="14400"/>
                  </a:lnTo>
                  <a:lnTo>
                    <a:pt x="10262" y="14990"/>
                  </a:lnTo>
                  <a:lnTo>
                    <a:pt x="9931" y="15639"/>
                  </a:lnTo>
                  <a:close/>
                  <a:moveTo>
                    <a:pt x="17628" y="9679"/>
                  </a:moveTo>
                  <a:lnTo>
                    <a:pt x="18124" y="9030"/>
                  </a:lnTo>
                  <a:lnTo>
                    <a:pt x="18455" y="8203"/>
                  </a:lnTo>
                  <a:lnTo>
                    <a:pt x="18703" y="7436"/>
                  </a:lnTo>
                  <a:lnTo>
                    <a:pt x="18703" y="6079"/>
                  </a:lnTo>
                  <a:lnTo>
                    <a:pt x="18621" y="5548"/>
                  </a:lnTo>
                  <a:lnTo>
                    <a:pt x="17959" y="4426"/>
                  </a:lnTo>
                  <a:lnTo>
                    <a:pt x="16966" y="3305"/>
                  </a:lnTo>
                  <a:lnTo>
                    <a:pt x="15890" y="2243"/>
                  </a:lnTo>
                  <a:lnTo>
                    <a:pt x="14483" y="1475"/>
                  </a:lnTo>
                  <a:lnTo>
                    <a:pt x="13572" y="1121"/>
                  </a:lnTo>
                  <a:lnTo>
                    <a:pt x="12745" y="944"/>
                  </a:lnTo>
                  <a:lnTo>
                    <a:pt x="11834" y="708"/>
                  </a:lnTo>
                  <a:lnTo>
                    <a:pt x="10841" y="590"/>
                  </a:lnTo>
                  <a:lnTo>
                    <a:pt x="9931" y="472"/>
                  </a:lnTo>
                  <a:lnTo>
                    <a:pt x="8772" y="590"/>
                  </a:lnTo>
                  <a:lnTo>
                    <a:pt x="7531" y="944"/>
                  </a:lnTo>
                  <a:lnTo>
                    <a:pt x="6455" y="1239"/>
                  </a:lnTo>
                  <a:lnTo>
                    <a:pt x="5462" y="1830"/>
                  </a:lnTo>
                  <a:lnTo>
                    <a:pt x="4717" y="2479"/>
                  </a:lnTo>
                  <a:lnTo>
                    <a:pt x="4055" y="3364"/>
                  </a:lnTo>
                  <a:lnTo>
                    <a:pt x="3724" y="4190"/>
                  </a:lnTo>
                  <a:lnTo>
                    <a:pt x="3476" y="5193"/>
                  </a:lnTo>
                  <a:lnTo>
                    <a:pt x="3476" y="6315"/>
                  </a:lnTo>
                  <a:lnTo>
                    <a:pt x="4221" y="6551"/>
                  </a:lnTo>
                  <a:lnTo>
                    <a:pt x="7034" y="6551"/>
                  </a:lnTo>
                  <a:lnTo>
                    <a:pt x="7697" y="5666"/>
                  </a:lnTo>
                  <a:lnTo>
                    <a:pt x="8193" y="5075"/>
                  </a:lnTo>
                  <a:lnTo>
                    <a:pt x="8607" y="4721"/>
                  </a:lnTo>
                  <a:lnTo>
                    <a:pt x="9103" y="4426"/>
                  </a:lnTo>
                  <a:lnTo>
                    <a:pt x="9931" y="4190"/>
                  </a:lnTo>
                  <a:lnTo>
                    <a:pt x="10676" y="4190"/>
                  </a:lnTo>
                  <a:lnTo>
                    <a:pt x="11834" y="4308"/>
                  </a:lnTo>
                  <a:lnTo>
                    <a:pt x="13407" y="5430"/>
                  </a:lnTo>
                  <a:lnTo>
                    <a:pt x="13572" y="5961"/>
                  </a:lnTo>
                  <a:lnTo>
                    <a:pt x="13572" y="6905"/>
                  </a:lnTo>
                  <a:lnTo>
                    <a:pt x="13241" y="7672"/>
                  </a:lnTo>
                  <a:lnTo>
                    <a:pt x="12745" y="8321"/>
                  </a:lnTo>
                  <a:lnTo>
                    <a:pt x="12083" y="8911"/>
                  </a:lnTo>
                  <a:lnTo>
                    <a:pt x="11338" y="9443"/>
                  </a:lnTo>
                  <a:lnTo>
                    <a:pt x="10345" y="9915"/>
                  </a:lnTo>
                  <a:lnTo>
                    <a:pt x="8772" y="10800"/>
                  </a:lnTo>
                  <a:lnTo>
                    <a:pt x="7862" y="11626"/>
                  </a:lnTo>
                  <a:lnTo>
                    <a:pt x="7034" y="12393"/>
                  </a:lnTo>
                  <a:lnTo>
                    <a:pt x="6290" y="13279"/>
                  </a:lnTo>
                  <a:lnTo>
                    <a:pt x="5793" y="14400"/>
                  </a:lnTo>
                  <a:lnTo>
                    <a:pt x="5297" y="15403"/>
                  </a:lnTo>
                  <a:lnTo>
                    <a:pt x="5048" y="16525"/>
                  </a:lnTo>
                  <a:lnTo>
                    <a:pt x="5048" y="18885"/>
                  </a:lnTo>
                  <a:lnTo>
                    <a:pt x="8772" y="19121"/>
                  </a:lnTo>
                  <a:lnTo>
                    <a:pt x="16883" y="19121"/>
                  </a:lnTo>
                  <a:lnTo>
                    <a:pt x="20772" y="18826"/>
                  </a:lnTo>
                  <a:lnTo>
                    <a:pt x="20772" y="16348"/>
                  </a:lnTo>
                  <a:lnTo>
                    <a:pt x="18455" y="16525"/>
                  </a:lnTo>
                  <a:lnTo>
                    <a:pt x="14814" y="16525"/>
                  </a:lnTo>
                  <a:lnTo>
                    <a:pt x="11338" y="16466"/>
                  </a:lnTo>
                  <a:lnTo>
                    <a:pt x="9931" y="16348"/>
                  </a:lnTo>
                  <a:lnTo>
                    <a:pt x="8938" y="16111"/>
                  </a:lnTo>
                  <a:lnTo>
                    <a:pt x="9103" y="15285"/>
                  </a:lnTo>
                  <a:lnTo>
                    <a:pt x="9434" y="14754"/>
                  </a:lnTo>
                  <a:lnTo>
                    <a:pt x="9931" y="14105"/>
                  </a:lnTo>
                  <a:lnTo>
                    <a:pt x="10345" y="13633"/>
                  </a:lnTo>
                  <a:lnTo>
                    <a:pt x="11007" y="13161"/>
                  </a:lnTo>
                  <a:lnTo>
                    <a:pt x="11669" y="12748"/>
                  </a:lnTo>
                  <a:lnTo>
                    <a:pt x="12910" y="12039"/>
                  </a:lnTo>
                  <a:lnTo>
                    <a:pt x="15724" y="10918"/>
                  </a:lnTo>
                  <a:lnTo>
                    <a:pt x="16883" y="10387"/>
                  </a:lnTo>
                  <a:lnTo>
                    <a:pt x="17297" y="10033"/>
                  </a:lnTo>
                  <a:lnTo>
                    <a:pt x="17628" y="9679"/>
                  </a:lnTo>
                  <a:close/>
                  <a:moveTo>
                    <a:pt x="4221" y="1830"/>
                  </a:moveTo>
                  <a:lnTo>
                    <a:pt x="4221" y="2066"/>
                  </a:lnTo>
                  <a:lnTo>
                    <a:pt x="4552" y="2066"/>
                  </a:lnTo>
                  <a:lnTo>
                    <a:pt x="4552" y="1830"/>
                  </a:lnTo>
                  <a:lnTo>
                    <a:pt x="4717" y="1830"/>
                  </a:lnTo>
                  <a:lnTo>
                    <a:pt x="4883" y="1711"/>
                  </a:lnTo>
                  <a:lnTo>
                    <a:pt x="4717" y="1711"/>
                  </a:lnTo>
                  <a:lnTo>
                    <a:pt x="4552" y="1830"/>
                  </a:lnTo>
                  <a:lnTo>
                    <a:pt x="4221" y="1830"/>
                  </a:lnTo>
                  <a:close/>
                  <a:moveTo>
                    <a:pt x="1903" y="3718"/>
                  </a:moveTo>
                  <a:lnTo>
                    <a:pt x="2648" y="3600"/>
                  </a:lnTo>
                  <a:lnTo>
                    <a:pt x="3310" y="3305"/>
                  </a:lnTo>
                  <a:lnTo>
                    <a:pt x="3724" y="2951"/>
                  </a:lnTo>
                  <a:lnTo>
                    <a:pt x="3890" y="2715"/>
                  </a:lnTo>
                  <a:lnTo>
                    <a:pt x="3890" y="2479"/>
                  </a:lnTo>
                  <a:lnTo>
                    <a:pt x="3310" y="2833"/>
                  </a:lnTo>
                  <a:lnTo>
                    <a:pt x="2648" y="3069"/>
                  </a:lnTo>
                  <a:lnTo>
                    <a:pt x="2152" y="3305"/>
                  </a:lnTo>
                  <a:lnTo>
                    <a:pt x="1986" y="3482"/>
                  </a:lnTo>
                  <a:lnTo>
                    <a:pt x="1903" y="3718"/>
                  </a:lnTo>
                  <a:close/>
                  <a:moveTo>
                    <a:pt x="1738" y="4839"/>
                  </a:moveTo>
                  <a:lnTo>
                    <a:pt x="2152" y="4721"/>
                  </a:lnTo>
                  <a:lnTo>
                    <a:pt x="2648" y="4603"/>
                  </a:lnTo>
                  <a:lnTo>
                    <a:pt x="2979" y="4426"/>
                  </a:lnTo>
                  <a:lnTo>
                    <a:pt x="3145" y="4072"/>
                  </a:lnTo>
                  <a:lnTo>
                    <a:pt x="2814" y="4072"/>
                  </a:lnTo>
                  <a:lnTo>
                    <a:pt x="2317" y="4308"/>
                  </a:lnTo>
                  <a:lnTo>
                    <a:pt x="1986" y="4544"/>
                  </a:lnTo>
                  <a:lnTo>
                    <a:pt x="1738" y="4839"/>
                  </a:lnTo>
                  <a:close/>
                  <a:moveTo>
                    <a:pt x="8772" y="5430"/>
                  </a:moveTo>
                  <a:lnTo>
                    <a:pt x="9931" y="5193"/>
                  </a:lnTo>
                  <a:lnTo>
                    <a:pt x="10345" y="4957"/>
                  </a:lnTo>
                  <a:lnTo>
                    <a:pt x="10676" y="4721"/>
                  </a:lnTo>
                  <a:lnTo>
                    <a:pt x="10097" y="4721"/>
                  </a:lnTo>
                  <a:lnTo>
                    <a:pt x="9600" y="4839"/>
                  </a:lnTo>
                  <a:lnTo>
                    <a:pt x="9103" y="5075"/>
                  </a:lnTo>
                  <a:lnTo>
                    <a:pt x="8772" y="5430"/>
                  </a:lnTo>
                  <a:close/>
                  <a:moveTo>
                    <a:pt x="1738" y="6079"/>
                  </a:moveTo>
                  <a:lnTo>
                    <a:pt x="2152" y="5725"/>
                  </a:lnTo>
                  <a:lnTo>
                    <a:pt x="2317" y="5666"/>
                  </a:lnTo>
                  <a:lnTo>
                    <a:pt x="2814" y="5666"/>
                  </a:lnTo>
                  <a:lnTo>
                    <a:pt x="2814" y="5311"/>
                  </a:lnTo>
                  <a:lnTo>
                    <a:pt x="2648" y="5193"/>
                  </a:lnTo>
                  <a:lnTo>
                    <a:pt x="1986" y="5666"/>
                  </a:lnTo>
                  <a:lnTo>
                    <a:pt x="1738" y="5725"/>
                  </a:lnTo>
                  <a:lnTo>
                    <a:pt x="1738" y="6079"/>
                  </a:lnTo>
                  <a:close/>
                  <a:moveTo>
                    <a:pt x="9600" y="5666"/>
                  </a:moveTo>
                  <a:lnTo>
                    <a:pt x="9931" y="5961"/>
                  </a:lnTo>
                  <a:lnTo>
                    <a:pt x="10345" y="6079"/>
                  </a:lnTo>
                  <a:lnTo>
                    <a:pt x="10841" y="5666"/>
                  </a:lnTo>
                  <a:lnTo>
                    <a:pt x="11172" y="5430"/>
                  </a:lnTo>
                  <a:lnTo>
                    <a:pt x="11338" y="5193"/>
                  </a:lnTo>
                  <a:lnTo>
                    <a:pt x="10841" y="5311"/>
                  </a:lnTo>
                  <a:lnTo>
                    <a:pt x="10510" y="5430"/>
                  </a:lnTo>
                  <a:lnTo>
                    <a:pt x="9600" y="5666"/>
                  </a:lnTo>
                  <a:close/>
                  <a:moveTo>
                    <a:pt x="11338" y="6079"/>
                  </a:moveTo>
                  <a:lnTo>
                    <a:pt x="11834" y="6079"/>
                  </a:lnTo>
                  <a:lnTo>
                    <a:pt x="12000" y="5961"/>
                  </a:lnTo>
                  <a:lnTo>
                    <a:pt x="12248" y="5843"/>
                  </a:lnTo>
                  <a:lnTo>
                    <a:pt x="12579" y="5843"/>
                  </a:lnTo>
                  <a:lnTo>
                    <a:pt x="12414" y="5548"/>
                  </a:lnTo>
                  <a:lnTo>
                    <a:pt x="12414" y="5430"/>
                  </a:lnTo>
                  <a:lnTo>
                    <a:pt x="12083" y="5311"/>
                  </a:lnTo>
                  <a:lnTo>
                    <a:pt x="11669" y="5666"/>
                  </a:lnTo>
                  <a:lnTo>
                    <a:pt x="11503" y="5843"/>
                  </a:lnTo>
                  <a:lnTo>
                    <a:pt x="11338" y="6079"/>
                  </a:lnTo>
                  <a:close/>
                  <a:moveTo>
                    <a:pt x="1572" y="6905"/>
                  </a:moveTo>
                  <a:lnTo>
                    <a:pt x="1903" y="6905"/>
                  </a:lnTo>
                  <a:lnTo>
                    <a:pt x="2648" y="6551"/>
                  </a:lnTo>
                  <a:lnTo>
                    <a:pt x="2814" y="6197"/>
                  </a:lnTo>
                  <a:lnTo>
                    <a:pt x="2317" y="6315"/>
                  </a:lnTo>
                  <a:lnTo>
                    <a:pt x="1986" y="6433"/>
                  </a:lnTo>
                  <a:lnTo>
                    <a:pt x="1572" y="6905"/>
                  </a:lnTo>
                  <a:close/>
                  <a:moveTo>
                    <a:pt x="10097" y="8793"/>
                  </a:moveTo>
                  <a:lnTo>
                    <a:pt x="9931" y="9266"/>
                  </a:lnTo>
                  <a:lnTo>
                    <a:pt x="9600" y="9561"/>
                  </a:lnTo>
                  <a:lnTo>
                    <a:pt x="8938" y="9797"/>
                  </a:lnTo>
                  <a:lnTo>
                    <a:pt x="8359" y="9915"/>
                  </a:lnTo>
                  <a:lnTo>
                    <a:pt x="8359" y="10033"/>
                  </a:lnTo>
                  <a:lnTo>
                    <a:pt x="8524" y="10151"/>
                  </a:lnTo>
                  <a:lnTo>
                    <a:pt x="8607" y="10151"/>
                  </a:lnTo>
                  <a:lnTo>
                    <a:pt x="8607" y="10269"/>
                  </a:lnTo>
                  <a:lnTo>
                    <a:pt x="9269" y="10033"/>
                  </a:lnTo>
                  <a:lnTo>
                    <a:pt x="9766" y="9797"/>
                  </a:lnTo>
                  <a:lnTo>
                    <a:pt x="12414" y="7908"/>
                  </a:lnTo>
                  <a:lnTo>
                    <a:pt x="12579" y="7082"/>
                  </a:lnTo>
                  <a:lnTo>
                    <a:pt x="12745" y="6787"/>
                  </a:lnTo>
                  <a:lnTo>
                    <a:pt x="12579" y="6433"/>
                  </a:lnTo>
                  <a:lnTo>
                    <a:pt x="12414" y="6669"/>
                  </a:lnTo>
                  <a:lnTo>
                    <a:pt x="12248" y="6787"/>
                  </a:lnTo>
                  <a:lnTo>
                    <a:pt x="11834" y="6905"/>
                  </a:lnTo>
                  <a:lnTo>
                    <a:pt x="12000" y="7082"/>
                  </a:lnTo>
                  <a:lnTo>
                    <a:pt x="12083" y="7200"/>
                  </a:lnTo>
                  <a:lnTo>
                    <a:pt x="12248" y="7318"/>
                  </a:lnTo>
                  <a:lnTo>
                    <a:pt x="12414" y="7554"/>
                  </a:lnTo>
                  <a:lnTo>
                    <a:pt x="12000" y="8026"/>
                  </a:lnTo>
                  <a:lnTo>
                    <a:pt x="11503" y="8321"/>
                  </a:lnTo>
                  <a:lnTo>
                    <a:pt x="10097" y="8793"/>
                  </a:lnTo>
                  <a:close/>
                  <a:moveTo>
                    <a:pt x="3890" y="7554"/>
                  </a:moveTo>
                  <a:lnTo>
                    <a:pt x="4386" y="7436"/>
                  </a:lnTo>
                  <a:lnTo>
                    <a:pt x="4552" y="7318"/>
                  </a:lnTo>
                  <a:lnTo>
                    <a:pt x="4552" y="7082"/>
                  </a:lnTo>
                  <a:lnTo>
                    <a:pt x="4055" y="7082"/>
                  </a:lnTo>
                  <a:lnTo>
                    <a:pt x="3890" y="7318"/>
                  </a:lnTo>
                  <a:lnTo>
                    <a:pt x="3890" y="7554"/>
                  </a:lnTo>
                  <a:close/>
                  <a:moveTo>
                    <a:pt x="1738" y="8085"/>
                  </a:moveTo>
                  <a:lnTo>
                    <a:pt x="2317" y="8085"/>
                  </a:lnTo>
                  <a:lnTo>
                    <a:pt x="2648" y="7908"/>
                  </a:lnTo>
                  <a:lnTo>
                    <a:pt x="2814" y="7672"/>
                  </a:lnTo>
                  <a:lnTo>
                    <a:pt x="2152" y="7908"/>
                  </a:lnTo>
                  <a:lnTo>
                    <a:pt x="1903" y="8026"/>
                  </a:lnTo>
                  <a:lnTo>
                    <a:pt x="1738" y="8085"/>
                  </a:lnTo>
                  <a:close/>
                  <a:moveTo>
                    <a:pt x="8772" y="8675"/>
                  </a:moveTo>
                  <a:lnTo>
                    <a:pt x="9931" y="8439"/>
                  </a:lnTo>
                  <a:lnTo>
                    <a:pt x="10676" y="7908"/>
                  </a:lnTo>
                  <a:lnTo>
                    <a:pt x="9766" y="8203"/>
                  </a:lnTo>
                  <a:lnTo>
                    <a:pt x="8772" y="8675"/>
                  </a:lnTo>
                  <a:close/>
                  <a:moveTo>
                    <a:pt x="6952" y="9679"/>
                  </a:moveTo>
                  <a:lnTo>
                    <a:pt x="6786" y="9915"/>
                  </a:lnTo>
                  <a:lnTo>
                    <a:pt x="6455" y="10151"/>
                  </a:lnTo>
                  <a:lnTo>
                    <a:pt x="7200" y="9915"/>
                  </a:lnTo>
                  <a:lnTo>
                    <a:pt x="7862" y="9561"/>
                  </a:lnTo>
                  <a:lnTo>
                    <a:pt x="7366" y="9561"/>
                  </a:lnTo>
                  <a:lnTo>
                    <a:pt x="6952" y="9679"/>
                  </a:lnTo>
                  <a:close/>
                  <a:moveTo>
                    <a:pt x="3145" y="13751"/>
                  </a:moveTo>
                  <a:lnTo>
                    <a:pt x="4221" y="13043"/>
                  </a:lnTo>
                  <a:lnTo>
                    <a:pt x="4883" y="12748"/>
                  </a:lnTo>
                  <a:lnTo>
                    <a:pt x="5297" y="12275"/>
                  </a:lnTo>
                  <a:lnTo>
                    <a:pt x="4552" y="12511"/>
                  </a:lnTo>
                  <a:lnTo>
                    <a:pt x="4221" y="12393"/>
                  </a:lnTo>
                  <a:lnTo>
                    <a:pt x="4055" y="12157"/>
                  </a:lnTo>
                  <a:lnTo>
                    <a:pt x="4717" y="11803"/>
                  </a:lnTo>
                  <a:lnTo>
                    <a:pt x="5297" y="11626"/>
                  </a:lnTo>
                  <a:lnTo>
                    <a:pt x="5959" y="11272"/>
                  </a:lnTo>
                  <a:lnTo>
                    <a:pt x="6621" y="10800"/>
                  </a:lnTo>
                  <a:lnTo>
                    <a:pt x="6455" y="10800"/>
                  </a:lnTo>
                  <a:lnTo>
                    <a:pt x="5628" y="10918"/>
                  </a:lnTo>
                  <a:lnTo>
                    <a:pt x="5048" y="11154"/>
                  </a:lnTo>
                  <a:lnTo>
                    <a:pt x="4552" y="11508"/>
                  </a:lnTo>
                  <a:lnTo>
                    <a:pt x="4055" y="11921"/>
                  </a:lnTo>
                  <a:lnTo>
                    <a:pt x="3476" y="12866"/>
                  </a:lnTo>
                  <a:lnTo>
                    <a:pt x="3145" y="13751"/>
                  </a:lnTo>
                  <a:close/>
                  <a:moveTo>
                    <a:pt x="5297" y="13043"/>
                  </a:moveTo>
                  <a:lnTo>
                    <a:pt x="5793" y="13043"/>
                  </a:lnTo>
                  <a:lnTo>
                    <a:pt x="5793" y="12866"/>
                  </a:lnTo>
                  <a:lnTo>
                    <a:pt x="6124" y="12630"/>
                  </a:lnTo>
                  <a:lnTo>
                    <a:pt x="6124" y="12511"/>
                  </a:lnTo>
                  <a:lnTo>
                    <a:pt x="5793" y="12748"/>
                  </a:lnTo>
                  <a:lnTo>
                    <a:pt x="5297" y="13043"/>
                  </a:lnTo>
                  <a:close/>
                  <a:moveTo>
                    <a:pt x="2814" y="14105"/>
                  </a:moveTo>
                  <a:lnTo>
                    <a:pt x="2483" y="14636"/>
                  </a:lnTo>
                  <a:lnTo>
                    <a:pt x="2483" y="14990"/>
                  </a:lnTo>
                  <a:lnTo>
                    <a:pt x="2648" y="15226"/>
                  </a:lnTo>
                  <a:lnTo>
                    <a:pt x="3145" y="14872"/>
                  </a:lnTo>
                  <a:lnTo>
                    <a:pt x="3559" y="14518"/>
                  </a:lnTo>
                  <a:lnTo>
                    <a:pt x="4055" y="14164"/>
                  </a:lnTo>
                  <a:lnTo>
                    <a:pt x="4386" y="13751"/>
                  </a:lnTo>
                  <a:lnTo>
                    <a:pt x="3890" y="13869"/>
                  </a:lnTo>
                  <a:lnTo>
                    <a:pt x="3559" y="14105"/>
                  </a:lnTo>
                  <a:lnTo>
                    <a:pt x="3310" y="14164"/>
                  </a:lnTo>
                  <a:lnTo>
                    <a:pt x="2814" y="14105"/>
                  </a:lnTo>
                  <a:close/>
                  <a:moveTo>
                    <a:pt x="4221" y="14872"/>
                  </a:moveTo>
                  <a:lnTo>
                    <a:pt x="4552" y="14754"/>
                  </a:lnTo>
                  <a:lnTo>
                    <a:pt x="4883" y="14754"/>
                  </a:lnTo>
                  <a:lnTo>
                    <a:pt x="5048" y="14518"/>
                  </a:lnTo>
                  <a:lnTo>
                    <a:pt x="5214" y="14164"/>
                  </a:lnTo>
                  <a:lnTo>
                    <a:pt x="4552" y="14400"/>
                  </a:lnTo>
                  <a:lnTo>
                    <a:pt x="4221" y="14872"/>
                  </a:lnTo>
                  <a:close/>
                  <a:moveTo>
                    <a:pt x="2317" y="15875"/>
                  </a:moveTo>
                  <a:lnTo>
                    <a:pt x="2317" y="16643"/>
                  </a:lnTo>
                  <a:lnTo>
                    <a:pt x="2648" y="16466"/>
                  </a:lnTo>
                  <a:lnTo>
                    <a:pt x="2979" y="16230"/>
                  </a:lnTo>
                  <a:lnTo>
                    <a:pt x="3310" y="15875"/>
                  </a:lnTo>
                  <a:lnTo>
                    <a:pt x="3476" y="15521"/>
                  </a:lnTo>
                  <a:lnTo>
                    <a:pt x="2979" y="15757"/>
                  </a:lnTo>
                  <a:lnTo>
                    <a:pt x="2648" y="15757"/>
                  </a:lnTo>
                  <a:lnTo>
                    <a:pt x="2317" y="15875"/>
                  </a:lnTo>
                  <a:close/>
                  <a:moveTo>
                    <a:pt x="3724" y="16348"/>
                  </a:moveTo>
                  <a:lnTo>
                    <a:pt x="4055" y="16348"/>
                  </a:lnTo>
                  <a:lnTo>
                    <a:pt x="4221" y="16466"/>
                  </a:lnTo>
                  <a:lnTo>
                    <a:pt x="4386" y="16348"/>
                  </a:lnTo>
                  <a:lnTo>
                    <a:pt x="4386" y="15993"/>
                  </a:lnTo>
                  <a:lnTo>
                    <a:pt x="4552" y="15875"/>
                  </a:lnTo>
                  <a:lnTo>
                    <a:pt x="4221" y="15875"/>
                  </a:lnTo>
                  <a:lnTo>
                    <a:pt x="3890" y="15993"/>
                  </a:lnTo>
                  <a:lnTo>
                    <a:pt x="3724" y="16348"/>
                  </a:lnTo>
                  <a:close/>
                  <a:moveTo>
                    <a:pt x="2152" y="17351"/>
                  </a:moveTo>
                  <a:lnTo>
                    <a:pt x="2152" y="17882"/>
                  </a:lnTo>
                  <a:lnTo>
                    <a:pt x="2317" y="17882"/>
                  </a:lnTo>
                  <a:lnTo>
                    <a:pt x="2483" y="17646"/>
                  </a:lnTo>
                  <a:lnTo>
                    <a:pt x="2814" y="17469"/>
                  </a:lnTo>
                  <a:lnTo>
                    <a:pt x="2979" y="17233"/>
                  </a:lnTo>
                  <a:lnTo>
                    <a:pt x="2979" y="17115"/>
                  </a:lnTo>
                  <a:lnTo>
                    <a:pt x="2483" y="17233"/>
                  </a:lnTo>
                  <a:lnTo>
                    <a:pt x="2152" y="17351"/>
                  </a:lnTo>
                  <a:close/>
                  <a:moveTo>
                    <a:pt x="3476" y="17646"/>
                  </a:moveTo>
                  <a:lnTo>
                    <a:pt x="4221" y="17646"/>
                  </a:lnTo>
                  <a:lnTo>
                    <a:pt x="4221" y="17351"/>
                  </a:lnTo>
                  <a:lnTo>
                    <a:pt x="3724" y="17469"/>
                  </a:lnTo>
                  <a:lnTo>
                    <a:pt x="3476" y="17646"/>
                  </a:lnTo>
                  <a:close/>
                  <a:moveTo>
                    <a:pt x="3310" y="19357"/>
                  </a:moveTo>
                  <a:lnTo>
                    <a:pt x="3724" y="19239"/>
                  </a:lnTo>
                  <a:lnTo>
                    <a:pt x="4055" y="19003"/>
                  </a:lnTo>
                  <a:lnTo>
                    <a:pt x="4221" y="18708"/>
                  </a:lnTo>
                  <a:lnTo>
                    <a:pt x="4221" y="18354"/>
                  </a:lnTo>
                  <a:lnTo>
                    <a:pt x="3724" y="18472"/>
                  </a:lnTo>
                  <a:lnTo>
                    <a:pt x="3559" y="18708"/>
                  </a:lnTo>
                  <a:lnTo>
                    <a:pt x="3310" y="18885"/>
                  </a:lnTo>
                  <a:lnTo>
                    <a:pt x="3310" y="19357"/>
                  </a:lnTo>
                  <a:close/>
                  <a:moveTo>
                    <a:pt x="18621" y="19830"/>
                  </a:moveTo>
                  <a:lnTo>
                    <a:pt x="19034" y="19711"/>
                  </a:lnTo>
                  <a:lnTo>
                    <a:pt x="19366" y="19475"/>
                  </a:lnTo>
                  <a:lnTo>
                    <a:pt x="19034" y="19475"/>
                  </a:lnTo>
                  <a:lnTo>
                    <a:pt x="18869" y="19593"/>
                  </a:lnTo>
                  <a:lnTo>
                    <a:pt x="18621" y="19830"/>
                  </a:lnTo>
                  <a:close/>
                  <a:moveTo>
                    <a:pt x="1986" y="19948"/>
                  </a:moveTo>
                  <a:lnTo>
                    <a:pt x="2483" y="19830"/>
                  </a:lnTo>
                  <a:lnTo>
                    <a:pt x="2979" y="19593"/>
                  </a:lnTo>
                  <a:lnTo>
                    <a:pt x="2317" y="19711"/>
                  </a:lnTo>
                  <a:lnTo>
                    <a:pt x="1986" y="19948"/>
                  </a:lnTo>
                  <a:close/>
                  <a:moveTo>
                    <a:pt x="5048" y="20125"/>
                  </a:moveTo>
                  <a:lnTo>
                    <a:pt x="5297" y="20066"/>
                  </a:lnTo>
                  <a:lnTo>
                    <a:pt x="5628" y="20066"/>
                  </a:lnTo>
                  <a:lnTo>
                    <a:pt x="5959" y="19948"/>
                  </a:lnTo>
                  <a:lnTo>
                    <a:pt x="6124" y="19711"/>
                  </a:lnTo>
                  <a:lnTo>
                    <a:pt x="5628" y="19593"/>
                  </a:lnTo>
                  <a:lnTo>
                    <a:pt x="5214" y="19711"/>
                  </a:lnTo>
                  <a:lnTo>
                    <a:pt x="5048" y="19948"/>
                  </a:lnTo>
                  <a:lnTo>
                    <a:pt x="5048" y="20125"/>
                  </a:lnTo>
                  <a:close/>
                  <a:moveTo>
                    <a:pt x="9931" y="20479"/>
                  </a:moveTo>
                  <a:lnTo>
                    <a:pt x="11007" y="20125"/>
                  </a:lnTo>
                  <a:lnTo>
                    <a:pt x="11669" y="19948"/>
                  </a:lnTo>
                  <a:lnTo>
                    <a:pt x="12083" y="19711"/>
                  </a:lnTo>
                  <a:lnTo>
                    <a:pt x="11338" y="19711"/>
                  </a:lnTo>
                  <a:lnTo>
                    <a:pt x="10676" y="19830"/>
                  </a:lnTo>
                  <a:lnTo>
                    <a:pt x="10262" y="20125"/>
                  </a:lnTo>
                  <a:lnTo>
                    <a:pt x="9931" y="20479"/>
                  </a:lnTo>
                  <a:close/>
                  <a:moveTo>
                    <a:pt x="12579" y="20361"/>
                  </a:moveTo>
                  <a:lnTo>
                    <a:pt x="13407" y="20125"/>
                  </a:lnTo>
                  <a:lnTo>
                    <a:pt x="13986" y="19711"/>
                  </a:lnTo>
                  <a:lnTo>
                    <a:pt x="13407" y="19711"/>
                  </a:lnTo>
                  <a:lnTo>
                    <a:pt x="12910" y="20066"/>
                  </a:lnTo>
                  <a:lnTo>
                    <a:pt x="12579" y="20361"/>
                  </a:lnTo>
                  <a:close/>
                  <a:moveTo>
                    <a:pt x="15393" y="20243"/>
                  </a:moveTo>
                  <a:lnTo>
                    <a:pt x="16221" y="20066"/>
                  </a:lnTo>
                  <a:lnTo>
                    <a:pt x="16883" y="19711"/>
                  </a:lnTo>
                  <a:lnTo>
                    <a:pt x="16221" y="19593"/>
                  </a:lnTo>
                  <a:lnTo>
                    <a:pt x="15890" y="19711"/>
                  </a:lnTo>
                  <a:lnTo>
                    <a:pt x="15559" y="19948"/>
                  </a:lnTo>
                  <a:lnTo>
                    <a:pt x="15393" y="20243"/>
                  </a:lnTo>
                  <a:close/>
                  <a:moveTo>
                    <a:pt x="2152" y="20715"/>
                  </a:moveTo>
                  <a:lnTo>
                    <a:pt x="2979" y="20833"/>
                  </a:lnTo>
                  <a:lnTo>
                    <a:pt x="3890" y="20833"/>
                  </a:lnTo>
                  <a:lnTo>
                    <a:pt x="3724" y="20597"/>
                  </a:lnTo>
                  <a:lnTo>
                    <a:pt x="3890" y="20479"/>
                  </a:lnTo>
                  <a:lnTo>
                    <a:pt x="4055" y="20125"/>
                  </a:lnTo>
                  <a:lnTo>
                    <a:pt x="4221" y="19948"/>
                  </a:lnTo>
                  <a:lnTo>
                    <a:pt x="4221" y="19711"/>
                  </a:lnTo>
                  <a:lnTo>
                    <a:pt x="3145" y="20243"/>
                  </a:lnTo>
                  <a:lnTo>
                    <a:pt x="2152" y="20715"/>
                  </a:lnTo>
                  <a:close/>
                  <a:moveTo>
                    <a:pt x="7366" y="20125"/>
                  </a:moveTo>
                  <a:lnTo>
                    <a:pt x="7531" y="20125"/>
                  </a:lnTo>
                  <a:lnTo>
                    <a:pt x="7697" y="20066"/>
                  </a:lnTo>
                  <a:lnTo>
                    <a:pt x="8028" y="19830"/>
                  </a:lnTo>
                  <a:lnTo>
                    <a:pt x="7862" y="19711"/>
                  </a:lnTo>
                  <a:lnTo>
                    <a:pt x="7531" y="19830"/>
                  </a:lnTo>
                  <a:lnTo>
                    <a:pt x="7366" y="19948"/>
                  </a:lnTo>
                  <a:lnTo>
                    <a:pt x="7366" y="20125"/>
                  </a:lnTo>
                  <a:close/>
                  <a:moveTo>
                    <a:pt x="6786" y="21187"/>
                  </a:moveTo>
                  <a:lnTo>
                    <a:pt x="7862" y="21187"/>
                  </a:lnTo>
                  <a:lnTo>
                    <a:pt x="8359" y="21069"/>
                  </a:lnTo>
                  <a:lnTo>
                    <a:pt x="8772" y="21187"/>
                  </a:lnTo>
                  <a:lnTo>
                    <a:pt x="8772" y="20833"/>
                  </a:lnTo>
                  <a:lnTo>
                    <a:pt x="8938" y="20597"/>
                  </a:lnTo>
                  <a:lnTo>
                    <a:pt x="9434" y="20066"/>
                  </a:lnTo>
                  <a:lnTo>
                    <a:pt x="8772" y="20125"/>
                  </a:lnTo>
                  <a:lnTo>
                    <a:pt x="8028" y="20479"/>
                  </a:lnTo>
                  <a:lnTo>
                    <a:pt x="7366" y="20833"/>
                  </a:lnTo>
                  <a:lnTo>
                    <a:pt x="6786" y="21187"/>
                  </a:lnTo>
                  <a:close/>
                  <a:moveTo>
                    <a:pt x="15310" y="21069"/>
                  </a:moveTo>
                  <a:lnTo>
                    <a:pt x="16221" y="21069"/>
                  </a:lnTo>
                  <a:lnTo>
                    <a:pt x="16883" y="20479"/>
                  </a:lnTo>
                  <a:lnTo>
                    <a:pt x="17131" y="20243"/>
                  </a:lnTo>
                  <a:lnTo>
                    <a:pt x="17131" y="19948"/>
                  </a:lnTo>
                  <a:lnTo>
                    <a:pt x="16717" y="20243"/>
                  </a:lnTo>
                  <a:lnTo>
                    <a:pt x="16221" y="20479"/>
                  </a:lnTo>
                  <a:lnTo>
                    <a:pt x="15724" y="20833"/>
                  </a:lnTo>
                  <a:lnTo>
                    <a:pt x="15310" y="21069"/>
                  </a:lnTo>
                  <a:close/>
                  <a:moveTo>
                    <a:pt x="4717" y="20951"/>
                  </a:moveTo>
                  <a:lnTo>
                    <a:pt x="5628" y="21069"/>
                  </a:lnTo>
                  <a:lnTo>
                    <a:pt x="6455" y="21187"/>
                  </a:lnTo>
                  <a:lnTo>
                    <a:pt x="6124" y="20715"/>
                  </a:lnTo>
                  <a:lnTo>
                    <a:pt x="6124" y="20361"/>
                  </a:lnTo>
                  <a:lnTo>
                    <a:pt x="5959" y="20243"/>
                  </a:lnTo>
                  <a:lnTo>
                    <a:pt x="5793" y="20479"/>
                  </a:lnTo>
                  <a:lnTo>
                    <a:pt x="5297" y="20597"/>
                  </a:lnTo>
                  <a:lnTo>
                    <a:pt x="5048" y="20715"/>
                  </a:lnTo>
                  <a:lnTo>
                    <a:pt x="4717" y="20951"/>
                  </a:lnTo>
                  <a:close/>
                  <a:moveTo>
                    <a:pt x="12414" y="21187"/>
                  </a:moveTo>
                  <a:lnTo>
                    <a:pt x="13241" y="21187"/>
                  </a:lnTo>
                  <a:lnTo>
                    <a:pt x="13655" y="21069"/>
                  </a:lnTo>
                  <a:lnTo>
                    <a:pt x="13986" y="20715"/>
                  </a:lnTo>
                  <a:lnTo>
                    <a:pt x="14317" y="20243"/>
                  </a:lnTo>
                  <a:lnTo>
                    <a:pt x="13655" y="20361"/>
                  </a:lnTo>
                  <a:lnTo>
                    <a:pt x="13241" y="20597"/>
                  </a:lnTo>
                  <a:lnTo>
                    <a:pt x="12414" y="21187"/>
                  </a:lnTo>
                  <a:close/>
                  <a:moveTo>
                    <a:pt x="10097" y="21246"/>
                  </a:moveTo>
                  <a:lnTo>
                    <a:pt x="10510" y="21187"/>
                  </a:lnTo>
                  <a:lnTo>
                    <a:pt x="10841" y="21069"/>
                  </a:lnTo>
                  <a:lnTo>
                    <a:pt x="11172" y="20715"/>
                  </a:lnTo>
                  <a:lnTo>
                    <a:pt x="10841" y="20715"/>
                  </a:lnTo>
                  <a:lnTo>
                    <a:pt x="10510" y="20833"/>
                  </a:lnTo>
                  <a:lnTo>
                    <a:pt x="10097" y="21246"/>
                  </a:lnTo>
                  <a:close/>
                </a:path>
              </a:pathLst>
            </a:custGeom>
            <a:solidFill>
              <a:srgbClr val="C95B50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628" name="Group 628"/>
          <p:cNvGrpSpPr/>
          <p:nvPr/>
        </p:nvGrpSpPr>
        <p:grpSpPr>
          <a:xfrm>
            <a:off x="966852" y="7551382"/>
            <a:ext cx="1944250" cy="1121268"/>
            <a:chOff x="0" y="0"/>
            <a:chExt cx="1944249" cy="1121267"/>
          </a:xfrm>
        </p:grpSpPr>
        <p:sp>
          <p:nvSpPr>
            <p:cNvPr id="626" name="Shape 626"/>
            <p:cNvSpPr/>
            <p:nvPr/>
          </p:nvSpPr>
          <p:spPr>
            <a:xfrm rot="20175544">
              <a:off x="522980" y="245388"/>
              <a:ext cx="1351538" cy="630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5" h="21220" fill="norm" stroke="1" extrusionOk="0">
                  <a:moveTo>
                    <a:pt x="20595" y="21220"/>
                  </a:moveTo>
                  <a:cubicBezTo>
                    <a:pt x="20595" y="21220"/>
                    <a:pt x="20705" y="21220"/>
                    <a:pt x="20705" y="21220"/>
                  </a:cubicBezTo>
                  <a:cubicBezTo>
                    <a:pt x="21038" y="21220"/>
                    <a:pt x="21370" y="20033"/>
                    <a:pt x="21038" y="19558"/>
                  </a:cubicBezTo>
                  <a:cubicBezTo>
                    <a:pt x="17493" y="15998"/>
                    <a:pt x="13838" y="12675"/>
                    <a:pt x="10293" y="9115"/>
                  </a:cubicBezTo>
                  <a:cubicBezTo>
                    <a:pt x="7192" y="5791"/>
                    <a:pt x="3536" y="4130"/>
                    <a:pt x="656" y="95"/>
                  </a:cubicBezTo>
                  <a:cubicBezTo>
                    <a:pt x="324" y="-380"/>
                    <a:pt x="-230" y="1044"/>
                    <a:pt x="102" y="1756"/>
                  </a:cubicBezTo>
                  <a:cubicBezTo>
                    <a:pt x="3093" y="5791"/>
                    <a:pt x="6638" y="7216"/>
                    <a:pt x="9739" y="10539"/>
                  </a:cubicBezTo>
                  <a:cubicBezTo>
                    <a:pt x="13284" y="14336"/>
                    <a:pt x="16939" y="17660"/>
                    <a:pt x="20595" y="21220"/>
                  </a:cubicBezTo>
                  <a:cubicBezTo>
                    <a:pt x="20705" y="20745"/>
                    <a:pt x="20816" y="20033"/>
                    <a:pt x="20927" y="19558"/>
                  </a:cubicBezTo>
                  <a:cubicBezTo>
                    <a:pt x="20816" y="19558"/>
                    <a:pt x="20816" y="19558"/>
                    <a:pt x="20705" y="19558"/>
                  </a:cubicBezTo>
                  <a:cubicBezTo>
                    <a:pt x="20373" y="19558"/>
                    <a:pt x="20041" y="21220"/>
                    <a:pt x="20595" y="21220"/>
                  </a:cubicBezTo>
                  <a:close/>
                </a:path>
              </a:pathLst>
            </a:custGeom>
            <a:solidFill>
              <a:srgbClr val="F0CE6A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27" name="Shape 627"/>
            <p:cNvSpPr/>
            <p:nvPr/>
          </p:nvSpPr>
          <p:spPr>
            <a:xfrm rot="20175544">
              <a:off x="28840" y="433421"/>
              <a:ext cx="448038" cy="237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1" h="20072" fill="norm" stroke="1" extrusionOk="0">
                  <a:moveTo>
                    <a:pt x="19763" y="15658"/>
                  </a:moveTo>
                  <a:cubicBezTo>
                    <a:pt x="13728" y="10258"/>
                    <a:pt x="7693" y="6058"/>
                    <a:pt x="1658" y="658"/>
                  </a:cubicBezTo>
                  <a:cubicBezTo>
                    <a:pt x="1340" y="1858"/>
                    <a:pt x="1022" y="3058"/>
                    <a:pt x="387" y="4858"/>
                  </a:cubicBezTo>
                  <a:cubicBezTo>
                    <a:pt x="3246" y="6658"/>
                    <a:pt x="7693" y="13258"/>
                    <a:pt x="8328" y="19258"/>
                  </a:cubicBezTo>
                  <a:cubicBezTo>
                    <a:pt x="8963" y="18058"/>
                    <a:pt x="9599" y="16858"/>
                    <a:pt x="10552" y="16258"/>
                  </a:cubicBezTo>
                  <a:cubicBezTo>
                    <a:pt x="7693" y="10858"/>
                    <a:pt x="4834" y="6658"/>
                    <a:pt x="1658" y="1858"/>
                  </a:cubicBezTo>
                  <a:cubicBezTo>
                    <a:pt x="1340" y="3058"/>
                    <a:pt x="1022" y="4858"/>
                    <a:pt x="387" y="6058"/>
                  </a:cubicBezTo>
                  <a:cubicBezTo>
                    <a:pt x="2928" y="6658"/>
                    <a:pt x="5152" y="9058"/>
                    <a:pt x="7693" y="9658"/>
                  </a:cubicBezTo>
                  <a:cubicBezTo>
                    <a:pt x="10234" y="10258"/>
                    <a:pt x="13093" y="9658"/>
                    <a:pt x="15952" y="9658"/>
                  </a:cubicBezTo>
                  <a:cubicBezTo>
                    <a:pt x="16905" y="9658"/>
                    <a:pt x="17858" y="4858"/>
                    <a:pt x="16269" y="4858"/>
                  </a:cubicBezTo>
                  <a:cubicBezTo>
                    <a:pt x="14046" y="4858"/>
                    <a:pt x="11822" y="4858"/>
                    <a:pt x="9281" y="4858"/>
                  </a:cubicBezTo>
                  <a:cubicBezTo>
                    <a:pt x="6740" y="4858"/>
                    <a:pt x="4199" y="2458"/>
                    <a:pt x="1658" y="1858"/>
                  </a:cubicBezTo>
                  <a:cubicBezTo>
                    <a:pt x="387" y="1258"/>
                    <a:pt x="-566" y="4258"/>
                    <a:pt x="387" y="6058"/>
                  </a:cubicBezTo>
                  <a:cubicBezTo>
                    <a:pt x="3246" y="10258"/>
                    <a:pt x="6105" y="14458"/>
                    <a:pt x="8646" y="19258"/>
                  </a:cubicBezTo>
                  <a:cubicBezTo>
                    <a:pt x="9281" y="21058"/>
                    <a:pt x="10869" y="18658"/>
                    <a:pt x="10552" y="16858"/>
                  </a:cubicBezTo>
                  <a:cubicBezTo>
                    <a:pt x="9599" y="9658"/>
                    <a:pt x="4834" y="3058"/>
                    <a:pt x="1658" y="58"/>
                  </a:cubicBezTo>
                  <a:cubicBezTo>
                    <a:pt x="387" y="-542"/>
                    <a:pt x="-566" y="3658"/>
                    <a:pt x="387" y="4258"/>
                  </a:cubicBezTo>
                  <a:cubicBezTo>
                    <a:pt x="6105" y="9658"/>
                    <a:pt x="12458" y="14458"/>
                    <a:pt x="18175" y="19858"/>
                  </a:cubicBezTo>
                  <a:cubicBezTo>
                    <a:pt x="19446" y="21058"/>
                    <a:pt x="21034" y="16858"/>
                    <a:pt x="19763" y="15658"/>
                  </a:cubicBezTo>
                  <a:close/>
                </a:path>
              </a:pathLst>
            </a:custGeom>
            <a:solidFill>
              <a:srgbClr val="F0CE6A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629" name="Shape 629"/>
          <p:cNvSpPr/>
          <p:nvPr/>
        </p:nvSpPr>
        <p:spPr>
          <a:xfrm rot="199847">
            <a:off x="1154955" y="7295984"/>
            <a:ext cx="2192611" cy="770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>
            <a:spAutoFit/>
          </a:bodyPr>
          <a:lstStyle>
            <a:lvl1pPr algn="l" defTabSz="1300480">
              <a:defRPr sz="3800">
                <a:solidFill>
                  <a:srgbClr val="F0CE6A"/>
                </a:solidFill>
                <a:latin typeface="HanziPen SC Bold"/>
                <a:ea typeface="HanziPen SC Bold"/>
                <a:cs typeface="HanziPen SC Bold"/>
                <a:sym typeface="HanziPen SC Bold"/>
              </a:defRPr>
            </a:lvl1pPr>
          </a:lstStyle>
          <a:p>
            <a:pPr/>
            <a:r>
              <a:t>SINGLE</a:t>
            </a:r>
          </a:p>
        </p:txBody>
      </p:sp>
      <p:sp>
        <p:nvSpPr>
          <p:cNvPr id="630" name="Shape 630"/>
          <p:cNvSpPr/>
          <p:nvPr/>
        </p:nvSpPr>
        <p:spPr>
          <a:xfrm>
            <a:off x="2050706" y="880289"/>
            <a:ext cx="5153195" cy="805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400">
                <a:solidFill>
                  <a:srgbClr val="FF6E45"/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Structure</a:t>
            </a:r>
          </a:p>
        </p:txBody>
      </p:sp>
      <p:sp>
        <p:nvSpPr>
          <p:cNvPr id="631" name="Shape 631"/>
          <p:cNvSpPr/>
          <p:nvPr/>
        </p:nvSpPr>
        <p:spPr>
          <a:xfrm rot="199847">
            <a:off x="6306782" y="7295984"/>
            <a:ext cx="2192611" cy="770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>
            <a:spAutoFit/>
          </a:bodyPr>
          <a:lstStyle>
            <a:lvl1pPr algn="l" defTabSz="1300480">
              <a:defRPr sz="3800">
                <a:solidFill>
                  <a:srgbClr val="FFFFFF"/>
                </a:solidFill>
                <a:latin typeface="HanziPen SC Bold"/>
                <a:ea typeface="HanziPen SC Bold"/>
                <a:cs typeface="HanziPen SC Bold"/>
                <a:sym typeface="HanziPen SC Bold"/>
              </a:defRPr>
            </a:lvl1pPr>
          </a:lstStyle>
          <a:p>
            <a:pPr/>
            <a:r>
              <a:t>DOUBLE</a:t>
            </a:r>
          </a:p>
        </p:txBody>
      </p:sp>
      <p:sp>
        <p:nvSpPr>
          <p:cNvPr id="632" name="Shape 632"/>
          <p:cNvSpPr/>
          <p:nvPr>
            <p:ph type="title"/>
          </p:nvPr>
        </p:nvSpPr>
        <p:spPr>
          <a:xfrm>
            <a:off x="733922" y="2042537"/>
            <a:ext cx="11216642" cy="1413935"/>
          </a:xfrm>
          <a:prstGeom prst="rect">
            <a:avLst/>
          </a:prstGeom>
        </p:spPr>
        <p:txBody>
          <a:bodyPr anchor="ctr"/>
          <a:lstStyle/>
          <a:p>
            <a:pPr algn="l">
              <a:defRPr sz="5600">
                <a:solidFill>
                  <a:srgbClr val="2BB8AA"/>
                </a:solidFill>
                <a:latin typeface="Segoe Print"/>
                <a:ea typeface="Segoe Print"/>
                <a:cs typeface="Segoe Print"/>
                <a:sym typeface="Segoe Print"/>
              </a:defRPr>
            </a:pPr>
            <a:r>
              <a:rPr sz="5000">
                <a:solidFill>
                  <a:schemeClr val="accent4"/>
                </a:solidFill>
                <a:latin typeface="Chalkduster"/>
                <a:ea typeface="Chalkduster"/>
                <a:cs typeface="Chalkduster"/>
                <a:sym typeface="Chalkduster"/>
              </a:rPr>
              <a:t>Headings</a:t>
            </a:r>
            <a:r>
              <a:rPr>
                <a:latin typeface="Chalkduster"/>
                <a:ea typeface="Chalkduster"/>
                <a:cs typeface="Chalkduster"/>
                <a:sym typeface="Chalkduster"/>
              </a:rPr>
              <a:t>   </a:t>
            </a:r>
            <a:r>
              <a:rPr sz="3400">
                <a:solidFill>
                  <a:srgbClr val="BB8466"/>
                </a:solidFill>
                <a:latin typeface="HanziPen SC Bold"/>
                <a:ea typeface="HanziPen SC Bold"/>
                <a:cs typeface="HanziPen SC Bold"/>
                <a:sym typeface="HanziPen SC Bold"/>
              </a:rPr>
              <a:t> (</a:t>
            </a:r>
            <a:r>
              <a:rPr b="1" sz="3400">
                <a:solidFill>
                  <a:srgbClr val="BB84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Times New Roman</a:t>
            </a:r>
            <a:r>
              <a:rPr sz="3400">
                <a:solidFill>
                  <a:srgbClr val="BB8466"/>
                </a:solidFill>
                <a:latin typeface="HanziPen SC Bold"/>
                <a:ea typeface="HanziPen SC Bold"/>
                <a:cs typeface="HanziPen SC Bold"/>
                <a:sym typeface="HanziPen SC Bold"/>
              </a:rPr>
              <a:t> 12-12.5 </a:t>
            </a:r>
            <a:r>
              <a:rPr b="1" sz="3400">
                <a:solidFill>
                  <a:srgbClr val="BB84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Bold</a:t>
            </a:r>
            <a:r>
              <a:rPr sz="3400">
                <a:solidFill>
                  <a:srgbClr val="BB8466"/>
                </a:solidFill>
                <a:latin typeface="HanziPen SC Bold"/>
                <a:ea typeface="HanziPen SC Bold"/>
                <a:cs typeface="HanziPen SC Bold"/>
                <a:sym typeface="HanziPen SC Bold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3000" p14:dur="1200">
        <p:circl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3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Group 645"/>
          <p:cNvGrpSpPr/>
          <p:nvPr/>
        </p:nvGrpSpPr>
        <p:grpSpPr>
          <a:xfrm>
            <a:off x="601812" y="552238"/>
            <a:ext cx="575957" cy="820863"/>
            <a:chOff x="0" y="0"/>
            <a:chExt cx="575955" cy="820861"/>
          </a:xfrm>
        </p:grpSpPr>
        <p:sp>
          <p:nvSpPr>
            <p:cNvPr id="634" name="Shape 634"/>
            <p:cNvSpPr/>
            <p:nvPr/>
          </p:nvSpPr>
          <p:spPr>
            <a:xfrm>
              <a:off x="-1" y="-1"/>
              <a:ext cx="575957" cy="657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7" h="21354" fill="norm" stroke="1" extrusionOk="0">
                  <a:moveTo>
                    <a:pt x="8335" y="21147"/>
                  </a:moveTo>
                  <a:cubicBezTo>
                    <a:pt x="4071" y="17222"/>
                    <a:pt x="542" y="13515"/>
                    <a:pt x="51" y="9785"/>
                  </a:cubicBezTo>
                  <a:cubicBezTo>
                    <a:pt x="-439" y="6055"/>
                    <a:pt x="2516" y="259"/>
                    <a:pt x="10503" y="7"/>
                  </a:cubicBezTo>
                  <a:cubicBezTo>
                    <a:pt x="18490" y="-246"/>
                    <a:pt x="21161" y="6709"/>
                    <a:pt x="21032" y="10336"/>
                  </a:cubicBezTo>
                  <a:cubicBezTo>
                    <a:pt x="20903" y="13963"/>
                    <a:pt x="15058" y="19472"/>
                    <a:pt x="12980" y="21354"/>
                  </a:cubicBezTo>
                  <a:lnTo>
                    <a:pt x="8258" y="21354"/>
                  </a:lnTo>
                  <a:lnTo>
                    <a:pt x="8335" y="21147"/>
                  </a:lnTo>
                  <a:close/>
                </a:path>
              </a:pathLst>
            </a:custGeom>
            <a:noFill/>
            <a:ln w="12700" cap="rnd">
              <a:solidFill>
                <a:srgbClr val="FFFFFF"/>
              </a:solidFill>
              <a:prstDash val="solid"/>
              <a:round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641" name="Group 641"/>
            <p:cNvGrpSpPr/>
            <p:nvPr/>
          </p:nvGrpSpPr>
          <p:grpSpPr>
            <a:xfrm>
              <a:off x="219184" y="657287"/>
              <a:ext cx="152838" cy="163574"/>
              <a:chOff x="0" y="0"/>
              <a:chExt cx="152837" cy="163573"/>
            </a:xfrm>
          </p:grpSpPr>
          <p:sp>
            <p:nvSpPr>
              <p:cNvPr id="635" name="Shape 635"/>
              <p:cNvSpPr/>
              <p:nvPr/>
            </p:nvSpPr>
            <p:spPr>
              <a:xfrm>
                <a:off x="0" y="66712"/>
                <a:ext cx="152838" cy="968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880" h="20547" fill="norm" stroke="1" extrusionOk="0">
                    <a:moveTo>
                      <a:pt x="860" y="1377"/>
                    </a:moveTo>
                    <a:cubicBezTo>
                      <a:pt x="1947" y="272"/>
                      <a:pt x="18642" y="-123"/>
                      <a:pt x="18842" y="33"/>
                    </a:cubicBezTo>
                    <a:cubicBezTo>
                      <a:pt x="19042" y="188"/>
                      <a:pt x="21293" y="15497"/>
                      <a:pt x="18466" y="18487"/>
                    </a:cubicBezTo>
                    <a:cubicBezTo>
                      <a:pt x="15639" y="21477"/>
                      <a:pt x="1815" y="21133"/>
                      <a:pt x="754" y="17974"/>
                    </a:cubicBezTo>
                    <a:cubicBezTo>
                      <a:pt x="-307" y="14815"/>
                      <a:pt x="-226" y="2482"/>
                      <a:pt x="860" y="1377"/>
                    </a:cubicBezTo>
                    <a:close/>
                  </a:path>
                </a:pathLst>
              </a:custGeom>
              <a:noFill/>
              <a:ln w="12700" cap="rnd">
                <a:solidFill>
                  <a:srgbClr val="FFFFFF"/>
                </a:solidFill>
                <a:prstDash val="solid"/>
                <a:round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grpSp>
            <p:nvGrpSpPr>
              <p:cNvPr id="640" name="Group 640"/>
              <p:cNvGrpSpPr/>
              <p:nvPr/>
            </p:nvGrpSpPr>
            <p:grpSpPr>
              <a:xfrm>
                <a:off x="-1" y="-1"/>
                <a:ext cx="151754" cy="76801"/>
                <a:chOff x="0" y="0"/>
                <a:chExt cx="151752" cy="76799"/>
              </a:xfrm>
            </p:grpSpPr>
            <p:sp>
              <p:nvSpPr>
                <p:cNvPr id="636" name="Shape 636"/>
                <p:cNvSpPr/>
                <p:nvPr/>
              </p:nvSpPr>
              <p:spPr>
                <a:xfrm>
                  <a:off x="6241" y="-1"/>
                  <a:ext cx="13548" cy="6671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cubicBezTo>
                        <a:pt x="10799" y="16800"/>
                        <a:pt x="21600" y="12000"/>
                        <a:pt x="21600" y="8400"/>
                      </a:cubicBezTo>
                      <a:cubicBezTo>
                        <a:pt x="21600" y="4800"/>
                        <a:pt x="10799" y="2400"/>
                        <a:pt x="0" y="0"/>
                      </a:cubicBezTo>
                    </a:path>
                  </a:pathLst>
                </a:custGeom>
                <a:noFill/>
                <a:ln w="12700" cap="rnd">
                  <a:solidFill>
                    <a:srgbClr val="FFFFFF"/>
                  </a:solidFill>
                  <a:prstDash val="solid"/>
                  <a:round/>
                </a:ln>
                <a:effectLst>
                  <a:outerShdw sx="100000" sy="100000" kx="0" ky="0" algn="b" rotWithShape="0" blurRad="38100" dist="25400" dir="540000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37" name="Shape 637"/>
                <p:cNvSpPr/>
                <p:nvPr/>
              </p:nvSpPr>
              <p:spPr>
                <a:xfrm>
                  <a:off x="61492" y="-1"/>
                  <a:ext cx="13547" cy="6671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cubicBezTo>
                        <a:pt x="10799" y="16800"/>
                        <a:pt x="21600" y="12000"/>
                        <a:pt x="21600" y="8400"/>
                      </a:cubicBezTo>
                      <a:cubicBezTo>
                        <a:pt x="21600" y="4800"/>
                        <a:pt x="10799" y="2400"/>
                        <a:pt x="0" y="0"/>
                      </a:cubicBezTo>
                    </a:path>
                  </a:pathLst>
                </a:custGeom>
                <a:noFill/>
                <a:ln w="12700" cap="rnd">
                  <a:solidFill>
                    <a:srgbClr val="FFFFFF"/>
                  </a:solidFill>
                  <a:prstDash val="solid"/>
                  <a:round/>
                </a:ln>
                <a:effectLst>
                  <a:outerShdw sx="100000" sy="100000" kx="0" ky="0" algn="b" rotWithShape="0" blurRad="38100" dist="25400" dir="540000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38" name="Shape 638"/>
                <p:cNvSpPr/>
                <p:nvPr/>
              </p:nvSpPr>
              <p:spPr>
                <a:xfrm>
                  <a:off x="132958" y="-1"/>
                  <a:ext cx="13548" cy="6671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cubicBezTo>
                        <a:pt x="10799" y="16800"/>
                        <a:pt x="21600" y="12000"/>
                        <a:pt x="21600" y="8400"/>
                      </a:cubicBezTo>
                      <a:cubicBezTo>
                        <a:pt x="21600" y="4800"/>
                        <a:pt x="10799" y="2400"/>
                        <a:pt x="0" y="0"/>
                      </a:cubicBezTo>
                    </a:path>
                  </a:pathLst>
                </a:custGeom>
                <a:noFill/>
                <a:ln w="12700" cap="rnd">
                  <a:solidFill>
                    <a:srgbClr val="FFFFFF"/>
                  </a:solidFill>
                  <a:prstDash val="solid"/>
                  <a:round/>
                </a:ln>
                <a:effectLst>
                  <a:outerShdw sx="100000" sy="100000" kx="0" ky="0" algn="b" rotWithShape="0" blurRad="38100" dist="25400" dir="540000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39" name="Shape 639"/>
                <p:cNvSpPr/>
                <p:nvPr/>
              </p:nvSpPr>
              <p:spPr>
                <a:xfrm>
                  <a:off x="-1" y="56626"/>
                  <a:ext cx="151754" cy="2017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591" h="19283" fill="norm" stroke="1" extrusionOk="0">
                      <a:moveTo>
                        <a:pt x="2645" y="2047"/>
                      </a:moveTo>
                      <a:cubicBezTo>
                        <a:pt x="5497" y="940"/>
                        <a:pt x="14713" y="-1417"/>
                        <a:pt x="17266" y="1164"/>
                      </a:cubicBezTo>
                      <a:cubicBezTo>
                        <a:pt x="19818" y="3744"/>
                        <a:pt x="20582" y="14879"/>
                        <a:pt x="17960" y="17531"/>
                      </a:cubicBezTo>
                      <a:cubicBezTo>
                        <a:pt x="15338" y="20183"/>
                        <a:pt x="4087" y="19657"/>
                        <a:pt x="1535" y="17076"/>
                      </a:cubicBezTo>
                      <a:cubicBezTo>
                        <a:pt x="-1018" y="14495"/>
                        <a:pt x="-207" y="3154"/>
                        <a:pt x="2645" y="2047"/>
                      </a:cubicBezTo>
                      <a:close/>
                    </a:path>
                  </a:pathLst>
                </a:custGeom>
                <a:blipFill rotWithShape="1">
                  <a:blip r:embed="rId3"/>
                  <a:srcRect l="0" t="0" r="0" b="0"/>
                  <a:tile tx="0" ty="0" sx="100000" sy="100000" flip="none" algn="tl"/>
                </a:blipFill>
                <a:ln w="12700" cap="rnd">
                  <a:solidFill>
                    <a:srgbClr val="FFFFFF"/>
                  </a:solidFill>
                  <a:prstDash val="solid"/>
                  <a:round/>
                </a:ln>
                <a:effectLst>
                  <a:outerShdw sx="100000" sy="100000" kx="0" ky="0" algn="b" rotWithShape="0" blurRad="38100" dist="25400" dir="540000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</p:grpSp>
        <p:sp>
          <p:nvSpPr>
            <p:cNvPr id="642" name="Shape 642"/>
            <p:cNvSpPr/>
            <p:nvPr/>
          </p:nvSpPr>
          <p:spPr>
            <a:xfrm>
              <a:off x="141005" y="15217"/>
              <a:ext cx="105029" cy="642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12" h="21600" fill="norm" stroke="1" extrusionOk="0">
                  <a:moveTo>
                    <a:pt x="16212" y="21600"/>
                  </a:moveTo>
                  <a:cubicBezTo>
                    <a:pt x="-4820" y="14400"/>
                    <a:pt x="-5388" y="8490"/>
                    <a:pt x="14507" y="0"/>
                  </a:cubicBezTo>
                </a:path>
              </a:pathLst>
            </a:custGeom>
            <a:noFill/>
            <a:ln w="12700" cap="rnd">
              <a:solidFill>
                <a:srgbClr val="C95B50"/>
              </a:solidFill>
              <a:prstDash val="solid"/>
              <a:round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43" name="Shape 643"/>
            <p:cNvSpPr/>
            <p:nvPr/>
          </p:nvSpPr>
          <p:spPr>
            <a:xfrm flipH="1">
              <a:off x="288179" y="7997"/>
              <a:ext cx="28389" cy="642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12" h="21600" fill="norm" stroke="1" extrusionOk="0">
                  <a:moveTo>
                    <a:pt x="16212" y="21600"/>
                  </a:moveTo>
                  <a:cubicBezTo>
                    <a:pt x="-4820" y="14400"/>
                    <a:pt x="-5388" y="8490"/>
                    <a:pt x="14507" y="0"/>
                  </a:cubicBezTo>
                </a:path>
              </a:pathLst>
            </a:custGeom>
            <a:noFill/>
            <a:ln w="12700" cap="rnd">
              <a:solidFill>
                <a:srgbClr val="58C9E8"/>
              </a:solidFill>
              <a:prstDash val="solid"/>
              <a:round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44" name="Shape 644"/>
            <p:cNvSpPr/>
            <p:nvPr/>
          </p:nvSpPr>
          <p:spPr>
            <a:xfrm flipH="1">
              <a:off x="338430" y="15217"/>
              <a:ext cx="110686" cy="642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049" h="21600" fill="norm" stroke="1" extrusionOk="0">
                  <a:moveTo>
                    <a:pt x="11919" y="21600"/>
                  </a:moveTo>
                  <a:cubicBezTo>
                    <a:pt x="-962" y="15448"/>
                    <a:pt x="-7551" y="8490"/>
                    <a:pt x="14049" y="0"/>
                  </a:cubicBezTo>
                </a:path>
              </a:pathLst>
            </a:custGeom>
            <a:noFill/>
            <a:ln w="12700" cap="rnd">
              <a:solidFill>
                <a:srgbClr val="F0CE6A"/>
              </a:solidFill>
              <a:prstDash val="solid"/>
              <a:round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648" name="Group 648"/>
          <p:cNvGrpSpPr/>
          <p:nvPr/>
        </p:nvGrpSpPr>
        <p:grpSpPr>
          <a:xfrm>
            <a:off x="169983" y="1658117"/>
            <a:ext cx="834702" cy="805392"/>
            <a:chOff x="0" y="0"/>
            <a:chExt cx="834701" cy="805390"/>
          </a:xfrm>
        </p:grpSpPr>
        <p:sp>
          <p:nvSpPr>
            <p:cNvPr id="646" name="Shape 646"/>
            <p:cNvSpPr/>
            <p:nvPr/>
          </p:nvSpPr>
          <p:spPr>
            <a:xfrm rot="21342991">
              <a:off x="315753" y="284073"/>
              <a:ext cx="231130" cy="225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13" h="18926" fill="norm" stroke="1" extrusionOk="0">
                  <a:moveTo>
                    <a:pt x="19213" y="7855"/>
                  </a:moveTo>
                  <a:cubicBezTo>
                    <a:pt x="19213" y="9818"/>
                    <a:pt x="19213" y="11782"/>
                    <a:pt x="19213" y="13745"/>
                  </a:cubicBezTo>
                  <a:cubicBezTo>
                    <a:pt x="17249" y="21600"/>
                    <a:pt x="3504" y="19636"/>
                    <a:pt x="1540" y="13745"/>
                  </a:cubicBezTo>
                  <a:cubicBezTo>
                    <a:pt x="-2387" y="9818"/>
                    <a:pt x="1540" y="0"/>
                    <a:pt x="9395" y="0"/>
                  </a:cubicBezTo>
                  <a:cubicBezTo>
                    <a:pt x="13322" y="0"/>
                    <a:pt x="17249" y="1964"/>
                    <a:pt x="17249" y="5891"/>
                  </a:cubicBezTo>
                  <a:lnTo>
                    <a:pt x="19213" y="7855"/>
                  </a:lnTo>
                  <a:close/>
                </a:path>
              </a:pathLst>
            </a:custGeom>
            <a:noFill/>
            <a:ln w="25400" cap="rnd">
              <a:solidFill>
                <a:srgbClr val="F0CE6A"/>
              </a:solidFill>
              <a:prstDash val="solid"/>
              <a:round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47" name="Shape 647"/>
            <p:cNvSpPr/>
            <p:nvPr/>
          </p:nvSpPr>
          <p:spPr>
            <a:xfrm rot="21342991">
              <a:off x="26886" y="28117"/>
              <a:ext cx="780929" cy="749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436" y="0"/>
                  </a:moveTo>
                  <a:cubicBezTo>
                    <a:pt x="14400" y="675"/>
                    <a:pt x="15709" y="1350"/>
                    <a:pt x="17018" y="2025"/>
                  </a:cubicBezTo>
                  <a:cubicBezTo>
                    <a:pt x="17018" y="2700"/>
                    <a:pt x="16364" y="4725"/>
                    <a:pt x="15709" y="5400"/>
                  </a:cubicBezTo>
                  <a:cubicBezTo>
                    <a:pt x="16364" y="5400"/>
                    <a:pt x="16364" y="6750"/>
                    <a:pt x="17018" y="7425"/>
                  </a:cubicBezTo>
                  <a:cubicBezTo>
                    <a:pt x="18327" y="7425"/>
                    <a:pt x="20291" y="7425"/>
                    <a:pt x="20945" y="6750"/>
                  </a:cubicBezTo>
                  <a:cubicBezTo>
                    <a:pt x="21600" y="8775"/>
                    <a:pt x="21600" y="10125"/>
                    <a:pt x="21600" y="12150"/>
                  </a:cubicBezTo>
                  <a:cubicBezTo>
                    <a:pt x="20945" y="12150"/>
                    <a:pt x="18982" y="12150"/>
                    <a:pt x="18327" y="12150"/>
                  </a:cubicBezTo>
                  <a:cubicBezTo>
                    <a:pt x="17673" y="12825"/>
                    <a:pt x="17673" y="14175"/>
                    <a:pt x="17018" y="14850"/>
                  </a:cubicBezTo>
                  <a:cubicBezTo>
                    <a:pt x="17673" y="15525"/>
                    <a:pt x="18327" y="16875"/>
                    <a:pt x="19636" y="17550"/>
                  </a:cubicBezTo>
                  <a:cubicBezTo>
                    <a:pt x="18327" y="18900"/>
                    <a:pt x="17018" y="20250"/>
                    <a:pt x="15709" y="20925"/>
                  </a:cubicBezTo>
                  <a:cubicBezTo>
                    <a:pt x="15055" y="20250"/>
                    <a:pt x="13745" y="18900"/>
                    <a:pt x="13745" y="18225"/>
                  </a:cubicBezTo>
                  <a:cubicBezTo>
                    <a:pt x="12436" y="18225"/>
                    <a:pt x="11782" y="18225"/>
                    <a:pt x="10473" y="18225"/>
                  </a:cubicBezTo>
                  <a:cubicBezTo>
                    <a:pt x="10473" y="18900"/>
                    <a:pt x="9818" y="20925"/>
                    <a:pt x="9818" y="21600"/>
                  </a:cubicBezTo>
                  <a:cubicBezTo>
                    <a:pt x="7855" y="21600"/>
                    <a:pt x="6545" y="20925"/>
                    <a:pt x="4582" y="20250"/>
                  </a:cubicBezTo>
                  <a:cubicBezTo>
                    <a:pt x="5236" y="19575"/>
                    <a:pt x="5891" y="17550"/>
                    <a:pt x="5891" y="16875"/>
                  </a:cubicBezTo>
                  <a:cubicBezTo>
                    <a:pt x="5891" y="16200"/>
                    <a:pt x="5236" y="14850"/>
                    <a:pt x="5236" y="14175"/>
                  </a:cubicBezTo>
                  <a:cubicBezTo>
                    <a:pt x="3927" y="14175"/>
                    <a:pt x="1964" y="14850"/>
                    <a:pt x="1309" y="14850"/>
                  </a:cubicBezTo>
                  <a:cubicBezTo>
                    <a:pt x="655" y="13500"/>
                    <a:pt x="655" y="11475"/>
                    <a:pt x="0" y="10125"/>
                  </a:cubicBezTo>
                  <a:cubicBezTo>
                    <a:pt x="1309" y="9450"/>
                    <a:pt x="3273" y="9450"/>
                    <a:pt x="3927" y="9450"/>
                  </a:cubicBezTo>
                  <a:cubicBezTo>
                    <a:pt x="3927" y="8775"/>
                    <a:pt x="5236" y="6750"/>
                    <a:pt x="5236" y="6750"/>
                  </a:cubicBezTo>
                  <a:cubicBezTo>
                    <a:pt x="4582" y="6075"/>
                    <a:pt x="3273" y="4725"/>
                    <a:pt x="2618" y="4050"/>
                  </a:cubicBezTo>
                  <a:cubicBezTo>
                    <a:pt x="3927" y="2700"/>
                    <a:pt x="5236" y="2025"/>
                    <a:pt x="6545" y="675"/>
                  </a:cubicBezTo>
                  <a:cubicBezTo>
                    <a:pt x="7200" y="1350"/>
                    <a:pt x="7855" y="3375"/>
                    <a:pt x="8509" y="4050"/>
                  </a:cubicBezTo>
                  <a:cubicBezTo>
                    <a:pt x="9164" y="4050"/>
                    <a:pt x="10473" y="4050"/>
                    <a:pt x="11127" y="4050"/>
                  </a:cubicBezTo>
                  <a:lnTo>
                    <a:pt x="12436" y="0"/>
                  </a:lnTo>
                  <a:close/>
                </a:path>
              </a:pathLst>
            </a:custGeom>
            <a:noFill/>
            <a:ln w="25400" cap="rnd">
              <a:solidFill>
                <a:srgbClr val="F0CE6A"/>
              </a:solidFill>
              <a:prstDash val="solid"/>
              <a:round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651" name="Group 651"/>
          <p:cNvGrpSpPr/>
          <p:nvPr/>
        </p:nvGrpSpPr>
        <p:grpSpPr>
          <a:xfrm>
            <a:off x="1534853" y="549496"/>
            <a:ext cx="1476444" cy="826347"/>
            <a:chOff x="0" y="0"/>
            <a:chExt cx="1476443" cy="826346"/>
          </a:xfrm>
        </p:grpSpPr>
        <p:sp>
          <p:nvSpPr>
            <p:cNvPr id="649" name="Shape 649"/>
            <p:cNvSpPr/>
            <p:nvPr/>
          </p:nvSpPr>
          <p:spPr>
            <a:xfrm>
              <a:off x="0" y="9031"/>
              <a:ext cx="711202" cy="817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051" y="5669"/>
                  </a:moveTo>
                  <a:lnTo>
                    <a:pt x="20434" y="4177"/>
                  </a:lnTo>
                  <a:lnTo>
                    <a:pt x="19406" y="2864"/>
                  </a:lnTo>
                  <a:lnTo>
                    <a:pt x="18857" y="2267"/>
                  </a:lnTo>
                  <a:lnTo>
                    <a:pt x="18171" y="1730"/>
                  </a:lnTo>
                  <a:lnTo>
                    <a:pt x="17554" y="1253"/>
                  </a:lnTo>
                  <a:lnTo>
                    <a:pt x="16869" y="776"/>
                  </a:lnTo>
                  <a:lnTo>
                    <a:pt x="15703" y="477"/>
                  </a:lnTo>
                  <a:lnTo>
                    <a:pt x="14126" y="239"/>
                  </a:lnTo>
                  <a:lnTo>
                    <a:pt x="12480" y="0"/>
                  </a:lnTo>
                  <a:lnTo>
                    <a:pt x="11040" y="0"/>
                  </a:lnTo>
                  <a:lnTo>
                    <a:pt x="9737" y="119"/>
                  </a:lnTo>
                  <a:lnTo>
                    <a:pt x="8503" y="358"/>
                  </a:lnTo>
                  <a:lnTo>
                    <a:pt x="7611" y="656"/>
                  </a:lnTo>
                  <a:lnTo>
                    <a:pt x="6583" y="1134"/>
                  </a:lnTo>
                  <a:lnTo>
                    <a:pt x="5623" y="1492"/>
                  </a:lnTo>
                  <a:lnTo>
                    <a:pt x="4731" y="1790"/>
                  </a:lnTo>
                  <a:lnTo>
                    <a:pt x="4114" y="2148"/>
                  </a:lnTo>
                  <a:lnTo>
                    <a:pt x="3291" y="2745"/>
                  </a:lnTo>
                  <a:lnTo>
                    <a:pt x="2537" y="3282"/>
                  </a:lnTo>
                  <a:lnTo>
                    <a:pt x="2126" y="3759"/>
                  </a:lnTo>
                  <a:lnTo>
                    <a:pt x="1851" y="4296"/>
                  </a:lnTo>
                  <a:lnTo>
                    <a:pt x="1440" y="5131"/>
                  </a:lnTo>
                  <a:lnTo>
                    <a:pt x="960" y="6922"/>
                  </a:lnTo>
                  <a:lnTo>
                    <a:pt x="549" y="8413"/>
                  </a:lnTo>
                  <a:lnTo>
                    <a:pt x="137" y="10024"/>
                  </a:lnTo>
                  <a:lnTo>
                    <a:pt x="0" y="11695"/>
                  </a:lnTo>
                  <a:lnTo>
                    <a:pt x="137" y="12590"/>
                  </a:lnTo>
                  <a:lnTo>
                    <a:pt x="274" y="13545"/>
                  </a:lnTo>
                  <a:lnTo>
                    <a:pt x="549" y="15096"/>
                  </a:lnTo>
                  <a:lnTo>
                    <a:pt x="960" y="16469"/>
                  </a:lnTo>
                  <a:lnTo>
                    <a:pt x="1371" y="17304"/>
                  </a:lnTo>
                  <a:lnTo>
                    <a:pt x="1989" y="18199"/>
                  </a:lnTo>
                  <a:lnTo>
                    <a:pt x="2674" y="19094"/>
                  </a:lnTo>
                  <a:lnTo>
                    <a:pt x="3154" y="19810"/>
                  </a:lnTo>
                  <a:lnTo>
                    <a:pt x="4183" y="20347"/>
                  </a:lnTo>
                  <a:lnTo>
                    <a:pt x="5554" y="20824"/>
                  </a:lnTo>
                  <a:lnTo>
                    <a:pt x="7063" y="21242"/>
                  </a:lnTo>
                  <a:lnTo>
                    <a:pt x="8640" y="21481"/>
                  </a:lnTo>
                  <a:lnTo>
                    <a:pt x="10354" y="21600"/>
                  </a:lnTo>
                  <a:lnTo>
                    <a:pt x="11931" y="21481"/>
                  </a:lnTo>
                  <a:lnTo>
                    <a:pt x="13509" y="21242"/>
                  </a:lnTo>
                  <a:lnTo>
                    <a:pt x="14949" y="20824"/>
                  </a:lnTo>
                  <a:lnTo>
                    <a:pt x="15566" y="20586"/>
                  </a:lnTo>
                  <a:lnTo>
                    <a:pt x="16114" y="20228"/>
                  </a:lnTo>
                  <a:lnTo>
                    <a:pt x="17417" y="19333"/>
                  </a:lnTo>
                  <a:lnTo>
                    <a:pt x="18446" y="18318"/>
                  </a:lnTo>
                  <a:lnTo>
                    <a:pt x="19269" y="17423"/>
                  </a:lnTo>
                  <a:lnTo>
                    <a:pt x="20023" y="16230"/>
                  </a:lnTo>
                  <a:lnTo>
                    <a:pt x="20571" y="14917"/>
                  </a:lnTo>
                  <a:lnTo>
                    <a:pt x="21051" y="13425"/>
                  </a:lnTo>
                  <a:lnTo>
                    <a:pt x="21463" y="11814"/>
                  </a:lnTo>
                  <a:lnTo>
                    <a:pt x="21600" y="10144"/>
                  </a:lnTo>
                  <a:lnTo>
                    <a:pt x="21600" y="8533"/>
                  </a:lnTo>
                  <a:lnTo>
                    <a:pt x="21463" y="7041"/>
                  </a:lnTo>
                  <a:lnTo>
                    <a:pt x="21051" y="5669"/>
                  </a:lnTo>
                  <a:close/>
                  <a:moveTo>
                    <a:pt x="5417" y="2267"/>
                  </a:moveTo>
                  <a:lnTo>
                    <a:pt x="5417" y="2506"/>
                  </a:lnTo>
                  <a:lnTo>
                    <a:pt x="5280" y="2745"/>
                  </a:lnTo>
                  <a:lnTo>
                    <a:pt x="5143" y="2924"/>
                  </a:lnTo>
                  <a:lnTo>
                    <a:pt x="5143" y="3282"/>
                  </a:lnTo>
                  <a:lnTo>
                    <a:pt x="4594" y="3401"/>
                  </a:lnTo>
                  <a:lnTo>
                    <a:pt x="3566" y="3998"/>
                  </a:lnTo>
                  <a:lnTo>
                    <a:pt x="3566" y="3759"/>
                  </a:lnTo>
                  <a:lnTo>
                    <a:pt x="3703" y="3401"/>
                  </a:lnTo>
                  <a:lnTo>
                    <a:pt x="4114" y="2924"/>
                  </a:lnTo>
                  <a:lnTo>
                    <a:pt x="4731" y="2625"/>
                  </a:lnTo>
                  <a:lnTo>
                    <a:pt x="5417" y="2267"/>
                  </a:lnTo>
                  <a:close/>
                  <a:moveTo>
                    <a:pt x="4320" y="4535"/>
                  </a:moveTo>
                  <a:lnTo>
                    <a:pt x="4320" y="5012"/>
                  </a:lnTo>
                  <a:lnTo>
                    <a:pt x="4183" y="5549"/>
                  </a:lnTo>
                  <a:lnTo>
                    <a:pt x="3977" y="6027"/>
                  </a:lnTo>
                  <a:lnTo>
                    <a:pt x="3566" y="6385"/>
                  </a:lnTo>
                  <a:lnTo>
                    <a:pt x="3017" y="6683"/>
                  </a:lnTo>
                  <a:lnTo>
                    <a:pt x="2537" y="7041"/>
                  </a:lnTo>
                  <a:lnTo>
                    <a:pt x="1989" y="7280"/>
                  </a:lnTo>
                  <a:lnTo>
                    <a:pt x="1440" y="7399"/>
                  </a:lnTo>
                  <a:lnTo>
                    <a:pt x="1714" y="6922"/>
                  </a:lnTo>
                  <a:lnTo>
                    <a:pt x="2880" y="5907"/>
                  </a:lnTo>
                  <a:lnTo>
                    <a:pt x="3703" y="5370"/>
                  </a:lnTo>
                  <a:lnTo>
                    <a:pt x="4114" y="5012"/>
                  </a:lnTo>
                  <a:lnTo>
                    <a:pt x="4320" y="4535"/>
                  </a:lnTo>
                  <a:close/>
                  <a:moveTo>
                    <a:pt x="3703" y="6683"/>
                  </a:moveTo>
                  <a:lnTo>
                    <a:pt x="3977" y="6683"/>
                  </a:lnTo>
                  <a:lnTo>
                    <a:pt x="4114" y="6802"/>
                  </a:lnTo>
                  <a:lnTo>
                    <a:pt x="3977" y="7638"/>
                  </a:lnTo>
                  <a:lnTo>
                    <a:pt x="3977" y="8413"/>
                  </a:lnTo>
                  <a:lnTo>
                    <a:pt x="3703" y="8950"/>
                  </a:lnTo>
                  <a:lnTo>
                    <a:pt x="3429" y="9666"/>
                  </a:lnTo>
                  <a:lnTo>
                    <a:pt x="3154" y="10144"/>
                  </a:lnTo>
                  <a:lnTo>
                    <a:pt x="2674" y="10442"/>
                  </a:lnTo>
                  <a:lnTo>
                    <a:pt x="2126" y="10800"/>
                  </a:lnTo>
                  <a:lnTo>
                    <a:pt x="1440" y="11158"/>
                  </a:lnTo>
                  <a:lnTo>
                    <a:pt x="1440" y="10681"/>
                  </a:lnTo>
                  <a:lnTo>
                    <a:pt x="1714" y="10323"/>
                  </a:lnTo>
                  <a:lnTo>
                    <a:pt x="2400" y="9786"/>
                  </a:lnTo>
                  <a:lnTo>
                    <a:pt x="3017" y="9189"/>
                  </a:lnTo>
                  <a:lnTo>
                    <a:pt x="3429" y="8891"/>
                  </a:lnTo>
                  <a:lnTo>
                    <a:pt x="3703" y="8533"/>
                  </a:lnTo>
                  <a:lnTo>
                    <a:pt x="3291" y="8413"/>
                  </a:lnTo>
                  <a:lnTo>
                    <a:pt x="2880" y="8533"/>
                  </a:lnTo>
                  <a:lnTo>
                    <a:pt x="2674" y="8652"/>
                  </a:lnTo>
                  <a:lnTo>
                    <a:pt x="2400" y="8891"/>
                  </a:lnTo>
                  <a:lnTo>
                    <a:pt x="1851" y="9428"/>
                  </a:lnTo>
                  <a:lnTo>
                    <a:pt x="1234" y="9786"/>
                  </a:lnTo>
                  <a:lnTo>
                    <a:pt x="1371" y="9189"/>
                  </a:lnTo>
                  <a:lnTo>
                    <a:pt x="1577" y="8891"/>
                  </a:lnTo>
                  <a:lnTo>
                    <a:pt x="2263" y="8055"/>
                  </a:lnTo>
                  <a:lnTo>
                    <a:pt x="3017" y="7518"/>
                  </a:lnTo>
                  <a:lnTo>
                    <a:pt x="3703" y="6683"/>
                  </a:lnTo>
                  <a:close/>
                  <a:moveTo>
                    <a:pt x="4183" y="16946"/>
                  </a:moveTo>
                  <a:lnTo>
                    <a:pt x="3703" y="17065"/>
                  </a:lnTo>
                  <a:lnTo>
                    <a:pt x="3154" y="17304"/>
                  </a:lnTo>
                  <a:lnTo>
                    <a:pt x="3154" y="16946"/>
                  </a:lnTo>
                  <a:lnTo>
                    <a:pt x="3291" y="16588"/>
                  </a:lnTo>
                  <a:lnTo>
                    <a:pt x="3840" y="16170"/>
                  </a:lnTo>
                  <a:lnTo>
                    <a:pt x="4114" y="16230"/>
                  </a:lnTo>
                  <a:lnTo>
                    <a:pt x="4114" y="16349"/>
                  </a:lnTo>
                  <a:lnTo>
                    <a:pt x="4183" y="16946"/>
                  </a:lnTo>
                  <a:close/>
                  <a:moveTo>
                    <a:pt x="3429" y="11814"/>
                  </a:moveTo>
                  <a:lnTo>
                    <a:pt x="3154" y="11814"/>
                  </a:lnTo>
                  <a:lnTo>
                    <a:pt x="2880" y="11934"/>
                  </a:lnTo>
                  <a:lnTo>
                    <a:pt x="2537" y="12172"/>
                  </a:lnTo>
                  <a:lnTo>
                    <a:pt x="2126" y="12411"/>
                  </a:lnTo>
                  <a:lnTo>
                    <a:pt x="1577" y="12590"/>
                  </a:lnTo>
                  <a:lnTo>
                    <a:pt x="1851" y="11934"/>
                  </a:lnTo>
                  <a:lnTo>
                    <a:pt x="2263" y="11456"/>
                  </a:lnTo>
                  <a:lnTo>
                    <a:pt x="3291" y="10681"/>
                  </a:lnTo>
                  <a:lnTo>
                    <a:pt x="3566" y="10919"/>
                  </a:lnTo>
                  <a:lnTo>
                    <a:pt x="3566" y="11158"/>
                  </a:lnTo>
                  <a:lnTo>
                    <a:pt x="3429" y="11814"/>
                  </a:lnTo>
                  <a:close/>
                  <a:moveTo>
                    <a:pt x="3429" y="12709"/>
                  </a:moveTo>
                  <a:lnTo>
                    <a:pt x="3429" y="13545"/>
                  </a:lnTo>
                  <a:lnTo>
                    <a:pt x="3017" y="13664"/>
                  </a:lnTo>
                  <a:lnTo>
                    <a:pt x="2743" y="13843"/>
                  </a:lnTo>
                  <a:lnTo>
                    <a:pt x="2537" y="14082"/>
                  </a:lnTo>
                  <a:lnTo>
                    <a:pt x="1989" y="14082"/>
                  </a:lnTo>
                  <a:lnTo>
                    <a:pt x="2126" y="13664"/>
                  </a:lnTo>
                  <a:lnTo>
                    <a:pt x="2537" y="13306"/>
                  </a:lnTo>
                  <a:lnTo>
                    <a:pt x="2743" y="12948"/>
                  </a:lnTo>
                  <a:lnTo>
                    <a:pt x="3154" y="12590"/>
                  </a:lnTo>
                  <a:lnTo>
                    <a:pt x="3429" y="12709"/>
                  </a:lnTo>
                  <a:close/>
                  <a:moveTo>
                    <a:pt x="1440" y="15215"/>
                  </a:moveTo>
                  <a:lnTo>
                    <a:pt x="1234" y="14917"/>
                  </a:lnTo>
                  <a:lnTo>
                    <a:pt x="1097" y="14320"/>
                  </a:lnTo>
                  <a:lnTo>
                    <a:pt x="960" y="13187"/>
                  </a:lnTo>
                  <a:lnTo>
                    <a:pt x="1371" y="13067"/>
                  </a:lnTo>
                  <a:lnTo>
                    <a:pt x="1577" y="12948"/>
                  </a:lnTo>
                  <a:lnTo>
                    <a:pt x="1989" y="12829"/>
                  </a:lnTo>
                  <a:lnTo>
                    <a:pt x="2263" y="12829"/>
                  </a:lnTo>
                  <a:lnTo>
                    <a:pt x="2126" y="13187"/>
                  </a:lnTo>
                  <a:lnTo>
                    <a:pt x="1577" y="13664"/>
                  </a:lnTo>
                  <a:lnTo>
                    <a:pt x="1440" y="13962"/>
                  </a:lnTo>
                  <a:lnTo>
                    <a:pt x="1440" y="14201"/>
                  </a:lnTo>
                  <a:lnTo>
                    <a:pt x="1577" y="14320"/>
                  </a:lnTo>
                  <a:lnTo>
                    <a:pt x="1989" y="14559"/>
                  </a:lnTo>
                  <a:lnTo>
                    <a:pt x="1851" y="14798"/>
                  </a:lnTo>
                  <a:lnTo>
                    <a:pt x="1577" y="15036"/>
                  </a:lnTo>
                  <a:lnTo>
                    <a:pt x="1440" y="15215"/>
                  </a:lnTo>
                  <a:close/>
                  <a:moveTo>
                    <a:pt x="3291" y="14082"/>
                  </a:moveTo>
                  <a:lnTo>
                    <a:pt x="3566" y="14320"/>
                  </a:lnTo>
                  <a:lnTo>
                    <a:pt x="3566" y="14678"/>
                  </a:lnTo>
                  <a:lnTo>
                    <a:pt x="3703" y="15454"/>
                  </a:lnTo>
                  <a:lnTo>
                    <a:pt x="3154" y="15573"/>
                  </a:lnTo>
                  <a:lnTo>
                    <a:pt x="2743" y="15693"/>
                  </a:lnTo>
                  <a:lnTo>
                    <a:pt x="2400" y="15812"/>
                  </a:lnTo>
                  <a:lnTo>
                    <a:pt x="1851" y="15931"/>
                  </a:lnTo>
                  <a:lnTo>
                    <a:pt x="1989" y="15335"/>
                  </a:lnTo>
                  <a:lnTo>
                    <a:pt x="2400" y="14917"/>
                  </a:lnTo>
                  <a:lnTo>
                    <a:pt x="3291" y="14082"/>
                  </a:lnTo>
                  <a:close/>
                  <a:moveTo>
                    <a:pt x="2126" y="17185"/>
                  </a:moveTo>
                  <a:lnTo>
                    <a:pt x="1989" y="16827"/>
                  </a:lnTo>
                  <a:lnTo>
                    <a:pt x="2263" y="16349"/>
                  </a:lnTo>
                  <a:lnTo>
                    <a:pt x="2674" y="16349"/>
                  </a:lnTo>
                  <a:lnTo>
                    <a:pt x="2537" y="16827"/>
                  </a:lnTo>
                  <a:lnTo>
                    <a:pt x="2400" y="17065"/>
                  </a:lnTo>
                  <a:lnTo>
                    <a:pt x="2126" y="17185"/>
                  </a:lnTo>
                  <a:close/>
                  <a:moveTo>
                    <a:pt x="3154" y="18617"/>
                  </a:moveTo>
                  <a:lnTo>
                    <a:pt x="3017" y="18557"/>
                  </a:lnTo>
                  <a:lnTo>
                    <a:pt x="2743" y="18318"/>
                  </a:lnTo>
                  <a:lnTo>
                    <a:pt x="2674" y="17841"/>
                  </a:lnTo>
                  <a:lnTo>
                    <a:pt x="3017" y="17722"/>
                  </a:lnTo>
                  <a:lnTo>
                    <a:pt x="3703" y="17602"/>
                  </a:lnTo>
                  <a:lnTo>
                    <a:pt x="3566" y="17960"/>
                  </a:lnTo>
                  <a:lnTo>
                    <a:pt x="3291" y="18438"/>
                  </a:lnTo>
                  <a:lnTo>
                    <a:pt x="3154" y="18617"/>
                  </a:lnTo>
                  <a:close/>
                  <a:moveTo>
                    <a:pt x="4869" y="19870"/>
                  </a:moveTo>
                  <a:lnTo>
                    <a:pt x="4594" y="19810"/>
                  </a:lnTo>
                  <a:lnTo>
                    <a:pt x="4320" y="19691"/>
                  </a:lnTo>
                  <a:lnTo>
                    <a:pt x="4183" y="19452"/>
                  </a:lnTo>
                  <a:lnTo>
                    <a:pt x="4114" y="19094"/>
                  </a:lnTo>
                  <a:lnTo>
                    <a:pt x="4457" y="19094"/>
                  </a:lnTo>
                  <a:lnTo>
                    <a:pt x="4869" y="18975"/>
                  </a:lnTo>
                  <a:lnTo>
                    <a:pt x="4869" y="19870"/>
                  </a:lnTo>
                  <a:close/>
                  <a:moveTo>
                    <a:pt x="3977" y="18557"/>
                  </a:moveTo>
                  <a:lnTo>
                    <a:pt x="3977" y="18199"/>
                  </a:lnTo>
                  <a:lnTo>
                    <a:pt x="4183" y="18080"/>
                  </a:lnTo>
                  <a:lnTo>
                    <a:pt x="4457" y="17960"/>
                  </a:lnTo>
                  <a:lnTo>
                    <a:pt x="4594" y="17602"/>
                  </a:lnTo>
                  <a:lnTo>
                    <a:pt x="4869" y="17722"/>
                  </a:lnTo>
                  <a:lnTo>
                    <a:pt x="5006" y="17841"/>
                  </a:lnTo>
                  <a:lnTo>
                    <a:pt x="5143" y="18318"/>
                  </a:lnTo>
                  <a:lnTo>
                    <a:pt x="4594" y="18557"/>
                  </a:lnTo>
                  <a:lnTo>
                    <a:pt x="3977" y="18557"/>
                  </a:lnTo>
                  <a:close/>
                  <a:moveTo>
                    <a:pt x="6583" y="20466"/>
                  </a:moveTo>
                  <a:lnTo>
                    <a:pt x="5760" y="20347"/>
                  </a:lnTo>
                  <a:lnTo>
                    <a:pt x="5554" y="20228"/>
                  </a:lnTo>
                  <a:lnTo>
                    <a:pt x="5280" y="19989"/>
                  </a:lnTo>
                  <a:lnTo>
                    <a:pt x="5897" y="19810"/>
                  </a:lnTo>
                  <a:lnTo>
                    <a:pt x="6720" y="19810"/>
                  </a:lnTo>
                  <a:lnTo>
                    <a:pt x="6583" y="20108"/>
                  </a:lnTo>
                  <a:lnTo>
                    <a:pt x="6583" y="20466"/>
                  </a:lnTo>
                  <a:close/>
                  <a:moveTo>
                    <a:pt x="5623" y="19333"/>
                  </a:moveTo>
                  <a:lnTo>
                    <a:pt x="5897" y="18975"/>
                  </a:lnTo>
                  <a:lnTo>
                    <a:pt x="6171" y="18975"/>
                  </a:lnTo>
                  <a:lnTo>
                    <a:pt x="6309" y="19094"/>
                  </a:lnTo>
                  <a:lnTo>
                    <a:pt x="6171" y="19333"/>
                  </a:lnTo>
                  <a:lnTo>
                    <a:pt x="5623" y="19333"/>
                  </a:lnTo>
                  <a:close/>
                  <a:moveTo>
                    <a:pt x="18994" y="16707"/>
                  </a:moveTo>
                  <a:lnTo>
                    <a:pt x="18446" y="17483"/>
                  </a:lnTo>
                  <a:lnTo>
                    <a:pt x="17554" y="18438"/>
                  </a:lnTo>
                  <a:lnTo>
                    <a:pt x="16526" y="19213"/>
                  </a:lnTo>
                  <a:lnTo>
                    <a:pt x="15977" y="19571"/>
                  </a:lnTo>
                  <a:lnTo>
                    <a:pt x="15566" y="19810"/>
                  </a:lnTo>
                  <a:lnTo>
                    <a:pt x="14400" y="19989"/>
                  </a:lnTo>
                  <a:lnTo>
                    <a:pt x="11931" y="19989"/>
                  </a:lnTo>
                  <a:lnTo>
                    <a:pt x="10629" y="19870"/>
                  </a:lnTo>
                  <a:lnTo>
                    <a:pt x="9463" y="19691"/>
                  </a:lnTo>
                  <a:lnTo>
                    <a:pt x="8297" y="19333"/>
                  </a:lnTo>
                  <a:lnTo>
                    <a:pt x="7337" y="18975"/>
                  </a:lnTo>
                  <a:lnTo>
                    <a:pt x="6583" y="18557"/>
                  </a:lnTo>
                  <a:lnTo>
                    <a:pt x="5623" y="17841"/>
                  </a:lnTo>
                  <a:lnTo>
                    <a:pt x="5006" y="17065"/>
                  </a:lnTo>
                  <a:lnTo>
                    <a:pt x="4594" y="16051"/>
                  </a:lnTo>
                  <a:lnTo>
                    <a:pt x="4320" y="14798"/>
                  </a:lnTo>
                  <a:lnTo>
                    <a:pt x="4114" y="13187"/>
                  </a:lnTo>
                  <a:lnTo>
                    <a:pt x="4114" y="11576"/>
                  </a:lnTo>
                  <a:lnTo>
                    <a:pt x="4183" y="9905"/>
                  </a:lnTo>
                  <a:lnTo>
                    <a:pt x="4320" y="8175"/>
                  </a:lnTo>
                  <a:lnTo>
                    <a:pt x="4594" y="6683"/>
                  </a:lnTo>
                  <a:lnTo>
                    <a:pt x="4869" y="5430"/>
                  </a:lnTo>
                  <a:lnTo>
                    <a:pt x="5143" y="4296"/>
                  </a:lnTo>
                  <a:lnTo>
                    <a:pt x="5623" y="3162"/>
                  </a:lnTo>
                  <a:lnTo>
                    <a:pt x="6309" y="2029"/>
                  </a:lnTo>
                  <a:lnTo>
                    <a:pt x="6720" y="1730"/>
                  </a:lnTo>
                  <a:lnTo>
                    <a:pt x="6926" y="1372"/>
                  </a:lnTo>
                  <a:lnTo>
                    <a:pt x="7611" y="1014"/>
                  </a:lnTo>
                  <a:lnTo>
                    <a:pt x="8297" y="776"/>
                  </a:lnTo>
                  <a:lnTo>
                    <a:pt x="9806" y="537"/>
                  </a:lnTo>
                  <a:lnTo>
                    <a:pt x="11040" y="477"/>
                  </a:lnTo>
                  <a:lnTo>
                    <a:pt x="12343" y="477"/>
                  </a:lnTo>
                  <a:lnTo>
                    <a:pt x="13646" y="656"/>
                  </a:lnTo>
                  <a:lnTo>
                    <a:pt x="14811" y="895"/>
                  </a:lnTo>
                  <a:lnTo>
                    <a:pt x="15977" y="1253"/>
                  </a:lnTo>
                  <a:lnTo>
                    <a:pt x="17006" y="1611"/>
                  </a:lnTo>
                  <a:lnTo>
                    <a:pt x="17829" y="2148"/>
                  </a:lnTo>
                  <a:lnTo>
                    <a:pt x="18446" y="2625"/>
                  </a:lnTo>
                  <a:lnTo>
                    <a:pt x="19131" y="3282"/>
                  </a:lnTo>
                  <a:lnTo>
                    <a:pt x="19474" y="3998"/>
                  </a:lnTo>
                  <a:lnTo>
                    <a:pt x="20297" y="5549"/>
                  </a:lnTo>
                  <a:lnTo>
                    <a:pt x="20571" y="6504"/>
                  </a:lnTo>
                  <a:lnTo>
                    <a:pt x="20709" y="7399"/>
                  </a:lnTo>
                  <a:lnTo>
                    <a:pt x="20914" y="9308"/>
                  </a:lnTo>
                  <a:lnTo>
                    <a:pt x="20846" y="11277"/>
                  </a:lnTo>
                  <a:lnTo>
                    <a:pt x="20434" y="13306"/>
                  </a:lnTo>
                  <a:lnTo>
                    <a:pt x="19886" y="15096"/>
                  </a:lnTo>
                  <a:lnTo>
                    <a:pt x="19474" y="15931"/>
                  </a:lnTo>
                  <a:lnTo>
                    <a:pt x="18994" y="16707"/>
                  </a:lnTo>
                  <a:close/>
                  <a:moveTo>
                    <a:pt x="12343" y="4296"/>
                  </a:moveTo>
                  <a:lnTo>
                    <a:pt x="11246" y="4296"/>
                  </a:lnTo>
                  <a:lnTo>
                    <a:pt x="10491" y="4535"/>
                  </a:lnTo>
                  <a:lnTo>
                    <a:pt x="9737" y="5012"/>
                  </a:lnTo>
                  <a:lnTo>
                    <a:pt x="9051" y="5430"/>
                  </a:lnTo>
                  <a:lnTo>
                    <a:pt x="8503" y="6146"/>
                  </a:lnTo>
                  <a:lnTo>
                    <a:pt x="8160" y="6922"/>
                  </a:lnTo>
                  <a:lnTo>
                    <a:pt x="7749" y="7757"/>
                  </a:lnTo>
                  <a:lnTo>
                    <a:pt x="7474" y="8652"/>
                  </a:lnTo>
                  <a:lnTo>
                    <a:pt x="7337" y="9666"/>
                  </a:lnTo>
                  <a:lnTo>
                    <a:pt x="7200" y="10561"/>
                  </a:lnTo>
                  <a:lnTo>
                    <a:pt x="7337" y="11456"/>
                  </a:lnTo>
                  <a:lnTo>
                    <a:pt x="7337" y="12411"/>
                  </a:lnTo>
                  <a:lnTo>
                    <a:pt x="7611" y="13306"/>
                  </a:lnTo>
                  <a:lnTo>
                    <a:pt x="7886" y="14082"/>
                  </a:lnTo>
                  <a:lnTo>
                    <a:pt x="8297" y="14678"/>
                  </a:lnTo>
                  <a:lnTo>
                    <a:pt x="8640" y="15215"/>
                  </a:lnTo>
                  <a:lnTo>
                    <a:pt x="9463" y="15812"/>
                  </a:lnTo>
                  <a:lnTo>
                    <a:pt x="10217" y="16349"/>
                  </a:lnTo>
                  <a:lnTo>
                    <a:pt x="11109" y="16707"/>
                  </a:lnTo>
                  <a:lnTo>
                    <a:pt x="12343" y="16827"/>
                  </a:lnTo>
                  <a:lnTo>
                    <a:pt x="13234" y="16707"/>
                  </a:lnTo>
                  <a:lnTo>
                    <a:pt x="13989" y="16349"/>
                  </a:lnTo>
                  <a:lnTo>
                    <a:pt x="14811" y="15931"/>
                  </a:lnTo>
                  <a:lnTo>
                    <a:pt x="15429" y="15215"/>
                  </a:lnTo>
                  <a:lnTo>
                    <a:pt x="16114" y="14440"/>
                  </a:lnTo>
                  <a:lnTo>
                    <a:pt x="16663" y="13664"/>
                  </a:lnTo>
                  <a:lnTo>
                    <a:pt x="17006" y="12709"/>
                  </a:lnTo>
                  <a:lnTo>
                    <a:pt x="17280" y="11934"/>
                  </a:lnTo>
                  <a:lnTo>
                    <a:pt x="17554" y="10919"/>
                  </a:lnTo>
                  <a:lnTo>
                    <a:pt x="17691" y="10024"/>
                  </a:lnTo>
                  <a:lnTo>
                    <a:pt x="17554" y="9189"/>
                  </a:lnTo>
                  <a:lnTo>
                    <a:pt x="17280" y="8413"/>
                  </a:lnTo>
                  <a:lnTo>
                    <a:pt x="16663" y="6922"/>
                  </a:lnTo>
                  <a:lnTo>
                    <a:pt x="15977" y="5907"/>
                  </a:lnTo>
                  <a:lnTo>
                    <a:pt x="15291" y="5251"/>
                  </a:lnTo>
                  <a:lnTo>
                    <a:pt x="14674" y="4773"/>
                  </a:lnTo>
                  <a:lnTo>
                    <a:pt x="13989" y="4535"/>
                  </a:lnTo>
                  <a:lnTo>
                    <a:pt x="13371" y="4415"/>
                  </a:lnTo>
                  <a:lnTo>
                    <a:pt x="12343" y="4296"/>
                  </a:lnTo>
                  <a:close/>
                  <a:moveTo>
                    <a:pt x="16731" y="10144"/>
                  </a:moveTo>
                  <a:lnTo>
                    <a:pt x="15566" y="10144"/>
                  </a:lnTo>
                  <a:lnTo>
                    <a:pt x="15977" y="9786"/>
                  </a:lnTo>
                  <a:lnTo>
                    <a:pt x="16389" y="9547"/>
                  </a:lnTo>
                  <a:lnTo>
                    <a:pt x="16526" y="9428"/>
                  </a:lnTo>
                  <a:lnTo>
                    <a:pt x="16663" y="9547"/>
                  </a:lnTo>
                  <a:lnTo>
                    <a:pt x="16731" y="9666"/>
                  </a:lnTo>
                  <a:lnTo>
                    <a:pt x="16731" y="10144"/>
                  </a:lnTo>
                  <a:close/>
                  <a:moveTo>
                    <a:pt x="16251" y="8533"/>
                  </a:moveTo>
                  <a:lnTo>
                    <a:pt x="15840" y="8652"/>
                  </a:lnTo>
                  <a:lnTo>
                    <a:pt x="15429" y="8652"/>
                  </a:lnTo>
                  <a:lnTo>
                    <a:pt x="15429" y="8413"/>
                  </a:lnTo>
                  <a:lnTo>
                    <a:pt x="15840" y="8055"/>
                  </a:lnTo>
                  <a:lnTo>
                    <a:pt x="15840" y="7936"/>
                  </a:lnTo>
                  <a:lnTo>
                    <a:pt x="16114" y="7936"/>
                  </a:lnTo>
                  <a:lnTo>
                    <a:pt x="16251" y="8055"/>
                  </a:lnTo>
                  <a:lnTo>
                    <a:pt x="16251" y="8533"/>
                  </a:lnTo>
                  <a:close/>
                  <a:moveTo>
                    <a:pt x="15703" y="7280"/>
                  </a:moveTo>
                  <a:lnTo>
                    <a:pt x="15086" y="7280"/>
                  </a:lnTo>
                  <a:lnTo>
                    <a:pt x="15086" y="6922"/>
                  </a:lnTo>
                  <a:lnTo>
                    <a:pt x="15291" y="6683"/>
                  </a:lnTo>
                  <a:lnTo>
                    <a:pt x="15566" y="6683"/>
                  </a:lnTo>
                  <a:lnTo>
                    <a:pt x="15703" y="6802"/>
                  </a:lnTo>
                  <a:lnTo>
                    <a:pt x="15703" y="7280"/>
                  </a:lnTo>
                  <a:close/>
                  <a:moveTo>
                    <a:pt x="14811" y="9547"/>
                  </a:moveTo>
                  <a:lnTo>
                    <a:pt x="15086" y="9547"/>
                  </a:lnTo>
                  <a:lnTo>
                    <a:pt x="14949" y="9905"/>
                  </a:lnTo>
                  <a:lnTo>
                    <a:pt x="14674" y="10024"/>
                  </a:lnTo>
                  <a:lnTo>
                    <a:pt x="14674" y="9786"/>
                  </a:lnTo>
                  <a:lnTo>
                    <a:pt x="14811" y="9547"/>
                  </a:lnTo>
                  <a:close/>
                  <a:moveTo>
                    <a:pt x="12823" y="5131"/>
                  </a:moveTo>
                  <a:lnTo>
                    <a:pt x="12823" y="5251"/>
                  </a:lnTo>
                  <a:lnTo>
                    <a:pt x="12686" y="5370"/>
                  </a:lnTo>
                  <a:lnTo>
                    <a:pt x="12686" y="5430"/>
                  </a:lnTo>
                  <a:lnTo>
                    <a:pt x="12206" y="5251"/>
                  </a:lnTo>
                  <a:lnTo>
                    <a:pt x="12069" y="5131"/>
                  </a:lnTo>
                  <a:lnTo>
                    <a:pt x="11931" y="4773"/>
                  </a:lnTo>
                  <a:lnTo>
                    <a:pt x="12549" y="4893"/>
                  </a:lnTo>
                  <a:lnTo>
                    <a:pt x="12686" y="4893"/>
                  </a:lnTo>
                  <a:lnTo>
                    <a:pt x="12823" y="5131"/>
                  </a:lnTo>
                  <a:close/>
                  <a:moveTo>
                    <a:pt x="13371" y="15931"/>
                  </a:moveTo>
                  <a:lnTo>
                    <a:pt x="13234" y="15812"/>
                  </a:lnTo>
                  <a:lnTo>
                    <a:pt x="13234" y="15693"/>
                  </a:lnTo>
                  <a:lnTo>
                    <a:pt x="13509" y="15335"/>
                  </a:lnTo>
                  <a:lnTo>
                    <a:pt x="13646" y="15454"/>
                  </a:lnTo>
                  <a:lnTo>
                    <a:pt x="13646" y="15812"/>
                  </a:lnTo>
                  <a:lnTo>
                    <a:pt x="13509" y="15812"/>
                  </a:lnTo>
                  <a:lnTo>
                    <a:pt x="13371" y="15931"/>
                  </a:lnTo>
                  <a:close/>
                  <a:moveTo>
                    <a:pt x="13646" y="13306"/>
                  </a:moveTo>
                  <a:lnTo>
                    <a:pt x="13371" y="14201"/>
                  </a:lnTo>
                  <a:lnTo>
                    <a:pt x="12823" y="15036"/>
                  </a:lnTo>
                  <a:lnTo>
                    <a:pt x="12343" y="15693"/>
                  </a:lnTo>
                  <a:lnTo>
                    <a:pt x="11931" y="15931"/>
                  </a:lnTo>
                  <a:lnTo>
                    <a:pt x="11657" y="16051"/>
                  </a:lnTo>
                  <a:lnTo>
                    <a:pt x="11040" y="16051"/>
                  </a:lnTo>
                  <a:lnTo>
                    <a:pt x="10491" y="15812"/>
                  </a:lnTo>
                  <a:lnTo>
                    <a:pt x="9943" y="15454"/>
                  </a:lnTo>
                  <a:lnTo>
                    <a:pt x="8914" y="14559"/>
                  </a:lnTo>
                  <a:lnTo>
                    <a:pt x="8503" y="14082"/>
                  </a:lnTo>
                  <a:lnTo>
                    <a:pt x="8297" y="13664"/>
                  </a:lnTo>
                  <a:lnTo>
                    <a:pt x="8160" y="13187"/>
                  </a:lnTo>
                  <a:lnTo>
                    <a:pt x="8023" y="12053"/>
                  </a:lnTo>
                  <a:lnTo>
                    <a:pt x="8023" y="10800"/>
                  </a:lnTo>
                  <a:lnTo>
                    <a:pt x="8160" y="9428"/>
                  </a:lnTo>
                  <a:lnTo>
                    <a:pt x="8366" y="8175"/>
                  </a:lnTo>
                  <a:lnTo>
                    <a:pt x="8777" y="7041"/>
                  </a:lnTo>
                  <a:lnTo>
                    <a:pt x="9326" y="6146"/>
                  </a:lnTo>
                  <a:lnTo>
                    <a:pt x="9806" y="5430"/>
                  </a:lnTo>
                  <a:lnTo>
                    <a:pt x="10080" y="5251"/>
                  </a:lnTo>
                  <a:lnTo>
                    <a:pt x="10491" y="5131"/>
                  </a:lnTo>
                  <a:lnTo>
                    <a:pt x="11040" y="5131"/>
                  </a:lnTo>
                  <a:lnTo>
                    <a:pt x="11520" y="5251"/>
                  </a:lnTo>
                  <a:lnTo>
                    <a:pt x="12069" y="5549"/>
                  </a:lnTo>
                  <a:lnTo>
                    <a:pt x="12480" y="5907"/>
                  </a:lnTo>
                  <a:lnTo>
                    <a:pt x="12960" y="6564"/>
                  </a:lnTo>
                  <a:lnTo>
                    <a:pt x="13371" y="7280"/>
                  </a:lnTo>
                  <a:lnTo>
                    <a:pt x="13783" y="8175"/>
                  </a:lnTo>
                  <a:lnTo>
                    <a:pt x="13920" y="9070"/>
                  </a:lnTo>
                  <a:lnTo>
                    <a:pt x="13989" y="10024"/>
                  </a:lnTo>
                  <a:lnTo>
                    <a:pt x="13989" y="11158"/>
                  </a:lnTo>
                  <a:lnTo>
                    <a:pt x="13920" y="12172"/>
                  </a:lnTo>
                  <a:lnTo>
                    <a:pt x="13646" y="13306"/>
                  </a:lnTo>
                  <a:close/>
                  <a:moveTo>
                    <a:pt x="14674" y="12172"/>
                  </a:moveTo>
                  <a:lnTo>
                    <a:pt x="14674" y="12292"/>
                  </a:lnTo>
                  <a:lnTo>
                    <a:pt x="14811" y="12411"/>
                  </a:lnTo>
                  <a:lnTo>
                    <a:pt x="14949" y="12590"/>
                  </a:lnTo>
                  <a:lnTo>
                    <a:pt x="14949" y="12829"/>
                  </a:lnTo>
                  <a:lnTo>
                    <a:pt x="14811" y="13067"/>
                  </a:lnTo>
                  <a:lnTo>
                    <a:pt x="14537" y="13187"/>
                  </a:lnTo>
                  <a:lnTo>
                    <a:pt x="14400" y="13187"/>
                  </a:lnTo>
                  <a:lnTo>
                    <a:pt x="14537" y="11158"/>
                  </a:lnTo>
                  <a:lnTo>
                    <a:pt x="14674" y="11039"/>
                  </a:lnTo>
                  <a:lnTo>
                    <a:pt x="15223" y="11039"/>
                  </a:lnTo>
                  <a:lnTo>
                    <a:pt x="15291" y="10919"/>
                  </a:lnTo>
                  <a:lnTo>
                    <a:pt x="15291" y="11277"/>
                  </a:lnTo>
                  <a:lnTo>
                    <a:pt x="15086" y="11456"/>
                  </a:lnTo>
                  <a:lnTo>
                    <a:pt x="14811" y="11814"/>
                  </a:lnTo>
                  <a:lnTo>
                    <a:pt x="14674" y="11934"/>
                  </a:lnTo>
                  <a:lnTo>
                    <a:pt x="14674" y="12172"/>
                  </a:lnTo>
                  <a:close/>
                  <a:moveTo>
                    <a:pt x="15291" y="13425"/>
                  </a:moveTo>
                  <a:lnTo>
                    <a:pt x="15566" y="13067"/>
                  </a:lnTo>
                  <a:lnTo>
                    <a:pt x="15840" y="12829"/>
                  </a:lnTo>
                  <a:lnTo>
                    <a:pt x="16114" y="12829"/>
                  </a:lnTo>
                  <a:lnTo>
                    <a:pt x="16114" y="13067"/>
                  </a:lnTo>
                  <a:lnTo>
                    <a:pt x="15703" y="13425"/>
                  </a:lnTo>
                  <a:lnTo>
                    <a:pt x="15291" y="13425"/>
                  </a:lnTo>
                  <a:close/>
                  <a:moveTo>
                    <a:pt x="16731" y="11456"/>
                  </a:moveTo>
                  <a:lnTo>
                    <a:pt x="16389" y="11695"/>
                  </a:lnTo>
                  <a:lnTo>
                    <a:pt x="15840" y="11814"/>
                  </a:lnTo>
                  <a:lnTo>
                    <a:pt x="15977" y="11456"/>
                  </a:lnTo>
                  <a:lnTo>
                    <a:pt x="16251" y="11397"/>
                  </a:lnTo>
                  <a:lnTo>
                    <a:pt x="16731" y="11158"/>
                  </a:lnTo>
                  <a:lnTo>
                    <a:pt x="16731" y="11456"/>
                  </a:lnTo>
                  <a:close/>
                </a:path>
              </a:pathLst>
            </a:custGeom>
            <a:solidFill>
              <a:srgbClr val="C95B50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50" name="Shape 650"/>
            <p:cNvSpPr/>
            <p:nvPr/>
          </p:nvSpPr>
          <p:spPr>
            <a:xfrm>
              <a:off x="887161" y="0"/>
              <a:ext cx="589283" cy="826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931" y="15639"/>
                  </a:moveTo>
                  <a:lnTo>
                    <a:pt x="11338" y="15757"/>
                  </a:lnTo>
                  <a:lnTo>
                    <a:pt x="12910" y="15875"/>
                  </a:lnTo>
                  <a:lnTo>
                    <a:pt x="15724" y="15757"/>
                  </a:lnTo>
                  <a:lnTo>
                    <a:pt x="20028" y="15757"/>
                  </a:lnTo>
                  <a:lnTo>
                    <a:pt x="21269" y="15875"/>
                  </a:lnTo>
                  <a:lnTo>
                    <a:pt x="21600" y="16230"/>
                  </a:lnTo>
                  <a:lnTo>
                    <a:pt x="21600" y="18590"/>
                  </a:lnTo>
                  <a:lnTo>
                    <a:pt x="21269" y="19357"/>
                  </a:lnTo>
                  <a:lnTo>
                    <a:pt x="20772" y="19948"/>
                  </a:lnTo>
                  <a:lnTo>
                    <a:pt x="19862" y="20479"/>
                  </a:lnTo>
                  <a:lnTo>
                    <a:pt x="18124" y="21482"/>
                  </a:lnTo>
                  <a:lnTo>
                    <a:pt x="10097" y="21600"/>
                  </a:lnTo>
                  <a:lnTo>
                    <a:pt x="5959" y="21482"/>
                  </a:lnTo>
                  <a:lnTo>
                    <a:pt x="4055" y="21364"/>
                  </a:lnTo>
                  <a:lnTo>
                    <a:pt x="1986" y="21246"/>
                  </a:lnTo>
                  <a:lnTo>
                    <a:pt x="1738" y="21069"/>
                  </a:lnTo>
                  <a:lnTo>
                    <a:pt x="1407" y="20951"/>
                  </a:lnTo>
                  <a:lnTo>
                    <a:pt x="1241" y="20715"/>
                  </a:lnTo>
                  <a:lnTo>
                    <a:pt x="1241" y="20479"/>
                  </a:lnTo>
                  <a:lnTo>
                    <a:pt x="1407" y="18000"/>
                  </a:lnTo>
                  <a:lnTo>
                    <a:pt x="1738" y="15639"/>
                  </a:lnTo>
                  <a:lnTo>
                    <a:pt x="1986" y="14518"/>
                  </a:lnTo>
                  <a:lnTo>
                    <a:pt x="2317" y="13515"/>
                  </a:lnTo>
                  <a:lnTo>
                    <a:pt x="2814" y="12511"/>
                  </a:lnTo>
                  <a:lnTo>
                    <a:pt x="3476" y="11626"/>
                  </a:lnTo>
                  <a:lnTo>
                    <a:pt x="4717" y="10564"/>
                  </a:lnTo>
                  <a:lnTo>
                    <a:pt x="5959" y="9561"/>
                  </a:lnTo>
                  <a:lnTo>
                    <a:pt x="7366" y="8911"/>
                  </a:lnTo>
                  <a:lnTo>
                    <a:pt x="8193" y="8321"/>
                  </a:lnTo>
                  <a:lnTo>
                    <a:pt x="8938" y="7908"/>
                  </a:lnTo>
                  <a:lnTo>
                    <a:pt x="9600" y="7318"/>
                  </a:lnTo>
                  <a:lnTo>
                    <a:pt x="9766" y="6964"/>
                  </a:lnTo>
                  <a:lnTo>
                    <a:pt x="9766" y="6551"/>
                  </a:lnTo>
                  <a:lnTo>
                    <a:pt x="9434" y="6315"/>
                  </a:lnTo>
                  <a:lnTo>
                    <a:pt x="9103" y="5961"/>
                  </a:lnTo>
                  <a:lnTo>
                    <a:pt x="8524" y="5843"/>
                  </a:lnTo>
                  <a:lnTo>
                    <a:pt x="7862" y="6787"/>
                  </a:lnTo>
                  <a:lnTo>
                    <a:pt x="6786" y="7436"/>
                  </a:lnTo>
                  <a:lnTo>
                    <a:pt x="5628" y="8085"/>
                  </a:lnTo>
                  <a:lnTo>
                    <a:pt x="4386" y="8675"/>
                  </a:lnTo>
                  <a:lnTo>
                    <a:pt x="2317" y="8557"/>
                  </a:lnTo>
                  <a:lnTo>
                    <a:pt x="1407" y="8439"/>
                  </a:lnTo>
                  <a:lnTo>
                    <a:pt x="579" y="8321"/>
                  </a:lnTo>
                  <a:lnTo>
                    <a:pt x="248" y="7790"/>
                  </a:lnTo>
                  <a:lnTo>
                    <a:pt x="0" y="7082"/>
                  </a:lnTo>
                  <a:lnTo>
                    <a:pt x="0" y="5548"/>
                  </a:lnTo>
                  <a:lnTo>
                    <a:pt x="166" y="4839"/>
                  </a:lnTo>
                  <a:lnTo>
                    <a:pt x="248" y="4072"/>
                  </a:lnTo>
                  <a:lnTo>
                    <a:pt x="745" y="3482"/>
                  </a:lnTo>
                  <a:lnTo>
                    <a:pt x="1076" y="3069"/>
                  </a:lnTo>
                  <a:lnTo>
                    <a:pt x="1572" y="2715"/>
                  </a:lnTo>
                  <a:lnTo>
                    <a:pt x="2317" y="2361"/>
                  </a:lnTo>
                  <a:lnTo>
                    <a:pt x="3890" y="1711"/>
                  </a:lnTo>
                  <a:lnTo>
                    <a:pt x="5297" y="1121"/>
                  </a:lnTo>
                  <a:lnTo>
                    <a:pt x="7034" y="472"/>
                  </a:lnTo>
                  <a:lnTo>
                    <a:pt x="7862" y="236"/>
                  </a:lnTo>
                  <a:lnTo>
                    <a:pt x="8772" y="118"/>
                  </a:lnTo>
                  <a:lnTo>
                    <a:pt x="9766" y="0"/>
                  </a:lnTo>
                  <a:lnTo>
                    <a:pt x="10841" y="0"/>
                  </a:lnTo>
                  <a:lnTo>
                    <a:pt x="12579" y="236"/>
                  </a:lnTo>
                  <a:lnTo>
                    <a:pt x="13986" y="472"/>
                  </a:lnTo>
                  <a:lnTo>
                    <a:pt x="15310" y="944"/>
                  </a:lnTo>
                  <a:lnTo>
                    <a:pt x="16386" y="1475"/>
                  </a:lnTo>
                  <a:lnTo>
                    <a:pt x="17131" y="1948"/>
                  </a:lnTo>
                  <a:lnTo>
                    <a:pt x="17628" y="2479"/>
                  </a:lnTo>
                  <a:lnTo>
                    <a:pt x="18124" y="3069"/>
                  </a:lnTo>
                  <a:lnTo>
                    <a:pt x="18621" y="3718"/>
                  </a:lnTo>
                  <a:lnTo>
                    <a:pt x="19034" y="4544"/>
                  </a:lnTo>
                  <a:lnTo>
                    <a:pt x="19366" y="6079"/>
                  </a:lnTo>
                  <a:lnTo>
                    <a:pt x="19366" y="6905"/>
                  </a:lnTo>
                  <a:lnTo>
                    <a:pt x="19200" y="7908"/>
                  </a:lnTo>
                  <a:lnTo>
                    <a:pt x="18869" y="8675"/>
                  </a:lnTo>
                  <a:lnTo>
                    <a:pt x="18455" y="9443"/>
                  </a:lnTo>
                  <a:lnTo>
                    <a:pt x="17793" y="10151"/>
                  </a:lnTo>
                  <a:lnTo>
                    <a:pt x="17131" y="10800"/>
                  </a:lnTo>
                  <a:lnTo>
                    <a:pt x="16386" y="11390"/>
                  </a:lnTo>
                  <a:lnTo>
                    <a:pt x="15559" y="11803"/>
                  </a:lnTo>
                  <a:lnTo>
                    <a:pt x="14648" y="12275"/>
                  </a:lnTo>
                  <a:lnTo>
                    <a:pt x="13241" y="12925"/>
                  </a:lnTo>
                  <a:lnTo>
                    <a:pt x="11834" y="13633"/>
                  </a:lnTo>
                  <a:lnTo>
                    <a:pt x="11172" y="13987"/>
                  </a:lnTo>
                  <a:lnTo>
                    <a:pt x="10676" y="14400"/>
                  </a:lnTo>
                  <a:lnTo>
                    <a:pt x="10262" y="14990"/>
                  </a:lnTo>
                  <a:lnTo>
                    <a:pt x="9931" y="15639"/>
                  </a:lnTo>
                  <a:close/>
                  <a:moveTo>
                    <a:pt x="17628" y="9679"/>
                  </a:moveTo>
                  <a:lnTo>
                    <a:pt x="18124" y="9030"/>
                  </a:lnTo>
                  <a:lnTo>
                    <a:pt x="18455" y="8203"/>
                  </a:lnTo>
                  <a:lnTo>
                    <a:pt x="18703" y="7436"/>
                  </a:lnTo>
                  <a:lnTo>
                    <a:pt x="18703" y="6079"/>
                  </a:lnTo>
                  <a:lnTo>
                    <a:pt x="18621" y="5548"/>
                  </a:lnTo>
                  <a:lnTo>
                    <a:pt x="17959" y="4426"/>
                  </a:lnTo>
                  <a:lnTo>
                    <a:pt x="16966" y="3305"/>
                  </a:lnTo>
                  <a:lnTo>
                    <a:pt x="15890" y="2243"/>
                  </a:lnTo>
                  <a:lnTo>
                    <a:pt x="14483" y="1475"/>
                  </a:lnTo>
                  <a:lnTo>
                    <a:pt x="13572" y="1121"/>
                  </a:lnTo>
                  <a:lnTo>
                    <a:pt x="12745" y="944"/>
                  </a:lnTo>
                  <a:lnTo>
                    <a:pt x="11834" y="708"/>
                  </a:lnTo>
                  <a:lnTo>
                    <a:pt x="10841" y="590"/>
                  </a:lnTo>
                  <a:lnTo>
                    <a:pt x="9931" y="472"/>
                  </a:lnTo>
                  <a:lnTo>
                    <a:pt x="8772" y="590"/>
                  </a:lnTo>
                  <a:lnTo>
                    <a:pt x="7531" y="944"/>
                  </a:lnTo>
                  <a:lnTo>
                    <a:pt x="6455" y="1239"/>
                  </a:lnTo>
                  <a:lnTo>
                    <a:pt x="5462" y="1830"/>
                  </a:lnTo>
                  <a:lnTo>
                    <a:pt x="4717" y="2479"/>
                  </a:lnTo>
                  <a:lnTo>
                    <a:pt x="4055" y="3364"/>
                  </a:lnTo>
                  <a:lnTo>
                    <a:pt x="3724" y="4190"/>
                  </a:lnTo>
                  <a:lnTo>
                    <a:pt x="3476" y="5193"/>
                  </a:lnTo>
                  <a:lnTo>
                    <a:pt x="3476" y="6315"/>
                  </a:lnTo>
                  <a:lnTo>
                    <a:pt x="4221" y="6551"/>
                  </a:lnTo>
                  <a:lnTo>
                    <a:pt x="7034" y="6551"/>
                  </a:lnTo>
                  <a:lnTo>
                    <a:pt x="7697" y="5666"/>
                  </a:lnTo>
                  <a:lnTo>
                    <a:pt x="8193" y="5075"/>
                  </a:lnTo>
                  <a:lnTo>
                    <a:pt x="8607" y="4721"/>
                  </a:lnTo>
                  <a:lnTo>
                    <a:pt x="9103" y="4426"/>
                  </a:lnTo>
                  <a:lnTo>
                    <a:pt x="9931" y="4190"/>
                  </a:lnTo>
                  <a:lnTo>
                    <a:pt x="10676" y="4190"/>
                  </a:lnTo>
                  <a:lnTo>
                    <a:pt x="11834" y="4308"/>
                  </a:lnTo>
                  <a:lnTo>
                    <a:pt x="13407" y="5430"/>
                  </a:lnTo>
                  <a:lnTo>
                    <a:pt x="13572" y="5961"/>
                  </a:lnTo>
                  <a:lnTo>
                    <a:pt x="13572" y="6905"/>
                  </a:lnTo>
                  <a:lnTo>
                    <a:pt x="13241" y="7672"/>
                  </a:lnTo>
                  <a:lnTo>
                    <a:pt x="12745" y="8321"/>
                  </a:lnTo>
                  <a:lnTo>
                    <a:pt x="12083" y="8911"/>
                  </a:lnTo>
                  <a:lnTo>
                    <a:pt x="11338" y="9443"/>
                  </a:lnTo>
                  <a:lnTo>
                    <a:pt x="10345" y="9915"/>
                  </a:lnTo>
                  <a:lnTo>
                    <a:pt x="8772" y="10800"/>
                  </a:lnTo>
                  <a:lnTo>
                    <a:pt x="7862" y="11626"/>
                  </a:lnTo>
                  <a:lnTo>
                    <a:pt x="7034" y="12393"/>
                  </a:lnTo>
                  <a:lnTo>
                    <a:pt x="6290" y="13279"/>
                  </a:lnTo>
                  <a:lnTo>
                    <a:pt x="5793" y="14400"/>
                  </a:lnTo>
                  <a:lnTo>
                    <a:pt x="5297" y="15403"/>
                  </a:lnTo>
                  <a:lnTo>
                    <a:pt x="5048" y="16525"/>
                  </a:lnTo>
                  <a:lnTo>
                    <a:pt x="5048" y="18885"/>
                  </a:lnTo>
                  <a:lnTo>
                    <a:pt x="8772" y="19121"/>
                  </a:lnTo>
                  <a:lnTo>
                    <a:pt x="16883" y="19121"/>
                  </a:lnTo>
                  <a:lnTo>
                    <a:pt x="20772" y="18826"/>
                  </a:lnTo>
                  <a:lnTo>
                    <a:pt x="20772" y="16348"/>
                  </a:lnTo>
                  <a:lnTo>
                    <a:pt x="18455" y="16525"/>
                  </a:lnTo>
                  <a:lnTo>
                    <a:pt x="14814" y="16525"/>
                  </a:lnTo>
                  <a:lnTo>
                    <a:pt x="11338" y="16466"/>
                  </a:lnTo>
                  <a:lnTo>
                    <a:pt x="9931" y="16348"/>
                  </a:lnTo>
                  <a:lnTo>
                    <a:pt x="8938" y="16111"/>
                  </a:lnTo>
                  <a:lnTo>
                    <a:pt x="9103" y="15285"/>
                  </a:lnTo>
                  <a:lnTo>
                    <a:pt x="9434" y="14754"/>
                  </a:lnTo>
                  <a:lnTo>
                    <a:pt x="9931" y="14105"/>
                  </a:lnTo>
                  <a:lnTo>
                    <a:pt x="10345" y="13633"/>
                  </a:lnTo>
                  <a:lnTo>
                    <a:pt x="11007" y="13161"/>
                  </a:lnTo>
                  <a:lnTo>
                    <a:pt x="11669" y="12748"/>
                  </a:lnTo>
                  <a:lnTo>
                    <a:pt x="12910" y="12039"/>
                  </a:lnTo>
                  <a:lnTo>
                    <a:pt x="15724" y="10918"/>
                  </a:lnTo>
                  <a:lnTo>
                    <a:pt x="16883" y="10387"/>
                  </a:lnTo>
                  <a:lnTo>
                    <a:pt x="17297" y="10033"/>
                  </a:lnTo>
                  <a:lnTo>
                    <a:pt x="17628" y="9679"/>
                  </a:lnTo>
                  <a:close/>
                  <a:moveTo>
                    <a:pt x="4221" y="1830"/>
                  </a:moveTo>
                  <a:lnTo>
                    <a:pt x="4221" y="2066"/>
                  </a:lnTo>
                  <a:lnTo>
                    <a:pt x="4552" y="2066"/>
                  </a:lnTo>
                  <a:lnTo>
                    <a:pt x="4552" y="1830"/>
                  </a:lnTo>
                  <a:lnTo>
                    <a:pt x="4717" y="1830"/>
                  </a:lnTo>
                  <a:lnTo>
                    <a:pt x="4883" y="1711"/>
                  </a:lnTo>
                  <a:lnTo>
                    <a:pt x="4717" y="1711"/>
                  </a:lnTo>
                  <a:lnTo>
                    <a:pt x="4552" y="1830"/>
                  </a:lnTo>
                  <a:lnTo>
                    <a:pt x="4221" y="1830"/>
                  </a:lnTo>
                  <a:close/>
                  <a:moveTo>
                    <a:pt x="1903" y="3718"/>
                  </a:moveTo>
                  <a:lnTo>
                    <a:pt x="2648" y="3600"/>
                  </a:lnTo>
                  <a:lnTo>
                    <a:pt x="3310" y="3305"/>
                  </a:lnTo>
                  <a:lnTo>
                    <a:pt x="3724" y="2951"/>
                  </a:lnTo>
                  <a:lnTo>
                    <a:pt x="3890" y="2715"/>
                  </a:lnTo>
                  <a:lnTo>
                    <a:pt x="3890" y="2479"/>
                  </a:lnTo>
                  <a:lnTo>
                    <a:pt x="3310" y="2833"/>
                  </a:lnTo>
                  <a:lnTo>
                    <a:pt x="2648" y="3069"/>
                  </a:lnTo>
                  <a:lnTo>
                    <a:pt x="2152" y="3305"/>
                  </a:lnTo>
                  <a:lnTo>
                    <a:pt x="1986" y="3482"/>
                  </a:lnTo>
                  <a:lnTo>
                    <a:pt x="1903" y="3718"/>
                  </a:lnTo>
                  <a:close/>
                  <a:moveTo>
                    <a:pt x="1738" y="4839"/>
                  </a:moveTo>
                  <a:lnTo>
                    <a:pt x="2152" y="4721"/>
                  </a:lnTo>
                  <a:lnTo>
                    <a:pt x="2648" y="4603"/>
                  </a:lnTo>
                  <a:lnTo>
                    <a:pt x="2979" y="4426"/>
                  </a:lnTo>
                  <a:lnTo>
                    <a:pt x="3145" y="4072"/>
                  </a:lnTo>
                  <a:lnTo>
                    <a:pt x="2814" y="4072"/>
                  </a:lnTo>
                  <a:lnTo>
                    <a:pt x="2317" y="4308"/>
                  </a:lnTo>
                  <a:lnTo>
                    <a:pt x="1986" y="4544"/>
                  </a:lnTo>
                  <a:lnTo>
                    <a:pt x="1738" y="4839"/>
                  </a:lnTo>
                  <a:close/>
                  <a:moveTo>
                    <a:pt x="8772" y="5430"/>
                  </a:moveTo>
                  <a:lnTo>
                    <a:pt x="9931" y="5193"/>
                  </a:lnTo>
                  <a:lnTo>
                    <a:pt x="10345" y="4957"/>
                  </a:lnTo>
                  <a:lnTo>
                    <a:pt x="10676" y="4721"/>
                  </a:lnTo>
                  <a:lnTo>
                    <a:pt x="10097" y="4721"/>
                  </a:lnTo>
                  <a:lnTo>
                    <a:pt x="9600" y="4839"/>
                  </a:lnTo>
                  <a:lnTo>
                    <a:pt x="9103" y="5075"/>
                  </a:lnTo>
                  <a:lnTo>
                    <a:pt x="8772" y="5430"/>
                  </a:lnTo>
                  <a:close/>
                  <a:moveTo>
                    <a:pt x="1738" y="6079"/>
                  </a:moveTo>
                  <a:lnTo>
                    <a:pt x="2152" y="5725"/>
                  </a:lnTo>
                  <a:lnTo>
                    <a:pt x="2317" y="5666"/>
                  </a:lnTo>
                  <a:lnTo>
                    <a:pt x="2814" y="5666"/>
                  </a:lnTo>
                  <a:lnTo>
                    <a:pt x="2814" y="5311"/>
                  </a:lnTo>
                  <a:lnTo>
                    <a:pt x="2648" y="5193"/>
                  </a:lnTo>
                  <a:lnTo>
                    <a:pt x="1986" y="5666"/>
                  </a:lnTo>
                  <a:lnTo>
                    <a:pt x="1738" y="5725"/>
                  </a:lnTo>
                  <a:lnTo>
                    <a:pt x="1738" y="6079"/>
                  </a:lnTo>
                  <a:close/>
                  <a:moveTo>
                    <a:pt x="9600" y="5666"/>
                  </a:moveTo>
                  <a:lnTo>
                    <a:pt x="9931" y="5961"/>
                  </a:lnTo>
                  <a:lnTo>
                    <a:pt x="10345" y="6079"/>
                  </a:lnTo>
                  <a:lnTo>
                    <a:pt x="10841" y="5666"/>
                  </a:lnTo>
                  <a:lnTo>
                    <a:pt x="11172" y="5430"/>
                  </a:lnTo>
                  <a:lnTo>
                    <a:pt x="11338" y="5193"/>
                  </a:lnTo>
                  <a:lnTo>
                    <a:pt x="10841" y="5311"/>
                  </a:lnTo>
                  <a:lnTo>
                    <a:pt x="10510" y="5430"/>
                  </a:lnTo>
                  <a:lnTo>
                    <a:pt x="9600" y="5666"/>
                  </a:lnTo>
                  <a:close/>
                  <a:moveTo>
                    <a:pt x="11338" y="6079"/>
                  </a:moveTo>
                  <a:lnTo>
                    <a:pt x="11834" y="6079"/>
                  </a:lnTo>
                  <a:lnTo>
                    <a:pt x="12000" y="5961"/>
                  </a:lnTo>
                  <a:lnTo>
                    <a:pt x="12248" y="5843"/>
                  </a:lnTo>
                  <a:lnTo>
                    <a:pt x="12579" y="5843"/>
                  </a:lnTo>
                  <a:lnTo>
                    <a:pt x="12414" y="5548"/>
                  </a:lnTo>
                  <a:lnTo>
                    <a:pt x="12414" y="5430"/>
                  </a:lnTo>
                  <a:lnTo>
                    <a:pt x="12083" y="5311"/>
                  </a:lnTo>
                  <a:lnTo>
                    <a:pt x="11669" y="5666"/>
                  </a:lnTo>
                  <a:lnTo>
                    <a:pt x="11503" y="5843"/>
                  </a:lnTo>
                  <a:lnTo>
                    <a:pt x="11338" y="6079"/>
                  </a:lnTo>
                  <a:close/>
                  <a:moveTo>
                    <a:pt x="1572" y="6905"/>
                  </a:moveTo>
                  <a:lnTo>
                    <a:pt x="1903" y="6905"/>
                  </a:lnTo>
                  <a:lnTo>
                    <a:pt x="2648" y="6551"/>
                  </a:lnTo>
                  <a:lnTo>
                    <a:pt x="2814" y="6197"/>
                  </a:lnTo>
                  <a:lnTo>
                    <a:pt x="2317" y="6315"/>
                  </a:lnTo>
                  <a:lnTo>
                    <a:pt x="1986" y="6433"/>
                  </a:lnTo>
                  <a:lnTo>
                    <a:pt x="1572" y="6905"/>
                  </a:lnTo>
                  <a:close/>
                  <a:moveTo>
                    <a:pt x="10097" y="8793"/>
                  </a:moveTo>
                  <a:lnTo>
                    <a:pt x="9931" y="9266"/>
                  </a:lnTo>
                  <a:lnTo>
                    <a:pt x="9600" y="9561"/>
                  </a:lnTo>
                  <a:lnTo>
                    <a:pt x="8938" y="9797"/>
                  </a:lnTo>
                  <a:lnTo>
                    <a:pt x="8359" y="9915"/>
                  </a:lnTo>
                  <a:lnTo>
                    <a:pt x="8359" y="10033"/>
                  </a:lnTo>
                  <a:lnTo>
                    <a:pt x="8524" y="10151"/>
                  </a:lnTo>
                  <a:lnTo>
                    <a:pt x="8607" y="10151"/>
                  </a:lnTo>
                  <a:lnTo>
                    <a:pt x="8607" y="10269"/>
                  </a:lnTo>
                  <a:lnTo>
                    <a:pt x="9269" y="10033"/>
                  </a:lnTo>
                  <a:lnTo>
                    <a:pt x="9766" y="9797"/>
                  </a:lnTo>
                  <a:lnTo>
                    <a:pt x="12414" y="7908"/>
                  </a:lnTo>
                  <a:lnTo>
                    <a:pt x="12579" y="7082"/>
                  </a:lnTo>
                  <a:lnTo>
                    <a:pt x="12745" y="6787"/>
                  </a:lnTo>
                  <a:lnTo>
                    <a:pt x="12579" y="6433"/>
                  </a:lnTo>
                  <a:lnTo>
                    <a:pt x="12414" y="6669"/>
                  </a:lnTo>
                  <a:lnTo>
                    <a:pt x="12248" y="6787"/>
                  </a:lnTo>
                  <a:lnTo>
                    <a:pt x="11834" y="6905"/>
                  </a:lnTo>
                  <a:lnTo>
                    <a:pt x="12000" y="7082"/>
                  </a:lnTo>
                  <a:lnTo>
                    <a:pt x="12083" y="7200"/>
                  </a:lnTo>
                  <a:lnTo>
                    <a:pt x="12248" y="7318"/>
                  </a:lnTo>
                  <a:lnTo>
                    <a:pt x="12414" y="7554"/>
                  </a:lnTo>
                  <a:lnTo>
                    <a:pt x="12000" y="8026"/>
                  </a:lnTo>
                  <a:lnTo>
                    <a:pt x="11503" y="8321"/>
                  </a:lnTo>
                  <a:lnTo>
                    <a:pt x="10097" y="8793"/>
                  </a:lnTo>
                  <a:close/>
                  <a:moveTo>
                    <a:pt x="3890" y="7554"/>
                  </a:moveTo>
                  <a:lnTo>
                    <a:pt x="4386" y="7436"/>
                  </a:lnTo>
                  <a:lnTo>
                    <a:pt x="4552" y="7318"/>
                  </a:lnTo>
                  <a:lnTo>
                    <a:pt x="4552" y="7082"/>
                  </a:lnTo>
                  <a:lnTo>
                    <a:pt x="4055" y="7082"/>
                  </a:lnTo>
                  <a:lnTo>
                    <a:pt x="3890" y="7318"/>
                  </a:lnTo>
                  <a:lnTo>
                    <a:pt x="3890" y="7554"/>
                  </a:lnTo>
                  <a:close/>
                  <a:moveTo>
                    <a:pt x="1738" y="8085"/>
                  </a:moveTo>
                  <a:lnTo>
                    <a:pt x="2317" y="8085"/>
                  </a:lnTo>
                  <a:lnTo>
                    <a:pt x="2648" y="7908"/>
                  </a:lnTo>
                  <a:lnTo>
                    <a:pt x="2814" y="7672"/>
                  </a:lnTo>
                  <a:lnTo>
                    <a:pt x="2152" y="7908"/>
                  </a:lnTo>
                  <a:lnTo>
                    <a:pt x="1903" y="8026"/>
                  </a:lnTo>
                  <a:lnTo>
                    <a:pt x="1738" y="8085"/>
                  </a:lnTo>
                  <a:close/>
                  <a:moveTo>
                    <a:pt x="8772" y="8675"/>
                  </a:moveTo>
                  <a:lnTo>
                    <a:pt x="9931" y="8439"/>
                  </a:lnTo>
                  <a:lnTo>
                    <a:pt x="10676" y="7908"/>
                  </a:lnTo>
                  <a:lnTo>
                    <a:pt x="9766" y="8203"/>
                  </a:lnTo>
                  <a:lnTo>
                    <a:pt x="8772" y="8675"/>
                  </a:lnTo>
                  <a:close/>
                  <a:moveTo>
                    <a:pt x="6952" y="9679"/>
                  </a:moveTo>
                  <a:lnTo>
                    <a:pt x="6786" y="9915"/>
                  </a:lnTo>
                  <a:lnTo>
                    <a:pt x="6455" y="10151"/>
                  </a:lnTo>
                  <a:lnTo>
                    <a:pt x="7200" y="9915"/>
                  </a:lnTo>
                  <a:lnTo>
                    <a:pt x="7862" y="9561"/>
                  </a:lnTo>
                  <a:lnTo>
                    <a:pt x="7366" y="9561"/>
                  </a:lnTo>
                  <a:lnTo>
                    <a:pt x="6952" y="9679"/>
                  </a:lnTo>
                  <a:close/>
                  <a:moveTo>
                    <a:pt x="3145" y="13751"/>
                  </a:moveTo>
                  <a:lnTo>
                    <a:pt x="4221" y="13043"/>
                  </a:lnTo>
                  <a:lnTo>
                    <a:pt x="4883" y="12748"/>
                  </a:lnTo>
                  <a:lnTo>
                    <a:pt x="5297" y="12275"/>
                  </a:lnTo>
                  <a:lnTo>
                    <a:pt x="4552" y="12511"/>
                  </a:lnTo>
                  <a:lnTo>
                    <a:pt x="4221" y="12393"/>
                  </a:lnTo>
                  <a:lnTo>
                    <a:pt x="4055" y="12157"/>
                  </a:lnTo>
                  <a:lnTo>
                    <a:pt x="4717" y="11803"/>
                  </a:lnTo>
                  <a:lnTo>
                    <a:pt x="5297" y="11626"/>
                  </a:lnTo>
                  <a:lnTo>
                    <a:pt x="5959" y="11272"/>
                  </a:lnTo>
                  <a:lnTo>
                    <a:pt x="6621" y="10800"/>
                  </a:lnTo>
                  <a:lnTo>
                    <a:pt x="6455" y="10800"/>
                  </a:lnTo>
                  <a:lnTo>
                    <a:pt x="5628" y="10918"/>
                  </a:lnTo>
                  <a:lnTo>
                    <a:pt x="5048" y="11154"/>
                  </a:lnTo>
                  <a:lnTo>
                    <a:pt x="4552" y="11508"/>
                  </a:lnTo>
                  <a:lnTo>
                    <a:pt x="4055" y="11921"/>
                  </a:lnTo>
                  <a:lnTo>
                    <a:pt x="3476" y="12866"/>
                  </a:lnTo>
                  <a:lnTo>
                    <a:pt x="3145" y="13751"/>
                  </a:lnTo>
                  <a:close/>
                  <a:moveTo>
                    <a:pt x="5297" y="13043"/>
                  </a:moveTo>
                  <a:lnTo>
                    <a:pt x="5793" y="13043"/>
                  </a:lnTo>
                  <a:lnTo>
                    <a:pt x="5793" y="12866"/>
                  </a:lnTo>
                  <a:lnTo>
                    <a:pt x="6124" y="12630"/>
                  </a:lnTo>
                  <a:lnTo>
                    <a:pt x="6124" y="12511"/>
                  </a:lnTo>
                  <a:lnTo>
                    <a:pt x="5793" y="12748"/>
                  </a:lnTo>
                  <a:lnTo>
                    <a:pt x="5297" y="13043"/>
                  </a:lnTo>
                  <a:close/>
                  <a:moveTo>
                    <a:pt x="2814" y="14105"/>
                  </a:moveTo>
                  <a:lnTo>
                    <a:pt x="2483" y="14636"/>
                  </a:lnTo>
                  <a:lnTo>
                    <a:pt x="2483" y="14990"/>
                  </a:lnTo>
                  <a:lnTo>
                    <a:pt x="2648" y="15226"/>
                  </a:lnTo>
                  <a:lnTo>
                    <a:pt x="3145" y="14872"/>
                  </a:lnTo>
                  <a:lnTo>
                    <a:pt x="3559" y="14518"/>
                  </a:lnTo>
                  <a:lnTo>
                    <a:pt x="4055" y="14164"/>
                  </a:lnTo>
                  <a:lnTo>
                    <a:pt x="4386" y="13751"/>
                  </a:lnTo>
                  <a:lnTo>
                    <a:pt x="3890" y="13869"/>
                  </a:lnTo>
                  <a:lnTo>
                    <a:pt x="3559" y="14105"/>
                  </a:lnTo>
                  <a:lnTo>
                    <a:pt x="3310" y="14164"/>
                  </a:lnTo>
                  <a:lnTo>
                    <a:pt x="2814" y="14105"/>
                  </a:lnTo>
                  <a:close/>
                  <a:moveTo>
                    <a:pt x="4221" y="14872"/>
                  </a:moveTo>
                  <a:lnTo>
                    <a:pt x="4552" y="14754"/>
                  </a:lnTo>
                  <a:lnTo>
                    <a:pt x="4883" y="14754"/>
                  </a:lnTo>
                  <a:lnTo>
                    <a:pt x="5048" y="14518"/>
                  </a:lnTo>
                  <a:lnTo>
                    <a:pt x="5214" y="14164"/>
                  </a:lnTo>
                  <a:lnTo>
                    <a:pt x="4552" y="14400"/>
                  </a:lnTo>
                  <a:lnTo>
                    <a:pt x="4221" y="14872"/>
                  </a:lnTo>
                  <a:close/>
                  <a:moveTo>
                    <a:pt x="2317" y="15875"/>
                  </a:moveTo>
                  <a:lnTo>
                    <a:pt x="2317" y="16643"/>
                  </a:lnTo>
                  <a:lnTo>
                    <a:pt x="2648" y="16466"/>
                  </a:lnTo>
                  <a:lnTo>
                    <a:pt x="2979" y="16230"/>
                  </a:lnTo>
                  <a:lnTo>
                    <a:pt x="3310" y="15875"/>
                  </a:lnTo>
                  <a:lnTo>
                    <a:pt x="3476" y="15521"/>
                  </a:lnTo>
                  <a:lnTo>
                    <a:pt x="2979" y="15757"/>
                  </a:lnTo>
                  <a:lnTo>
                    <a:pt x="2648" y="15757"/>
                  </a:lnTo>
                  <a:lnTo>
                    <a:pt x="2317" y="15875"/>
                  </a:lnTo>
                  <a:close/>
                  <a:moveTo>
                    <a:pt x="3724" y="16348"/>
                  </a:moveTo>
                  <a:lnTo>
                    <a:pt x="4055" y="16348"/>
                  </a:lnTo>
                  <a:lnTo>
                    <a:pt x="4221" y="16466"/>
                  </a:lnTo>
                  <a:lnTo>
                    <a:pt x="4386" y="16348"/>
                  </a:lnTo>
                  <a:lnTo>
                    <a:pt x="4386" y="15993"/>
                  </a:lnTo>
                  <a:lnTo>
                    <a:pt x="4552" y="15875"/>
                  </a:lnTo>
                  <a:lnTo>
                    <a:pt x="4221" y="15875"/>
                  </a:lnTo>
                  <a:lnTo>
                    <a:pt x="3890" y="15993"/>
                  </a:lnTo>
                  <a:lnTo>
                    <a:pt x="3724" y="16348"/>
                  </a:lnTo>
                  <a:close/>
                  <a:moveTo>
                    <a:pt x="2152" y="17351"/>
                  </a:moveTo>
                  <a:lnTo>
                    <a:pt x="2152" y="17882"/>
                  </a:lnTo>
                  <a:lnTo>
                    <a:pt x="2317" y="17882"/>
                  </a:lnTo>
                  <a:lnTo>
                    <a:pt x="2483" y="17646"/>
                  </a:lnTo>
                  <a:lnTo>
                    <a:pt x="2814" y="17469"/>
                  </a:lnTo>
                  <a:lnTo>
                    <a:pt x="2979" y="17233"/>
                  </a:lnTo>
                  <a:lnTo>
                    <a:pt x="2979" y="17115"/>
                  </a:lnTo>
                  <a:lnTo>
                    <a:pt x="2483" y="17233"/>
                  </a:lnTo>
                  <a:lnTo>
                    <a:pt x="2152" y="17351"/>
                  </a:lnTo>
                  <a:close/>
                  <a:moveTo>
                    <a:pt x="3476" y="17646"/>
                  </a:moveTo>
                  <a:lnTo>
                    <a:pt x="4221" y="17646"/>
                  </a:lnTo>
                  <a:lnTo>
                    <a:pt x="4221" y="17351"/>
                  </a:lnTo>
                  <a:lnTo>
                    <a:pt x="3724" y="17469"/>
                  </a:lnTo>
                  <a:lnTo>
                    <a:pt x="3476" y="17646"/>
                  </a:lnTo>
                  <a:close/>
                  <a:moveTo>
                    <a:pt x="3310" y="19357"/>
                  </a:moveTo>
                  <a:lnTo>
                    <a:pt x="3724" y="19239"/>
                  </a:lnTo>
                  <a:lnTo>
                    <a:pt x="4055" y="19003"/>
                  </a:lnTo>
                  <a:lnTo>
                    <a:pt x="4221" y="18708"/>
                  </a:lnTo>
                  <a:lnTo>
                    <a:pt x="4221" y="18354"/>
                  </a:lnTo>
                  <a:lnTo>
                    <a:pt x="3724" y="18472"/>
                  </a:lnTo>
                  <a:lnTo>
                    <a:pt x="3559" y="18708"/>
                  </a:lnTo>
                  <a:lnTo>
                    <a:pt x="3310" y="18885"/>
                  </a:lnTo>
                  <a:lnTo>
                    <a:pt x="3310" y="19357"/>
                  </a:lnTo>
                  <a:close/>
                  <a:moveTo>
                    <a:pt x="18621" y="19830"/>
                  </a:moveTo>
                  <a:lnTo>
                    <a:pt x="19034" y="19711"/>
                  </a:lnTo>
                  <a:lnTo>
                    <a:pt x="19366" y="19475"/>
                  </a:lnTo>
                  <a:lnTo>
                    <a:pt x="19034" y="19475"/>
                  </a:lnTo>
                  <a:lnTo>
                    <a:pt x="18869" y="19593"/>
                  </a:lnTo>
                  <a:lnTo>
                    <a:pt x="18621" y="19830"/>
                  </a:lnTo>
                  <a:close/>
                  <a:moveTo>
                    <a:pt x="1986" y="19948"/>
                  </a:moveTo>
                  <a:lnTo>
                    <a:pt x="2483" y="19830"/>
                  </a:lnTo>
                  <a:lnTo>
                    <a:pt x="2979" y="19593"/>
                  </a:lnTo>
                  <a:lnTo>
                    <a:pt x="2317" y="19711"/>
                  </a:lnTo>
                  <a:lnTo>
                    <a:pt x="1986" y="19948"/>
                  </a:lnTo>
                  <a:close/>
                  <a:moveTo>
                    <a:pt x="5048" y="20125"/>
                  </a:moveTo>
                  <a:lnTo>
                    <a:pt x="5297" y="20066"/>
                  </a:lnTo>
                  <a:lnTo>
                    <a:pt x="5628" y="20066"/>
                  </a:lnTo>
                  <a:lnTo>
                    <a:pt x="5959" y="19948"/>
                  </a:lnTo>
                  <a:lnTo>
                    <a:pt x="6124" y="19711"/>
                  </a:lnTo>
                  <a:lnTo>
                    <a:pt x="5628" y="19593"/>
                  </a:lnTo>
                  <a:lnTo>
                    <a:pt x="5214" y="19711"/>
                  </a:lnTo>
                  <a:lnTo>
                    <a:pt x="5048" y="19948"/>
                  </a:lnTo>
                  <a:lnTo>
                    <a:pt x="5048" y="20125"/>
                  </a:lnTo>
                  <a:close/>
                  <a:moveTo>
                    <a:pt x="9931" y="20479"/>
                  </a:moveTo>
                  <a:lnTo>
                    <a:pt x="11007" y="20125"/>
                  </a:lnTo>
                  <a:lnTo>
                    <a:pt x="11669" y="19948"/>
                  </a:lnTo>
                  <a:lnTo>
                    <a:pt x="12083" y="19711"/>
                  </a:lnTo>
                  <a:lnTo>
                    <a:pt x="11338" y="19711"/>
                  </a:lnTo>
                  <a:lnTo>
                    <a:pt x="10676" y="19830"/>
                  </a:lnTo>
                  <a:lnTo>
                    <a:pt x="10262" y="20125"/>
                  </a:lnTo>
                  <a:lnTo>
                    <a:pt x="9931" y="20479"/>
                  </a:lnTo>
                  <a:close/>
                  <a:moveTo>
                    <a:pt x="12579" y="20361"/>
                  </a:moveTo>
                  <a:lnTo>
                    <a:pt x="13407" y="20125"/>
                  </a:lnTo>
                  <a:lnTo>
                    <a:pt x="13986" y="19711"/>
                  </a:lnTo>
                  <a:lnTo>
                    <a:pt x="13407" y="19711"/>
                  </a:lnTo>
                  <a:lnTo>
                    <a:pt x="12910" y="20066"/>
                  </a:lnTo>
                  <a:lnTo>
                    <a:pt x="12579" y="20361"/>
                  </a:lnTo>
                  <a:close/>
                  <a:moveTo>
                    <a:pt x="15393" y="20243"/>
                  </a:moveTo>
                  <a:lnTo>
                    <a:pt x="16221" y="20066"/>
                  </a:lnTo>
                  <a:lnTo>
                    <a:pt x="16883" y="19711"/>
                  </a:lnTo>
                  <a:lnTo>
                    <a:pt x="16221" y="19593"/>
                  </a:lnTo>
                  <a:lnTo>
                    <a:pt x="15890" y="19711"/>
                  </a:lnTo>
                  <a:lnTo>
                    <a:pt x="15559" y="19948"/>
                  </a:lnTo>
                  <a:lnTo>
                    <a:pt x="15393" y="20243"/>
                  </a:lnTo>
                  <a:close/>
                  <a:moveTo>
                    <a:pt x="2152" y="20715"/>
                  </a:moveTo>
                  <a:lnTo>
                    <a:pt x="2979" y="20833"/>
                  </a:lnTo>
                  <a:lnTo>
                    <a:pt x="3890" y="20833"/>
                  </a:lnTo>
                  <a:lnTo>
                    <a:pt x="3724" y="20597"/>
                  </a:lnTo>
                  <a:lnTo>
                    <a:pt x="3890" y="20479"/>
                  </a:lnTo>
                  <a:lnTo>
                    <a:pt x="4055" y="20125"/>
                  </a:lnTo>
                  <a:lnTo>
                    <a:pt x="4221" y="19948"/>
                  </a:lnTo>
                  <a:lnTo>
                    <a:pt x="4221" y="19711"/>
                  </a:lnTo>
                  <a:lnTo>
                    <a:pt x="3145" y="20243"/>
                  </a:lnTo>
                  <a:lnTo>
                    <a:pt x="2152" y="20715"/>
                  </a:lnTo>
                  <a:close/>
                  <a:moveTo>
                    <a:pt x="7366" y="20125"/>
                  </a:moveTo>
                  <a:lnTo>
                    <a:pt x="7531" y="20125"/>
                  </a:lnTo>
                  <a:lnTo>
                    <a:pt x="7697" y="20066"/>
                  </a:lnTo>
                  <a:lnTo>
                    <a:pt x="8028" y="19830"/>
                  </a:lnTo>
                  <a:lnTo>
                    <a:pt x="7862" y="19711"/>
                  </a:lnTo>
                  <a:lnTo>
                    <a:pt x="7531" y="19830"/>
                  </a:lnTo>
                  <a:lnTo>
                    <a:pt x="7366" y="19948"/>
                  </a:lnTo>
                  <a:lnTo>
                    <a:pt x="7366" y="20125"/>
                  </a:lnTo>
                  <a:close/>
                  <a:moveTo>
                    <a:pt x="6786" y="21187"/>
                  </a:moveTo>
                  <a:lnTo>
                    <a:pt x="7862" y="21187"/>
                  </a:lnTo>
                  <a:lnTo>
                    <a:pt x="8359" y="21069"/>
                  </a:lnTo>
                  <a:lnTo>
                    <a:pt x="8772" y="21187"/>
                  </a:lnTo>
                  <a:lnTo>
                    <a:pt x="8772" y="20833"/>
                  </a:lnTo>
                  <a:lnTo>
                    <a:pt x="8938" y="20597"/>
                  </a:lnTo>
                  <a:lnTo>
                    <a:pt x="9434" y="20066"/>
                  </a:lnTo>
                  <a:lnTo>
                    <a:pt x="8772" y="20125"/>
                  </a:lnTo>
                  <a:lnTo>
                    <a:pt x="8028" y="20479"/>
                  </a:lnTo>
                  <a:lnTo>
                    <a:pt x="7366" y="20833"/>
                  </a:lnTo>
                  <a:lnTo>
                    <a:pt x="6786" y="21187"/>
                  </a:lnTo>
                  <a:close/>
                  <a:moveTo>
                    <a:pt x="15310" y="21069"/>
                  </a:moveTo>
                  <a:lnTo>
                    <a:pt x="16221" y="21069"/>
                  </a:lnTo>
                  <a:lnTo>
                    <a:pt x="16883" y="20479"/>
                  </a:lnTo>
                  <a:lnTo>
                    <a:pt x="17131" y="20243"/>
                  </a:lnTo>
                  <a:lnTo>
                    <a:pt x="17131" y="19948"/>
                  </a:lnTo>
                  <a:lnTo>
                    <a:pt x="16717" y="20243"/>
                  </a:lnTo>
                  <a:lnTo>
                    <a:pt x="16221" y="20479"/>
                  </a:lnTo>
                  <a:lnTo>
                    <a:pt x="15724" y="20833"/>
                  </a:lnTo>
                  <a:lnTo>
                    <a:pt x="15310" y="21069"/>
                  </a:lnTo>
                  <a:close/>
                  <a:moveTo>
                    <a:pt x="4717" y="20951"/>
                  </a:moveTo>
                  <a:lnTo>
                    <a:pt x="5628" y="21069"/>
                  </a:lnTo>
                  <a:lnTo>
                    <a:pt x="6455" y="21187"/>
                  </a:lnTo>
                  <a:lnTo>
                    <a:pt x="6124" y="20715"/>
                  </a:lnTo>
                  <a:lnTo>
                    <a:pt x="6124" y="20361"/>
                  </a:lnTo>
                  <a:lnTo>
                    <a:pt x="5959" y="20243"/>
                  </a:lnTo>
                  <a:lnTo>
                    <a:pt x="5793" y="20479"/>
                  </a:lnTo>
                  <a:lnTo>
                    <a:pt x="5297" y="20597"/>
                  </a:lnTo>
                  <a:lnTo>
                    <a:pt x="5048" y="20715"/>
                  </a:lnTo>
                  <a:lnTo>
                    <a:pt x="4717" y="20951"/>
                  </a:lnTo>
                  <a:close/>
                  <a:moveTo>
                    <a:pt x="12414" y="21187"/>
                  </a:moveTo>
                  <a:lnTo>
                    <a:pt x="13241" y="21187"/>
                  </a:lnTo>
                  <a:lnTo>
                    <a:pt x="13655" y="21069"/>
                  </a:lnTo>
                  <a:lnTo>
                    <a:pt x="13986" y="20715"/>
                  </a:lnTo>
                  <a:lnTo>
                    <a:pt x="14317" y="20243"/>
                  </a:lnTo>
                  <a:lnTo>
                    <a:pt x="13655" y="20361"/>
                  </a:lnTo>
                  <a:lnTo>
                    <a:pt x="13241" y="20597"/>
                  </a:lnTo>
                  <a:lnTo>
                    <a:pt x="12414" y="21187"/>
                  </a:lnTo>
                  <a:close/>
                  <a:moveTo>
                    <a:pt x="10097" y="21246"/>
                  </a:moveTo>
                  <a:lnTo>
                    <a:pt x="10510" y="21187"/>
                  </a:lnTo>
                  <a:lnTo>
                    <a:pt x="10841" y="21069"/>
                  </a:lnTo>
                  <a:lnTo>
                    <a:pt x="11172" y="20715"/>
                  </a:lnTo>
                  <a:lnTo>
                    <a:pt x="10841" y="20715"/>
                  </a:lnTo>
                  <a:lnTo>
                    <a:pt x="10510" y="20833"/>
                  </a:lnTo>
                  <a:lnTo>
                    <a:pt x="10097" y="21246"/>
                  </a:lnTo>
                  <a:close/>
                </a:path>
              </a:pathLst>
            </a:custGeom>
            <a:solidFill>
              <a:srgbClr val="C95B50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652" name="Shape 652"/>
          <p:cNvSpPr/>
          <p:nvPr/>
        </p:nvSpPr>
        <p:spPr>
          <a:xfrm>
            <a:off x="2156306" y="559974"/>
            <a:ext cx="5153194" cy="805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400">
                <a:solidFill>
                  <a:srgbClr val="FF6E45"/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Structure</a:t>
            </a:r>
          </a:p>
        </p:txBody>
      </p:sp>
      <p:sp>
        <p:nvSpPr>
          <p:cNvPr id="653" name="Shape 653"/>
          <p:cNvSpPr/>
          <p:nvPr/>
        </p:nvSpPr>
        <p:spPr>
          <a:xfrm>
            <a:off x="1114436" y="1684707"/>
            <a:ext cx="7236933" cy="7522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 anchor="ctr">
            <a:spAutoFit/>
          </a:bodyPr>
          <a:lstStyle>
            <a:lvl1pPr algn="l" defTabSz="1300480">
              <a:defRPr sz="34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A. Background of the Topic</a:t>
            </a:r>
          </a:p>
        </p:txBody>
      </p:sp>
      <p:sp>
        <p:nvSpPr>
          <p:cNvPr id="654" name="Shape 654"/>
          <p:cNvSpPr/>
          <p:nvPr/>
        </p:nvSpPr>
        <p:spPr>
          <a:xfrm>
            <a:off x="6011794" y="376973"/>
            <a:ext cx="6391194" cy="117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 anchor="b">
            <a:spAutoFit/>
          </a:bodyPr>
          <a:lstStyle/>
          <a:p>
            <a:pPr algn="r" defTabSz="1300480">
              <a:defRPr sz="5600">
                <a:solidFill>
                  <a:srgbClr val="FFA085"/>
                </a:solidFill>
                <a:latin typeface="Segoe Print"/>
                <a:ea typeface="Segoe Print"/>
                <a:cs typeface="Segoe Print"/>
                <a:sym typeface="Segoe Print"/>
              </a:defRPr>
            </a:pPr>
            <a:r>
              <a:rPr sz="3400">
                <a:latin typeface="HanziPen SC Regular"/>
                <a:ea typeface="HanziPen SC Regular"/>
                <a:cs typeface="HanziPen SC Regular"/>
                <a:sym typeface="HanziPen SC Regular"/>
              </a:rPr>
              <a:t>(approximately 400 words in total</a:t>
            </a:r>
            <a:endParaRPr sz="3400">
              <a:latin typeface="HanziPen SC Regular"/>
              <a:ea typeface="HanziPen SC Regular"/>
              <a:cs typeface="HanziPen SC Regular"/>
              <a:sym typeface="HanziPen SC Regular"/>
            </a:endParaRPr>
          </a:p>
          <a:p>
            <a:pPr algn="r" defTabSz="1300480">
              <a:defRPr sz="5600">
                <a:solidFill>
                  <a:srgbClr val="FFA085"/>
                </a:solidFill>
                <a:latin typeface="Segoe Print"/>
                <a:ea typeface="Segoe Print"/>
                <a:cs typeface="Segoe Print"/>
                <a:sym typeface="Segoe Print"/>
              </a:defRPr>
            </a:pPr>
            <a:r>
              <a:rPr sz="3400">
                <a:latin typeface="Times New Roman"/>
                <a:ea typeface="Times New Roman"/>
                <a:cs typeface="Times New Roman"/>
                <a:sym typeface="Times New Roman"/>
              </a:rPr>
              <a:t>Times New Roman 12-12.5</a:t>
            </a:r>
            <a:r>
              <a:rPr sz="34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</p:txBody>
      </p:sp>
      <p:sp>
        <p:nvSpPr>
          <p:cNvPr id="655" name="Shape 655"/>
          <p:cNvSpPr/>
          <p:nvPr/>
        </p:nvSpPr>
        <p:spPr>
          <a:xfrm>
            <a:off x="136185" y="2409277"/>
            <a:ext cx="12753038" cy="3410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 defTabSz="1300162">
              <a:spcBef>
                <a:spcPts val="800"/>
              </a:spcBef>
              <a:buSzPct val="100000"/>
              <a:buChar char="•"/>
              <a:defRPr>
                <a:solidFill>
                  <a:srgbClr val="FFFFFF"/>
                </a:solidFill>
                <a:latin typeface="HanziPen SC Regular"/>
                <a:ea typeface="HanziPen SC Regular"/>
                <a:cs typeface="HanziPen SC Regular"/>
                <a:sym typeface="HanziPen SC Regular"/>
              </a:defRPr>
            </a:pPr>
            <a:r>
              <a:t>In your country’s opinion, what are the main elements of the problem? </a:t>
            </a:r>
          </a:p>
          <a:p>
            <a:pPr marL="228600" indent="-228600" algn="l" defTabSz="1300162">
              <a:spcBef>
                <a:spcPts val="800"/>
              </a:spcBef>
              <a:buSzPct val="100000"/>
              <a:buChar char="•"/>
              <a:defRPr>
                <a:solidFill>
                  <a:srgbClr val="FFFFFF"/>
                </a:solidFill>
                <a:latin typeface="HanziPen SC Regular"/>
                <a:ea typeface="HanziPen SC Regular"/>
                <a:cs typeface="HanziPen SC Regular"/>
                <a:sym typeface="HanziPen SC Regular"/>
              </a:defRPr>
            </a:pPr>
            <a:r>
              <a:t>What are the roots of those elements?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1300162">
              <a:spcBef>
                <a:spcPts val="1000"/>
              </a:spcBef>
              <a:defRPr b="1">
                <a:solidFill>
                  <a:srgbClr val="2C2C2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656" name="Shape 656"/>
          <p:cNvSpPr/>
          <p:nvPr/>
        </p:nvSpPr>
        <p:spPr>
          <a:xfrm>
            <a:off x="149021" y="5688478"/>
            <a:ext cx="12162222" cy="2861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just" defTabSz="1300162">
              <a:spcBef>
                <a:spcPts val="800"/>
              </a:spcBef>
              <a:buSzPct val="100000"/>
              <a:buChar char="•"/>
              <a:defRPr>
                <a:solidFill>
                  <a:srgbClr val="FFFFFF"/>
                </a:solidFill>
                <a:latin typeface="HanziPen SC Regular"/>
                <a:ea typeface="HanziPen SC Regular"/>
                <a:cs typeface="HanziPen SC Regular"/>
                <a:sym typeface="HanziPen SC Regular"/>
              </a:defRPr>
            </a:pPr>
            <a:r>
              <a:t>What are your national interests in the situation? </a:t>
            </a:r>
          </a:p>
          <a:p>
            <a:pPr marL="228600" indent="-228600" algn="just" defTabSz="1300162">
              <a:spcBef>
                <a:spcPts val="800"/>
              </a:spcBef>
              <a:buClr>
                <a:srgbClr val="FFFFFF"/>
              </a:buClr>
              <a:buSzPct val="100000"/>
              <a:buChar char="•"/>
              <a:defRPr>
                <a:solidFill>
                  <a:srgbClr val="FFFFFF"/>
                </a:solidFill>
                <a:latin typeface="HanziPen SC Regular"/>
                <a:ea typeface="HanziPen SC Regular"/>
                <a:cs typeface="HanziPen SC Regular"/>
                <a:sym typeface="HanziPen SC Regular"/>
              </a:defRPr>
            </a:pPr>
            <a:r>
              <a:t>What are your nation’s policies on the topic? </a:t>
            </a:r>
          </a:p>
          <a:p>
            <a:pPr algn="just" defTabSz="1300162">
              <a:spcBef>
                <a:spcPts val="800"/>
              </a:spcBef>
              <a:buClr>
                <a:srgbClr val="FFFFFF"/>
              </a:buClr>
              <a:defRPr>
                <a:solidFill>
                  <a:srgbClr val="FFFFFF"/>
                </a:solidFill>
                <a:latin typeface="HanziPen SC Regular"/>
                <a:ea typeface="HanziPen SC Regular"/>
                <a:cs typeface="HanziPen SC Regular"/>
                <a:sym typeface="HanziPen SC Regular"/>
              </a:defRPr>
            </a:pPr>
            <a:r>
              <a:t>(what has your country done or said about this topic, both domestically and internationally?)</a:t>
            </a:r>
          </a:p>
        </p:txBody>
      </p:sp>
      <p:grpSp>
        <p:nvGrpSpPr>
          <p:cNvPr id="659" name="Group 659"/>
          <p:cNvGrpSpPr/>
          <p:nvPr/>
        </p:nvGrpSpPr>
        <p:grpSpPr>
          <a:xfrm>
            <a:off x="115577" y="4416642"/>
            <a:ext cx="943514" cy="920316"/>
            <a:chOff x="0" y="0"/>
            <a:chExt cx="943512" cy="920315"/>
          </a:xfrm>
        </p:grpSpPr>
        <p:sp>
          <p:nvSpPr>
            <p:cNvPr id="657" name="Shape 657"/>
            <p:cNvSpPr/>
            <p:nvPr/>
          </p:nvSpPr>
          <p:spPr>
            <a:xfrm rot="20756166">
              <a:off x="368553" y="338738"/>
              <a:ext cx="232100" cy="2267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13" h="18926" fill="norm" stroke="1" extrusionOk="0">
                  <a:moveTo>
                    <a:pt x="19213" y="7855"/>
                  </a:moveTo>
                  <a:cubicBezTo>
                    <a:pt x="19213" y="9818"/>
                    <a:pt x="19213" y="11782"/>
                    <a:pt x="19213" y="13745"/>
                  </a:cubicBezTo>
                  <a:cubicBezTo>
                    <a:pt x="17249" y="21600"/>
                    <a:pt x="3504" y="19636"/>
                    <a:pt x="1540" y="13745"/>
                  </a:cubicBezTo>
                  <a:cubicBezTo>
                    <a:pt x="-2387" y="9818"/>
                    <a:pt x="1540" y="0"/>
                    <a:pt x="9395" y="0"/>
                  </a:cubicBezTo>
                  <a:cubicBezTo>
                    <a:pt x="13322" y="0"/>
                    <a:pt x="17249" y="1964"/>
                    <a:pt x="17249" y="5891"/>
                  </a:cubicBezTo>
                  <a:lnTo>
                    <a:pt x="19213" y="7855"/>
                  </a:lnTo>
                  <a:close/>
                </a:path>
              </a:pathLst>
            </a:custGeom>
            <a:noFill/>
            <a:ln w="25400" cap="rnd">
              <a:solidFill>
                <a:srgbClr val="58C9E8"/>
              </a:solidFill>
              <a:prstDash val="solid"/>
              <a:round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58" name="Shape 658"/>
            <p:cNvSpPr/>
            <p:nvPr/>
          </p:nvSpPr>
          <p:spPr>
            <a:xfrm rot="20756166">
              <a:off x="79652" y="84007"/>
              <a:ext cx="784208" cy="752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436" y="0"/>
                  </a:moveTo>
                  <a:cubicBezTo>
                    <a:pt x="14400" y="675"/>
                    <a:pt x="15709" y="1350"/>
                    <a:pt x="17018" y="2025"/>
                  </a:cubicBezTo>
                  <a:cubicBezTo>
                    <a:pt x="17018" y="2700"/>
                    <a:pt x="16364" y="4725"/>
                    <a:pt x="15709" y="5400"/>
                  </a:cubicBezTo>
                  <a:cubicBezTo>
                    <a:pt x="16364" y="5400"/>
                    <a:pt x="16364" y="6750"/>
                    <a:pt x="17018" y="7425"/>
                  </a:cubicBezTo>
                  <a:cubicBezTo>
                    <a:pt x="18327" y="7425"/>
                    <a:pt x="20291" y="7425"/>
                    <a:pt x="20945" y="6750"/>
                  </a:cubicBezTo>
                  <a:cubicBezTo>
                    <a:pt x="21600" y="8775"/>
                    <a:pt x="21600" y="10125"/>
                    <a:pt x="21600" y="12150"/>
                  </a:cubicBezTo>
                  <a:cubicBezTo>
                    <a:pt x="20945" y="12150"/>
                    <a:pt x="18982" y="12150"/>
                    <a:pt x="18327" y="12150"/>
                  </a:cubicBezTo>
                  <a:cubicBezTo>
                    <a:pt x="17673" y="12825"/>
                    <a:pt x="17673" y="14175"/>
                    <a:pt x="17018" y="14850"/>
                  </a:cubicBezTo>
                  <a:cubicBezTo>
                    <a:pt x="17673" y="15525"/>
                    <a:pt x="18327" y="16875"/>
                    <a:pt x="19636" y="17550"/>
                  </a:cubicBezTo>
                  <a:cubicBezTo>
                    <a:pt x="18327" y="18900"/>
                    <a:pt x="17018" y="20250"/>
                    <a:pt x="15709" y="20925"/>
                  </a:cubicBezTo>
                  <a:cubicBezTo>
                    <a:pt x="15055" y="20250"/>
                    <a:pt x="13745" y="18900"/>
                    <a:pt x="13745" y="18225"/>
                  </a:cubicBezTo>
                  <a:cubicBezTo>
                    <a:pt x="12436" y="18225"/>
                    <a:pt x="11782" y="18225"/>
                    <a:pt x="10473" y="18225"/>
                  </a:cubicBezTo>
                  <a:cubicBezTo>
                    <a:pt x="10473" y="18900"/>
                    <a:pt x="9818" y="20925"/>
                    <a:pt x="9818" y="21600"/>
                  </a:cubicBezTo>
                  <a:cubicBezTo>
                    <a:pt x="7855" y="21600"/>
                    <a:pt x="6545" y="20925"/>
                    <a:pt x="4582" y="20250"/>
                  </a:cubicBezTo>
                  <a:cubicBezTo>
                    <a:pt x="5236" y="19575"/>
                    <a:pt x="5891" y="17550"/>
                    <a:pt x="5891" y="16875"/>
                  </a:cubicBezTo>
                  <a:cubicBezTo>
                    <a:pt x="5891" y="16200"/>
                    <a:pt x="5236" y="14850"/>
                    <a:pt x="5236" y="14175"/>
                  </a:cubicBezTo>
                  <a:cubicBezTo>
                    <a:pt x="3927" y="14175"/>
                    <a:pt x="1964" y="14850"/>
                    <a:pt x="1309" y="14850"/>
                  </a:cubicBezTo>
                  <a:cubicBezTo>
                    <a:pt x="655" y="13500"/>
                    <a:pt x="655" y="11475"/>
                    <a:pt x="0" y="10125"/>
                  </a:cubicBezTo>
                  <a:cubicBezTo>
                    <a:pt x="1309" y="9450"/>
                    <a:pt x="3273" y="9450"/>
                    <a:pt x="3927" y="9450"/>
                  </a:cubicBezTo>
                  <a:cubicBezTo>
                    <a:pt x="3927" y="8775"/>
                    <a:pt x="5236" y="6750"/>
                    <a:pt x="5236" y="6750"/>
                  </a:cubicBezTo>
                  <a:cubicBezTo>
                    <a:pt x="4582" y="6075"/>
                    <a:pt x="3273" y="4725"/>
                    <a:pt x="2618" y="4050"/>
                  </a:cubicBezTo>
                  <a:cubicBezTo>
                    <a:pt x="3927" y="2700"/>
                    <a:pt x="5236" y="2025"/>
                    <a:pt x="6545" y="675"/>
                  </a:cubicBezTo>
                  <a:cubicBezTo>
                    <a:pt x="7200" y="1350"/>
                    <a:pt x="7855" y="3375"/>
                    <a:pt x="8509" y="4050"/>
                  </a:cubicBezTo>
                  <a:cubicBezTo>
                    <a:pt x="9164" y="4050"/>
                    <a:pt x="10473" y="4050"/>
                    <a:pt x="11127" y="4050"/>
                  </a:cubicBezTo>
                  <a:lnTo>
                    <a:pt x="12436" y="0"/>
                  </a:lnTo>
                  <a:close/>
                </a:path>
              </a:pathLst>
            </a:custGeom>
            <a:noFill/>
            <a:ln w="25400" cap="rnd">
              <a:solidFill>
                <a:srgbClr val="58C9E8"/>
              </a:solidFill>
              <a:prstDash val="solid"/>
              <a:round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660" name="Shape 660"/>
          <p:cNvSpPr/>
          <p:nvPr/>
        </p:nvSpPr>
        <p:spPr>
          <a:xfrm>
            <a:off x="1156810" y="4622308"/>
            <a:ext cx="9364364" cy="1416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300480">
              <a:defRPr sz="34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B. Position taken by your delegation</a:t>
            </a:r>
          </a:p>
        </p:txBody>
      </p:sp>
      <p:sp>
        <p:nvSpPr>
          <p:cNvPr id="661" name="Shape 661"/>
          <p:cNvSpPr/>
          <p:nvPr/>
        </p:nvSpPr>
        <p:spPr>
          <a:xfrm>
            <a:off x="-416748" y="8524641"/>
            <a:ext cx="130556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796925" indent="-228600" algn="just" defTabSz="1300162">
              <a:spcBef>
                <a:spcPts val="800"/>
              </a:spcBef>
              <a:buSzPct val="100000"/>
              <a:buChar char="•"/>
              <a:defRPr>
                <a:solidFill>
                  <a:srgbClr val="FFFFFF"/>
                </a:solidFill>
                <a:latin typeface="HanziPen SC Regular"/>
                <a:ea typeface="HanziPen SC Regular"/>
                <a:cs typeface="HanziPen SC Regular"/>
                <a:sym typeface="HanziPen SC Regular"/>
              </a:defRPr>
            </a:pPr>
            <a:r>
              <a:t>What steps would you like to see taken to deal with the problem?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3000" p14:dur="1200">
        <p:circl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5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4" name="Group 674"/>
          <p:cNvGrpSpPr/>
          <p:nvPr/>
        </p:nvGrpSpPr>
        <p:grpSpPr>
          <a:xfrm>
            <a:off x="601812" y="552238"/>
            <a:ext cx="575957" cy="820862"/>
            <a:chOff x="0" y="0"/>
            <a:chExt cx="575955" cy="820861"/>
          </a:xfrm>
        </p:grpSpPr>
        <p:sp>
          <p:nvSpPr>
            <p:cNvPr id="663" name="Shape 663"/>
            <p:cNvSpPr/>
            <p:nvPr/>
          </p:nvSpPr>
          <p:spPr>
            <a:xfrm>
              <a:off x="-1" y="-1"/>
              <a:ext cx="575957" cy="657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7" h="21354" fill="norm" stroke="1" extrusionOk="0">
                  <a:moveTo>
                    <a:pt x="8335" y="21147"/>
                  </a:moveTo>
                  <a:cubicBezTo>
                    <a:pt x="4071" y="17222"/>
                    <a:pt x="542" y="13515"/>
                    <a:pt x="51" y="9785"/>
                  </a:cubicBezTo>
                  <a:cubicBezTo>
                    <a:pt x="-439" y="6055"/>
                    <a:pt x="2516" y="259"/>
                    <a:pt x="10503" y="7"/>
                  </a:cubicBezTo>
                  <a:cubicBezTo>
                    <a:pt x="18490" y="-246"/>
                    <a:pt x="21161" y="6709"/>
                    <a:pt x="21032" y="10336"/>
                  </a:cubicBezTo>
                  <a:cubicBezTo>
                    <a:pt x="20903" y="13963"/>
                    <a:pt x="15058" y="19472"/>
                    <a:pt x="12980" y="21354"/>
                  </a:cubicBezTo>
                  <a:lnTo>
                    <a:pt x="8258" y="21354"/>
                  </a:lnTo>
                  <a:lnTo>
                    <a:pt x="8335" y="21147"/>
                  </a:lnTo>
                  <a:close/>
                </a:path>
              </a:pathLst>
            </a:custGeom>
            <a:noFill/>
            <a:ln w="12700" cap="rnd">
              <a:solidFill>
                <a:srgbClr val="FFFFFF"/>
              </a:solidFill>
              <a:prstDash val="solid"/>
              <a:round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670" name="Group 670"/>
            <p:cNvGrpSpPr/>
            <p:nvPr/>
          </p:nvGrpSpPr>
          <p:grpSpPr>
            <a:xfrm>
              <a:off x="219184" y="657287"/>
              <a:ext cx="152838" cy="163574"/>
              <a:chOff x="0" y="0"/>
              <a:chExt cx="152837" cy="163573"/>
            </a:xfrm>
          </p:grpSpPr>
          <p:sp>
            <p:nvSpPr>
              <p:cNvPr id="664" name="Shape 664"/>
              <p:cNvSpPr/>
              <p:nvPr/>
            </p:nvSpPr>
            <p:spPr>
              <a:xfrm>
                <a:off x="0" y="66712"/>
                <a:ext cx="152838" cy="968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880" h="20547" fill="norm" stroke="1" extrusionOk="0">
                    <a:moveTo>
                      <a:pt x="860" y="1377"/>
                    </a:moveTo>
                    <a:cubicBezTo>
                      <a:pt x="1947" y="272"/>
                      <a:pt x="18642" y="-123"/>
                      <a:pt x="18842" y="33"/>
                    </a:cubicBezTo>
                    <a:cubicBezTo>
                      <a:pt x="19042" y="188"/>
                      <a:pt x="21293" y="15497"/>
                      <a:pt x="18466" y="18487"/>
                    </a:cubicBezTo>
                    <a:cubicBezTo>
                      <a:pt x="15639" y="21477"/>
                      <a:pt x="1815" y="21133"/>
                      <a:pt x="754" y="17974"/>
                    </a:cubicBezTo>
                    <a:cubicBezTo>
                      <a:pt x="-307" y="14815"/>
                      <a:pt x="-226" y="2482"/>
                      <a:pt x="860" y="1377"/>
                    </a:cubicBezTo>
                    <a:close/>
                  </a:path>
                </a:pathLst>
              </a:custGeom>
              <a:noFill/>
              <a:ln w="12700" cap="rnd">
                <a:solidFill>
                  <a:srgbClr val="FFFFFF"/>
                </a:solidFill>
                <a:prstDash val="solid"/>
                <a:round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grpSp>
            <p:nvGrpSpPr>
              <p:cNvPr id="669" name="Group 669"/>
              <p:cNvGrpSpPr/>
              <p:nvPr/>
            </p:nvGrpSpPr>
            <p:grpSpPr>
              <a:xfrm>
                <a:off x="-1" y="-1"/>
                <a:ext cx="151754" cy="76801"/>
                <a:chOff x="0" y="0"/>
                <a:chExt cx="151752" cy="76799"/>
              </a:xfrm>
            </p:grpSpPr>
            <p:sp>
              <p:nvSpPr>
                <p:cNvPr id="665" name="Shape 665"/>
                <p:cNvSpPr/>
                <p:nvPr/>
              </p:nvSpPr>
              <p:spPr>
                <a:xfrm>
                  <a:off x="6241" y="-1"/>
                  <a:ext cx="13548" cy="6671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cubicBezTo>
                        <a:pt x="10799" y="16800"/>
                        <a:pt x="21600" y="12000"/>
                        <a:pt x="21600" y="8400"/>
                      </a:cubicBezTo>
                      <a:cubicBezTo>
                        <a:pt x="21600" y="4800"/>
                        <a:pt x="10799" y="2400"/>
                        <a:pt x="0" y="0"/>
                      </a:cubicBezTo>
                    </a:path>
                  </a:pathLst>
                </a:custGeom>
                <a:noFill/>
                <a:ln w="12700" cap="rnd">
                  <a:solidFill>
                    <a:srgbClr val="FFFFFF"/>
                  </a:solidFill>
                  <a:prstDash val="solid"/>
                  <a:round/>
                </a:ln>
                <a:effectLst>
                  <a:outerShdw sx="100000" sy="100000" kx="0" ky="0" algn="b" rotWithShape="0" blurRad="38100" dist="25400" dir="540000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66" name="Shape 666"/>
                <p:cNvSpPr/>
                <p:nvPr/>
              </p:nvSpPr>
              <p:spPr>
                <a:xfrm>
                  <a:off x="61492" y="-1"/>
                  <a:ext cx="13547" cy="6671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cubicBezTo>
                        <a:pt x="10799" y="16800"/>
                        <a:pt x="21600" y="12000"/>
                        <a:pt x="21600" y="8400"/>
                      </a:cubicBezTo>
                      <a:cubicBezTo>
                        <a:pt x="21600" y="4800"/>
                        <a:pt x="10799" y="2400"/>
                        <a:pt x="0" y="0"/>
                      </a:cubicBezTo>
                    </a:path>
                  </a:pathLst>
                </a:custGeom>
                <a:noFill/>
                <a:ln w="12700" cap="rnd">
                  <a:solidFill>
                    <a:srgbClr val="FFFFFF"/>
                  </a:solidFill>
                  <a:prstDash val="solid"/>
                  <a:round/>
                </a:ln>
                <a:effectLst>
                  <a:outerShdw sx="100000" sy="100000" kx="0" ky="0" algn="b" rotWithShape="0" blurRad="38100" dist="25400" dir="540000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67" name="Shape 667"/>
                <p:cNvSpPr/>
                <p:nvPr/>
              </p:nvSpPr>
              <p:spPr>
                <a:xfrm>
                  <a:off x="132958" y="-1"/>
                  <a:ext cx="13548" cy="6671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cubicBezTo>
                        <a:pt x="10799" y="16800"/>
                        <a:pt x="21600" y="12000"/>
                        <a:pt x="21600" y="8400"/>
                      </a:cubicBezTo>
                      <a:cubicBezTo>
                        <a:pt x="21600" y="4800"/>
                        <a:pt x="10799" y="2400"/>
                        <a:pt x="0" y="0"/>
                      </a:cubicBezTo>
                    </a:path>
                  </a:pathLst>
                </a:custGeom>
                <a:noFill/>
                <a:ln w="12700" cap="rnd">
                  <a:solidFill>
                    <a:srgbClr val="FFFFFF"/>
                  </a:solidFill>
                  <a:prstDash val="solid"/>
                  <a:round/>
                </a:ln>
                <a:effectLst>
                  <a:outerShdw sx="100000" sy="100000" kx="0" ky="0" algn="b" rotWithShape="0" blurRad="38100" dist="25400" dir="540000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68" name="Shape 668"/>
                <p:cNvSpPr/>
                <p:nvPr/>
              </p:nvSpPr>
              <p:spPr>
                <a:xfrm>
                  <a:off x="-1" y="56626"/>
                  <a:ext cx="151754" cy="2017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591" h="19283" fill="norm" stroke="1" extrusionOk="0">
                      <a:moveTo>
                        <a:pt x="2645" y="2047"/>
                      </a:moveTo>
                      <a:cubicBezTo>
                        <a:pt x="5497" y="940"/>
                        <a:pt x="14713" y="-1417"/>
                        <a:pt x="17266" y="1164"/>
                      </a:cubicBezTo>
                      <a:cubicBezTo>
                        <a:pt x="19818" y="3744"/>
                        <a:pt x="20582" y="14879"/>
                        <a:pt x="17960" y="17531"/>
                      </a:cubicBezTo>
                      <a:cubicBezTo>
                        <a:pt x="15338" y="20183"/>
                        <a:pt x="4087" y="19657"/>
                        <a:pt x="1535" y="17076"/>
                      </a:cubicBezTo>
                      <a:cubicBezTo>
                        <a:pt x="-1018" y="14495"/>
                        <a:pt x="-207" y="3154"/>
                        <a:pt x="2645" y="2047"/>
                      </a:cubicBezTo>
                      <a:close/>
                    </a:path>
                  </a:pathLst>
                </a:custGeom>
                <a:blipFill rotWithShape="1">
                  <a:blip r:embed="rId3"/>
                  <a:srcRect l="0" t="0" r="0" b="0"/>
                  <a:tile tx="0" ty="0" sx="100000" sy="100000" flip="none" algn="tl"/>
                </a:blipFill>
                <a:ln w="12700" cap="rnd">
                  <a:solidFill>
                    <a:srgbClr val="FFFFFF"/>
                  </a:solidFill>
                  <a:prstDash val="solid"/>
                  <a:round/>
                </a:ln>
                <a:effectLst>
                  <a:outerShdw sx="100000" sy="100000" kx="0" ky="0" algn="b" rotWithShape="0" blurRad="38100" dist="25400" dir="540000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</p:grpSp>
        <p:sp>
          <p:nvSpPr>
            <p:cNvPr id="671" name="Shape 671"/>
            <p:cNvSpPr/>
            <p:nvPr/>
          </p:nvSpPr>
          <p:spPr>
            <a:xfrm>
              <a:off x="141005" y="15217"/>
              <a:ext cx="105029" cy="642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12" h="21600" fill="norm" stroke="1" extrusionOk="0">
                  <a:moveTo>
                    <a:pt x="16212" y="21600"/>
                  </a:moveTo>
                  <a:cubicBezTo>
                    <a:pt x="-4820" y="14400"/>
                    <a:pt x="-5388" y="8490"/>
                    <a:pt x="14507" y="0"/>
                  </a:cubicBezTo>
                </a:path>
              </a:pathLst>
            </a:custGeom>
            <a:noFill/>
            <a:ln w="12700" cap="rnd">
              <a:solidFill>
                <a:srgbClr val="C95B50"/>
              </a:solidFill>
              <a:prstDash val="solid"/>
              <a:round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72" name="Shape 672"/>
            <p:cNvSpPr/>
            <p:nvPr/>
          </p:nvSpPr>
          <p:spPr>
            <a:xfrm flipH="1">
              <a:off x="288179" y="7997"/>
              <a:ext cx="28389" cy="642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12" h="21600" fill="norm" stroke="1" extrusionOk="0">
                  <a:moveTo>
                    <a:pt x="16212" y="21600"/>
                  </a:moveTo>
                  <a:cubicBezTo>
                    <a:pt x="-4820" y="14400"/>
                    <a:pt x="-5388" y="8490"/>
                    <a:pt x="14507" y="0"/>
                  </a:cubicBezTo>
                </a:path>
              </a:pathLst>
            </a:custGeom>
            <a:noFill/>
            <a:ln w="12700" cap="rnd">
              <a:solidFill>
                <a:srgbClr val="58C9E8"/>
              </a:solidFill>
              <a:prstDash val="solid"/>
              <a:round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73" name="Shape 673"/>
            <p:cNvSpPr/>
            <p:nvPr/>
          </p:nvSpPr>
          <p:spPr>
            <a:xfrm flipH="1">
              <a:off x="338430" y="15217"/>
              <a:ext cx="110686" cy="642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049" h="21600" fill="norm" stroke="1" extrusionOk="0">
                  <a:moveTo>
                    <a:pt x="11919" y="21600"/>
                  </a:moveTo>
                  <a:cubicBezTo>
                    <a:pt x="-962" y="15448"/>
                    <a:pt x="-7551" y="8490"/>
                    <a:pt x="14049" y="0"/>
                  </a:cubicBezTo>
                </a:path>
              </a:pathLst>
            </a:custGeom>
            <a:noFill/>
            <a:ln w="12700" cap="rnd">
              <a:solidFill>
                <a:srgbClr val="F0CE6A"/>
              </a:solidFill>
              <a:prstDash val="solid"/>
              <a:round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677" name="Group 677"/>
          <p:cNvGrpSpPr/>
          <p:nvPr/>
        </p:nvGrpSpPr>
        <p:grpSpPr>
          <a:xfrm>
            <a:off x="1534853" y="549496"/>
            <a:ext cx="1476444" cy="826347"/>
            <a:chOff x="0" y="0"/>
            <a:chExt cx="1476443" cy="826346"/>
          </a:xfrm>
        </p:grpSpPr>
        <p:sp>
          <p:nvSpPr>
            <p:cNvPr id="675" name="Shape 675"/>
            <p:cNvSpPr/>
            <p:nvPr/>
          </p:nvSpPr>
          <p:spPr>
            <a:xfrm>
              <a:off x="0" y="9031"/>
              <a:ext cx="711202" cy="817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051" y="5669"/>
                  </a:moveTo>
                  <a:lnTo>
                    <a:pt x="20434" y="4177"/>
                  </a:lnTo>
                  <a:lnTo>
                    <a:pt x="19406" y="2864"/>
                  </a:lnTo>
                  <a:lnTo>
                    <a:pt x="18857" y="2267"/>
                  </a:lnTo>
                  <a:lnTo>
                    <a:pt x="18171" y="1730"/>
                  </a:lnTo>
                  <a:lnTo>
                    <a:pt x="17554" y="1253"/>
                  </a:lnTo>
                  <a:lnTo>
                    <a:pt x="16869" y="776"/>
                  </a:lnTo>
                  <a:lnTo>
                    <a:pt x="15703" y="477"/>
                  </a:lnTo>
                  <a:lnTo>
                    <a:pt x="14126" y="239"/>
                  </a:lnTo>
                  <a:lnTo>
                    <a:pt x="12480" y="0"/>
                  </a:lnTo>
                  <a:lnTo>
                    <a:pt x="11040" y="0"/>
                  </a:lnTo>
                  <a:lnTo>
                    <a:pt x="9737" y="119"/>
                  </a:lnTo>
                  <a:lnTo>
                    <a:pt x="8503" y="358"/>
                  </a:lnTo>
                  <a:lnTo>
                    <a:pt x="7611" y="656"/>
                  </a:lnTo>
                  <a:lnTo>
                    <a:pt x="6583" y="1134"/>
                  </a:lnTo>
                  <a:lnTo>
                    <a:pt x="5623" y="1492"/>
                  </a:lnTo>
                  <a:lnTo>
                    <a:pt x="4731" y="1790"/>
                  </a:lnTo>
                  <a:lnTo>
                    <a:pt x="4114" y="2148"/>
                  </a:lnTo>
                  <a:lnTo>
                    <a:pt x="3291" y="2745"/>
                  </a:lnTo>
                  <a:lnTo>
                    <a:pt x="2537" y="3282"/>
                  </a:lnTo>
                  <a:lnTo>
                    <a:pt x="2126" y="3759"/>
                  </a:lnTo>
                  <a:lnTo>
                    <a:pt x="1851" y="4296"/>
                  </a:lnTo>
                  <a:lnTo>
                    <a:pt x="1440" y="5131"/>
                  </a:lnTo>
                  <a:lnTo>
                    <a:pt x="960" y="6922"/>
                  </a:lnTo>
                  <a:lnTo>
                    <a:pt x="549" y="8413"/>
                  </a:lnTo>
                  <a:lnTo>
                    <a:pt x="137" y="10024"/>
                  </a:lnTo>
                  <a:lnTo>
                    <a:pt x="0" y="11695"/>
                  </a:lnTo>
                  <a:lnTo>
                    <a:pt x="137" y="12590"/>
                  </a:lnTo>
                  <a:lnTo>
                    <a:pt x="274" y="13545"/>
                  </a:lnTo>
                  <a:lnTo>
                    <a:pt x="549" y="15096"/>
                  </a:lnTo>
                  <a:lnTo>
                    <a:pt x="960" y="16469"/>
                  </a:lnTo>
                  <a:lnTo>
                    <a:pt x="1371" y="17304"/>
                  </a:lnTo>
                  <a:lnTo>
                    <a:pt x="1989" y="18199"/>
                  </a:lnTo>
                  <a:lnTo>
                    <a:pt x="2674" y="19094"/>
                  </a:lnTo>
                  <a:lnTo>
                    <a:pt x="3154" y="19810"/>
                  </a:lnTo>
                  <a:lnTo>
                    <a:pt x="4183" y="20347"/>
                  </a:lnTo>
                  <a:lnTo>
                    <a:pt x="5554" y="20824"/>
                  </a:lnTo>
                  <a:lnTo>
                    <a:pt x="7063" y="21242"/>
                  </a:lnTo>
                  <a:lnTo>
                    <a:pt x="8640" y="21481"/>
                  </a:lnTo>
                  <a:lnTo>
                    <a:pt x="10354" y="21600"/>
                  </a:lnTo>
                  <a:lnTo>
                    <a:pt x="11931" y="21481"/>
                  </a:lnTo>
                  <a:lnTo>
                    <a:pt x="13509" y="21242"/>
                  </a:lnTo>
                  <a:lnTo>
                    <a:pt x="14949" y="20824"/>
                  </a:lnTo>
                  <a:lnTo>
                    <a:pt x="15566" y="20586"/>
                  </a:lnTo>
                  <a:lnTo>
                    <a:pt x="16114" y="20228"/>
                  </a:lnTo>
                  <a:lnTo>
                    <a:pt x="17417" y="19333"/>
                  </a:lnTo>
                  <a:lnTo>
                    <a:pt x="18446" y="18318"/>
                  </a:lnTo>
                  <a:lnTo>
                    <a:pt x="19269" y="17423"/>
                  </a:lnTo>
                  <a:lnTo>
                    <a:pt x="20023" y="16230"/>
                  </a:lnTo>
                  <a:lnTo>
                    <a:pt x="20571" y="14917"/>
                  </a:lnTo>
                  <a:lnTo>
                    <a:pt x="21051" y="13425"/>
                  </a:lnTo>
                  <a:lnTo>
                    <a:pt x="21463" y="11814"/>
                  </a:lnTo>
                  <a:lnTo>
                    <a:pt x="21600" y="10144"/>
                  </a:lnTo>
                  <a:lnTo>
                    <a:pt x="21600" y="8533"/>
                  </a:lnTo>
                  <a:lnTo>
                    <a:pt x="21463" y="7041"/>
                  </a:lnTo>
                  <a:lnTo>
                    <a:pt x="21051" y="5669"/>
                  </a:lnTo>
                  <a:close/>
                  <a:moveTo>
                    <a:pt x="5417" y="2267"/>
                  </a:moveTo>
                  <a:lnTo>
                    <a:pt x="5417" y="2506"/>
                  </a:lnTo>
                  <a:lnTo>
                    <a:pt x="5280" y="2745"/>
                  </a:lnTo>
                  <a:lnTo>
                    <a:pt x="5143" y="2924"/>
                  </a:lnTo>
                  <a:lnTo>
                    <a:pt x="5143" y="3282"/>
                  </a:lnTo>
                  <a:lnTo>
                    <a:pt x="4594" y="3401"/>
                  </a:lnTo>
                  <a:lnTo>
                    <a:pt x="3566" y="3998"/>
                  </a:lnTo>
                  <a:lnTo>
                    <a:pt x="3566" y="3759"/>
                  </a:lnTo>
                  <a:lnTo>
                    <a:pt x="3703" y="3401"/>
                  </a:lnTo>
                  <a:lnTo>
                    <a:pt x="4114" y="2924"/>
                  </a:lnTo>
                  <a:lnTo>
                    <a:pt x="4731" y="2625"/>
                  </a:lnTo>
                  <a:lnTo>
                    <a:pt x="5417" y="2267"/>
                  </a:lnTo>
                  <a:close/>
                  <a:moveTo>
                    <a:pt x="4320" y="4535"/>
                  </a:moveTo>
                  <a:lnTo>
                    <a:pt x="4320" y="5012"/>
                  </a:lnTo>
                  <a:lnTo>
                    <a:pt x="4183" y="5549"/>
                  </a:lnTo>
                  <a:lnTo>
                    <a:pt x="3977" y="6027"/>
                  </a:lnTo>
                  <a:lnTo>
                    <a:pt x="3566" y="6385"/>
                  </a:lnTo>
                  <a:lnTo>
                    <a:pt x="3017" y="6683"/>
                  </a:lnTo>
                  <a:lnTo>
                    <a:pt x="2537" y="7041"/>
                  </a:lnTo>
                  <a:lnTo>
                    <a:pt x="1989" y="7280"/>
                  </a:lnTo>
                  <a:lnTo>
                    <a:pt x="1440" y="7399"/>
                  </a:lnTo>
                  <a:lnTo>
                    <a:pt x="1714" y="6922"/>
                  </a:lnTo>
                  <a:lnTo>
                    <a:pt x="2880" y="5907"/>
                  </a:lnTo>
                  <a:lnTo>
                    <a:pt x="3703" y="5370"/>
                  </a:lnTo>
                  <a:lnTo>
                    <a:pt x="4114" y="5012"/>
                  </a:lnTo>
                  <a:lnTo>
                    <a:pt x="4320" y="4535"/>
                  </a:lnTo>
                  <a:close/>
                  <a:moveTo>
                    <a:pt x="3703" y="6683"/>
                  </a:moveTo>
                  <a:lnTo>
                    <a:pt x="3977" y="6683"/>
                  </a:lnTo>
                  <a:lnTo>
                    <a:pt x="4114" y="6802"/>
                  </a:lnTo>
                  <a:lnTo>
                    <a:pt x="3977" y="7638"/>
                  </a:lnTo>
                  <a:lnTo>
                    <a:pt x="3977" y="8413"/>
                  </a:lnTo>
                  <a:lnTo>
                    <a:pt x="3703" y="8950"/>
                  </a:lnTo>
                  <a:lnTo>
                    <a:pt x="3429" y="9666"/>
                  </a:lnTo>
                  <a:lnTo>
                    <a:pt x="3154" y="10144"/>
                  </a:lnTo>
                  <a:lnTo>
                    <a:pt x="2674" y="10442"/>
                  </a:lnTo>
                  <a:lnTo>
                    <a:pt x="2126" y="10800"/>
                  </a:lnTo>
                  <a:lnTo>
                    <a:pt x="1440" y="11158"/>
                  </a:lnTo>
                  <a:lnTo>
                    <a:pt x="1440" y="10681"/>
                  </a:lnTo>
                  <a:lnTo>
                    <a:pt x="1714" y="10323"/>
                  </a:lnTo>
                  <a:lnTo>
                    <a:pt x="2400" y="9786"/>
                  </a:lnTo>
                  <a:lnTo>
                    <a:pt x="3017" y="9189"/>
                  </a:lnTo>
                  <a:lnTo>
                    <a:pt x="3429" y="8891"/>
                  </a:lnTo>
                  <a:lnTo>
                    <a:pt x="3703" y="8533"/>
                  </a:lnTo>
                  <a:lnTo>
                    <a:pt x="3291" y="8413"/>
                  </a:lnTo>
                  <a:lnTo>
                    <a:pt x="2880" y="8533"/>
                  </a:lnTo>
                  <a:lnTo>
                    <a:pt x="2674" y="8652"/>
                  </a:lnTo>
                  <a:lnTo>
                    <a:pt x="2400" y="8891"/>
                  </a:lnTo>
                  <a:lnTo>
                    <a:pt x="1851" y="9428"/>
                  </a:lnTo>
                  <a:lnTo>
                    <a:pt x="1234" y="9786"/>
                  </a:lnTo>
                  <a:lnTo>
                    <a:pt x="1371" y="9189"/>
                  </a:lnTo>
                  <a:lnTo>
                    <a:pt x="1577" y="8891"/>
                  </a:lnTo>
                  <a:lnTo>
                    <a:pt x="2263" y="8055"/>
                  </a:lnTo>
                  <a:lnTo>
                    <a:pt x="3017" y="7518"/>
                  </a:lnTo>
                  <a:lnTo>
                    <a:pt x="3703" y="6683"/>
                  </a:lnTo>
                  <a:close/>
                  <a:moveTo>
                    <a:pt x="4183" y="16946"/>
                  </a:moveTo>
                  <a:lnTo>
                    <a:pt x="3703" y="17065"/>
                  </a:lnTo>
                  <a:lnTo>
                    <a:pt x="3154" y="17304"/>
                  </a:lnTo>
                  <a:lnTo>
                    <a:pt x="3154" y="16946"/>
                  </a:lnTo>
                  <a:lnTo>
                    <a:pt x="3291" y="16588"/>
                  </a:lnTo>
                  <a:lnTo>
                    <a:pt x="3840" y="16170"/>
                  </a:lnTo>
                  <a:lnTo>
                    <a:pt x="4114" y="16230"/>
                  </a:lnTo>
                  <a:lnTo>
                    <a:pt x="4114" y="16349"/>
                  </a:lnTo>
                  <a:lnTo>
                    <a:pt x="4183" y="16946"/>
                  </a:lnTo>
                  <a:close/>
                  <a:moveTo>
                    <a:pt x="3429" y="11814"/>
                  </a:moveTo>
                  <a:lnTo>
                    <a:pt x="3154" y="11814"/>
                  </a:lnTo>
                  <a:lnTo>
                    <a:pt x="2880" y="11934"/>
                  </a:lnTo>
                  <a:lnTo>
                    <a:pt x="2537" y="12172"/>
                  </a:lnTo>
                  <a:lnTo>
                    <a:pt x="2126" y="12411"/>
                  </a:lnTo>
                  <a:lnTo>
                    <a:pt x="1577" y="12590"/>
                  </a:lnTo>
                  <a:lnTo>
                    <a:pt x="1851" y="11934"/>
                  </a:lnTo>
                  <a:lnTo>
                    <a:pt x="2263" y="11456"/>
                  </a:lnTo>
                  <a:lnTo>
                    <a:pt x="3291" y="10681"/>
                  </a:lnTo>
                  <a:lnTo>
                    <a:pt x="3566" y="10919"/>
                  </a:lnTo>
                  <a:lnTo>
                    <a:pt x="3566" y="11158"/>
                  </a:lnTo>
                  <a:lnTo>
                    <a:pt x="3429" y="11814"/>
                  </a:lnTo>
                  <a:close/>
                  <a:moveTo>
                    <a:pt x="3429" y="12709"/>
                  </a:moveTo>
                  <a:lnTo>
                    <a:pt x="3429" y="13545"/>
                  </a:lnTo>
                  <a:lnTo>
                    <a:pt x="3017" y="13664"/>
                  </a:lnTo>
                  <a:lnTo>
                    <a:pt x="2743" y="13843"/>
                  </a:lnTo>
                  <a:lnTo>
                    <a:pt x="2537" y="14082"/>
                  </a:lnTo>
                  <a:lnTo>
                    <a:pt x="1989" y="14082"/>
                  </a:lnTo>
                  <a:lnTo>
                    <a:pt x="2126" y="13664"/>
                  </a:lnTo>
                  <a:lnTo>
                    <a:pt x="2537" y="13306"/>
                  </a:lnTo>
                  <a:lnTo>
                    <a:pt x="2743" y="12948"/>
                  </a:lnTo>
                  <a:lnTo>
                    <a:pt x="3154" y="12590"/>
                  </a:lnTo>
                  <a:lnTo>
                    <a:pt x="3429" y="12709"/>
                  </a:lnTo>
                  <a:close/>
                  <a:moveTo>
                    <a:pt x="1440" y="15215"/>
                  </a:moveTo>
                  <a:lnTo>
                    <a:pt x="1234" y="14917"/>
                  </a:lnTo>
                  <a:lnTo>
                    <a:pt x="1097" y="14320"/>
                  </a:lnTo>
                  <a:lnTo>
                    <a:pt x="960" y="13187"/>
                  </a:lnTo>
                  <a:lnTo>
                    <a:pt x="1371" y="13067"/>
                  </a:lnTo>
                  <a:lnTo>
                    <a:pt x="1577" y="12948"/>
                  </a:lnTo>
                  <a:lnTo>
                    <a:pt x="1989" y="12829"/>
                  </a:lnTo>
                  <a:lnTo>
                    <a:pt x="2263" y="12829"/>
                  </a:lnTo>
                  <a:lnTo>
                    <a:pt x="2126" y="13187"/>
                  </a:lnTo>
                  <a:lnTo>
                    <a:pt x="1577" y="13664"/>
                  </a:lnTo>
                  <a:lnTo>
                    <a:pt x="1440" y="13962"/>
                  </a:lnTo>
                  <a:lnTo>
                    <a:pt x="1440" y="14201"/>
                  </a:lnTo>
                  <a:lnTo>
                    <a:pt x="1577" y="14320"/>
                  </a:lnTo>
                  <a:lnTo>
                    <a:pt x="1989" y="14559"/>
                  </a:lnTo>
                  <a:lnTo>
                    <a:pt x="1851" y="14798"/>
                  </a:lnTo>
                  <a:lnTo>
                    <a:pt x="1577" y="15036"/>
                  </a:lnTo>
                  <a:lnTo>
                    <a:pt x="1440" y="15215"/>
                  </a:lnTo>
                  <a:close/>
                  <a:moveTo>
                    <a:pt x="3291" y="14082"/>
                  </a:moveTo>
                  <a:lnTo>
                    <a:pt x="3566" y="14320"/>
                  </a:lnTo>
                  <a:lnTo>
                    <a:pt x="3566" y="14678"/>
                  </a:lnTo>
                  <a:lnTo>
                    <a:pt x="3703" y="15454"/>
                  </a:lnTo>
                  <a:lnTo>
                    <a:pt x="3154" y="15573"/>
                  </a:lnTo>
                  <a:lnTo>
                    <a:pt x="2743" y="15693"/>
                  </a:lnTo>
                  <a:lnTo>
                    <a:pt x="2400" y="15812"/>
                  </a:lnTo>
                  <a:lnTo>
                    <a:pt x="1851" y="15931"/>
                  </a:lnTo>
                  <a:lnTo>
                    <a:pt x="1989" y="15335"/>
                  </a:lnTo>
                  <a:lnTo>
                    <a:pt x="2400" y="14917"/>
                  </a:lnTo>
                  <a:lnTo>
                    <a:pt x="3291" y="14082"/>
                  </a:lnTo>
                  <a:close/>
                  <a:moveTo>
                    <a:pt x="2126" y="17185"/>
                  </a:moveTo>
                  <a:lnTo>
                    <a:pt x="1989" y="16827"/>
                  </a:lnTo>
                  <a:lnTo>
                    <a:pt x="2263" y="16349"/>
                  </a:lnTo>
                  <a:lnTo>
                    <a:pt x="2674" y="16349"/>
                  </a:lnTo>
                  <a:lnTo>
                    <a:pt x="2537" y="16827"/>
                  </a:lnTo>
                  <a:lnTo>
                    <a:pt x="2400" y="17065"/>
                  </a:lnTo>
                  <a:lnTo>
                    <a:pt x="2126" y="17185"/>
                  </a:lnTo>
                  <a:close/>
                  <a:moveTo>
                    <a:pt x="3154" y="18617"/>
                  </a:moveTo>
                  <a:lnTo>
                    <a:pt x="3017" y="18557"/>
                  </a:lnTo>
                  <a:lnTo>
                    <a:pt x="2743" y="18318"/>
                  </a:lnTo>
                  <a:lnTo>
                    <a:pt x="2674" y="17841"/>
                  </a:lnTo>
                  <a:lnTo>
                    <a:pt x="3017" y="17722"/>
                  </a:lnTo>
                  <a:lnTo>
                    <a:pt x="3703" y="17602"/>
                  </a:lnTo>
                  <a:lnTo>
                    <a:pt x="3566" y="17960"/>
                  </a:lnTo>
                  <a:lnTo>
                    <a:pt x="3291" y="18438"/>
                  </a:lnTo>
                  <a:lnTo>
                    <a:pt x="3154" y="18617"/>
                  </a:lnTo>
                  <a:close/>
                  <a:moveTo>
                    <a:pt x="4869" y="19870"/>
                  </a:moveTo>
                  <a:lnTo>
                    <a:pt x="4594" y="19810"/>
                  </a:lnTo>
                  <a:lnTo>
                    <a:pt x="4320" y="19691"/>
                  </a:lnTo>
                  <a:lnTo>
                    <a:pt x="4183" y="19452"/>
                  </a:lnTo>
                  <a:lnTo>
                    <a:pt x="4114" y="19094"/>
                  </a:lnTo>
                  <a:lnTo>
                    <a:pt x="4457" y="19094"/>
                  </a:lnTo>
                  <a:lnTo>
                    <a:pt x="4869" y="18975"/>
                  </a:lnTo>
                  <a:lnTo>
                    <a:pt x="4869" y="19870"/>
                  </a:lnTo>
                  <a:close/>
                  <a:moveTo>
                    <a:pt x="3977" y="18557"/>
                  </a:moveTo>
                  <a:lnTo>
                    <a:pt x="3977" y="18199"/>
                  </a:lnTo>
                  <a:lnTo>
                    <a:pt x="4183" y="18080"/>
                  </a:lnTo>
                  <a:lnTo>
                    <a:pt x="4457" y="17960"/>
                  </a:lnTo>
                  <a:lnTo>
                    <a:pt x="4594" y="17602"/>
                  </a:lnTo>
                  <a:lnTo>
                    <a:pt x="4869" y="17722"/>
                  </a:lnTo>
                  <a:lnTo>
                    <a:pt x="5006" y="17841"/>
                  </a:lnTo>
                  <a:lnTo>
                    <a:pt x="5143" y="18318"/>
                  </a:lnTo>
                  <a:lnTo>
                    <a:pt x="4594" y="18557"/>
                  </a:lnTo>
                  <a:lnTo>
                    <a:pt x="3977" y="18557"/>
                  </a:lnTo>
                  <a:close/>
                  <a:moveTo>
                    <a:pt x="6583" y="20466"/>
                  </a:moveTo>
                  <a:lnTo>
                    <a:pt x="5760" y="20347"/>
                  </a:lnTo>
                  <a:lnTo>
                    <a:pt x="5554" y="20228"/>
                  </a:lnTo>
                  <a:lnTo>
                    <a:pt x="5280" y="19989"/>
                  </a:lnTo>
                  <a:lnTo>
                    <a:pt x="5897" y="19810"/>
                  </a:lnTo>
                  <a:lnTo>
                    <a:pt x="6720" y="19810"/>
                  </a:lnTo>
                  <a:lnTo>
                    <a:pt x="6583" y="20108"/>
                  </a:lnTo>
                  <a:lnTo>
                    <a:pt x="6583" y="20466"/>
                  </a:lnTo>
                  <a:close/>
                  <a:moveTo>
                    <a:pt x="5623" y="19333"/>
                  </a:moveTo>
                  <a:lnTo>
                    <a:pt x="5897" y="18975"/>
                  </a:lnTo>
                  <a:lnTo>
                    <a:pt x="6171" y="18975"/>
                  </a:lnTo>
                  <a:lnTo>
                    <a:pt x="6309" y="19094"/>
                  </a:lnTo>
                  <a:lnTo>
                    <a:pt x="6171" y="19333"/>
                  </a:lnTo>
                  <a:lnTo>
                    <a:pt x="5623" y="19333"/>
                  </a:lnTo>
                  <a:close/>
                  <a:moveTo>
                    <a:pt x="18994" y="16707"/>
                  </a:moveTo>
                  <a:lnTo>
                    <a:pt x="18446" y="17483"/>
                  </a:lnTo>
                  <a:lnTo>
                    <a:pt x="17554" y="18438"/>
                  </a:lnTo>
                  <a:lnTo>
                    <a:pt x="16526" y="19213"/>
                  </a:lnTo>
                  <a:lnTo>
                    <a:pt x="15977" y="19571"/>
                  </a:lnTo>
                  <a:lnTo>
                    <a:pt x="15566" y="19810"/>
                  </a:lnTo>
                  <a:lnTo>
                    <a:pt x="14400" y="19989"/>
                  </a:lnTo>
                  <a:lnTo>
                    <a:pt x="11931" y="19989"/>
                  </a:lnTo>
                  <a:lnTo>
                    <a:pt x="10629" y="19870"/>
                  </a:lnTo>
                  <a:lnTo>
                    <a:pt x="9463" y="19691"/>
                  </a:lnTo>
                  <a:lnTo>
                    <a:pt x="8297" y="19333"/>
                  </a:lnTo>
                  <a:lnTo>
                    <a:pt x="7337" y="18975"/>
                  </a:lnTo>
                  <a:lnTo>
                    <a:pt x="6583" y="18557"/>
                  </a:lnTo>
                  <a:lnTo>
                    <a:pt x="5623" y="17841"/>
                  </a:lnTo>
                  <a:lnTo>
                    <a:pt x="5006" y="17065"/>
                  </a:lnTo>
                  <a:lnTo>
                    <a:pt x="4594" y="16051"/>
                  </a:lnTo>
                  <a:lnTo>
                    <a:pt x="4320" y="14798"/>
                  </a:lnTo>
                  <a:lnTo>
                    <a:pt x="4114" y="13187"/>
                  </a:lnTo>
                  <a:lnTo>
                    <a:pt x="4114" y="11576"/>
                  </a:lnTo>
                  <a:lnTo>
                    <a:pt x="4183" y="9905"/>
                  </a:lnTo>
                  <a:lnTo>
                    <a:pt x="4320" y="8175"/>
                  </a:lnTo>
                  <a:lnTo>
                    <a:pt x="4594" y="6683"/>
                  </a:lnTo>
                  <a:lnTo>
                    <a:pt x="4869" y="5430"/>
                  </a:lnTo>
                  <a:lnTo>
                    <a:pt x="5143" y="4296"/>
                  </a:lnTo>
                  <a:lnTo>
                    <a:pt x="5623" y="3162"/>
                  </a:lnTo>
                  <a:lnTo>
                    <a:pt x="6309" y="2029"/>
                  </a:lnTo>
                  <a:lnTo>
                    <a:pt x="6720" y="1730"/>
                  </a:lnTo>
                  <a:lnTo>
                    <a:pt x="6926" y="1372"/>
                  </a:lnTo>
                  <a:lnTo>
                    <a:pt x="7611" y="1014"/>
                  </a:lnTo>
                  <a:lnTo>
                    <a:pt x="8297" y="776"/>
                  </a:lnTo>
                  <a:lnTo>
                    <a:pt x="9806" y="537"/>
                  </a:lnTo>
                  <a:lnTo>
                    <a:pt x="11040" y="477"/>
                  </a:lnTo>
                  <a:lnTo>
                    <a:pt x="12343" y="477"/>
                  </a:lnTo>
                  <a:lnTo>
                    <a:pt x="13646" y="656"/>
                  </a:lnTo>
                  <a:lnTo>
                    <a:pt x="14811" y="895"/>
                  </a:lnTo>
                  <a:lnTo>
                    <a:pt x="15977" y="1253"/>
                  </a:lnTo>
                  <a:lnTo>
                    <a:pt x="17006" y="1611"/>
                  </a:lnTo>
                  <a:lnTo>
                    <a:pt x="17829" y="2148"/>
                  </a:lnTo>
                  <a:lnTo>
                    <a:pt x="18446" y="2625"/>
                  </a:lnTo>
                  <a:lnTo>
                    <a:pt x="19131" y="3282"/>
                  </a:lnTo>
                  <a:lnTo>
                    <a:pt x="19474" y="3998"/>
                  </a:lnTo>
                  <a:lnTo>
                    <a:pt x="20297" y="5549"/>
                  </a:lnTo>
                  <a:lnTo>
                    <a:pt x="20571" y="6504"/>
                  </a:lnTo>
                  <a:lnTo>
                    <a:pt x="20709" y="7399"/>
                  </a:lnTo>
                  <a:lnTo>
                    <a:pt x="20914" y="9308"/>
                  </a:lnTo>
                  <a:lnTo>
                    <a:pt x="20846" y="11277"/>
                  </a:lnTo>
                  <a:lnTo>
                    <a:pt x="20434" y="13306"/>
                  </a:lnTo>
                  <a:lnTo>
                    <a:pt x="19886" y="15096"/>
                  </a:lnTo>
                  <a:lnTo>
                    <a:pt x="19474" y="15931"/>
                  </a:lnTo>
                  <a:lnTo>
                    <a:pt x="18994" y="16707"/>
                  </a:lnTo>
                  <a:close/>
                  <a:moveTo>
                    <a:pt x="12343" y="4296"/>
                  </a:moveTo>
                  <a:lnTo>
                    <a:pt x="11246" y="4296"/>
                  </a:lnTo>
                  <a:lnTo>
                    <a:pt x="10491" y="4535"/>
                  </a:lnTo>
                  <a:lnTo>
                    <a:pt x="9737" y="5012"/>
                  </a:lnTo>
                  <a:lnTo>
                    <a:pt x="9051" y="5430"/>
                  </a:lnTo>
                  <a:lnTo>
                    <a:pt x="8503" y="6146"/>
                  </a:lnTo>
                  <a:lnTo>
                    <a:pt x="8160" y="6922"/>
                  </a:lnTo>
                  <a:lnTo>
                    <a:pt x="7749" y="7757"/>
                  </a:lnTo>
                  <a:lnTo>
                    <a:pt x="7474" y="8652"/>
                  </a:lnTo>
                  <a:lnTo>
                    <a:pt x="7337" y="9666"/>
                  </a:lnTo>
                  <a:lnTo>
                    <a:pt x="7200" y="10561"/>
                  </a:lnTo>
                  <a:lnTo>
                    <a:pt x="7337" y="11456"/>
                  </a:lnTo>
                  <a:lnTo>
                    <a:pt x="7337" y="12411"/>
                  </a:lnTo>
                  <a:lnTo>
                    <a:pt x="7611" y="13306"/>
                  </a:lnTo>
                  <a:lnTo>
                    <a:pt x="7886" y="14082"/>
                  </a:lnTo>
                  <a:lnTo>
                    <a:pt x="8297" y="14678"/>
                  </a:lnTo>
                  <a:lnTo>
                    <a:pt x="8640" y="15215"/>
                  </a:lnTo>
                  <a:lnTo>
                    <a:pt x="9463" y="15812"/>
                  </a:lnTo>
                  <a:lnTo>
                    <a:pt x="10217" y="16349"/>
                  </a:lnTo>
                  <a:lnTo>
                    <a:pt x="11109" y="16707"/>
                  </a:lnTo>
                  <a:lnTo>
                    <a:pt x="12343" y="16827"/>
                  </a:lnTo>
                  <a:lnTo>
                    <a:pt x="13234" y="16707"/>
                  </a:lnTo>
                  <a:lnTo>
                    <a:pt x="13989" y="16349"/>
                  </a:lnTo>
                  <a:lnTo>
                    <a:pt x="14811" y="15931"/>
                  </a:lnTo>
                  <a:lnTo>
                    <a:pt x="15429" y="15215"/>
                  </a:lnTo>
                  <a:lnTo>
                    <a:pt x="16114" y="14440"/>
                  </a:lnTo>
                  <a:lnTo>
                    <a:pt x="16663" y="13664"/>
                  </a:lnTo>
                  <a:lnTo>
                    <a:pt x="17006" y="12709"/>
                  </a:lnTo>
                  <a:lnTo>
                    <a:pt x="17280" y="11934"/>
                  </a:lnTo>
                  <a:lnTo>
                    <a:pt x="17554" y="10919"/>
                  </a:lnTo>
                  <a:lnTo>
                    <a:pt x="17691" y="10024"/>
                  </a:lnTo>
                  <a:lnTo>
                    <a:pt x="17554" y="9189"/>
                  </a:lnTo>
                  <a:lnTo>
                    <a:pt x="17280" y="8413"/>
                  </a:lnTo>
                  <a:lnTo>
                    <a:pt x="16663" y="6922"/>
                  </a:lnTo>
                  <a:lnTo>
                    <a:pt x="15977" y="5907"/>
                  </a:lnTo>
                  <a:lnTo>
                    <a:pt x="15291" y="5251"/>
                  </a:lnTo>
                  <a:lnTo>
                    <a:pt x="14674" y="4773"/>
                  </a:lnTo>
                  <a:lnTo>
                    <a:pt x="13989" y="4535"/>
                  </a:lnTo>
                  <a:lnTo>
                    <a:pt x="13371" y="4415"/>
                  </a:lnTo>
                  <a:lnTo>
                    <a:pt x="12343" y="4296"/>
                  </a:lnTo>
                  <a:close/>
                  <a:moveTo>
                    <a:pt x="16731" y="10144"/>
                  </a:moveTo>
                  <a:lnTo>
                    <a:pt x="15566" y="10144"/>
                  </a:lnTo>
                  <a:lnTo>
                    <a:pt x="15977" y="9786"/>
                  </a:lnTo>
                  <a:lnTo>
                    <a:pt x="16389" y="9547"/>
                  </a:lnTo>
                  <a:lnTo>
                    <a:pt x="16526" y="9428"/>
                  </a:lnTo>
                  <a:lnTo>
                    <a:pt x="16663" y="9547"/>
                  </a:lnTo>
                  <a:lnTo>
                    <a:pt x="16731" y="9666"/>
                  </a:lnTo>
                  <a:lnTo>
                    <a:pt x="16731" y="10144"/>
                  </a:lnTo>
                  <a:close/>
                  <a:moveTo>
                    <a:pt x="16251" y="8533"/>
                  </a:moveTo>
                  <a:lnTo>
                    <a:pt x="15840" y="8652"/>
                  </a:lnTo>
                  <a:lnTo>
                    <a:pt x="15429" y="8652"/>
                  </a:lnTo>
                  <a:lnTo>
                    <a:pt x="15429" y="8413"/>
                  </a:lnTo>
                  <a:lnTo>
                    <a:pt x="15840" y="8055"/>
                  </a:lnTo>
                  <a:lnTo>
                    <a:pt x="15840" y="7936"/>
                  </a:lnTo>
                  <a:lnTo>
                    <a:pt x="16114" y="7936"/>
                  </a:lnTo>
                  <a:lnTo>
                    <a:pt x="16251" y="8055"/>
                  </a:lnTo>
                  <a:lnTo>
                    <a:pt x="16251" y="8533"/>
                  </a:lnTo>
                  <a:close/>
                  <a:moveTo>
                    <a:pt x="15703" y="7280"/>
                  </a:moveTo>
                  <a:lnTo>
                    <a:pt x="15086" y="7280"/>
                  </a:lnTo>
                  <a:lnTo>
                    <a:pt x="15086" y="6922"/>
                  </a:lnTo>
                  <a:lnTo>
                    <a:pt x="15291" y="6683"/>
                  </a:lnTo>
                  <a:lnTo>
                    <a:pt x="15566" y="6683"/>
                  </a:lnTo>
                  <a:lnTo>
                    <a:pt x="15703" y="6802"/>
                  </a:lnTo>
                  <a:lnTo>
                    <a:pt x="15703" y="7280"/>
                  </a:lnTo>
                  <a:close/>
                  <a:moveTo>
                    <a:pt x="14811" y="9547"/>
                  </a:moveTo>
                  <a:lnTo>
                    <a:pt x="15086" y="9547"/>
                  </a:lnTo>
                  <a:lnTo>
                    <a:pt x="14949" y="9905"/>
                  </a:lnTo>
                  <a:lnTo>
                    <a:pt x="14674" y="10024"/>
                  </a:lnTo>
                  <a:lnTo>
                    <a:pt x="14674" y="9786"/>
                  </a:lnTo>
                  <a:lnTo>
                    <a:pt x="14811" y="9547"/>
                  </a:lnTo>
                  <a:close/>
                  <a:moveTo>
                    <a:pt x="12823" y="5131"/>
                  </a:moveTo>
                  <a:lnTo>
                    <a:pt x="12823" y="5251"/>
                  </a:lnTo>
                  <a:lnTo>
                    <a:pt x="12686" y="5370"/>
                  </a:lnTo>
                  <a:lnTo>
                    <a:pt x="12686" y="5430"/>
                  </a:lnTo>
                  <a:lnTo>
                    <a:pt x="12206" y="5251"/>
                  </a:lnTo>
                  <a:lnTo>
                    <a:pt x="12069" y="5131"/>
                  </a:lnTo>
                  <a:lnTo>
                    <a:pt x="11931" y="4773"/>
                  </a:lnTo>
                  <a:lnTo>
                    <a:pt x="12549" y="4893"/>
                  </a:lnTo>
                  <a:lnTo>
                    <a:pt x="12686" y="4893"/>
                  </a:lnTo>
                  <a:lnTo>
                    <a:pt x="12823" y="5131"/>
                  </a:lnTo>
                  <a:close/>
                  <a:moveTo>
                    <a:pt x="13371" y="15931"/>
                  </a:moveTo>
                  <a:lnTo>
                    <a:pt x="13234" y="15812"/>
                  </a:lnTo>
                  <a:lnTo>
                    <a:pt x="13234" y="15693"/>
                  </a:lnTo>
                  <a:lnTo>
                    <a:pt x="13509" y="15335"/>
                  </a:lnTo>
                  <a:lnTo>
                    <a:pt x="13646" y="15454"/>
                  </a:lnTo>
                  <a:lnTo>
                    <a:pt x="13646" y="15812"/>
                  </a:lnTo>
                  <a:lnTo>
                    <a:pt x="13509" y="15812"/>
                  </a:lnTo>
                  <a:lnTo>
                    <a:pt x="13371" y="15931"/>
                  </a:lnTo>
                  <a:close/>
                  <a:moveTo>
                    <a:pt x="13646" y="13306"/>
                  </a:moveTo>
                  <a:lnTo>
                    <a:pt x="13371" y="14201"/>
                  </a:lnTo>
                  <a:lnTo>
                    <a:pt x="12823" y="15036"/>
                  </a:lnTo>
                  <a:lnTo>
                    <a:pt x="12343" y="15693"/>
                  </a:lnTo>
                  <a:lnTo>
                    <a:pt x="11931" y="15931"/>
                  </a:lnTo>
                  <a:lnTo>
                    <a:pt x="11657" y="16051"/>
                  </a:lnTo>
                  <a:lnTo>
                    <a:pt x="11040" y="16051"/>
                  </a:lnTo>
                  <a:lnTo>
                    <a:pt x="10491" y="15812"/>
                  </a:lnTo>
                  <a:lnTo>
                    <a:pt x="9943" y="15454"/>
                  </a:lnTo>
                  <a:lnTo>
                    <a:pt x="8914" y="14559"/>
                  </a:lnTo>
                  <a:lnTo>
                    <a:pt x="8503" y="14082"/>
                  </a:lnTo>
                  <a:lnTo>
                    <a:pt x="8297" y="13664"/>
                  </a:lnTo>
                  <a:lnTo>
                    <a:pt x="8160" y="13187"/>
                  </a:lnTo>
                  <a:lnTo>
                    <a:pt x="8023" y="12053"/>
                  </a:lnTo>
                  <a:lnTo>
                    <a:pt x="8023" y="10800"/>
                  </a:lnTo>
                  <a:lnTo>
                    <a:pt x="8160" y="9428"/>
                  </a:lnTo>
                  <a:lnTo>
                    <a:pt x="8366" y="8175"/>
                  </a:lnTo>
                  <a:lnTo>
                    <a:pt x="8777" y="7041"/>
                  </a:lnTo>
                  <a:lnTo>
                    <a:pt x="9326" y="6146"/>
                  </a:lnTo>
                  <a:lnTo>
                    <a:pt x="9806" y="5430"/>
                  </a:lnTo>
                  <a:lnTo>
                    <a:pt x="10080" y="5251"/>
                  </a:lnTo>
                  <a:lnTo>
                    <a:pt x="10491" y="5131"/>
                  </a:lnTo>
                  <a:lnTo>
                    <a:pt x="11040" y="5131"/>
                  </a:lnTo>
                  <a:lnTo>
                    <a:pt x="11520" y="5251"/>
                  </a:lnTo>
                  <a:lnTo>
                    <a:pt x="12069" y="5549"/>
                  </a:lnTo>
                  <a:lnTo>
                    <a:pt x="12480" y="5907"/>
                  </a:lnTo>
                  <a:lnTo>
                    <a:pt x="12960" y="6564"/>
                  </a:lnTo>
                  <a:lnTo>
                    <a:pt x="13371" y="7280"/>
                  </a:lnTo>
                  <a:lnTo>
                    <a:pt x="13783" y="8175"/>
                  </a:lnTo>
                  <a:lnTo>
                    <a:pt x="13920" y="9070"/>
                  </a:lnTo>
                  <a:lnTo>
                    <a:pt x="13989" y="10024"/>
                  </a:lnTo>
                  <a:lnTo>
                    <a:pt x="13989" y="11158"/>
                  </a:lnTo>
                  <a:lnTo>
                    <a:pt x="13920" y="12172"/>
                  </a:lnTo>
                  <a:lnTo>
                    <a:pt x="13646" y="13306"/>
                  </a:lnTo>
                  <a:close/>
                  <a:moveTo>
                    <a:pt x="14674" y="12172"/>
                  </a:moveTo>
                  <a:lnTo>
                    <a:pt x="14674" y="12292"/>
                  </a:lnTo>
                  <a:lnTo>
                    <a:pt x="14811" y="12411"/>
                  </a:lnTo>
                  <a:lnTo>
                    <a:pt x="14949" y="12590"/>
                  </a:lnTo>
                  <a:lnTo>
                    <a:pt x="14949" y="12829"/>
                  </a:lnTo>
                  <a:lnTo>
                    <a:pt x="14811" y="13067"/>
                  </a:lnTo>
                  <a:lnTo>
                    <a:pt x="14537" y="13187"/>
                  </a:lnTo>
                  <a:lnTo>
                    <a:pt x="14400" y="13187"/>
                  </a:lnTo>
                  <a:lnTo>
                    <a:pt x="14537" y="11158"/>
                  </a:lnTo>
                  <a:lnTo>
                    <a:pt x="14674" y="11039"/>
                  </a:lnTo>
                  <a:lnTo>
                    <a:pt x="15223" y="11039"/>
                  </a:lnTo>
                  <a:lnTo>
                    <a:pt x="15291" y="10919"/>
                  </a:lnTo>
                  <a:lnTo>
                    <a:pt x="15291" y="11277"/>
                  </a:lnTo>
                  <a:lnTo>
                    <a:pt x="15086" y="11456"/>
                  </a:lnTo>
                  <a:lnTo>
                    <a:pt x="14811" y="11814"/>
                  </a:lnTo>
                  <a:lnTo>
                    <a:pt x="14674" y="11934"/>
                  </a:lnTo>
                  <a:lnTo>
                    <a:pt x="14674" y="12172"/>
                  </a:lnTo>
                  <a:close/>
                  <a:moveTo>
                    <a:pt x="15291" y="13425"/>
                  </a:moveTo>
                  <a:lnTo>
                    <a:pt x="15566" y="13067"/>
                  </a:lnTo>
                  <a:lnTo>
                    <a:pt x="15840" y="12829"/>
                  </a:lnTo>
                  <a:lnTo>
                    <a:pt x="16114" y="12829"/>
                  </a:lnTo>
                  <a:lnTo>
                    <a:pt x="16114" y="13067"/>
                  </a:lnTo>
                  <a:lnTo>
                    <a:pt x="15703" y="13425"/>
                  </a:lnTo>
                  <a:lnTo>
                    <a:pt x="15291" y="13425"/>
                  </a:lnTo>
                  <a:close/>
                  <a:moveTo>
                    <a:pt x="16731" y="11456"/>
                  </a:moveTo>
                  <a:lnTo>
                    <a:pt x="16389" y="11695"/>
                  </a:lnTo>
                  <a:lnTo>
                    <a:pt x="15840" y="11814"/>
                  </a:lnTo>
                  <a:lnTo>
                    <a:pt x="15977" y="11456"/>
                  </a:lnTo>
                  <a:lnTo>
                    <a:pt x="16251" y="11397"/>
                  </a:lnTo>
                  <a:lnTo>
                    <a:pt x="16731" y="11158"/>
                  </a:lnTo>
                  <a:lnTo>
                    <a:pt x="16731" y="11456"/>
                  </a:lnTo>
                  <a:close/>
                </a:path>
              </a:pathLst>
            </a:custGeom>
            <a:solidFill>
              <a:srgbClr val="C95B50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76" name="Shape 676"/>
            <p:cNvSpPr/>
            <p:nvPr/>
          </p:nvSpPr>
          <p:spPr>
            <a:xfrm>
              <a:off x="887161" y="0"/>
              <a:ext cx="589283" cy="826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931" y="15639"/>
                  </a:moveTo>
                  <a:lnTo>
                    <a:pt x="11338" y="15757"/>
                  </a:lnTo>
                  <a:lnTo>
                    <a:pt x="12910" y="15875"/>
                  </a:lnTo>
                  <a:lnTo>
                    <a:pt x="15724" y="15757"/>
                  </a:lnTo>
                  <a:lnTo>
                    <a:pt x="20028" y="15757"/>
                  </a:lnTo>
                  <a:lnTo>
                    <a:pt x="21269" y="15875"/>
                  </a:lnTo>
                  <a:lnTo>
                    <a:pt x="21600" y="16230"/>
                  </a:lnTo>
                  <a:lnTo>
                    <a:pt x="21600" y="18590"/>
                  </a:lnTo>
                  <a:lnTo>
                    <a:pt x="21269" y="19357"/>
                  </a:lnTo>
                  <a:lnTo>
                    <a:pt x="20772" y="19948"/>
                  </a:lnTo>
                  <a:lnTo>
                    <a:pt x="19862" y="20479"/>
                  </a:lnTo>
                  <a:lnTo>
                    <a:pt x="18124" y="21482"/>
                  </a:lnTo>
                  <a:lnTo>
                    <a:pt x="10097" y="21600"/>
                  </a:lnTo>
                  <a:lnTo>
                    <a:pt x="5959" y="21482"/>
                  </a:lnTo>
                  <a:lnTo>
                    <a:pt x="4055" y="21364"/>
                  </a:lnTo>
                  <a:lnTo>
                    <a:pt x="1986" y="21246"/>
                  </a:lnTo>
                  <a:lnTo>
                    <a:pt x="1738" y="21069"/>
                  </a:lnTo>
                  <a:lnTo>
                    <a:pt x="1407" y="20951"/>
                  </a:lnTo>
                  <a:lnTo>
                    <a:pt x="1241" y="20715"/>
                  </a:lnTo>
                  <a:lnTo>
                    <a:pt x="1241" y="20479"/>
                  </a:lnTo>
                  <a:lnTo>
                    <a:pt x="1407" y="18000"/>
                  </a:lnTo>
                  <a:lnTo>
                    <a:pt x="1738" y="15639"/>
                  </a:lnTo>
                  <a:lnTo>
                    <a:pt x="1986" y="14518"/>
                  </a:lnTo>
                  <a:lnTo>
                    <a:pt x="2317" y="13515"/>
                  </a:lnTo>
                  <a:lnTo>
                    <a:pt x="2814" y="12511"/>
                  </a:lnTo>
                  <a:lnTo>
                    <a:pt x="3476" y="11626"/>
                  </a:lnTo>
                  <a:lnTo>
                    <a:pt x="4717" y="10564"/>
                  </a:lnTo>
                  <a:lnTo>
                    <a:pt x="5959" y="9561"/>
                  </a:lnTo>
                  <a:lnTo>
                    <a:pt x="7366" y="8911"/>
                  </a:lnTo>
                  <a:lnTo>
                    <a:pt x="8193" y="8321"/>
                  </a:lnTo>
                  <a:lnTo>
                    <a:pt x="8938" y="7908"/>
                  </a:lnTo>
                  <a:lnTo>
                    <a:pt x="9600" y="7318"/>
                  </a:lnTo>
                  <a:lnTo>
                    <a:pt x="9766" y="6964"/>
                  </a:lnTo>
                  <a:lnTo>
                    <a:pt x="9766" y="6551"/>
                  </a:lnTo>
                  <a:lnTo>
                    <a:pt x="9434" y="6315"/>
                  </a:lnTo>
                  <a:lnTo>
                    <a:pt x="9103" y="5961"/>
                  </a:lnTo>
                  <a:lnTo>
                    <a:pt x="8524" y="5843"/>
                  </a:lnTo>
                  <a:lnTo>
                    <a:pt x="7862" y="6787"/>
                  </a:lnTo>
                  <a:lnTo>
                    <a:pt x="6786" y="7436"/>
                  </a:lnTo>
                  <a:lnTo>
                    <a:pt x="5628" y="8085"/>
                  </a:lnTo>
                  <a:lnTo>
                    <a:pt x="4386" y="8675"/>
                  </a:lnTo>
                  <a:lnTo>
                    <a:pt x="2317" y="8557"/>
                  </a:lnTo>
                  <a:lnTo>
                    <a:pt x="1407" y="8439"/>
                  </a:lnTo>
                  <a:lnTo>
                    <a:pt x="579" y="8321"/>
                  </a:lnTo>
                  <a:lnTo>
                    <a:pt x="248" y="7790"/>
                  </a:lnTo>
                  <a:lnTo>
                    <a:pt x="0" y="7082"/>
                  </a:lnTo>
                  <a:lnTo>
                    <a:pt x="0" y="5548"/>
                  </a:lnTo>
                  <a:lnTo>
                    <a:pt x="166" y="4839"/>
                  </a:lnTo>
                  <a:lnTo>
                    <a:pt x="248" y="4072"/>
                  </a:lnTo>
                  <a:lnTo>
                    <a:pt x="745" y="3482"/>
                  </a:lnTo>
                  <a:lnTo>
                    <a:pt x="1076" y="3069"/>
                  </a:lnTo>
                  <a:lnTo>
                    <a:pt x="1572" y="2715"/>
                  </a:lnTo>
                  <a:lnTo>
                    <a:pt x="2317" y="2361"/>
                  </a:lnTo>
                  <a:lnTo>
                    <a:pt x="3890" y="1711"/>
                  </a:lnTo>
                  <a:lnTo>
                    <a:pt x="5297" y="1121"/>
                  </a:lnTo>
                  <a:lnTo>
                    <a:pt x="7034" y="472"/>
                  </a:lnTo>
                  <a:lnTo>
                    <a:pt x="7862" y="236"/>
                  </a:lnTo>
                  <a:lnTo>
                    <a:pt x="8772" y="118"/>
                  </a:lnTo>
                  <a:lnTo>
                    <a:pt x="9766" y="0"/>
                  </a:lnTo>
                  <a:lnTo>
                    <a:pt x="10841" y="0"/>
                  </a:lnTo>
                  <a:lnTo>
                    <a:pt x="12579" y="236"/>
                  </a:lnTo>
                  <a:lnTo>
                    <a:pt x="13986" y="472"/>
                  </a:lnTo>
                  <a:lnTo>
                    <a:pt x="15310" y="944"/>
                  </a:lnTo>
                  <a:lnTo>
                    <a:pt x="16386" y="1475"/>
                  </a:lnTo>
                  <a:lnTo>
                    <a:pt x="17131" y="1948"/>
                  </a:lnTo>
                  <a:lnTo>
                    <a:pt x="17628" y="2479"/>
                  </a:lnTo>
                  <a:lnTo>
                    <a:pt x="18124" y="3069"/>
                  </a:lnTo>
                  <a:lnTo>
                    <a:pt x="18621" y="3718"/>
                  </a:lnTo>
                  <a:lnTo>
                    <a:pt x="19034" y="4544"/>
                  </a:lnTo>
                  <a:lnTo>
                    <a:pt x="19366" y="6079"/>
                  </a:lnTo>
                  <a:lnTo>
                    <a:pt x="19366" y="6905"/>
                  </a:lnTo>
                  <a:lnTo>
                    <a:pt x="19200" y="7908"/>
                  </a:lnTo>
                  <a:lnTo>
                    <a:pt x="18869" y="8675"/>
                  </a:lnTo>
                  <a:lnTo>
                    <a:pt x="18455" y="9443"/>
                  </a:lnTo>
                  <a:lnTo>
                    <a:pt x="17793" y="10151"/>
                  </a:lnTo>
                  <a:lnTo>
                    <a:pt x="17131" y="10800"/>
                  </a:lnTo>
                  <a:lnTo>
                    <a:pt x="16386" y="11390"/>
                  </a:lnTo>
                  <a:lnTo>
                    <a:pt x="15559" y="11803"/>
                  </a:lnTo>
                  <a:lnTo>
                    <a:pt x="14648" y="12275"/>
                  </a:lnTo>
                  <a:lnTo>
                    <a:pt x="13241" y="12925"/>
                  </a:lnTo>
                  <a:lnTo>
                    <a:pt x="11834" y="13633"/>
                  </a:lnTo>
                  <a:lnTo>
                    <a:pt x="11172" y="13987"/>
                  </a:lnTo>
                  <a:lnTo>
                    <a:pt x="10676" y="14400"/>
                  </a:lnTo>
                  <a:lnTo>
                    <a:pt x="10262" y="14990"/>
                  </a:lnTo>
                  <a:lnTo>
                    <a:pt x="9931" y="15639"/>
                  </a:lnTo>
                  <a:close/>
                  <a:moveTo>
                    <a:pt x="17628" y="9679"/>
                  </a:moveTo>
                  <a:lnTo>
                    <a:pt x="18124" y="9030"/>
                  </a:lnTo>
                  <a:lnTo>
                    <a:pt x="18455" y="8203"/>
                  </a:lnTo>
                  <a:lnTo>
                    <a:pt x="18703" y="7436"/>
                  </a:lnTo>
                  <a:lnTo>
                    <a:pt x="18703" y="6079"/>
                  </a:lnTo>
                  <a:lnTo>
                    <a:pt x="18621" y="5548"/>
                  </a:lnTo>
                  <a:lnTo>
                    <a:pt x="17959" y="4426"/>
                  </a:lnTo>
                  <a:lnTo>
                    <a:pt x="16966" y="3305"/>
                  </a:lnTo>
                  <a:lnTo>
                    <a:pt x="15890" y="2243"/>
                  </a:lnTo>
                  <a:lnTo>
                    <a:pt x="14483" y="1475"/>
                  </a:lnTo>
                  <a:lnTo>
                    <a:pt x="13572" y="1121"/>
                  </a:lnTo>
                  <a:lnTo>
                    <a:pt x="12745" y="944"/>
                  </a:lnTo>
                  <a:lnTo>
                    <a:pt x="11834" y="708"/>
                  </a:lnTo>
                  <a:lnTo>
                    <a:pt x="10841" y="590"/>
                  </a:lnTo>
                  <a:lnTo>
                    <a:pt x="9931" y="472"/>
                  </a:lnTo>
                  <a:lnTo>
                    <a:pt x="8772" y="590"/>
                  </a:lnTo>
                  <a:lnTo>
                    <a:pt x="7531" y="944"/>
                  </a:lnTo>
                  <a:lnTo>
                    <a:pt x="6455" y="1239"/>
                  </a:lnTo>
                  <a:lnTo>
                    <a:pt x="5462" y="1830"/>
                  </a:lnTo>
                  <a:lnTo>
                    <a:pt x="4717" y="2479"/>
                  </a:lnTo>
                  <a:lnTo>
                    <a:pt x="4055" y="3364"/>
                  </a:lnTo>
                  <a:lnTo>
                    <a:pt x="3724" y="4190"/>
                  </a:lnTo>
                  <a:lnTo>
                    <a:pt x="3476" y="5193"/>
                  </a:lnTo>
                  <a:lnTo>
                    <a:pt x="3476" y="6315"/>
                  </a:lnTo>
                  <a:lnTo>
                    <a:pt x="4221" y="6551"/>
                  </a:lnTo>
                  <a:lnTo>
                    <a:pt x="7034" y="6551"/>
                  </a:lnTo>
                  <a:lnTo>
                    <a:pt x="7697" y="5666"/>
                  </a:lnTo>
                  <a:lnTo>
                    <a:pt x="8193" y="5075"/>
                  </a:lnTo>
                  <a:lnTo>
                    <a:pt x="8607" y="4721"/>
                  </a:lnTo>
                  <a:lnTo>
                    <a:pt x="9103" y="4426"/>
                  </a:lnTo>
                  <a:lnTo>
                    <a:pt x="9931" y="4190"/>
                  </a:lnTo>
                  <a:lnTo>
                    <a:pt x="10676" y="4190"/>
                  </a:lnTo>
                  <a:lnTo>
                    <a:pt x="11834" y="4308"/>
                  </a:lnTo>
                  <a:lnTo>
                    <a:pt x="13407" y="5430"/>
                  </a:lnTo>
                  <a:lnTo>
                    <a:pt x="13572" y="5961"/>
                  </a:lnTo>
                  <a:lnTo>
                    <a:pt x="13572" y="6905"/>
                  </a:lnTo>
                  <a:lnTo>
                    <a:pt x="13241" y="7672"/>
                  </a:lnTo>
                  <a:lnTo>
                    <a:pt x="12745" y="8321"/>
                  </a:lnTo>
                  <a:lnTo>
                    <a:pt x="12083" y="8911"/>
                  </a:lnTo>
                  <a:lnTo>
                    <a:pt x="11338" y="9443"/>
                  </a:lnTo>
                  <a:lnTo>
                    <a:pt x="10345" y="9915"/>
                  </a:lnTo>
                  <a:lnTo>
                    <a:pt x="8772" y="10800"/>
                  </a:lnTo>
                  <a:lnTo>
                    <a:pt x="7862" y="11626"/>
                  </a:lnTo>
                  <a:lnTo>
                    <a:pt x="7034" y="12393"/>
                  </a:lnTo>
                  <a:lnTo>
                    <a:pt x="6290" y="13279"/>
                  </a:lnTo>
                  <a:lnTo>
                    <a:pt x="5793" y="14400"/>
                  </a:lnTo>
                  <a:lnTo>
                    <a:pt x="5297" y="15403"/>
                  </a:lnTo>
                  <a:lnTo>
                    <a:pt x="5048" y="16525"/>
                  </a:lnTo>
                  <a:lnTo>
                    <a:pt x="5048" y="18885"/>
                  </a:lnTo>
                  <a:lnTo>
                    <a:pt x="8772" y="19121"/>
                  </a:lnTo>
                  <a:lnTo>
                    <a:pt x="16883" y="19121"/>
                  </a:lnTo>
                  <a:lnTo>
                    <a:pt x="20772" y="18826"/>
                  </a:lnTo>
                  <a:lnTo>
                    <a:pt x="20772" y="16348"/>
                  </a:lnTo>
                  <a:lnTo>
                    <a:pt x="18455" y="16525"/>
                  </a:lnTo>
                  <a:lnTo>
                    <a:pt x="14814" y="16525"/>
                  </a:lnTo>
                  <a:lnTo>
                    <a:pt x="11338" y="16466"/>
                  </a:lnTo>
                  <a:lnTo>
                    <a:pt x="9931" y="16348"/>
                  </a:lnTo>
                  <a:lnTo>
                    <a:pt x="8938" y="16111"/>
                  </a:lnTo>
                  <a:lnTo>
                    <a:pt x="9103" y="15285"/>
                  </a:lnTo>
                  <a:lnTo>
                    <a:pt x="9434" y="14754"/>
                  </a:lnTo>
                  <a:lnTo>
                    <a:pt x="9931" y="14105"/>
                  </a:lnTo>
                  <a:lnTo>
                    <a:pt x="10345" y="13633"/>
                  </a:lnTo>
                  <a:lnTo>
                    <a:pt x="11007" y="13161"/>
                  </a:lnTo>
                  <a:lnTo>
                    <a:pt x="11669" y="12748"/>
                  </a:lnTo>
                  <a:lnTo>
                    <a:pt x="12910" y="12039"/>
                  </a:lnTo>
                  <a:lnTo>
                    <a:pt x="15724" y="10918"/>
                  </a:lnTo>
                  <a:lnTo>
                    <a:pt x="16883" y="10387"/>
                  </a:lnTo>
                  <a:lnTo>
                    <a:pt x="17297" y="10033"/>
                  </a:lnTo>
                  <a:lnTo>
                    <a:pt x="17628" y="9679"/>
                  </a:lnTo>
                  <a:close/>
                  <a:moveTo>
                    <a:pt x="4221" y="1830"/>
                  </a:moveTo>
                  <a:lnTo>
                    <a:pt x="4221" y="2066"/>
                  </a:lnTo>
                  <a:lnTo>
                    <a:pt x="4552" y="2066"/>
                  </a:lnTo>
                  <a:lnTo>
                    <a:pt x="4552" y="1830"/>
                  </a:lnTo>
                  <a:lnTo>
                    <a:pt x="4717" y="1830"/>
                  </a:lnTo>
                  <a:lnTo>
                    <a:pt x="4883" y="1711"/>
                  </a:lnTo>
                  <a:lnTo>
                    <a:pt x="4717" y="1711"/>
                  </a:lnTo>
                  <a:lnTo>
                    <a:pt x="4552" y="1830"/>
                  </a:lnTo>
                  <a:lnTo>
                    <a:pt x="4221" y="1830"/>
                  </a:lnTo>
                  <a:close/>
                  <a:moveTo>
                    <a:pt x="1903" y="3718"/>
                  </a:moveTo>
                  <a:lnTo>
                    <a:pt x="2648" y="3600"/>
                  </a:lnTo>
                  <a:lnTo>
                    <a:pt x="3310" y="3305"/>
                  </a:lnTo>
                  <a:lnTo>
                    <a:pt x="3724" y="2951"/>
                  </a:lnTo>
                  <a:lnTo>
                    <a:pt x="3890" y="2715"/>
                  </a:lnTo>
                  <a:lnTo>
                    <a:pt x="3890" y="2479"/>
                  </a:lnTo>
                  <a:lnTo>
                    <a:pt x="3310" y="2833"/>
                  </a:lnTo>
                  <a:lnTo>
                    <a:pt x="2648" y="3069"/>
                  </a:lnTo>
                  <a:lnTo>
                    <a:pt x="2152" y="3305"/>
                  </a:lnTo>
                  <a:lnTo>
                    <a:pt x="1986" y="3482"/>
                  </a:lnTo>
                  <a:lnTo>
                    <a:pt x="1903" y="3718"/>
                  </a:lnTo>
                  <a:close/>
                  <a:moveTo>
                    <a:pt x="1738" y="4839"/>
                  </a:moveTo>
                  <a:lnTo>
                    <a:pt x="2152" y="4721"/>
                  </a:lnTo>
                  <a:lnTo>
                    <a:pt x="2648" y="4603"/>
                  </a:lnTo>
                  <a:lnTo>
                    <a:pt x="2979" y="4426"/>
                  </a:lnTo>
                  <a:lnTo>
                    <a:pt x="3145" y="4072"/>
                  </a:lnTo>
                  <a:lnTo>
                    <a:pt x="2814" y="4072"/>
                  </a:lnTo>
                  <a:lnTo>
                    <a:pt x="2317" y="4308"/>
                  </a:lnTo>
                  <a:lnTo>
                    <a:pt x="1986" y="4544"/>
                  </a:lnTo>
                  <a:lnTo>
                    <a:pt x="1738" y="4839"/>
                  </a:lnTo>
                  <a:close/>
                  <a:moveTo>
                    <a:pt x="8772" y="5430"/>
                  </a:moveTo>
                  <a:lnTo>
                    <a:pt x="9931" y="5193"/>
                  </a:lnTo>
                  <a:lnTo>
                    <a:pt x="10345" y="4957"/>
                  </a:lnTo>
                  <a:lnTo>
                    <a:pt x="10676" y="4721"/>
                  </a:lnTo>
                  <a:lnTo>
                    <a:pt x="10097" y="4721"/>
                  </a:lnTo>
                  <a:lnTo>
                    <a:pt x="9600" y="4839"/>
                  </a:lnTo>
                  <a:lnTo>
                    <a:pt x="9103" y="5075"/>
                  </a:lnTo>
                  <a:lnTo>
                    <a:pt x="8772" y="5430"/>
                  </a:lnTo>
                  <a:close/>
                  <a:moveTo>
                    <a:pt x="1738" y="6079"/>
                  </a:moveTo>
                  <a:lnTo>
                    <a:pt x="2152" y="5725"/>
                  </a:lnTo>
                  <a:lnTo>
                    <a:pt x="2317" y="5666"/>
                  </a:lnTo>
                  <a:lnTo>
                    <a:pt x="2814" y="5666"/>
                  </a:lnTo>
                  <a:lnTo>
                    <a:pt x="2814" y="5311"/>
                  </a:lnTo>
                  <a:lnTo>
                    <a:pt x="2648" y="5193"/>
                  </a:lnTo>
                  <a:lnTo>
                    <a:pt x="1986" y="5666"/>
                  </a:lnTo>
                  <a:lnTo>
                    <a:pt x="1738" y="5725"/>
                  </a:lnTo>
                  <a:lnTo>
                    <a:pt x="1738" y="6079"/>
                  </a:lnTo>
                  <a:close/>
                  <a:moveTo>
                    <a:pt x="9600" y="5666"/>
                  </a:moveTo>
                  <a:lnTo>
                    <a:pt x="9931" y="5961"/>
                  </a:lnTo>
                  <a:lnTo>
                    <a:pt x="10345" y="6079"/>
                  </a:lnTo>
                  <a:lnTo>
                    <a:pt x="10841" y="5666"/>
                  </a:lnTo>
                  <a:lnTo>
                    <a:pt x="11172" y="5430"/>
                  </a:lnTo>
                  <a:lnTo>
                    <a:pt x="11338" y="5193"/>
                  </a:lnTo>
                  <a:lnTo>
                    <a:pt x="10841" y="5311"/>
                  </a:lnTo>
                  <a:lnTo>
                    <a:pt x="10510" y="5430"/>
                  </a:lnTo>
                  <a:lnTo>
                    <a:pt x="9600" y="5666"/>
                  </a:lnTo>
                  <a:close/>
                  <a:moveTo>
                    <a:pt x="11338" y="6079"/>
                  </a:moveTo>
                  <a:lnTo>
                    <a:pt x="11834" y="6079"/>
                  </a:lnTo>
                  <a:lnTo>
                    <a:pt x="12000" y="5961"/>
                  </a:lnTo>
                  <a:lnTo>
                    <a:pt x="12248" y="5843"/>
                  </a:lnTo>
                  <a:lnTo>
                    <a:pt x="12579" y="5843"/>
                  </a:lnTo>
                  <a:lnTo>
                    <a:pt x="12414" y="5548"/>
                  </a:lnTo>
                  <a:lnTo>
                    <a:pt x="12414" y="5430"/>
                  </a:lnTo>
                  <a:lnTo>
                    <a:pt x="12083" y="5311"/>
                  </a:lnTo>
                  <a:lnTo>
                    <a:pt x="11669" y="5666"/>
                  </a:lnTo>
                  <a:lnTo>
                    <a:pt x="11503" y="5843"/>
                  </a:lnTo>
                  <a:lnTo>
                    <a:pt x="11338" y="6079"/>
                  </a:lnTo>
                  <a:close/>
                  <a:moveTo>
                    <a:pt x="1572" y="6905"/>
                  </a:moveTo>
                  <a:lnTo>
                    <a:pt x="1903" y="6905"/>
                  </a:lnTo>
                  <a:lnTo>
                    <a:pt x="2648" y="6551"/>
                  </a:lnTo>
                  <a:lnTo>
                    <a:pt x="2814" y="6197"/>
                  </a:lnTo>
                  <a:lnTo>
                    <a:pt x="2317" y="6315"/>
                  </a:lnTo>
                  <a:lnTo>
                    <a:pt x="1986" y="6433"/>
                  </a:lnTo>
                  <a:lnTo>
                    <a:pt x="1572" y="6905"/>
                  </a:lnTo>
                  <a:close/>
                  <a:moveTo>
                    <a:pt x="10097" y="8793"/>
                  </a:moveTo>
                  <a:lnTo>
                    <a:pt x="9931" y="9266"/>
                  </a:lnTo>
                  <a:lnTo>
                    <a:pt x="9600" y="9561"/>
                  </a:lnTo>
                  <a:lnTo>
                    <a:pt x="8938" y="9797"/>
                  </a:lnTo>
                  <a:lnTo>
                    <a:pt x="8359" y="9915"/>
                  </a:lnTo>
                  <a:lnTo>
                    <a:pt x="8359" y="10033"/>
                  </a:lnTo>
                  <a:lnTo>
                    <a:pt x="8524" y="10151"/>
                  </a:lnTo>
                  <a:lnTo>
                    <a:pt x="8607" y="10151"/>
                  </a:lnTo>
                  <a:lnTo>
                    <a:pt x="8607" y="10269"/>
                  </a:lnTo>
                  <a:lnTo>
                    <a:pt x="9269" y="10033"/>
                  </a:lnTo>
                  <a:lnTo>
                    <a:pt x="9766" y="9797"/>
                  </a:lnTo>
                  <a:lnTo>
                    <a:pt x="12414" y="7908"/>
                  </a:lnTo>
                  <a:lnTo>
                    <a:pt x="12579" y="7082"/>
                  </a:lnTo>
                  <a:lnTo>
                    <a:pt x="12745" y="6787"/>
                  </a:lnTo>
                  <a:lnTo>
                    <a:pt x="12579" y="6433"/>
                  </a:lnTo>
                  <a:lnTo>
                    <a:pt x="12414" y="6669"/>
                  </a:lnTo>
                  <a:lnTo>
                    <a:pt x="12248" y="6787"/>
                  </a:lnTo>
                  <a:lnTo>
                    <a:pt x="11834" y="6905"/>
                  </a:lnTo>
                  <a:lnTo>
                    <a:pt x="12000" y="7082"/>
                  </a:lnTo>
                  <a:lnTo>
                    <a:pt x="12083" y="7200"/>
                  </a:lnTo>
                  <a:lnTo>
                    <a:pt x="12248" y="7318"/>
                  </a:lnTo>
                  <a:lnTo>
                    <a:pt x="12414" y="7554"/>
                  </a:lnTo>
                  <a:lnTo>
                    <a:pt x="12000" y="8026"/>
                  </a:lnTo>
                  <a:lnTo>
                    <a:pt x="11503" y="8321"/>
                  </a:lnTo>
                  <a:lnTo>
                    <a:pt x="10097" y="8793"/>
                  </a:lnTo>
                  <a:close/>
                  <a:moveTo>
                    <a:pt x="3890" y="7554"/>
                  </a:moveTo>
                  <a:lnTo>
                    <a:pt x="4386" y="7436"/>
                  </a:lnTo>
                  <a:lnTo>
                    <a:pt x="4552" y="7318"/>
                  </a:lnTo>
                  <a:lnTo>
                    <a:pt x="4552" y="7082"/>
                  </a:lnTo>
                  <a:lnTo>
                    <a:pt x="4055" y="7082"/>
                  </a:lnTo>
                  <a:lnTo>
                    <a:pt x="3890" y="7318"/>
                  </a:lnTo>
                  <a:lnTo>
                    <a:pt x="3890" y="7554"/>
                  </a:lnTo>
                  <a:close/>
                  <a:moveTo>
                    <a:pt x="1738" y="8085"/>
                  </a:moveTo>
                  <a:lnTo>
                    <a:pt x="2317" y="8085"/>
                  </a:lnTo>
                  <a:lnTo>
                    <a:pt x="2648" y="7908"/>
                  </a:lnTo>
                  <a:lnTo>
                    <a:pt x="2814" y="7672"/>
                  </a:lnTo>
                  <a:lnTo>
                    <a:pt x="2152" y="7908"/>
                  </a:lnTo>
                  <a:lnTo>
                    <a:pt x="1903" y="8026"/>
                  </a:lnTo>
                  <a:lnTo>
                    <a:pt x="1738" y="8085"/>
                  </a:lnTo>
                  <a:close/>
                  <a:moveTo>
                    <a:pt x="8772" y="8675"/>
                  </a:moveTo>
                  <a:lnTo>
                    <a:pt x="9931" y="8439"/>
                  </a:lnTo>
                  <a:lnTo>
                    <a:pt x="10676" y="7908"/>
                  </a:lnTo>
                  <a:lnTo>
                    <a:pt x="9766" y="8203"/>
                  </a:lnTo>
                  <a:lnTo>
                    <a:pt x="8772" y="8675"/>
                  </a:lnTo>
                  <a:close/>
                  <a:moveTo>
                    <a:pt x="6952" y="9679"/>
                  </a:moveTo>
                  <a:lnTo>
                    <a:pt x="6786" y="9915"/>
                  </a:lnTo>
                  <a:lnTo>
                    <a:pt x="6455" y="10151"/>
                  </a:lnTo>
                  <a:lnTo>
                    <a:pt x="7200" y="9915"/>
                  </a:lnTo>
                  <a:lnTo>
                    <a:pt x="7862" y="9561"/>
                  </a:lnTo>
                  <a:lnTo>
                    <a:pt x="7366" y="9561"/>
                  </a:lnTo>
                  <a:lnTo>
                    <a:pt x="6952" y="9679"/>
                  </a:lnTo>
                  <a:close/>
                  <a:moveTo>
                    <a:pt x="3145" y="13751"/>
                  </a:moveTo>
                  <a:lnTo>
                    <a:pt x="4221" y="13043"/>
                  </a:lnTo>
                  <a:lnTo>
                    <a:pt x="4883" y="12748"/>
                  </a:lnTo>
                  <a:lnTo>
                    <a:pt x="5297" y="12275"/>
                  </a:lnTo>
                  <a:lnTo>
                    <a:pt x="4552" y="12511"/>
                  </a:lnTo>
                  <a:lnTo>
                    <a:pt x="4221" y="12393"/>
                  </a:lnTo>
                  <a:lnTo>
                    <a:pt x="4055" y="12157"/>
                  </a:lnTo>
                  <a:lnTo>
                    <a:pt x="4717" y="11803"/>
                  </a:lnTo>
                  <a:lnTo>
                    <a:pt x="5297" y="11626"/>
                  </a:lnTo>
                  <a:lnTo>
                    <a:pt x="5959" y="11272"/>
                  </a:lnTo>
                  <a:lnTo>
                    <a:pt x="6621" y="10800"/>
                  </a:lnTo>
                  <a:lnTo>
                    <a:pt x="6455" y="10800"/>
                  </a:lnTo>
                  <a:lnTo>
                    <a:pt x="5628" y="10918"/>
                  </a:lnTo>
                  <a:lnTo>
                    <a:pt x="5048" y="11154"/>
                  </a:lnTo>
                  <a:lnTo>
                    <a:pt x="4552" y="11508"/>
                  </a:lnTo>
                  <a:lnTo>
                    <a:pt x="4055" y="11921"/>
                  </a:lnTo>
                  <a:lnTo>
                    <a:pt x="3476" y="12866"/>
                  </a:lnTo>
                  <a:lnTo>
                    <a:pt x="3145" y="13751"/>
                  </a:lnTo>
                  <a:close/>
                  <a:moveTo>
                    <a:pt x="5297" y="13043"/>
                  </a:moveTo>
                  <a:lnTo>
                    <a:pt x="5793" y="13043"/>
                  </a:lnTo>
                  <a:lnTo>
                    <a:pt x="5793" y="12866"/>
                  </a:lnTo>
                  <a:lnTo>
                    <a:pt x="6124" y="12630"/>
                  </a:lnTo>
                  <a:lnTo>
                    <a:pt x="6124" y="12511"/>
                  </a:lnTo>
                  <a:lnTo>
                    <a:pt x="5793" y="12748"/>
                  </a:lnTo>
                  <a:lnTo>
                    <a:pt x="5297" y="13043"/>
                  </a:lnTo>
                  <a:close/>
                  <a:moveTo>
                    <a:pt x="2814" y="14105"/>
                  </a:moveTo>
                  <a:lnTo>
                    <a:pt x="2483" y="14636"/>
                  </a:lnTo>
                  <a:lnTo>
                    <a:pt x="2483" y="14990"/>
                  </a:lnTo>
                  <a:lnTo>
                    <a:pt x="2648" y="15226"/>
                  </a:lnTo>
                  <a:lnTo>
                    <a:pt x="3145" y="14872"/>
                  </a:lnTo>
                  <a:lnTo>
                    <a:pt x="3559" y="14518"/>
                  </a:lnTo>
                  <a:lnTo>
                    <a:pt x="4055" y="14164"/>
                  </a:lnTo>
                  <a:lnTo>
                    <a:pt x="4386" y="13751"/>
                  </a:lnTo>
                  <a:lnTo>
                    <a:pt x="3890" y="13869"/>
                  </a:lnTo>
                  <a:lnTo>
                    <a:pt x="3559" y="14105"/>
                  </a:lnTo>
                  <a:lnTo>
                    <a:pt x="3310" y="14164"/>
                  </a:lnTo>
                  <a:lnTo>
                    <a:pt x="2814" y="14105"/>
                  </a:lnTo>
                  <a:close/>
                  <a:moveTo>
                    <a:pt x="4221" y="14872"/>
                  </a:moveTo>
                  <a:lnTo>
                    <a:pt x="4552" y="14754"/>
                  </a:lnTo>
                  <a:lnTo>
                    <a:pt x="4883" y="14754"/>
                  </a:lnTo>
                  <a:lnTo>
                    <a:pt x="5048" y="14518"/>
                  </a:lnTo>
                  <a:lnTo>
                    <a:pt x="5214" y="14164"/>
                  </a:lnTo>
                  <a:lnTo>
                    <a:pt x="4552" y="14400"/>
                  </a:lnTo>
                  <a:lnTo>
                    <a:pt x="4221" y="14872"/>
                  </a:lnTo>
                  <a:close/>
                  <a:moveTo>
                    <a:pt x="2317" y="15875"/>
                  </a:moveTo>
                  <a:lnTo>
                    <a:pt x="2317" y="16643"/>
                  </a:lnTo>
                  <a:lnTo>
                    <a:pt x="2648" y="16466"/>
                  </a:lnTo>
                  <a:lnTo>
                    <a:pt x="2979" y="16230"/>
                  </a:lnTo>
                  <a:lnTo>
                    <a:pt x="3310" y="15875"/>
                  </a:lnTo>
                  <a:lnTo>
                    <a:pt x="3476" y="15521"/>
                  </a:lnTo>
                  <a:lnTo>
                    <a:pt x="2979" y="15757"/>
                  </a:lnTo>
                  <a:lnTo>
                    <a:pt x="2648" y="15757"/>
                  </a:lnTo>
                  <a:lnTo>
                    <a:pt x="2317" y="15875"/>
                  </a:lnTo>
                  <a:close/>
                  <a:moveTo>
                    <a:pt x="3724" y="16348"/>
                  </a:moveTo>
                  <a:lnTo>
                    <a:pt x="4055" y="16348"/>
                  </a:lnTo>
                  <a:lnTo>
                    <a:pt x="4221" y="16466"/>
                  </a:lnTo>
                  <a:lnTo>
                    <a:pt x="4386" y="16348"/>
                  </a:lnTo>
                  <a:lnTo>
                    <a:pt x="4386" y="15993"/>
                  </a:lnTo>
                  <a:lnTo>
                    <a:pt x="4552" y="15875"/>
                  </a:lnTo>
                  <a:lnTo>
                    <a:pt x="4221" y="15875"/>
                  </a:lnTo>
                  <a:lnTo>
                    <a:pt x="3890" y="15993"/>
                  </a:lnTo>
                  <a:lnTo>
                    <a:pt x="3724" y="16348"/>
                  </a:lnTo>
                  <a:close/>
                  <a:moveTo>
                    <a:pt x="2152" y="17351"/>
                  </a:moveTo>
                  <a:lnTo>
                    <a:pt x="2152" y="17882"/>
                  </a:lnTo>
                  <a:lnTo>
                    <a:pt x="2317" y="17882"/>
                  </a:lnTo>
                  <a:lnTo>
                    <a:pt x="2483" y="17646"/>
                  </a:lnTo>
                  <a:lnTo>
                    <a:pt x="2814" y="17469"/>
                  </a:lnTo>
                  <a:lnTo>
                    <a:pt x="2979" y="17233"/>
                  </a:lnTo>
                  <a:lnTo>
                    <a:pt x="2979" y="17115"/>
                  </a:lnTo>
                  <a:lnTo>
                    <a:pt x="2483" y="17233"/>
                  </a:lnTo>
                  <a:lnTo>
                    <a:pt x="2152" y="17351"/>
                  </a:lnTo>
                  <a:close/>
                  <a:moveTo>
                    <a:pt x="3476" y="17646"/>
                  </a:moveTo>
                  <a:lnTo>
                    <a:pt x="4221" y="17646"/>
                  </a:lnTo>
                  <a:lnTo>
                    <a:pt x="4221" y="17351"/>
                  </a:lnTo>
                  <a:lnTo>
                    <a:pt x="3724" y="17469"/>
                  </a:lnTo>
                  <a:lnTo>
                    <a:pt x="3476" y="17646"/>
                  </a:lnTo>
                  <a:close/>
                  <a:moveTo>
                    <a:pt x="3310" y="19357"/>
                  </a:moveTo>
                  <a:lnTo>
                    <a:pt x="3724" y="19239"/>
                  </a:lnTo>
                  <a:lnTo>
                    <a:pt x="4055" y="19003"/>
                  </a:lnTo>
                  <a:lnTo>
                    <a:pt x="4221" y="18708"/>
                  </a:lnTo>
                  <a:lnTo>
                    <a:pt x="4221" y="18354"/>
                  </a:lnTo>
                  <a:lnTo>
                    <a:pt x="3724" y="18472"/>
                  </a:lnTo>
                  <a:lnTo>
                    <a:pt x="3559" y="18708"/>
                  </a:lnTo>
                  <a:lnTo>
                    <a:pt x="3310" y="18885"/>
                  </a:lnTo>
                  <a:lnTo>
                    <a:pt x="3310" y="19357"/>
                  </a:lnTo>
                  <a:close/>
                  <a:moveTo>
                    <a:pt x="18621" y="19830"/>
                  </a:moveTo>
                  <a:lnTo>
                    <a:pt x="19034" y="19711"/>
                  </a:lnTo>
                  <a:lnTo>
                    <a:pt x="19366" y="19475"/>
                  </a:lnTo>
                  <a:lnTo>
                    <a:pt x="19034" y="19475"/>
                  </a:lnTo>
                  <a:lnTo>
                    <a:pt x="18869" y="19593"/>
                  </a:lnTo>
                  <a:lnTo>
                    <a:pt x="18621" y="19830"/>
                  </a:lnTo>
                  <a:close/>
                  <a:moveTo>
                    <a:pt x="1986" y="19948"/>
                  </a:moveTo>
                  <a:lnTo>
                    <a:pt x="2483" y="19830"/>
                  </a:lnTo>
                  <a:lnTo>
                    <a:pt x="2979" y="19593"/>
                  </a:lnTo>
                  <a:lnTo>
                    <a:pt x="2317" y="19711"/>
                  </a:lnTo>
                  <a:lnTo>
                    <a:pt x="1986" y="19948"/>
                  </a:lnTo>
                  <a:close/>
                  <a:moveTo>
                    <a:pt x="5048" y="20125"/>
                  </a:moveTo>
                  <a:lnTo>
                    <a:pt x="5297" y="20066"/>
                  </a:lnTo>
                  <a:lnTo>
                    <a:pt x="5628" y="20066"/>
                  </a:lnTo>
                  <a:lnTo>
                    <a:pt x="5959" y="19948"/>
                  </a:lnTo>
                  <a:lnTo>
                    <a:pt x="6124" y="19711"/>
                  </a:lnTo>
                  <a:lnTo>
                    <a:pt x="5628" y="19593"/>
                  </a:lnTo>
                  <a:lnTo>
                    <a:pt x="5214" y="19711"/>
                  </a:lnTo>
                  <a:lnTo>
                    <a:pt x="5048" y="19948"/>
                  </a:lnTo>
                  <a:lnTo>
                    <a:pt x="5048" y="20125"/>
                  </a:lnTo>
                  <a:close/>
                  <a:moveTo>
                    <a:pt x="9931" y="20479"/>
                  </a:moveTo>
                  <a:lnTo>
                    <a:pt x="11007" y="20125"/>
                  </a:lnTo>
                  <a:lnTo>
                    <a:pt x="11669" y="19948"/>
                  </a:lnTo>
                  <a:lnTo>
                    <a:pt x="12083" y="19711"/>
                  </a:lnTo>
                  <a:lnTo>
                    <a:pt x="11338" y="19711"/>
                  </a:lnTo>
                  <a:lnTo>
                    <a:pt x="10676" y="19830"/>
                  </a:lnTo>
                  <a:lnTo>
                    <a:pt x="10262" y="20125"/>
                  </a:lnTo>
                  <a:lnTo>
                    <a:pt x="9931" y="20479"/>
                  </a:lnTo>
                  <a:close/>
                  <a:moveTo>
                    <a:pt x="12579" y="20361"/>
                  </a:moveTo>
                  <a:lnTo>
                    <a:pt x="13407" y="20125"/>
                  </a:lnTo>
                  <a:lnTo>
                    <a:pt x="13986" y="19711"/>
                  </a:lnTo>
                  <a:lnTo>
                    <a:pt x="13407" y="19711"/>
                  </a:lnTo>
                  <a:lnTo>
                    <a:pt x="12910" y="20066"/>
                  </a:lnTo>
                  <a:lnTo>
                    <a:pt x="12579" y="20361"/>
                  </a:lnTo>
                  <a:close/>
                  <a:moveTo>
                    <a:pt x="15393" y="20243"/>
                  </a:moveTo>
                  <a:lnTo>
                    <a:pt x="16221" y="20066"/>
                  </a:lnTo>
                  <a:lnTo>
                    <a:pt x="16883" y="19711"/>
                  </a:lnTo>
                  <a:lnTo>
                    <a:pt x="16221" y="19593"/>
                  </a:lnTo>
                  <a:lnTo>
                    <a:pt x="15890" y="19711"/>
                  </a:lnTo>
                  <a:lnTo>
                    <a:pt x="15559" y="19948"/>
                  </a:lnTo>
                  <a:lnTo>
                    <a:pt x="15393" y="20243"/>
                  </a:lnTo>
                  <a:close/>
                  <a:moveTo>
                    <a:pt x="2152" y="20715"/>
                  </a:moveTo>
                  <a:lnTo>
                    <a:pt x="2979" y="20833"/>
                  </a:lnTo>
                  <a:lnTo>
                    <a:pt x="3890" y="20833"/>
                  </a:lnTo>
                  <a:lnTo>
                    <a:pt x="3724" y="20597"/>
                  </a:lnTo>
                  <a:lnTo>
                    <a:pt x="3890" y="20479"/>
                  </a:lnTo>
                  <a:lnTo>
                    <a:pt x="4055" y="20125"/>
                  </a:lnTo>
                  <a:lnTo>
                    <a:pt x="4221" y="19948"/>
                  </a:lnTo>
                  <a:lnTo>
                    <a:pt x="4221" y="19711"/>
                  </a:lnTo>
                  <a:lnTo>
                    <a:pt x="3145" y="20243"/>
                  </a:lnTo>
                  <a:lnTo>
                    <a:pt x="2152" y="20715"/>
                  </a:lnTo>
                  <a:close/>
                  <a:moveTo>
                    <a:pt x="7366" y="20125"/>
                  </a:moveTo>
                  <a:lnTo>
                    <a:pt x="7531" y="20125"/>
                  </a:lnTo>
                  <a:lnTo>
                    <a:pt x="7697" y="20066"/>
                  </a:lnTo>
                  <a:lnTo>
                    <a:pt x="8028" y="19830"/>
                  </a:lnTo>
                  <a:lnTo>
                    <a:pt x="7862" y="19711"/>
                  </a:lnTo>
                  <a:lnTo>
                    <a:pt x="7531" y="19830"/>
                  </a:lnTo>
                  <a:lnTo>
                    <a:pt x="7366" y="19948"/>
                  </a:lnTo>
                  <a:lnTo>
                    <a:pt x="7366" y="20125"/>
                  </a:lnTo>
                  <a:close/>
                  <a:moveTo>
                    <a:pt x="6786" y="21187"/>
                  </a:moveTo>
                  <a:lnTo>
                    <a:pt x="7862" y="21187"/>
                  </a:lnTo>
                  <a:lnTo>
                    <a:pt x="8359" y="21069"/>
                  </a:lnTo>
                  <a:lnTo>
                    <a:pt x="8772" y="21187"/>
                  </a:lnTo>
                  <a:lnTo>
                    <a:pt x="8772" y="20833"/>
                  </a:lnTo>
                  <a:lnTo>
                    <a:pt x="8938" y="20597"/>
                  </a:lnTo>
                  <a:lnTo>
                    <a:pt x="9434" y="20066"/>
                  </a:lnTo>
                  <a:lnTo>
                    <a:pt x="8772" y="20125"/>
                  </a:lnTo>
                  <a:lnTo>
                    <a:pt x="8028" y="20479"/>
                  </a:lnTo>
                  <a:lnTo>
                    <a:pt x="7366" y="20833"/>
                  </a:lnTo>
                  <a:lnTo>
                    <a:pt x="6786" y="21187"/>
                  </a:lnTo>
                  <a:close/>
                  <a:moveTo>
                    <a:pt x="15310" y="21069"/>
                  </a:moveTo>
                  <a:lnTo>
                    <a:pt x="16221" y="21069"/>
                  </a:lnTo>
                  <a:lnTo>
                    <a:pt x="16883" y="20479"/>
                  </a:lnTo>
                  <a:lnTo>
                    <a:pt x="17131" y="20243"/>
                  </a:lnTo>
                  <a:lnTo>
                    <a:pt x="17131" y="19948"/>
                  </a:lnTo>
                  <a:lnTo>
                    <a:pt x="16717" y="20243"/>
                  </a:lnTo>
                  <a:lnTo>
                    <a:pt x="16221" y="20479"/>
                  </a:lnTo>
                  <a:lnTo>
                    <a:pt x="15724" y="20833"/>
                  </a:lnTo>
                  <a:lnTo>
                    <a:pt x="15310" y="21069"/>
                  </a:lnTo>
                  <a:close/>
                  <a:moveTo>
                    <a:pt x="4717" y="20951"/>
                  </a:moveTo>
                  <a:lnTo>
                    <a:pt x="5628" y="21069"/>
                  </a:lnTo>
                  <a:lnTo>
                    <a:pt x="6455" y="21187"/>
                  </a:lnTo>
                  <a:lnTo>
                    <a:pt x="6124" y="20715"/>
                  </a:lnTo>
                  <a:lnTo>
                    <a:pt x="6124" y="20361"/>
                  </a:lnTo>
                  <a:lnTo>
                    <a:pt x="5959" y="20243"/>
                  </a:lnTo>
                  <a:lnTo>
                    <a:pt x="5793" y="20479"/>
                  </a:lnTo>
                  <a:lnTo>
                    <a:pt x="5297" y="20597"/>
                  </a:lnTo>
                  <a:lnTo>
                    <a:pt x="5048" y="20715"/>
                  </a:lnTo>
                  <a:lnTo>
                    <a:pt x="4717" y="20951"/>
                  </a:lnTo>
                  <a:close/>
                  <a:moveTo>
                    <a:pt x="12414" y="21187"/>
                  </a:moveTo>
                  <a:lnTo>
                    <a:pt x="13241" y="21187"/>
                  </a:lnTo>
                  <a:lnTo>
                    <a:pt x="13655" y="21069"/>
                  </a:lnTo>
                  <a:lnTo>
                    <a:pt x="13986" y="20715"/>
                  </a:lnTo>
                  <a:lnTo>
                    <a:pt x="14317" y="20243"/>
                  </a:lnTo>
                  <a:lnTo>
                    <a:pt x="13655" y="20361"/>
                  </a:lnTo>
                  <a:lnTo>
                    <a:pt x="13241" y="20597"/>
                  </a:lnTo>
                  <a:lnTo>
                    <a:pt x="12414" y="21187"/>
                  </a:lnTo>
                  <a:close/>
                  <a:moveTo>
                    <a:pt x="10097" y="21246"/>
                  </a:moveTo>
                  <a:lnTo>
                    <a:pt x="10510" y="21187"/>
                  </a:lnTo>
                  <a:lnTo>
                    <a:pt x="10841" y="21069"/>
                  </a:lnTo>
                  <a:lnTo>
                    <a:pt x="11172" y="20715"/>
                  </a:lnTo>
                  <a:lnTo>
                    <a:pt x="10841" y="20715"/>
                  </a:lnTo>
                  <a:lnTo>
                    <a:pt x="10510" y="20833"/>
                  </a:lnTo>
                  <a:lnTo>
                    <a:pt x="10097" y="21246"/>
                  </a:lnTo>
                  <a:close/>
                </a:path>
              </a:pathLst>
            </a:custGeom>
            <a:solidFill>
              <a:srgbClr val="C95B50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678" name="Shape 678"/>
          <p:cNvSpPr/>
          <p:nvPr/>
        </p:nvSpPr>
        <p:spPr>
          <a:xfrm>
            <a:off x="2156305" y="559974"/>
            <a:ext cx="5153195" cy="805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400">
                <a:solidFill>
                  <a:srgbClr val="FF6E45"/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Structure</a:t>
            </a:r>
          </a:p>
        </p:txBody>
      </p:sp>
      <p:sp>
        <p:nvSpPr>
          <p:cNvPr id="679" name="Shape 679"/>
          <p:cNvSpPr/>
          <p:nvPr/>
        </p:nvSpPr>
        <p:spPr>
          <a:xfrm>
            <a:off x="6011794" y="376973"/>
            <a:ext cx="6391194" cy="117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 anchor="b">
            <a:spAutoFit/>
          </a:bodyPr>
          <a:lstStyle/>
          <a:p>
            <a:pPr algn="r" defTabSz="1300480">
              <a:defRPr sz="5600">
                <a:solidFill>
                  <a:srgbClr val="FFA085"/>
                </a:solidFill>
                <a:latin typeface="Segoe Print"/>
                <a:ea typeface="Segoe Print"/>
                <a:cs typeface="Segoe Print"/>
                <a:sym typeface="Segoe Print"/>
              </a:defRPr>
            </a:pPr>
            <a:r>
              <a:rPr sz="3400">
                <a:latin typeface="HanziPen SC Regular"/>
                <a:ea typeface="HanziPen SC Regular"/>
                <a:cs typeface="HanziPen SC Regular"/>
                <a:sym typeface="HanziPen SC Regular"/>
              </a:rPr>
              <a:t>(approximately 400 words in total</a:t>
            </a:r>
            <a:endParaRPr sz="3400">
              <a:latin typeface="HanziPen SC Regular"/>
              <a:ea typeface="HanziPen SC Regular"/>
              <a:cs typeface="HanziPen SC Regular"/>
              <a:sym typeface="HanziPen SC Regular"/>
            </a:endParaRPr>
          </a:p>
          <a:p>
            <a:pPr algn="r" defTabSz="1300480">
              <a:defRPr sz="5600">
                <a:solidFill>
                  <a:srgbClr val="FFA085"/>
                </a:solidFill>
                <a:latin typeface="Segoe Print"/>
                <a:ea typeface="Segoe Print"/>
                <a:cs typeface="Segoe Print"/>
                <a:sym typeface="Segoe Print"/>
              </a:defRPr>
            </a:pPr>
            <a:r>
              <a:rPr sz="3400">
                <a:latin typeface="Times New Roman"/>
                <a:ea typeface="Times New Roman"/>
                <a:cs typeface="Times New Roman"/>
                <a:sym typeface="Times New Roman"/>
              </a:rPr>
              <a:t>Times New Roman 12-12.5</a:t>
            </a:r>
            <a:r>
              <a:rPr sz="34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</p:txBody>
      </p:sp>
      <p:grpSp>
        <p:nvGrpSpPr>
          <p:cNvPr id="682" name="Group 682"/>
          <p:cNvGrpSpPr/>
          <p:nvPr/>
        </p:nvGrpSpPr>
        <p:grpSpPr>
          <a:xfrm>
            <a:off x="107605" y="1699645"/>
            <a:ext cx="1023521" cy="1001166"/>
            <a:chOff x="0" y="0"/>
            <a:chExt cx="1023520" cy="1001164"/>
          </a:xfrm>
        </p:grpSpPr>
        <p:sp>
          <p:nvSpPr>
            <p:cNvPr id="680" name="Shape 680"/>
            <p:cNvSpPr/>
            <p:nvPr/>
          </p:nvSpPr>
          <p:spPr>
            <a:xfrm rot="20580020">
              <a:off x="402398" y="371765"/>
              <a:ext cx="244935" cy="2393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13" h="18926" fill="norm" stroke="1" extrusionOk="0">
                  <a:moveTo>
                    <a:pt x="19213" y="7855"/>
                  </a:moveTo>
                  <a:cubicBezTo>
                    <a:pt x="19213" y="9818"/>
                    <a:pt x="19213" y="11782"/>
                    <a:pt x="19213" y="13745"/>
                  </a:cubicBezTo>
                  <a:cubicBezTo>
                    <a:pt x="17249" y="21600"/>
                    <a:pt x="3504" y="19636"/>
                    <a:pt x="1540" y="13745"/>
                  </a:cubicBezTo>
                  <a:cubicBezTo>
                    <a:pt x="-2387" y="9818"/>
                    <a:pt x="1540" y="0"/>
                    <a:pt x="9395" y="0"/>
                  </a:cubicBezTo>
                  <a:cubicBezTo>
                    <a:pt x="13322" y="0"/>
                    <a:pt x="17249" y="1964"/>
                    <a:pt x="17249" y="5891"/>
                  </a:cubicBezTo>
                  <a:lnTo>
                    <a:pt x="19213" y="7855"/>
                  </a:lnTo>
                  <a:close/>
                </a:path>
              </a:pathLst>
            </a:custGeom>
            <a:noFill/>
            <a:ln w="25400" cap="rnd">
              <a:solidFill>
                <a:srgbClr val="FFFFFF"/>
              </a:solidFill>
              <a:prstDash val="solid"/>
              <a:round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81" name="Shape 681"/>
            <p:cNvSpPr/>
            <p:nvPr/>
          </p:nvSpPr>
          <p:spPr>
            <a:xfrm rot="20580020">
              <a:off x="97974" y="103632"/>
              <a:ext cx="827572" cy="793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436" y="0"/>
                  </a:moveTo>
                  <a:cubicBezTo>
                    <a:pt x="14400" y="675"/>
                    <a:pt x="15709" y="1350"/>
                    <a:pt x="17018" y="2025"/>
                  </a:cubicBezTo>
                  <a:cubicBezTo>
                    <a:pt x="17018" y="2700"/>
                    <a:pt x="16364" y="4725"/>
                    <a:pt x="15709" y="5400"/>
                  </a:cubicBezTo>
                  <a:cubicBezTo>
                    <a:pt x="16364" y="5400"/>
                    <a:pt x="16364" y="6750"/>
                    <a:pt x="17018" y="7425"/>
                  </a:cubicBezTo>
                  <a:cubicBezTo>
                    <a:pt x="18327" y="7425"/>
                    <a:pt x="20291" y="7425"/>
                    <a:pt x="20945" y="6750"/>
                  </a:cubicBezTo>
                  <a:cubicBezTo>
                    <a:pt x="21600" y="8775"/>
                    <a:pt x="21600" y="10125"/>
                    <a:pt x="21600" y="12150"/>
                  </a:cubicBezTo>
                  <a:cubicBezTo>
                    <a:pt x="20945" y="12150"/>
                    <a:pt x="18982" y="12150"/>
                    <a:pt x="18327" y="12150"/>
                  </a:cubicBezTo>
                  <a:cubicBezTo>
                    <a:pt x="17673" y="12825"/>
                    <a:pt x="17673" y="14175"/>
                    <a:pt x="17018" y="14850"/>
                  </a:cubicBezTo>
                  <a:cubicBezTo>
                    <a:pt x="17673" y="15525"/>
                    <a:pt x="18327" y="16875"/>
                    <a:pt x="19636" y="17550"/>
                  </a:cubicBezTo>
                  <a:cubicBezTo>
                    <a:pt x="18327" y="18900"/>
                    <a:pt x="17018" y="20250"/>
                    <a:pt x="15709" y="20925"/>
                  </a:cubicBezTo>
                  <a:cubicBezTo>
                    <a:pt x="15055" y="20250"/>
                    <a:pt x="13745" y="18900"/>
                    <a:pt x="13745" y="18225"/>
                  </a:cubicBezTo>
                  <a:cubicBezTo>
                    <a:pt x="12436" y="18225"/>
                    <a:pt x="11782" y="18225"/>
                    <a:pt x="10473" y="18225"/>
                  </a:cubicBezTo>
                  <a:cubicBezTo>
                    <a:pt x="10473" y="18900"/>
                    <a:pt x="9818" y="20925"/>
                    <a:pt x="9818" y="21600"/>
                  </a:cubicBezTo>
                  <a:cubicBezTo>
                    <a:pt x="7855" y="21600"/>
                    <a:pt x="6545" y="20925"/>
                    <a:pt x="4582" y="20250"/>
                  </a:cubicBezTo>
                  <a:cubicBezTo>
                    <a:pt x="5236" y="19575"/>
                    <a:pt x="5891" y="17550"/>
                    <a:pt x="5891" y="16875"/>
                  </a:cubicBezTo>
                  <a:cubicBezTo>
                    <a:pt x="5891" y="16200"/>
                    <a:pt x="5236" y="14850"/>
                    <a:pt x="5236" y="14175"/>
                  </a:cubicBezTo>
                  <a:cubicBezTo>
                    <a:pt x="3927" y="14175"/>
                    <a:pt x="1964" y="14850"/>
                    <a:pt x="1309" y="14850"/>
                  </a:cubicBezTo>
                  <a:cubicBezTo>
                    <a:pt x="655" y="13500"/>
                    <a:pt x="655" y="11475"/>
                    <a:pt x="0" y="10125"/>
                  </a:cubicBezTo>
                  <a:cubicBezTo>
                    <a:pt x="1309" y="9450"/>
                    <a:pt x="3273" y="9450"/>
                    <a:pt x="3927" y="9450"/>
                  </a:cubicBezTo>
                  <a:cubicBezTo>
                    <a:pt x="3927" y="8775"/>
                    <a:pt x="5236" y="6750"/>
                    <a:pt x="5236" y="6750"/>
                  </a:cubicBezTo>
                  <a:cubicBezTo>
                    <a:pt x="4582" y="6075"/>
                    <a:pt x="3273" y="4725"/>
                    <a:pt x="2618" y="4050"/>
                  </a:cubicBezTo>
                  <a:cubicBezTo>
                    <a:pt x="3927" y="2700"/>
                    <a:pt x="5236" y="2025"/>
                    <a:pt x="6545" y="675"/>
                  </a:cubicBezTo>
                  <a:cubicBezTo>
                    <a:pt x="7200" y="1350"/>
                    <a:pt x="7855" y="3375"/>
                    <a:pt x="8509" y="4050"/>
                  </a:cubicBezTo>
                  <a:cubicBezTo>
                    <a:pt x="9164" y="4050"/>
                    <a:pt x="10473" y="4050"/>
                    <a:pt x="11127" y="4050"/>
                  </a:cubicBezTo>
                  <a:lnTo>
                    <a:pt x="12436" y="0"/>
                  </a:lnTo>
                  <a:close/>
                </a:path>
              </a:pathLst>
            </a:custGeom>
            <a:noFill/>
            <a:ln w="25400" cap="rnd">
              <a:solidFill>
                <a:srgbClr val="FFFFFF"/>
              </a:solidFill>
              <a:prstDash val="solid"/>
              <a:round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683" name="Shape 683"/>
          <p:cNvSpPr/>
          <p:nvPr/>
        </p:nvSpPr>
        <p:spPr>
          <a:xfrm>
            <a:off x="1276254" y="1910240"/>
            <a:ext cx="5728178" cy="1416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300480">
              <a:defRPr sz="34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C. Proposed Solutions</a:t>
            </a:r>
          </a:p>
        </p:txBody>
      </p:sp>
      <p:sp>
        <p:nvSpPr>
          <p:cNvPr id="684" name="Shape 684"/>
          <p:cNvSpPr/>
          <p:nvPr/>
        </p:nvSpPr>
        <p:spPr>
          <a:xfrm>
            <a:off x="-148560" y="3027356"/>
            <a:ext cx="13055601" cy="2116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444500" indent="0" algn="l" defTabSz="1300162">
              <a:spcBef>
                <a:spcPts val="800"/>
              </a:spcBef>
              <a:buSzPct val="100000"/>
              <a:buFont typeface="Arial"/>
              <a:buChar char="•"/>
              <a:defRPr>
                <a:solidFill>
                  <a:srgbClr val="FFFFFF"/>
                </a:solidFill>
                <a:latin typeface="HanziPen SC Regular"/>
                <a:ea typeface="HanziPen SC Regular"/>
                <a:cs typeface="HanziPen SC Regular"/>
                <a:sym typeface="HanziPen SC Regular"/>
              </a:defRPr>
            </a:pPr>
            <a:r>
              <a:t> What does your nation believe needs to be done to solve the problem?</a:t>
            </a:r>
            <a:endParaRPr>
              <a:solidFill>
                <a:srgbClr val="2C2C2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marL="444500" indent="0" algn="l" defTabSz="1300162">
              <a:spcBef>
                <a:spcPts val="800"/>
              </a:spcBef>
              <a:buSzPct val="100000"/>
              <a:buFont typeface="Arial"/>
              <a:buChar char="•"/>
              <a:defRPr>
                <a:solidFill>
                  <a:srgbClr val="FFFFFF"/>
                </a:solidFill>
                <a:latin typeface="HanziPen SC Regular"/>
                <a:ea typeface="HanziPen SC Regular"/>
                <a:cs typeface="HanziPen SC Regular"/>
                <a:sym typeface="HanziPen SC Regular"/>
              </a:defRPr>
            </a:pPr>
            <a:r>
              <a:t> What do you predict will be the main opposition to your proposals?</a:t>
            </a:r>
          </a:p>
        </p:txBody>
      </p:sp>
      <p:grpSp>
        <p:nvGrpSpPr>
          <p:cNvPr id="687" name="Group 687"/>
          <p:cNvGrpSpPr/>
          <p:nvPr/>
        </p:nvGrpSpPr>
        <p:grpSpPr>
          <a:xfrm>
            <a:off x="53019" y="5046724"/>
            <a:ext cx="1132693" cy="1107952"/>
            <a:chOff x="0" y="0"/>
            <a:chExt cx="1132691" cy="1107951"/>
          </a:xfrm>
        </p:grpSpPr>
        <p:sp>
          <p:nvSpPr>
            <p:cNvPr id="685" name="Shape 685"/>
            <p:cNvSpPr/>
            <p:nvPr/>
          </p:nvSpPr>
          <p:spPr>
            <a:xfrm rot="20580020">
              <a:off x="445319" y="411419"/>
              <a:ext cx="271060" cy="264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13" h="18926" fill="norm" stroke="1" extrusionOk="0">
                  <a:moveTo>
                    <a:pt x="19213" y="7855"/>
                  </a:moveTo>
                  <a:cubicBezTo>
                    <a:pt x="19213" y="9818"/>
                    <a:pt x="19213" y="11782"/>
                    <a:pt x="19213" y="13745"/>
                  </a:cubicBezTo>
                  <a:cubicBezTo>
                    <a:pt x="17249" y="21600"/>
                    <a:pt x="3504" y="19636"/>
                    <a:pt x="1540" y="13745"/>
                  </a:cubicBezTo>
                  <a:cubicBezTo>
                    <a:pt x="-2387" y="9818"/>
                    <a:pt x="1540" y="0"/>
                    <a:pt x="9395" y="0"/>
                  </a:cubicBezTo>
                  <a:cubicBezTo>
                    <a:pt x="13322" y="0"/>
                    <a:pt x="17249" y="1964"/>
                    <a:pt x="17249" y="5891"/>
                  </a:cubicBezTo>
                  <a:lnTo>
                    <a:pt x="19213" y="7855"/>
                  </a:lnTo>
                  <a:close/>
                </a:path>
              </a:pathLst>
            </a:custGeom>
            <a:noFill/>
            <a:ln w="25400" cap="rnd">
              <a:solidFill>
                <a:srgbClr val="C95B50"/>
              </a:solidFill>
              <a:prstDash val="solid"/>
              <a:round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86" name="Shape 686"/>
            <p:cNvSpPr/>
            <p:nvPr/>
          </p:nvSpPr>
          <p:spPr>
            <a:xfrm rot="20580020">
              <a:off x="108425" y="114686"/>
              <a:ext cx="915842" cy="878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436" y="0"/>
                  </a:moveTo>
                  <a:cubicBezTo>
                    <a:pt x="14400" y="675"/>
                    <a:pt x="15709" y="1350"/>
                    <a:pt x="17018" y="2025"/>
                  </a:cubicBezTo>
                  <a:cubicBezTo>
                    <a:pt x="17018" y="2700"/>
                    <a:pt x="16364" y="4725"/>
                    <a:pt x="15709" y="5400"/>
                  </a:cubicBezTo>
                  <a:cubicBezTo>
                    <a:pt x="16364" y="5400"/>
                    <a:pt x="16364" y="6750"/>
                    <a:pt x="17018" y="7425"/>
                  </a:cubicBezTo>
                  <a:cubicBezTo>
                    <a:pt x="18327" y="7425"/>
                    <a:pt x="20291" y="7425"/>
                    <a:pt x="20945" y="6750"/>
                  </a:cubicBezTo>
                  <a:cubicBezTo>
                    <a:pt x="21600" y="8775"/>
                    <a:pt x="21600" y="10125"/>
                    <a:pt x="21600" y="12150"/>
                  </a:cubicBezTo>
                  <a:cubicBezTo>
                    <a:pt x="20945" y="12150"/>
                    <a:pt x="18982" y="12150"/>
                    <a:pt x="18327" y="12150"/>
                  </a:cubicBezTo>
                  <a:cubicBezTo>
                    <a:pt x="17673" y="12825"/>
                    <a:pt x="17673" y="14175"/>
                    <a:pt x="17018" y="14850"/>
                  </a:cubicBezTo>
                  <a:cubicBezTo>
                    <a:pt x="17673" y="15525"/>
                    <a:pt x="18327" y="16875"/>
                    <a:pt x="19636" y="17550"/>
                  </a:cubicBezTo>
                  <a:cubicBezTo>
                    <a:pt x="18327" y="18900"/>
                    <a:pt x="17018" y="20250"/>
                    <a:pt x="15709" y="20925"/>
                  </a:cubicBezTo>
                  <a:cubicBezTo>
                    <a:pt x="15055" y="20250"/>
                    <a:pt x="13745" y="18900"/>
                    <a:pt x="13745" y="18225"/>
                  </a:cubicBezTo>
                  <a:cubicBezTo>
                    <a:pt x="12436" y="18225"/>
                    <a:pt x="11782" y="18225"/>
                    <a:pt x="10473" y="18225"/>
                  </a:cubicBezTo>
                  <a:cubicBezTo>
                    <a:pt x="10473" y="18900"/>
                    <a:pt x="9818" y="20925"/>
                    <a:pt x="9818" y="21600"/>
                  </a:cubicBezTo>
                  <a:cubicBezTo>
                    <a:pt x="7855" y="21600"/>
                    <a:pt x="6545" y="20925"/>
                    <a:pt x="4582" y="20250"/>
                  </a:cubicBezTo>
                  <a:cubicBezTo>
                    <a:pt x="5236" y="19575"/>
                    <a:pt x="5891" y="17550"/>
                    <a:pt x="5891" y="16875"/>
                  </a:cubicBezTo>
                  <a:cubicBezTo>
                    <a:pt x="5891" y="16200"/>
                    <a:pt x="5236" y="14850"/>
                    <a:pt x="5236" y="14175"/>
                  </a:cubicBezTo>
                  <a:cubicBezTo>
                    <a:pt x="3927" y="14175"/>
                    <a:pt x="1964" y="14850"/>
                    <a:pt x="1309" y="14850"/>
                  </a:cubicBezTo>
                  <a:cubicBezTo>
                    <a:pt x="655" y="13500"/>
                    <a:pt x="655" y="11475"/>
                    <a:pt x="0" y="10125"/>
                  </a:cubicBezTo>
                  <a:cubicBezTo>
                    <a:pt x="1309" y="9450"/>
                    <a:pt x="3273" y="9450"/>
                    <a:pt x="3927" y="9450"/>
                  </a:cubicBezTo>
                  <a:cubicBezTo>
                    <a:pt x="3927" y="8775"/>
                    <a:pt x="5236" y="6750"/>
                    <a:pt x="5236" y="6750"/>
                  </a:cubicBezTo>
                  <a:cubicBezTo>
                    <a:pt x="4582" y="6075"/>
                    <a:pt x="3273" y="4725"/>
                    <a:pt x="2618" y="4050"/>
                  </a:cubicBezTo>
                  <a:cubicBezTo>
                    <a:pt x="3927" y="2700"/>
                    <a:pt x="5236" y="2025"/>
                    <a:pt x="6545" y="675"/>
                  </a:cubicBezTo>
                  <a:cubicBezTo>
                    <a:pt x="7200" y="1350"/>
                    <a:pt x="7855" y="3375"/>
                    <a:pt x="8509" y="4050"/>
                  </a:cubicBezTo>
                  <a:cubicBezTo>
                    <a:pt x="9164" y="4050"/>
                    <a:pt x="10473" y="4050"/>
                    <a:pt x="11127" y="4050"/>
                  </a:cubicBezTo>
                  <a:lnTo>
                    <a:pt x="12436" y="0"/>
                  </a:lnTo>
                  <a:close/>
                </a:path>
              </a:pathLst>
            </a:custGeom>
            <a:noFill/>
            <a:ln w="25400" cap="rnd">
              <a:solidFill>
                <a:srgbClr val="C95B50"/>
              </a:solidFill>
              <a:prstDash val="solid"/>
              <a:round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688" name="Shape 688"/>
          <p:cNvSpPr/>
          <p:nvPr/>
        </p:nvSpPr>
        <p:spPr>
          <a:xfrm>
            <a:off x="1309580" y="5222562"/>
            <a:ext cx="3766709" cy="756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300480">
              <a:defRPr sz="34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t>D. </a:t>
            </a:r>
            <a:r>
              <a:t>Bibliography</a:t>
            </a:r>
          </a:p>
        </p:txBody>
      </p:sp>
      <p:pic>
        <p:nvPicPr>
          <p:cNvPr id="689" name="image5.jpeg" descr="18-FDUIMUN-PP-Gabon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201744" y="5471817"/>
            <a:ext cx="7422762" cy="4011221"/>
          </a:xfrm>
          <a:prstGeom prst="rect">
            <a:avLst/>
          </a:prstGeom>
          <a:ln w="3175">
            <a:solidFill>
              <a:srgbClr val="2BB8AA"/>
            </a:solidFill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3000" p14:dur="1200">
        <p:circl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7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2" name="Group 702"/>
          <p:cNvGrpSpPr/>
          <p:nvPr/>
        </p:nvGrpSpPr>
        <p:grpSpPr>
          <a:xfrm>
            <a:off x="448166" y="405055"/>
            <a:ext cx="575956" cy="820863"/>
            <a:chOff x="0" y="0"/>
            <a:chExt cx="575955" cy="820861"/>
          </a:xfrm>
        </p:grpSpPr>
        <p:sp>
          <p:nvSpPr>
            <p:cNvPr id="691" name="Shape 691"/>
            <p:cNvSpPr/>
            <p:nvPr/>
          </p:nvSpPr>
          <p:spPr>
            <a:xfrm>
              <a:off x="-1" y="-1"/>
              <a:ext cx="575957" cy="657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7" h="21354" fill="norm" stroke="1" extrusionOk="0">
                  <a:moveTo>
                    <a:pt x="8335" y="21147"/>
                  </a:moveTo>
                  <a:cubicBezTo>
                    <a:pt x="4071" y="17222"/>
                    <a:pt x="542" y="13515"/>
                    <a:pt x="51" y="9785"/>
                  </a:cubicBezTo>
                  <a:cubicBezTo>
                    <a:pt x="-439" y="6055"/>
                    <a:pt x="2516" y="259"/>
                    <a:pt x="10503" y="7"/>
                  </a:cubicBezTo>
                  <a:cubicBezTo>
                    <a:pt x="18490" y="-246"/>
                    <a:pt x="21161" y="6709"/>
                    <a:pt x="21032" y="10336"/>
                  </a:cubicBezTo>
                  <a:cubicBezTo>
                    <a:pt x="20903" y="13963"/>
                    <a:pt x="15058" y="19472"/>
                    <a:pt x="12980" y="21354"/>
                  </a:cubicBezTo>
                  <a:lnTo>
                    <a:pt x="8258" y="21354"/>
                  </a:lnTo>
                  <a:lnTo>
                    <a:pt x="8335" y="21147"/>
                  </a:lnTo>
                  <a:close/>
                </a:path>
              </a:pathLst>
            </a:custGeom>
            <a:noFill/>
            <a:ln w="12700" cap="rnd">
              <a:solidFill>
                <a:srgbClr val="FFFFFF"/>
              </a:solidFill>
              <a:prstDash val="solid"/>
              <a:round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698" name="Group 698"/>
            <p:cNvGrpSpPr/>
            <p:nvPr/>
          </p:nvGrpSpPr>
          <p:grpSpPr>
            <a:xfrm>
              <a:off x="219184" y="657287"/>
              <a:ext cx="152838" cy="163574"/>
              <a:chOff x="0" y="0"/>
              <a:chExt cx="152837" cy="163573"/>
            </a:xfrm>
          </p:grpSpPr>
          <p:sp>
            <p:nvSpPr>
              <p:cNvPr id="692" name="Shape 692"/>
              <p:cNvSpPr/>
              <p:nvPr/>
            </p:nvSpPr>
            <p:spPr>
              <a:xfrm>
                <a:off x="0" y="66712"/>
                <a:ext cx="152838" cy="968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880" h="20547" fill="norm" stroke="1" extrusionOk="0">
                    <a:moveTo>
                      <a:pt x="860" y="1377"/>
                    </a:moveTo>
                    <a:cubicBezTo>
                      <a:pt x="1947" y="272"/>
                      <a:pt x="18642" y="-123"/>
                      <a:pt x="18842" y="33"/>
                    </a:cubicBezTo>
                    <a:cubicBezTo>
                      <a:pt x="19042" y="188"/>
                      <a:pt x="21293" y="15497"/>
                      <a:pt x="18466" y="18487"/>
                    </a:cubicBezTo>
                    <a:cubicBezTo>
                      <a:pt x="15639" y="21477"/>
                      <a:pt x="1815" y="21133"/>
                      <a:pt x="754" y="17974"/>
                    </a:cubicBezTo>
                    <a:cubicBezTo>
                      <a:pt x="-307" y="14815"/>
                      <a:pt x="-226" y="2482"/>
                      <a:pt x="860" y="1377"/>
                    </a:cubicBezTo>
                    <a:close/>
                  </a:path>
                </a:pathLst>
              </a:custGeom>
              <a:noFill/>
              <a:ln w="12700" cap="rnd">
                <a:solidFill>
                  <a:srgbClr val="FFFFFF"/>
                </a:solidFill>
                <a:prstDash val="solid"/>
                <a:round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grpSp>
            <p:nvGrpSpPr>
              <p:cNvPr id="697" name="Group 697"/>
              <p:cNvGrpSpPr/>
              <p:nvPr/>
            </p:nvGrpSpPr>
            <p:grpSpPr>
              <a:xfrm>
                <a:off x="-1" y="-1"/>
                <a:ext cx="151754" cy="76801"/>
                <a:chOff x="0" y="0"/>
                <a:chExt cx="151752" cy="76799"/>
              </a:xfrm>
            </p:grpSpPr>
            <p:sp>
              <p:nvSpPr>
                <p:cNvPr id="693" name="Shape 693"/>
                <p:cNvSpPr/>
                <p:nvPr/>
              </p:nvSpPr>
              <p:spPr>
                <a:xfrm>
                  <a:off x="6241" y="-1"/>
                  <a:ext cx="13548" cy="6671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cubicBezTo>
                        <a:pt x="10799" y="16800"/>
                        <a:pt x="21600" y="12000"/>
                        <a:pt x="21600" y="8400"/>
                      </a:cubicBezTo>
                      <a:cubicBezTo>
                        <a:pt x="21600" y="4800"/>
                        <a:pt x="10799" y="2400"/>
                        <a:pt x="0" y="0"/>
                      </a:cubicBezTo>
                    </a:path>
                  </a:pathLst>
                </a:custGeom>
                <a:noFill/>
                <a:ln w="12700" cap="rnd">
                  <a:solidFill>
                    <a:srgbClr val="FFFFFF"/>
                  </a:solidFill>
                  <a:prstDash val="solid"/>
                  <a:round/>
                </a:ln>
                <a:effectLst>
                  <a:outerShdw sx="100000" sy="100000" kx="0" ky="0" algn="b" rotWithShape="0" blurRad="38100" dist="25400" dir="540000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94" name="Shape 694"/>
                <p:cNvSpPr/>
                <p:nvPr/>
              </p:nvSpPr>
              <p:spPr>
                <a:xfrm>
                  <a:off x="61492" y="-1"/>
                  <a:ext cx="13547" cy="6671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cubicBezTo>
                        <a:pt x="10799" y="16800"/>
                        <a:pt x="21600" y="12000"/>
                        <a:pt x="21600" y="8400"/>
                      </a:cubicBezTo>
                      <a:cubicBezTo>
                        <a:pt x="21600" y="4800"/>
                        <a:pt x="10799" y="2400"/>
                        <a:pt x="0" y="0"/>
                      </a:cubicBezTo>
                    </a:path>
                  </a:pathLst>
                </a:custGeom>
                <a:noFill/>
                <a:ln w="12700" cap="rnd">
                  <a:solidFill>
                    <a:srgbClr val="FFFFFF"/>
                  </a:solidFill>
                  <a:prstDash val="solid"/>
                  <a:round/>
                </a:ln>
                <a:effectLst>
                  <a:outerShdw sx="100000" sy="100000" kx="0" ky="0" algn="b" rotWithShape="0" blurRad="38100" dist="25400" dir="540000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95" name="Shape 695"/>
                <p:cNvSpPr/>
                <p:nvPr/>
              </p:nvSpPr>
              <p:spPr>
                <a:xfrm>
                  <a:off x="132958" y="-1"/>
                  <a:ext cx="13548" cy="6671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cubicBezTo>
                        <a:pt x="10799" y="16800"/>
                        <a:pt x="21600" y="12000"/>
                        <a:pt x="21600" y="8400"/>
                      </a:cubicBezTo>
                      <a:cubicBezTo>
                        <a:pt x="21600" y="4800"/>
                        <a:pt x="10799" y="2400"/>
                        <a:pt x="0" y="0"/>
                      </a:cubicBezTo>
                    </a:path>
                  </a:pathLst>
                </a:custGeom>
                <a:noFill/>
                <a:ln w="12700" cap="rnd">
                  <a:solidFill>
                    <a:srgbClr val="FFFFFF"/>
                  </a:solidFill>
                  <a:prstDash val="solid"/>
                  <a:round/>
                </a:ln>
                <a:effectLst>
                  <a:outerShdw sx="100000" sy="100000" kx="0" ky="0" algn="b" rotWithShape="0" blurRad="38100" dist="25400" dir="540000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96" name="Shape 696"/>
                <p:cNvSpPr/>
                <p:nvPr/>
              </p:nvSpPr>
              <p:spPr>
                <a:xfrm>
                  <a:off x="-1" y="56626"/>
                  <a:ext cx="151754" cy="2017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591" h="19283" fill="norm" stroke="1" extrusionOk="0">
                      <a:moveTo>
                        <a:pt x="2645" y="2047"/>
                      </a:moveTo>
                      <a:cubicBezTo>
                        <a:pt x="5497" y="940"/>
                        <a:pt x="14713" y="-1417"/>
                        <a:pt x="17266" y="1164"/>
                      </a:cubicBezTo>
                      <a:cubicBezTo>
                        <a:pt x="19818" y="3744"/>
                        <a:pt x="20582" y="14879"/>
                        <a:pt x="17960" y="17531"/>
                      </a:cubicBezTo>
                      <a:cubicBezTo>
                        <a:pt x="15338" y="20183"/>
                        <a:pt x="4087" y="19657"/>
                        <a:pt x="1535" y="17076"/>
                      </a:cubicBezTo>
                      <a:cubicBezTo>
                        <a:pt x="-1018" y="14495"/>
                        <a:pt x="-207" y="3154"/>
                        <a:pt x="2645" y="2047"/>
                      </a:cubicBezTo>
                      <a:close/>
                    </a:path>
                  </a:pathLst>
                </a:custGeom>
                <a:blipFill rotWithShape="1">
                  <a:blip r:embed="rId3"/>
                  <a:srcRect l="0" t="0" r="0" b="0"/>
                  <a:tile tx="0" ty="0" sx="100000" sy="100000" flip="none" algn="tl"/>
                </a:blipFill>
                <a:ln w="12700" cap="rnd">
                  <a:solidFill>
                    <a:srgbClr val="FFFFFF"/>
                  </a:solidFill>
                  <a:prstDash val="solid"/>
                  <a:round/>
                </a:ln>
                <a:effectLst>
                  <a:outerShdw sx="100000" sy="100000" kx="0" ky="0" algn="b" rotWithShape="0" blurRad="38100" dist="25400" dir="540000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</p:grpSp>
        <p:sp>
          <p:nvSpPr>
            <p:cNvPr id="699" name="Shape 699"/>
            <p:cNvSpPr/>
            <p:nvPr/>
          </p:nvSpPr>
          <p:spPr>
            <a:xfrm>
              <a:off x="141005" y="15217"/>
              <a:ext cx="105029" cy="642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12" h="21600" fill="norm" stroke="1" extrusionOk="0">
                  <a:moveTo>
                    <a:pt x="16212" y="21600"/>
                  </a:moveTo>
                  <a:cubicBezTo>
                    <a:pt x="-4820" y="14400"/>
                    <a:pt x="-5388" y="8490"/>
                    <a:pt x="14507" y="0"/>
                  </a:cubicBezTo>
                </a:path>
              </a:pathLst>
            </a:custGeom>
            <a:noFill/>
            <a:ln w="12700" cap="rnd">
              <a:solidFill>
                <a:srgbClr val="C95B50"/>
              </a:solidFill>
              <a:prstDash val="solid"/>
              <a:round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0" name="Shape 700"/>
            <p:cNvSpPr/>
            <p:nvPr/>
          </p:nvSpPr>
          <p:spPr>
            <a:xfrm flipH="1">
              <a:off x="288179" y="7997"/>
              <a:ext cx="28389" cy="642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12" h="21600" fill="norm" stroke="1" extrusionOk="0">
                  <a:moveTo>
                    <a:pt x="16212" y="21600"/>
                  </a:moveTo>
                  <a:cubicBezTo>
                    <a:pt x="-4820" y="14400"/>
                    <a:pt x="-5388" y="8490"/>
                    <a:pt x="14507" y="0"/>
                  </a:cubicBezTo>
                </a:path>
              </a:pathLst>
            </a:custGeom>
            <a:noFill/>
            <a:ln w="12700" cap="rnd">
              <a:solidFill>
                <a:srgbClr val="58C9E8"/>
              </a:solidFill>
              <a:prstDash val="solid"/>
              <a:round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1" name="Shape 701"/>
            <p:cNvSpPr/>
            <p:nvPr/>
          </p:nvSpPr>
          <p:spPr>
            <a:xfrm flipH="1">
              <a:off x="338430" y="15217"/>
              <a:ext cx="110686" cy="642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049" h="21600" fill="norm" stroke="1" extrusionOk="0">
                  <a:moveTo>
                    <a:pt x="11919" y="21600"/>
                  </a:moveTo>
                  <a:cubicBezTo>
                    <a:pt x="-962" y="15448"/>
                    <a:pt x="-7551" y="8490"/>
                    <a:pt x="14049" y="0"/>
                  </a:cubicBezTo>
                </a:path>
              </a:pathLst>
            </a:custGeom>
            <a:noFill/>
            <a:ln w="12700" cap="rnd">
              <a:solidFill>
                <a:srgbClr val="F0CE6A"/>
              </a:solidFill>
              <a:prstDash val="solid"/>
              <a:round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707" name="Group 707"/>
          <p:cNvGrpSpPr/>
          <p:nvPr/>
        </p:nvGrpSpPr>
        <p:grpSpPr>
          <a:xfrm>
            <a:off x="299017" y="1745472"/>
            <a:ext cx="1562102" cy="988211"/>
            <a:chOff x="0" y="18224"/>
            <a:chExt cx="1562100" cy="988209"/>
          </a:xfrm>
        </p:grpSpPr>
        <p:grpSp>
          <p:nvGrpSpPr>
            <p:cNvPr id="705" name="Group 705"/>
            <p:cNvGrpSpPr/>
            <p:nvPr/>
          </p:nvGrpSpPr>
          <p:grpSpPr>
            <a:xfrm>
              <a:off x="410091" y="18224"/>
              <a:ext cx="931083" cy="988210"/>
              <a:chOff x="0" y="0"/>
              <a:chExt cx="931081" cy="988209"/>
            </a:xfrm>
          </p:grpSpPr>
          <p:sp>
            <p:nvSpPr>
              <p:cNvPr id="703" name="Shape 703"/>
              <p:cNvSpPr/>
              <p:nvPr/>
            </p:nvSpPr>
            <p:spPr>
              <a:xfrm flipH="1">
                <a:off x="-1" y="-1"/>
                <a:ext cx="931079" cy="9882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70" h="20903" fill="norm" stroke="1" extrusionOk="0">
                    <a:moveTo>
                      <a:pt x="1" y="10033"/>
                    </a:moveTo>
                    <a:cubicBezTo>
                      <a:pt x="-71" y="6555"/>
                      <a:pt x="2948" y="-132"/>
                      <a:pt x="10783" y="2"/>
                    </a:cubicBezTo>
                    <a:cubicBezTo>
                      <a:pt x="18619" y="135"/>
                      <a:pt x="21529" y="6212"/>
                      <a:pt x="21135" y="10835"/>
                    </a:cubicBezTo>
                    <a:cubicBezTo>
                      <a:pt x="21422" y="14446"/>
                      <a:pt x="18978" y="21468"/>
                      <a:pt x="11215" y="20866"/>
                    </a:cubicBezTo>
                    <a:cubicBezTo>
                      <a:pt x="3451" y="20264"/>
                      <a:pt x="73" y="13510"/>
                      <a:pt x="1" y="10033"/>
                    </a:cubicBezTo>
                    <a:close/>
                  </a:path>
                </a:pathLst>
              </a:custGeom>
              <a:noFill/>
              <a:ln w="25400" cap="rnd">
                <a:solidFill>
                  <a:srgbClr val="F0CE6A"/>
                </a:solidFill>
                <a:prstDash val="solid"/>
                <a:round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1" sz="4400">
                    <a:solidFill>
                      <a:srgbClr val="FFFFFF"/>
                    </a:solidFill>
                    <a:latin typeface="方正静蕾简体"/>
                    <a:ea typeface="方正静蕾简体"/>
                    <a:cs typeface="方正静蕾简体"/>
                    <a:sym typeface="方正静蕾简体"/>
                  </a:defRPr>
                </a:pPr>
              </a:p>
            </p:txBody>
          </p:sp>
          <p:sp>
            <p:nvSpPr>
              <p:cNvPr id="704" name="Shape 704"/>
              <p:cNvSpPr/>
              <p:nvPr/>
            </p:nvSpPr>
            <p:spPr>
              <a:xfrm>
                <a:off x="3" y="141843"/>
                <a:ext cx="931079" cy="7045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4400">
                    <a:solidFill>
                      <a:srgbClr val="FFFAA3"/>
                    </a:solidFill>
                    <a:latin typeface="HanziPen SC Bold"/>
                    <a:ea typeface="HanziPen SC Bold"/>
                    <a:cs typeface="HanziPen SC Bold"/>
                    <a:sym typeface="HanziPen SC Bold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sp>
          <p:nvSpPr>
            <p:cNvPr id="706" name="Shape 706"/>
            <p:cNvSpPr/>
            <p:nvPr/>
          </p:nvSpPr>
          <p:spPr>
            <a:xfrm flipH="1">
              <a:off x="-1" y="291477"/>
              <a:ext cx="1562101" cy="441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8" h="18244" fill="norm" stroke="1" extrusionOk="0">
                  <a:moveTo>
                    <a:pt x="3485" y="7900"/>
                  </a:moveTo>
                  <a:cubicBezTo>
                    <a:pt x="1293" y="8623"/>
                    <a:pt x="-632" y="14054"/>
                    <a:pt x="197" y="16821"/>
                  </a:cubicBezTo>
                  <a:cubicBezTo>
                    <a:pt x="1025" y="19588"/>
                    <a:pt x="7415" y="17853"/>
                    <a:pt x="10863" y="15582"/>
                  </a:cubicBezTo>
                  <a:cubicBezTo>
                    <a:pt x="14312" y="13310"/>
                    <a:pt x="20968" y="8396"/>
                    <a:pt x="20888" y="3192"/>
                  </a:cubicBezTo>
                  <a:cubicBezTo>
                    <a:pt x="20808" y="-2012"/>
                    <a:pt x="15675" y="714"/>
                    <a:pt x="15675" y="714"/>
                  </a:cubicBezTo>
                </a:path>
              </a:pathLst>
            </a:custGeom>
            <a:noFill/>
            <a:ln w="50800" cap="rnd">
              <a:solidFill>
                <a:srgbClr val="F0CE6A"/>
              </a:solidFill>
              <a:prstDash val="solid"/>
              <a:round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708" name="Shape 708"/>
          <p:cNvSpPr/>
          <p:nvPr/>
        </p:nvSpPr>
        <p:spPr>
          <a:xfrm>
            <a:off x="2044443" y="1880827"/>
            <a:ext cx="5399971" cy="717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>
                <a:solidFill>
                  <a:srgbClr val="FFF585"/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Simple and Logical</a:t>
            </a:r>
          </a:p>
        </p:txBody>
      </p:sp>
      <p:sp>
        <p:nvSpPr>
          <p:cNvPr id="709" name="Shape 709"/>
          <p:cNvSpPr/>
          <p:nvPr/>
        </p:nvSpPr>
        <p:spPr>
          <a:xfrm>
            <a:off x="1365191" y="406828"/>
            <a:ext cx="711202" cy="8173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051" y="5669"/>
                </a:moveTo>
                <a:lnTo>
                  <a:pt x="20434" y="4177"/>
                </a:lnTo>
                <a:lnTo>
                  <a:pt x="19406" y="2864"/>
                </a:lnTo>
                <a:lnTo>
                  <a:pt x="18857" y="2267"/>
                </a:lnTo>
                <a:lnTo>
                  <a:pt x="18171" y="1730"/>
                </a:lnTo>
                <a:lnTo>
                  <a:pt x="17554" y="1253"/>
                </a:lnTo>
                <a:lnTo>
                  <a:pt x="16869" y="776"/>
                </a:lnTo>
                <a:lnTo>
                  <a:pt x="15703" y="477"/>
                </a:lnTo>
                <a:lnTo>
                  <a:pt x="14126" y="239"/>
                </a:lnTo>
                <a:lnTo>
                  <a:pt x="12480" y="0"/>
                </a:lnTo>
                <a:lnTo>
                  <a:pt x="11040" y="0"/>
                </a:lnTo>
                <a:lnTo>
                  <a:pt x="9737" y="119"/>
                </a:lnTo>
                <a:lnTo>
                  <a:pt x="8503" y="358"/>
                </a:lnTo>
                <a:lnTo>
                  <a:pt x="7611" y="656"/>
                </a:lnTo>
                <a:lnTo>
                  <a:pt x="6583" y="1134"/>
                </a:lnTo>
                <a:lnTo>
                  <a:pt x="5623" y="1492"/>
                </a:lnTo>
                <a:lnTo>
                  <a:pt x="4731" y="1790"/>
                </a:lnTo>
                <a:lnTo>
                  <a:pt x="4114" y="2148"/>
                </a:lnTo>
                <a:lnTo>
                  <a:pt x="3291" y="2745"/>
                </a:lnTo>
                <a:lnTo>
                  <a:pt x="2537" y="3282"/>
                </a:lnTo>
                <a:lnTo>
                  <a:pt x="2126" y="3759"/>
                </a:lnTo>
                <a:lnTo>
                  <a:pt x="1851" y="4296"/>
                </a:lnTo>
                <a:lnTo>
                  <a:pt x="1440" y="5131"/>
                </a:lnTo>
                <a:lnTo>
                  <a:pt x="960" y="6922"/>
                </a:lnTo>
                <a:lnTo>
                  <a:pt x="549" y="8413"/>
                </a:lnTo>
                <a:lnTo>
                  <a:pt x="137" y="10024"/>
                </a:lnTo>
                <a:lnTo>
                  <a:pt x="0" y="11695"/>
                </a:lnTo>
                <a:lnTo>
                  <a:pt x="137" y="12590"/>
                </a:lnTo>
                <a:lnTo>
                  <a:pt x="274" y="13545"/>
                </a:lnTo>
                <a:lnTo>
                  <a:pt x="549" y="15096"/>
                </a:lnTo>
                <a:lnTo>
                  <a:pt x="960" y="16469"/>
                </a:lnTo>
                <a:lnTo>
                  <a:pt x="1371" y="17304"/>
                </a:lnTo>
                <a:lnTo>
                  <a:pt x="1989" y="18199"/>
                </a:lnTo>
                <a:lnTo>
                  <a:pt x="2674" y="19094"/>
                </a:lnTo>
                <a:lnTo>
                  <a:pt x="3154" y="19810"/>
                </a:lnTo>
                <a:lnTo>
                  <a:pt x="4183" y="20347"/>
                </a:lnTo>
                <a:lnTo>
                  <a:pt x="5554" y="20824"/>
                </a:lnTo>
                <a:lnTo>
                  <a:pt x="7063" y="21242"/>
                </a:lnTo>
                <a:lnTo>
                  <a:pt x="8640" y="21481"/>
                </a:lnTo>
                <a:lnTo>
                  <a:pt x="10354" y="21600"/>
                </a:lnTo>
                <a:lnTo>
                  <a:pt x="11931" y="21481"/>
                </a:lnTo>
                <a:lnTo>
                  <a:pt x="13509" y="21242"/>
                </a:lnTo>
                <a:lnTo>
                  <a:pt x="14949" y="20824"/>
                </a:lnTo>
                <a:lnTo>
                  <a:pt x="15566" y="20586"/>
                </a:lnTo>
                <a:lnTo>
                  <a:pt x="16114" y="20228"/>
                </a:lnTo>
                <a:lnTo>
                  <a:pt x="17417" y="19333"/>
                </a:lnTo>
                <a:lnTo>
                  <a:pt x="18446" y="18318"/>
                </a:lnTo>
                <a:lnTo>
                  <a:pt x="19269" y="17423"/>
                </a:lnTo>
                <a:lnTo>
                  <a:pt x="20023" y="16230"/>
                </a:lnTo>
                <a:lnTo>
                  <a:pt x="20571" y="14917"/>
                </a:lnTo>
                <a:lnTo>
                  <a:pt x="21051" y="13425"/>
                </a:lnTo>
                <a:lnTo>
                  <a:pt x="21463" y="11814"/>
                </a:lnTo>
                <a:lnTo>
                  <a:pt x="21600" y="10144"/>
                </a:lnTo>
                <a:lnTo>
                  <a:pt x="21600" y="8533"/>
                </a:lnTo>
                <a:lnTo>
                  <a:pt x="21463" y="7041"/>
                </a:lnTo>
                <a:lnTo>
                  <a:pt x="21051" y="5669"/>
                </a:lnTo>
                <a:close/>
                <a:moveTo>
                  <a:pt x="5417" y="2267"/>
                </a:moveTo>
                <a:lnTo>
                  <a:pt x="5417" y="2506"/>
                </a:lnTo>
                <a:lnTo>
                  <a:pt x="5280" y="2745"/>
                </a:lnTo>
                <a:lnTo>
                  <a:pt x="5143" y="2924"/>
                </a:lnTo>
                <a:lnTo>
                  <a:pt x="5143" y="3282"/>
                </a:lnTo>
                <a:lnTo>
                  <a:pt x="4594" y="3401"/>
                </a:lnTo>
                <a:lnTo>
                  <a:pt x="3566" y="3998"/>
                </a:lnTo>
                <a:lnTo>
                  <a:pt x="3566" y="3759"/>
                </a:lnTo>
                <a:lnTo>
                  <a:pt x="3703" y="3401"/>
                </a:lnTo>
                <a:lnTo>
                  <a:pt x="4114" y="2924"/>
                </a:lnTo>
                <a:lnTo>
                  <a:pt x="4731" y="2625"/>
                </a:lnTo>
                <a:lnTo>
                  <a:pt x="5417" y="2267"/>
                </a:lnTo>
                <a:close/>
                <a:moveTo>
                  <a:pt x="4320" y="4535"/>
                </a:moveTo>
                <a:lnTo>
                  <a:pt x="4320" y="5012"/>
                </a:lnTo>
                <a:lnTo>
                  <a:pt x="4183" y="5549"/>
                </a:lnTo>
                <a:lnTo>
                  <a:pt x="3977" y="6027"/>
                </a:lnTo>
                <a:lnTo>
                  <a:pt x="3566" y="6385"/>
                </a:lnTo>
                <a:lnTo>
                  <a:pt x="3017" y="6683"/>
                </a:lnTo>
                <a:lnTo>
                  <a:pt x="2537" y="7041"/>
                </a:lnTo>
                <a:lnTo>
                  <a:pt x="1989" y="7280"/>
                </a:lnTo>
                <a:lnTo>
                  <a:pt x="1440" y="7399"/>
                </a:lnTo>
                <a:lnTo>
                  <a:pt x="1714" y="6922"/>
                </a:lnTo>
                <a:lnTo>
                  <a:pt x="2880" y="5907"/>
                </a:lnTo>
                <a:lnTo>
                  <a:pt x="3703" y="5370"/>
                </a:lnTo>
                <a:lnTo>
                  <a:pt x="4114" y="5012"/>
                </a:lnTo>
                <a:lnTo>
                  <a:pt x="4320" y="4535"/>
                </a:lnTo>
                <a:close/>
                <a:moveTo>
                  <a:pt x="3703" y="6683"/>
                </a:moveTo>
                <a:lnTo>
                  <a:pt x="3977" y="6683"/>
                </a:lnTo>
                <a:lnTo>
                  <a:pt x="4114" y="6802"/>
                </a:lnTo>
                <a:lnTo>
                  <a:pt x="3977" y="7638"/>
                </a:lnTo>
                <a:lnTo>
                  <a:pt x="3977" y="8413"/>
                </a:lnTo>
                <a:lnTo>
                  <a:pt x="3703" y="8950"/>
                </a:lnTo>
                <a:lnTo>
                  <a:pt x="3429" y="9666"/>
                </a:lnTo>
                <a:lnTo>
                  <a:pt x="3154" y="10144"/>
                </a:lnTo>
                <a:lnTo>
                  <a:pt x="2674" y="10442"/>
                </a:lnTo>
                <a:lnTo>
                  <a:pt x="2126" y="10800"/>
                </a:lnTo>
                <a:lnTo>
                  <a:pt x="1440" y="11158"/>
                </a:lnTo>
                <a:lnTo>
                  <a:pt x="1440" y="10681"/>
                </a:lnTo>
                <a:lnTo>
                  <a:pt x="1714" y="10323"/>
                </a:lnTo>
                <a:lnTo>
                  <a:pt x="2400" y="9786"/>
                </a:lnTo>
                <a:lnTo>
                  <a:pt x="3017" y="9189"/>
                </a:lnTo>
                <a:lnTo>
                  <a:pt x="3429" y="8891"/>
                </a:lnTo>
                <a:lnTo>
                  <a:pt x="3703" y="8533"/>
                </a:lnTo>
                <a:lnTo>
                  <a:pt x="3291" y="8413"/>
                </a:lnTo>
                <a:lnTo>
                  <a:pt x="2880" y="8533"/>
                </a:lnTo>
                <a:lnTo>
                  <a:pt x="2674" y="8652"/>
                </a:lnTo>
                <a:lnTo>
                  <a:pt x="2400" y="8891"/>
                </a:lnTo>
                <a:lnTo>
                  <a:pt x="1851" y="9428"/>
                </a:lnTo>
                <a:lnTo>
                  <a:pt x="1234" y="9786"/>
                </a:lnTo>
                <a:lnTo>
                  <a:pt x="1371" y="9189"/>
                </a:lnTo>
                <a:lnTo>
                  <a:pt x="1577" y="8891"/>
                </a:lnTo>
                <a:lnTo>
                  <a:pt x="2263" y="8055"/>
                </a:lnTo>
                <a:lnTo>
                  <a:pt x="3017" y="7518"/>
                </a:lnTo>
                <a:lnTo>
                  <a:pt x="3703" y="6683"/>
                </a:lnTo>
                <a:close/>
                <a:moveTo>
                  <a:pt x="4183" y="16946"/>
                </a:moveTo>
                <a:lnTo>
                  <a:pt x="3703" y="17065"/>
                </a:lnTo>
                <a:lnTo>
                  <a:pt x="3154" y="17304"/>
                </a:lnTo>
                <a:lnTo>
                  <a:pt x="3154" y="16946"/>
                </a:lnTo>
                <a:lnTo>
                  <a:pt x="3291" y="16588"/>
                </a:lnTo>
                <a:lnTo>
                  <a:pt x="3840" y="16170"/>
                </a:lnTo>
                <a:lnTo>
                  <a:pt x="4114" y="16230"/>
                </a:lnTo>
                <a:lnTo>
                  <a:pt x="4114" y="16349"/>
                </a:lnTo>
                <a:lnTo>
                  <a:pt x="4183" y="16946"/>
                </a:lnTo>
                <a:close/>
                <a:moveTo>
                  <a:pt x="3429" y="11814"/>
                </a:moveTo>
                <a:lnTo>
                  <a:pt x="3154" y="11814"/>
                </a:lnTo>
                <a:lnTo>
                  <a:pt x="2880" y="11934"/>
                </a:lnTo>
                <a:lnTo>
                  <a:pt x="2537" y="12172"/>
                </a:lnTo>
                <a:lnTo>
                  <a:pt x="2126" y="12411"/>
                </a:lnTo>
                <a:lnTo>
                  <a:pt x="1577" y="12590"/>
                </a:lnTo>
                <a:lnTo>
                  <a:pt x="1851" y="11934"/>
                </a:lnTo>
                <a:lnTo>
                  <a:pt x="2263" y="11456"/>
                </a:lnTo>
                <a:lnTo>
                  <a:pt x="3291" y="10681"/>
                </a:lnTo>
                <a:lnTo>
                  <a:pt x="3566" y="10919"/>
                </a:lnTo>
                <a:lnTo>
                  <a:pt x="3566" y="11158"/>
                </a:lnTo>
                <a:lnTo>
                  <a:pt x="3429" y="11814"/>
                </a:lnTo>
                <a:close/>
                <a:moveTo>
                  <a:pt x="3429" y="12709"/>
                </a:moveTo>
                <a:lnTo>
                  <a:pt x="3429" y="13545"/>
                </a:lnTo>
                <a:lnTo>
                  <a:pt x="3017" y="13664"/>
                </a:lnTo>
                <a:lnTo>
                  <a:pt x="2743" y="13843"/>
                </a:lnTo>
                <a:lnTo>
                  <a:pt x="2537" y="14082"/>
                </a:lnTo>
                <a:lnTo>
                  <a:pt x="1989" y="14082"/>
                </a:lnTo>
                <a:lnTo>
                  <a:pt x="2126" y="13664"/>
                </a:lnTo>
                <a:lnTo>
                  <a:pt x="2537" y="13306"/>
                </a:lnTo>
                <a:lnTo>
                  <a:pt x="2743" y="12948"/>
                </a:lnTo>
                <a:lnTo>
                  <a:pt x="3154" y="12590"/>
                </a:lnTo>
                <a:lnTo>
                  <a:pt x="3429" y="12709"/>
                </a:lnTo>
                <a:close/>
                <a:moveTo>
                  <a:pt x="1440" y="15215"/>
                </a:moveTo>
                <a:lnTo>
                  <a:pt x="1234" y="14917"/>
                </a:lnTo>
                <a:lnTo>
                  <a:pt x="1097" y="14320"/>
                </a:lnTo>
                <a:lnTo>
                  <a:pt x="960" y="13187"/>
                </a:lnTo>
                <a:lnTo>
                  <a:pt x="1371" y="13067"/>
                </a:lnTo>
                <a:lnTo>
                  <a:pt x="1577" y="12948"/>
                </a:lnTo>
                <a:lnTo>
                  <a:pt x="1989" y="12829"/>
                </a:lnTo>
                <a:lnTo>
                  <a:pt x="2263" y="12829"/>
                </a:lnTo>
                <a:lnTo>
                  <a:pt x="2126" y="13187"/>
                </a:lnTo>
                <a:lnTo>
                  <a:pt x="1577" y="13664"/>
                </a:lnTo>
                <a:lnTo>
                  <a:pt x="1440" y="13962"/>
                </a:lnTo>
                <a:lnTo>
                  <a:pt x="1440" y="14201"/>
                </a:lnTo>
                <a:lnTo>
                  <a:pt x="1577" y="14320"/>
                </a:lnTo>
                <a:lnTo>
                  <a:pt x="1989" y="14559"/>
                </a:lnTo>
                <a:lnTo>
                  <a:pt x="1851" y="14798"/>
                </a:lnTo>
                <a:lnTo>
                  <a:pt x="1577" y="15036"/>
                </a:lnTo>
                <a:lnTo>
                  <a:pt x="1440" y="15215"/>
                </a:lnTo>
                <a:close/>
                <a:moveTo>
                  <a:pt x="3291" y="14082"/>
                </a:moveTo>
                <a:lnTo>
                  <a:pt x="3566" y="14320"/>
                </a:lnTo>
                <a:lnTo>
                  <a:pt x="3566" y="14678"/>
                </a:lnTo>
                <a:lnTo>
                  <a:pt x="3703" y="15454"/>
                </a:lnTo>
                <a:lnTo>
                  <a:pt x="3154" y="15573"/>
                </a:lnTo>
                <a:lnTo>
                  <a:pt x="2743" y="15693"/>
                </a:lnTo>
                <a:lnTo>
                  <a:pt x="2400" y="15812"/>
                </a:lnTo>
                <a:lnTo>
                  <a:pt x="1851" y="15931"/>
                </a:lnTo>
                <a:lnTo>
                  <a:pt x="1989" y="15335"/>
                </a:lnTo>
                <a:lnTo>
                  <a:pt x="2400" y="14917"/>
                </a:lnTo>
                <a:lnTo>
                  <a:pt x="3291" y="14082"/>
                </a:lnTo>
                <a:close/>
                <a:moveTo>
                  <a:pt x="2126" y="17185"/>
                </a:moveTo>
                <a:lnTo>
                  <a:pt x="1989" y="16827"/>
                </a:lnTo>
                <a:lnTo>
                  <a:pt x="2263" y="16349"/>
                </a:lnTo>
                <a:lnTo>
                  <a:pt x="2674" y="16349"/>
                </a:lnTo>
                <a:lnTo>
                  <a:pt x="2537" y="16827"/>
                </a:lnTo>
                <a:lnTo>
                  <a:pt x="2400" y="17065"/>
                </a:lnTo>
                <a:lnTo>
                  <a:pt x="2126" y="17185"/>
                </a:lnTo>
                <a:close/>
                <a:moveTo>
                  <a:pt x="3154" y="18617"/>
                </a:moveTo>
                <a:lnTo>
                  <a:pt x="3017" y="18557"/>
                </a:lnTo>
                <a:lnTo>
                  <a:pt x="2743" y="18318"/>
                </a:lnTo>
                <a:lnTo>
                  <a:pt x="2674" y="17841"/>
                </a:lnTo>
                <a:lnTo>
                  <a:pt x="3017" y="17722"/>
                </a:lnTo>
                <a:lnTo>
                  <a:pt x="3703" y="17602"/>
                </a:lnTo>
                <a:lnTo>
                  <a:pt x="3566" y="17960"/>
                </a:lnTo>
                <a:lnTo>
                  <a:pt x="3291" y="18438"/>
                </a:lnTo>
                <a:lnTo>
                  <a:pt x="3154" y="18617"/>
                </a:lnTo>
                <a:close/>
                <a:moveTo>
                  <a:pt x="4869" y="19870"/>
                </a:moveTo>
                <a:lnTo>
                  <a:pt x="4594" y="19810"/>
                </a:lnTo>
                <a:lnTo>
                  <a:pt x="4320" y="19691"/>
                </a:lnTo>
                <a:lnTo>
                  <a:pt x="4183" y="19452"/>
                </a:lnTo>
                <a:lnTo>
                  <a:pt x="4114" y="19094"/>
                </a:lnTo>
                <a:lnTo>
                  <a:pt x="4457" y="19094"/>
                </a:lnTo>
                <a:lnTo>
                  <a:pt x="4869" y="18975"/>
                </a:lnTo>
                <a:lnTo>
                  <a:pt x="4869" y="19870"/>
                </a:lnTo>
                <a:close/>
                <a:moveTo>
                  <a:pt x="3977" y="18557"/>
                </a:moveTo>
                <a:lnTo>
                  <a:pt x="3977" y="18199"/>
                </a:lnTo>
                <a:lnTo>
                  <a:pt x="4183" y="18080"/>
                </a:lnTo>
                <a:lnTo>
                  <a:pt x="4457" y="17960"/>
                </a:lnTo>
                <a:lnTo>
                  <a:pt x="4594" y="17602"/>
                </a:lnTo>
                <a:lnTo>
                  <a:pt x="4869" y="17722"/>
                </a:lnTo>
                <a:lnTo>
                  <a:pt x="5006" y="17841"/>
                </a:lnTo>
                <a:lnTo>
                  <a:pt x="5143" y="18318"/>
                </a:lnTo>
                <a:lnTo>
                  <a:pt x="4594" y="18557"/>
                </a:lnTo>
                <a:lnTo>
                  <a:pt x="3977" y="18557"/>
                </a:lnTo>
                <a:close/>
                <a:moveTo>
                  <a:pt x="6583" y="20466"/>
                </a:moveTo>
                <a:lnTo>
                  <a:pt x="5760" y="20347"/>
                </a:lnTo>
                <a:lnTo>
                  <a:pt x="5554" y="20228"/>
                </a:lnTo>
                <a:lnTo>
                  <a:pt x="5280" y="19989"/>
                </a:lnTo>
                <a:lnTo>
                  <a:pt x="5897" y="19810"/>
                </a:lnTo>
                <a:lnTo>
                  <a:pt x="6720" y="19810"/>
                </a:lnTo>
                <a:lnTo>
                  <a:pt x="6583" y="20108"/>
                </a:lnTo>
                <a:lnTo>
                  <a:pt x="6583" y="20466"/>
                </a:lnTo>
                <a:close/>
                <a:moveTo>
                  <a:pt x="5623" y="19333"/>
                </a:moveTo>
                <a:lnTo>
                  <a:pt x="5897" y="18975"/>
                </a:lnTo>
                <a:lnTo>
                  <a:pt x="6171" y="18975"/>
                </a:lnTo>
                <a:lnTo>
                  <a:pt x="6309" y="19094"/>
                </a:lnTo>
                <a:lnTo>
                  <a:pt x="6171" y="19333"/>
                </a:lnTo>
                <a:lnTo>
                  <a:pt x="5623" y="19333"/>
                </a:lnTo>
                <a:close/>
                <a:moveTo>
                  <a:pt x="18994" y="16707"/>
                </a:moveTo>
                <a:lnTo>
                  <a:pt x="18446" y="17483"/>
                </a:lnTo>
                <a:lnTo>
                  <a:pt x="17554" y="18438"/>
                </a:lnTo>
                <a:lnTo>
                  <a:pt x="16526" y="19213"/>
                </a:lnTo>
                <a:lnTo>
                  <a:pt x="15977" y="19571"/>
                </a:lnTo>
                <a:lnTo>
                  <a:pt x="15566" y="19810"/>
                </a:lnTo>
                <a:lnTo>
                  <a:pt x="14400" y="19989"/>
                </a:lnTo>
                <a:lnTo>
                  <a:pt x="11931" y="19989"/>
                </a:lnTo>
                <a:lnTo>
                  <a:pt x="10629" y="19870"/>
                </a:lnTo>
                <a:lnTo>
                  <a:pt x="9463" y="19691"/>
                </a:lnTo>
                <a:lnTo>
                  <a:pt x="8297" y="19333"/>
                </a:lnTo>
                <a:lnTo>
                  <a:pt x="7337" y="18975"/>
                </a:lnTo>
                <a:lnTo>
                  <a:pt x="6583" y="18557"/>
                </a:lnTo>
                <a:lnTo>
                  <a:pt x="5623" y="17841"/>
                </a:lnTo>
                <a:lnTo>
                  <a:pt x="5006" y="17065"/>
                </a:lnTo>
                <a:lnTo>
                  <a:pt x="4594" y="16051"/>
                </a:lnTo>
                <a:lnTo>
                  <a:pt x="4320" y="14798"/>
                </a:lnTo>
                <a:lnTo>
                  <a:pt x="4114" y="13187"/>
                </a:lnTo>
                <a:lnTo>
                  <a:pt x="4114" y="11576"/>
                </a:lnTo>
                <a:lnTo>
                  <a:pt x="4183" y="9905"/>
                </a:lnTo>
                <a:lnTo>
                  <a:pt x="4320" y="8175"/>
                </a:lnTo>
                <a:lnTo>
                  <a:pt x="4594" y="6683"/>
                </a:lnTo>
                <a:lnTo>
                  <a:pt x="4869" y="5430"/>
                </a:lnTo>
                <a:lnTo>
                  <a:pt x="5143" y="4296"/>
                </a:lnTo>
                <a:lnTo>
                  <a:pt x="5623" y="3162"/>
                </a:lnTo>
                <a:lnTo>
                  <a:pt x="6309" y="2029"/>
                </a:lnTo>
                <a:lnTo>
                  <a:pt x="6720" y="1730"/>
                </a:lnTo>
                <a:lnTo>
                  <a:pt x="6926" y="1372"/>
                </a:lnTo>
                <a:lnTo>
                  <a:pt x="7611" y="1014"/>
                </a:lnTo>
                <a:lnTo>
                  <a:pt x="8297" y="776"/>
                </a:lnTo>
                <a:lnTo>
                  <a:pt x="9806" y="537"/>
                </a:lnTo>
                <a:lnTo>
                  <a:pt x="11040" y="477"/>
                </a:lnTo>
                <a:lnTo>
                  <a:pt x="12343" y="477"/>
                </a:lnTo>
                <a:lnTo>
                  <a:pt x="13646" y="656"/>
                </a:lnTo>
                <a:lnTo>
                  <a:pt x="14811" y="895"/>
                </a:lnTo>
                <a:lnTo>
                  <a:pt x="15977" y="1253"/>
                </a:lnTo>
                <a:lnTo>
                  <a:pt x="17006" y="1611"/>
                </a:lnTo>
                <a:lnTo>
                  <a:pt x="17829" y="2148"/>
                </a:lnTo>
                <a:lnTo>
                  <a:pt x="18446" y="2625"/>
                </a:lnTo>
                <a:lnTo>
                  <a:pt x="19131" y="3282"/>
                </a:lnTo>
                <a:lnTo>
                  <a:pt x="19474" y="3998"/>
                </a:lnTo>
                <a:lnTo>
                  <a:pt x="20297" y="5549"/>
                </a:lnTo>
                <a:lnTo>
                  <a:pt x="20571" y="6504"/>
                </a:lnTo>
                <a:lnTo>
                  <a:pt x="20709" y="7399"/>
                </a:lnTo>
                <a:lnTo>
                  <a:pt x="20914" y="9308"/>
                </a:lnTo>
                <a:lnTo>
                  <a:pt x="20846" y="11277"/>
                </a:lnTo>
                <a:lnTo>
                  <a:pt x="20434" y="13306"/>
                </a:lnTo>
                <a:lnTo>
                  <a:pt x="19886" y="15096"/>
                </a:lnTo>
                <a:lnTo>
                  <a:pt x="19474" y="15931"/>
                </a:lnTo>
                <a:lnTo>
                  <a:pt x="18994" y="16707"/>
                </a:lnTo>
                <a:close/>
                <a:moveTo>
                  <a:pt x="12343" y="4296"/>
                </a:moveTo>
                <a:lnTo>
                  <a:pt x="11246" y="4296"/>
                </a:lnTo>
                <a:lnTo>
                  <a:pt x="10491" y="4535"/>
                </a:lnTo>
                <a:lnTo>
                  <a:pt x="9737" y="5012"/>
                </a:lnTo>
                <a:lnTo>
                  <a:pt x="9051" y="5430"/>
                </a:lnTo>
                <a:lnTo>
                  <a:pt x="8503" y="6146"/>
                </a:lnTo>
                <a:lnTo>
                  <a:pt x="8160" y="6922"/>
                </a:lnTo>
                <a:lnTo>
                  <a:pt x="7749" y="7757"/>
                </a:lnTo>
                <a:lnTo>
                  <a:pt x="7474" y="8652"/>
                </a:lnTo>
                <a:lnTo>
                  <a:pt x="7337" y="9666"/>
                </a:lnTo>
                <a:lnTo>
                  <a:pt x="7200" y="10561"/>
                </a:lnTo>
                <a:lnTo>
                  <a:pt x="7337" y="11456"/>
                </a:lnTo>
                <a:lnTo>
                  <a:pt x="7337" y="12411"/>
                </a:lnTo>
                <a:lnTo>
                  <a:pt x="7611" y="13306"/>
                </a:lnTo>
                <a:lnTo>
                  <a:pt x="7886" y="14082"/>
                </a:lnTo>
                <a:lnTo>
                  <a:pt x="8297" y="14678"/>
                </a:lnTo>
                <a:lnTo>
                  <a:pt x="8640" y="15215"/>
                </a:lnTo>
                <a:lnTo>
                  <a:pt x="9463" y="15812"/>
                </a:lnTo>
                <a:lnTo>
                  <a:pt x="10217" y="16349"/>
                </a:lnTo>
                <a:lnTo>
                  <a:pt x="11109" y="16707"/>
                </a:lnTo>
                <a:lnTo>
                  <a:pt x="12343" y="16827"/>
                </a:lnTo>
                <a:lnTo>
                  <a:pt x="13234" y="16707"/>
                </a:lnTo>
                <a:lnTo>
                  <a:pt x="13989" y="16349"/>
                </a:lnTo>
                <a:lnTo>
                  <a:pt x="14811" y="15931"/>
                </a:lnTo>
                <a:lnTo>
                  <a:pt x="15429" y="15215"/>
                </a:lnTo>
                <a:lnTo>
                  <a:pt x="16114" y="14440"/>
                </a:lnTo>
                <a:lnTo>
                  <a:pt x="16663" y="13664"/>
                </a:lnTo>
                <a:lnTo>
                  <a:pt x="17006" y="12709"/>
                </a:lnTo>
                <a:lnTo>
                  <a:pt x="17280" y="11934"/>
                </a:lnTo>
                <a:lnTo>
                  <a:pt x="17554" y="10919"/>
                </a:lnTo>
                <a:lnTo>
                  <a:pt x="17691" y="10024"/>
                </a:lnTo>
                <a:lnTo>
                  <a:pt x="17554" y="9189"/>
                </a:lnTo>
                <a:lnTo>
                  <a:pt x="17280" y="8413"/>
                </a:lnTo>
                <a:lnTo>
                  <a:pt x="16663" y="6922"/>
                </a:lnTo>
                <a:lnTo>
                  <a:pt x="15977" y="5907"/>
                </a:lnTo>
                <a:lnTo>
                  <a:pt x="15291" y="5251"/>
                </a:lnTo>
                <a:lnTo>
                  <a:pt x="14674" y="4773"/>
                </a:lnTo>
                <a:lnTo>
                  <a:pt x="13989" y="4535"/>
                </a:lnTo>
                <a:lnTo>
                  <a:pt x="13371" y="4415"/>
                </a:lnTo>
                <a:lnTo>
                  <a:pt x="12343" y="4296"/>
                </a:lnTo>
                <a:close/>
                <a:moveTo>
                  <a:pt x="16731" y="10144"/>
                </a:moveTo>
                <a:lnTo>
                  <a:pt x="15566" y="10144"/>
                </a:lnTo>
                <a:lnTo>
                  <a:pt x="15977" y="9786"/>
                </a:lnTo>
                <a:lnTo>
                  <a:pt x="16389" y="9547"/>
                </a:lnTo>
                <a:lnTo>
                  <a:pt x="16526" y="9428"/>
                </a:lnTo>
                <a:lnTo>
                  <a:pt x="16663" y="9547"/>
                </a:lnTo>
                <a:lnTo>
                  <a:pt x="16731" y="9666"/>
                </a:lnTo>
                <a:lnTo>
                  <a:pt x="16731" y="10144"/>
                </a:lnTo>
                <a:close/>
                <a:moveTo>
                  <a:pt x="16251" y="8533"/>
                </a:moveTo>
                <a:lnTo>
                  <a:pt x="15840" y="8652"/>
                </a:lnTo>
                <a:lnTo>
                  <a:pt x="15429" y="8652"/>
                </a:lnTo>
                <a:lnTo>
                  <a:pt x="15429" y="8413"/>
                </a:lnTo>
                <a:lnTo>
                  <a:pt x="15840" y="8055"/>
                </a:lnTo>
                <a:lnTo>
                  <a:pt x="15840" y="7936"/>
                </a:lnTo>
                <a:lnTo>
                  <a:pt x="16114" y="7936"/>
                </a:lnTo>
                <a:lnTo>
                  <a:pt x="16251" y="8055"/>
                </a:lnTo>
                <a:lnTo>
                  <a:pt x="16251" y="8533"/>
                </a:lnTo>
                <a:close/>
                <a:moveTo>
                  <a:pt x="15703" y="7280"/>
                </a:moveTo>
                <a:lnTo>
                  <a:pt x="15086" y="7280"/>
                </a:lnTo>
                <a:lnTo>
                  <a:pt x="15086" y="6922"/>
                </a:lnTo>
                <a:lnTo>
                  <a:pt x="15291" y="6683"/>
                </a:lnTo>
                <a:lnTo>
                  <a:pt x="15566" y="6683"/>
                </a:lnTo>
                <a:lnTo>
                  <a:pt x="15703" y="6802"/>
                </a:lnTo>
                <a:lnTo>
                  <a:pt x="15703" y="7280"/>
                </a:lnTo>
                <a:close/>
                <a:moveTo>
                  <a:pt x="14811" y="9547"/>
                </a:moveTo>
                <a:lnTo>
                  <a:pt x="15086" y="9547"/>
                </a:lnTo>
                <a:lnTo>
                  <a:pt x="14949" y="9905"/>
                </a:lnTo>
                <a:lnTo>
                  <a:pt x="14674" y="10024"/>
                </a:lnTo>
                <a:lnTo>
                  <a:pt x="14674" y="9786"/>
                </a:lnTo>
                <a:lnTo>
                  <a:pt x="14811" y="9547"/>
                </a:lnTo>
                <a:close/>
                <a:moveTo>
                  <a:pt x="12823" y="5131"/>
                </a:moveTo>
                <a:lnTo>
                  <a:pt x="12823" y="5251"/>
                </a:lnTo>
                <a:lnTo>
                  <a:pt x="12686" y="5370"/>
                </a:lnTo>
                <a:lnTo>
                  <a:pt x="12686" y="5430"/>
                </a:lnTo>
                <a:lnTo>
                  <a:pt x="12206" y="5251"/>
                </a:lnTo>
                <a:lnTo>
                  <a:pt x="12069" y="5131"/>
                </a:lnTo>
                <a:lnTo>
                  <a:pt x="11931" y="4773"/>
                </a:lnTo>
                <a:lnTo>
                  <a:pt x="12549" y="4893"/>
                </a:lnTo>
                <a:lnTo>
                  <a:pt x="12686" y="4893"/>
                </a:lnTo>
                <a:lnTo>
                  <a:pt x="12823" y="5131"/>
                </a:lnTo>
                <a:close/>
                <a:moveTo>
                  <a:pt x="13371" y="15931"/>
                </a:moveTo>
                <a:lnTo>
                  <a:pt x="13234" y="15812"/>
                </a:lnTo>
                <a:lnTo>
                  <a:pt x="13234" y="15693"/>
                </a:lnTo>
                <a:lnTo>
                  <a:pt x="13509" y="15335"/>
                </a:lnTo>
                <a:lnTo>
                  <a:pt x="13646" y="15454"/>
                </a:lnTo>
                <a:lnTo>
                  <a:pt x="13646" y="15812"/>
                </a:lnTo>
                <a:lnTo>
                  <a:pt x="13509" y="15812"/>
                </a:lnTo>
                <a:lnTo>
                  <a:pt x="13371" y="15931"/>
                </a:lnTo>
                <a:close/>
                <a:moveTo>
                  <a:pt x="13646" y="13306"/>
                </a:moveTo>
                <a:lnTo>
                  <a:pt x="13371" y="14201"/>
                </a:lnTo>
                <a:lnTo>
                  <a:pt x="12823" y="15036"/>
                </a:lnTo>
                <a:lnTo>
                  <a:pt x="12343" y="15693"/>
                </a:lnTo>
                <a:lnTo>
                  <a:pt x="11931" y="15931"/>
                </a:lnTo>
                <a:lnTo>
                  <a:pt x="11657" y="16051"/>
                </a:lnTo>
                <a:lnTo>
                  <a:pt x="11040" y="16051"/>
                </a:lnTo>
                <a:lnTo>
                  <a:pt x="10491" y="15812"/>
                </a:lnTo>
                <a:lnTo>
                  <a:pt x="9943" y="15454"/>
                </a:lnTo>
                <a:lnTo>
                  <a:pt x="8914" y="14559"/>
                </a:lnTo>
                <a:lnTo>
                  <a:pt x="8503" y="14082"/>
                </a:lnTo>
                <a:lnTo>
                  <a:pt x="8297" y="13664"/>
                </a:lnTo>
                <a:lnTo>
                  <a:pt x="8160" y="13187"/>
                </a:lnTo>
                <a:lnTo>
                  <a:pt x="8023" y="12053"/>
                </a:lnTo>
                <a:lnTo>
                  <a:pt x="8023" y="10800"/>
                </a:lnTo>
                <a:lnTo>
                  <a:pt x="8160" y="9428"/>
                </a:lnTo>
                <a:lnTo>
                  <a:pt x="8366" y="8175"/>
                </a:lnTo>
                <a:lnTo>
                  <a:pt x="8777" y="7041"/>
                </a:lnTo>
                <a:lnTo>
                  <a:pt x="9326" y="6146"/>
                </a:lnTo>
                <a:lnTo>
                  <a:pt x="9806" y="5430"/>
                </a:lnTo>
                <a:lnTo>
                  <a:pt x="10080" y="5251"/>
                </a:lnTo>
                <a:lnTo>
                  <a:pt x="10491" y="5131"/>
                </a:lnTo>
                <a:lnTo>
                  <a:pt x="11040" y="5131"/>
                </a:lnTo>
                <a:lnTo>
                  <a:pt x="11520" y="5251"/>
                </a:lnTo>
                <a:lnTo>
                  <a:pt x="12069" y="5549"/>
                </a:lnTo>
                <a:lnTo>
                  <a:pt x="12480" y="5907"/>
                </a:lnTo>
                <a:lnTo>
                  <a:pt x="12960" y="6564"/>
                </a:lnTo>
                <a:lnTo>
                  <a:pt x="13371" y="7280"/>
                </a:lnTo>
                <a:lnTo>
                  <a:pt x="13783" y="8175"/>
                </a:lnTo>
                <a:lnTo>
                  <a:pt x="13920" y="9070"/>
                </a:lnTo>
                <a:lnTo>
                  <a:pt x="13989" y="10024"/>
                </a:lnTo>
                <a:lnTo>
                  <a:pt x="13989" y="11158"/>
                </a:lnTo>
                <a:lnTo>
                  <a:pt x="13920" y="12172"/>
                </a:lnTo>
                <a:lnTo>
                  <a:pt x="13646" y="13306"/>
                </a:lnTo>
                <a:close/>
                <a:moveTo>
                  <a:pt x="14674" y="12172"/>
                </a:moveTo>
                <a:lnTo>
                  <a:pt x="14674" y="12292"/>
                </a:lnTo>
                <a:lnTo>
                  <a:pt x="14811" y="12411"/>
                </a:lnTo>
                <a:lnTo>
                  <a:pt x="14949" y="12590"/>
                </a:lnTo>
                <a:lnTo>
                  <a:pt x="14949" y="12829"/>
                </a:lnTo>
                <a:lnTo>
                  <a:pt x="14811" y="13067"/>
                </a:lnTo>
                <a:lnTo>
                  <a:pt x="14537" y="13187"/>
                </a:lnTo>
                <a:lnTo>
                  <a:pt x="14400" y="13187"/>
                </a:lnTo>
                <a:lnTo>
                  <a:pt x="14537" y="11158"/>
                </a:lnTo>
                <a:lnTo>
                  <a:pt x="14674" y="11039"/>
                </a:lnTo>
                <a:lnTo>
                  <a:pt x="15223" y="11039"/>
                </a:lnTo>
                <a:lnTo>
                  <a:pt x="15291" y="10919"/>
                </a:lnTo>
                <a:lnTo>
                  <a:pt x="15291" y="11277"/>
                </a:lnTo>
                <a:lnTo>
                  <a:pt x="15086" y="11456"/>
                </a:lnTo>
                <a:lnTo>
                  <a:pt x="14811" y="11814"/>
                </a:lnTo>
                <a:lnTo>
                  <a:pt x="14674" y="11934"/>
                </a:lnTo>
                <a:lnTo>
                  <a:pt x="14674" y="12172"/>
                </a:lnTo>
                <a:close/>
                <a:moveTo>
                  <a:pt x="15291" y="13425"/>
                </a:moveTo>
                <a:lnTo>
                  <a:pt x="15566" y="13067"/>
                </a:lnTo>
                <a:lnTo>
                  <a:pt x="15840" y="12829"/>
                </a:lnTo>
                <a:lnTo>
                  <a:pt x="16114" y="12829"/>
                </a:lnTo>
                <a:lnTo>
                  <a:pt x="16114" y="13067"/>
                </a:lnTo>
                <a:lnTo>
                  <a:pt x="15703" y="13425"/>
                </a:lnTo>
                <a:lnTo>
                  <a:pt x="15291" y="13425"/>
                </a:lnTo>
                <a:close/>
                <a:moveTo>
                  <a:pt x="16731" y="11456"/>
                </a:moveTo>
                <a:lnTo>
                  <a:pt x="16389" y="11695"/>
                </a:lnTo>
                <a:lnTo>
                  <a:pt x="15840" y="11814"/>
                </a:lnTo>
                <a:lnTo>
                  <a:pt x="15977" y="11456"/>
                </a:lnTo>
                <a:lnTo>
                  <a:pt x="16251" y="11397"/>
                </a:lnTo>
                <a:lnTo>
                  <a:pt x="16731" y="11158"/>
                </a:lnTo>
                <a:lnTo>
                  <a:pt x="16731" y="11456"/>
                </a:lnTo>
                <a:close/>
              </a:path>
            </a:pathLst>
          </a:custGeom>
          <a:solidFill>
            <a:srgbClr val="58C9E8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/>
          <a:lstStyle/>
          <a:p>
            <a:pPr>
              <a:defRPr sz="3400">
                <a:solidFill>
                  <a:srgbClr val="FFFFFF"/>
                </a:solidFill>
              </a:defRPr>
            </a:pPr>
          </a:p>
        </p:txBody>
      </p:sp>
      <p:sp>
        <p:nvSpPr>
          <p:cNvPr id="710" name="Shape 710"/>
          <p:cNvSpPr/>
          <p:nvPr/>
        </p:nvSpPr>
        <p:spPr>
          <a:xfrm>
            <a:off x="2195404" y="397797"/>
            <a:ext cx="575957" cy="8353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304" y="8675"/>
                </a:moveTo>
                <a:lnTo>
                  <a:pt x="15744" y="9148"/>
                </a:lnTo>
                <a:lnTo>
                  <a:pt x="17184" y="9679"/>
                </a:lnTo>
                <a:lnTo>
                  <a:pt x="18432" y="10387"/>
                </a:lnTo>
                <a:lnTo>
                  <a:pt x="19776" y="11154"/>
                </a:lnTo>
                <a:lnTo>
                  <a:pt x="20640" y="12039"/>
                </a:lnTo>
                <a:lnTo>
                  <a:pt x="21216" y="13043"/>
                </a:lnTo>
                <a:lnTo>
                  <a:pt x="21600" y="14282"/>
                </a:lnTo>
                <a:lnTo>
                  <a:pt x="21600" y="15521"/>
                </a:lnTo>
                <a:lnTo>
                  <a:pt x="21408" y="16348"/>
                </a:lnTo>
                <a:lnTo>
                  <a:pt x="21216" y="16879"/>
                </a:lnTo>
                <a:lnTo>
                  <a:pt x="20640" y="17528"/>
                </a:lnTo>
                <a:lnTo>
                  <a:pt x="20160" y="18236"/>
                </a:lnTo>
                <a:lnTo>
                  <a:pt x="19200" y="19121"/>
                </a:lnTo>
                <a:lnTo>
                  <a:pt x="17760" y="19948"/>
                </a:lnTo>
                <a:lnTo>
                  <a:pt x="15936" y="20597"/>
                </a:lnTo>
                <a:lnTo>
                  <a:pt x="13728" y="21069"/>
                </a:lnTo>
                <a:lnTo>
                  <a:pt x="11520" y="21482"/>
                </a:lnTo>
                <a:lnTo>
                  <a:pt x="9120" y="21600"/>
                </a:lnTo>
                <a:lnTo>
                  <a:pt x="6720" y="21600"/>
                </a:lnTo>
                <a:lnTo>
                  <a:pt x="4416" y="21364"/>
                </a:lnTo>
                <a:lnTo>
                  <a:pt x="2400" y="20951"/>
                </a:lnTo>
                <a:lnTo>
                  <a:pt x="1440" y="20715"/>
                </a:lnTo>
                <a:lnTo>
                  <a:pt x="576" y="20361"/>
                </a:lnTo>
                <a:lnTo>
                  <a:pt x="1248" y="19003"/>
                </a:lnTo>
                <a:lnTo>
                  <a:pt x="2208" y="17882"/>
                </a:lnTo>
                <a:lnTo>
                  <a:pt x="3456" y="16761"/>
                </a:lnTo>
                <a:lnTo>
                  <a:pt x="4896" y="15875"/>
                </a:lnTo>
                <a:lnTo>
                  <a:pt x="6624" y="15167"/>
                </a:lnTo>
                <a:lnTo>
                  <a:pt x="7872" y="15167"/>
                </a:lnTo>
                <a:lnTo>
                  <a:pt x="8448" y="15285"/>
                </a:lnTo>
                <a:lnTo>
                  <a:pt x="8928" y="15521"/>
                </a:lnTo>
                <a:lnTo>
                  <a:pt x="9504" y="15875"/>
                </a:lnTo>
                <a:lnTo>
                  <a:pt x="10080" y="15639"/>
                </a:lnTo>
                <a:lnTo>
                  <a:pt x="10560" y="15285"/>
                </a:lnTo>
                <a:lnTo>
                  <a:pt x="10752" y="14872"/>
                </a:lnTo>
                <a:lnTo>
                  <a:pt x="10944" y="14400"/>
                </a:lnTo>
                <a:lnTo>
                  <a:pt x="10944" y="13987"/>
                </a:lnTo>
                <a:lnTo>
                  <a:pt x="10560" y="13633"/>
                </a:lnTo>
                <a:lnTo>
                  <a:pt x="10272" y="13279"/>
                </a:lnTo>
                <a:lnTo>
                  <a:pt x="9504" y="13043"/>
                </a:lnTo>
                <a:lnTo>
                  <a:pt x="8064" y="13043"/>
                </a:lnTo>
                <a:lnTo>
                  <a:pt x="6720" y="13279"/>
                </a:lnTo>
                <a:lnTo>
                  <a:pt x="5280" y="13397"/>
                </a:lnTo>
                <a:lnTo>
                  <a:pt x="4032" y="13397"/>
                </a:lnTo>
                <a:lnTo>
                  <a:pt x="3840" y="13043"/>
                </a:lnTo>
                <a:lnTo>
                  <a:pt x="3648" y="12630"/>
                </a:lnTo>
                <a:lnTo>
                  <a:pt x="3456" y="11685"/>
                </a:lnTo>
                <a:lnTo>
                  <a:pt x="3456" y="10800"/>
                </a:lnTo>
                <a:lnTo>
                  <a:pt x="3264" y="10033"/>
                </a:lnTo>
                <a:lnTo>
                  <a:pt x="3840" y="9561"/>
                </a:lnTo>
                <a:lnTo>
                  <a:pt x="4416" y="9148"/>
                </a:lnTo>
                <a:lnTo>
                  <a:pt x="5088" y="8675"/>
                </a:lnTo>
                <a:lnTo>
                  <a:pt x="6048" y="8321"/>
                </a:lnTo>
                <a:lnTo>
                  <a:pt x="6720" y="8203"/>
                </a:lnTo>
                <a:lnTo>
                  <a:pt x="7680" y="8085"/>
                </a:lnTo>
                <a:lnTo>
                  <a:pt x="8640" y="7908"/>
                </a:lnTo>
                <a:lnTo>
                  <a:pt x="8928" y="7790"/>
                </a:lnTo>
                <a:lnTo>
                  <a:pt x="9120" y="7554"/>
                </a:lnTo>
                <a:lnTo>
                  <a:pt x="9312" y="6551"/>
                </a:lnTo>
                <a:lnTo>
                  <a:pt x="9120" y="5607"/>
                </a:lnTo>
                <a:lnTo>
                  <a:pt x="8928" y="5193"/>
                </a:lnTo>
                <a:lnTo>
                  <a:pt x="8640" y="4957"/>
                </a:lnTo>
                <a:lnTo>
                  <a:pt x="8064" y="4721"/>
                </a:lnTo>
                <a:lnTo>
                  <a:pt x="7488" y="4721"/>
                </a:lnTo>
                <a:lnTo>
                  <a:pt x="6912" y="4839"/>
                </a:lnTo>
                <a:lnTo>
                  <a:pt x="6432" y="5430"/>
                </a:lnTo>
                <a:lnTo>
                  <a:pt x="6048" y="5607"/>
                </a:lnTo>
                <a:lnTo>
                  <a:pt x="4608" y="6315"/>
                </a:lnTo>
                <a:lnTo>
                  <a:pt x="3264" y="6846"/>
                </a:lnTo>
                <a:lnTo>
                  <a:pt x="2400" y="6433"/>
                </a:lnTo>
                <a:lnTo>
                  <a:pt x="1632" y="5843"/>
                </a:lnTo>
                <a:lnTo>
                  <a:pt x="864" y="5193"/>
                </a:lnTo>
                <a:lnTo>
                  <a:pt x="0" y="4603"/>
                </a:lnTo>
                <a:lnTo>
                  <a:pt x="192" y="3954"/>
                </a:lnTo>
                <a:lnTo>
                  <a:pt x="576" y="3246"/>
                </a:lnTo>
                <a:lnTo>
                  <a:pt x="864" y="2597"/>
                </a:lnTo>
                <a:lnTo>
                  <a:pt x="1440" y="2007"/>
                </a:lnTo>
                <a:lnTo>
                  <a:pt x="2208" y="1475"/>
                </a:lnTo>
                <a:lnTo>
                  <a:pt x="2880" y="1003"/>
                </a:lnTo>
                <a:lnTo>
                  <a:pt x="3840" y="708"/>
                </a:lnTo>
                <a:lnTo>
                  <a:pt x="4896" y="354"/>
                </a:lnTo>
                <a:lnTo>
                  <a:pt x="6432" y="118"/>
                </a:lnTo>
                <a:lnTo>
                  <a:pt x="8256" y="0"/>
                </a:lnTo>
                <a:lnTo>
                  <a:pt x="9888" y="0"/>
                </a:lnTo>
                <a:lnTo>
                  <a:pt x="13152" y="472"/>
                </a:lnTo>
                <a:lnTo>
                  <a:pt x="14496" y="885"/>
                </a:lnTo>
                <a:lnTo>
                  <a:pt x="15744" y="1475"/>
                </a:lnTo>
                <a:lnTo>
                  <a:pt x="16416" y="2243"/>
                </a:lnTo>
                <a:lnTo>
                  <a:pt x="16992" y="3069"/>
                </a:lnTo>
                <a:lnTo>
                  <a:pt x="17376" y="3954"/>
                </a:lnTo>
                <a:lnTo>
                  <a:pt x="17376" y="4839"/>
                </a:lnTo>
                <a:lnTo>
                  <a:pt x="17184" y="5725"/>
                </a:lnTo>
                <a:lnTo>
                  <a:pt x="16800" y="6669"/>
                </a:lnTo>
                <a:lnTo>
                  <a:pt x="16128" y="7436"/>
                </a:lnTo>
                <a:lnTo>
                  <a:pt x="15168" y="8203"/>
                </a:lnTo>
                <a:lnTo>
                  <a:pt x="14304" y="8675"/>
                </a:lnTo>
                <a:close/>
                <a:moveTo>
                  <a:pt x="16320" y="2951"/>
                </a:moveTo>
                <a:lnTo>
                  <a:pt x="15936" y="2361"/>
                </a:lnTo>
                <a:lnTo>
                  <a:pt x="15360" y="1948"/>
                </a:lnTo>
                <a:lnTo>
                  <a:pt x="14592" y="1475"/>
                </a:lnTo>
                <a:lnTo>
                  <a:pt x="13920" y="1121"/>
                </a:lnTo>
                <a:lnTo>
                  <a:pt x="12960" y="885"/>
                </a:lnTo>
                <a:lnTo>
                  <a:pt x="11904" y="708"/>
                </a:lnTo>
                <a:lnTo>
                  <a:pt x="10944" y="590"/>
                </a:lnTo>
                <a:lnTo>
                  <a:pt x="9888" y="590"/>
                </a:lnTo>
                <a:lnTo>
                  <a:pt x="8928" y="708"/>
                </a:lnTo>
                <a:lnTo>
                  <a:pt x="7872" y="826"/>
                </a:lnTo>
                <a:lnTo>
                  <a:pt x="6912" y="1003"/>
                </a:lnTo>
                <a:lnTo>
                  <a:pt x="6048" y="1239"/>
                </a:lnTo>
                <a:lnTo>
                  <a:pt x="5280" y="1593"/>
                </a:lnTo>
                <a:lnTo>
                  <a:pt x="4608" y="2007"/>
                </a:lnTo>
                <a:lnTo>
                  <a:pt x="4032" y="2597"/>
                </a:lnTo>
                <a:lnTo>
                  <a:pt x="3648" y="3187"/>
                </a:lnTo>
                <a:lnTo>
                  <a:pt x="4608" y="4072"/>
                </a:lnTo>
                <a:lnTo>
                  <a:pt x="5088" y="4485"/>
                </a:lnTo>
                <a:lnTo>
                  <a:pt x="5664" y="4839"/>
                </a:lnTo>
                <a:lnTo>
                  <a:pt x="6624" y="4190"/>
                </a:lnTo>
                <a:lnTo>
                  <a:pt x="7488" y="3718"/>
                </a:lnTo>
                <a:lnTo>
                  <a:pt x="8064" y="3482"/>
                </a:lnTo>
                <a:lnTo>
                  <a:pt x="8640" y="3364"/>
                </a:lnTo>
                <a:lnTo>
                  <a:pt x="10080" y="3364"/>
                </a:lnTo>
                <a:lnTo>
                  <a:pt x="10560" y="3482"/>
                </a:lnTo>
                <a:lnTo>
                  <a:pt x="11136" y="3600"/>
                </a:lnTo>
                <a:lnTo>
                  <a:pt x="12096" y="4190"/>
                </a:lnTo>
                <a:lnTo>
                  <a:pt x="12768" y="4839"/>
                </a:lnTo>
                <a:lnTo>
                  <a:pt x="12960" y="5193"/>
                </a:lnTo>
                <a:lnTo>
                  <a:pt x="12960" y="5843"/>
                </a:lnTo>
                <a:lnTo>
                  <a:pt x="12768" y="6315"/>
                </a:lnTo>
                <a:lnTo>
                  <a:pt x="12480" y="6964"/>
                </a:lnTo>
                <a:lnTo>
                  <a:pt x="11712" y="7436"/>
                </a:lnTo>
                <a:lnTo>
                  <a:pt x="10752" y="7908"/>
                </a:lnTo>
                <a:lnTo>
                  <a:pt x="9696" y="8085"/>
                </a:lnTo>
                <a:lnTo>
                  <a:pt x="8640" y="8321"/>
                </a:lnTo>
                <a:lnTo>
                  <a:pt x="7680" y="8557"/>
                </a:lnTo>
                <a:lnTo>
                  <a:pt x="7296" y="8793"/>
                </a:lnTo>
                <a:lnTo>
                  <a:pt x="6912" y="8911"/>
                </a:lnTo>
                <a:lnTo>
                  <a:pt x="7296" y="10269"/>
                </a:lnTo>
                <a:lnTo>
                  <a:pt x="7680" y="11567"/>
                </a:lnTo>
                <a:lnTo>
                  <a:pt x="8640" y="11508"/>
                </a:lnTo>
                <a:lnTo>
                  <a:pt x="9312" y="11390"/>
                </a:lnTo>
                <a:lnTo>
                  <a:pt x="9888" y="11272"/>
                </a:lnTo>
                <a:lnTo>
                  <a:pt x="10464" y="11272"/>
                </a:lnTo>
                <a:lnTo>
                  <a:pt x="11520" y="11390"/>
                </a:lnTo>
                <a:lnTo>
                  <a:pt x="12576" y="11567"/>
                </a:lnTo>
                <a:lnTo>
                  <a:pt x="13536" y="12039"/>
                </a:lnTo>
                <a:lnTo>
                  <a:pt x="14304" y="12630"/>
                </a:lnTo>
                <a:lnTo>
                  <a:pt x="14976" y="13161"/>
                </a:lnTo>
                <a:lnTo>
                  <a:pt x="15360" y="13987"/>
                </a:lnTo>
                <a:lnTo>
                  <a:pt x="15552" y="14636"/>
                </a:lnTo>
                <a:lnTo>
                  <a:pt x="15360" y="15285"/>
                </a:lnTo>
                <a:lnTo>
                  <a:pt x="14976" y="15875"/>
                </a:lnTo>
                <a:lnTo>
                  <a:pt x="14496" y="16407"/>
                </a:lnTo>
                <a:lnTo>
                  <a:pt x="13728" y="16879"/>
                </a:lnTo>
                <a:lnTo>
                  <a:pt x="12576" y="16997"/>
                </a:lnTo>
                <a:lnTo>
                  <a:pt x="11904" y="17115"/>
                </a:lnTo>
                <a:lnTo>
                  <a:pt x="11136" y="16997"/>
                </a:lnTo>
                <a:lnTo>
                  <a:pt x="10080" y="16643"/>
                </a:lnTo>
                <a:lnTo>
                  <a:pt x="9120" y="16230"/>
                </a:lnTo>
                <a:lnTo>
                  <a:pt x="8064" y="15875"/>
                </a:lnTo>
                <a:lnTo>
                  <a:pt x="7488" y="16111"/>
                </a:lnTo>
                <a:lnTo>
                  <a:pt x="7104" y="16407"/>
                </a:lnTo>
                <a:lnTo>
                  <a:pt x="6432" y="17115"/>
                </a:lnTo>
                <a:lnTo>
                  <a:pt x="5472" y="17764"/>
                </a:lnTo>
                <a:lnTo>
                  <a:pt x="5088" y="18118"/>
                </a:lnTo>
                <a:lnTo>
                  <a:pt x="4896" y="18472"/>
                </a:lnTo>
                <a:lnTo>
                  <a:pt x="4896" y="18767"/>
                </a:lnTo>
                <a:lnTo>
                  <a:pt x="5472" y="19239"/>
                </a:lnTo>
                <a:lnTo>
                  <a:pt x="6432" y="19830"/>
                </a:lnTo>
                <a:lnTo>
                  <a:pt x="7680" y="20007"/>
                </a:lnTo>
                <a:lnTo>
                  <a:pt x="9120" y="20243"/>
                </a:lnTo>
                <a:lnTo>
                  <a:pt x="12288" y="20361"/>
                </a:lnTo>
                <a:lnTo>
                  <a:pt x="13344" y="20361"/>
                </a:lnTo>
                <a:lnTo>
                  <a:pt x="14496" y="20243"/>
                </a:lnTo>
                <a:lnTo>
                  <a:pt x="15552" y="20007"/>
                </a:lnTo>
                <a:lnTo>
                  <a:pt x="16416" y="19711"/>
                </a:lnTo>
                <a:lnTo>
                  <a:pt x="17376" y="19357"/>
                </a:lnTo>
                <a:lnTo>
                  <a:pt x="18816" y="18472"/>
                </a:lnTo>
                <a:lnTo>
                  <a:pt x="19392" y="18000"/>
                </a:lnTo>
                <a:lnTo>
                  <a:pt x="19968" y="17469"/>
                </a:lnTo>
                <a:lnTo>
                  <a:pt x="20352" y="16761"/>
                </a:lnTo>
                <a:lnTo>
                  <a:pt x="20640" y="16111"/>
                </a:lnTo>
                <a:lnTo>
                  <a:pt x="20640" y="14046"/>
                </a:lnTo>
                <a:lnTo>
                  <a:pt x="20160" y="12807"/>
                </a:lnTo>
                <a:lnTo>
                  <a:pt x="19200" y="11567"/>
                </a:lnTo>
                <a:lnTo>
                  <a:pt x="17952" y="10564"/>
                </a:lnTo>
                <a:lnTo>
                  <a:pt x="17184" y="10151"/>
                </a:lnTo>
                <a:lnTo>
                  <a:pt x="16416" y="9797"/>
                </a:lnTo>
                <a:lnTo>
                  <a:pt x="15552" y="9561"/>
                </a:lnTo>
                <a:lnTo>
                  <a:pt x="14592" y="9325"/>
                </a:lnTo>
                <a:lnTo>
                  <a:pt x="13536" y="9207"/>
                </a:lnTo>
                <a:lnTo>
                  <a:pt x="13152" y="9148"/>
                </a:lnTo>
                <a:lnTo>
                  <a:pt x="12960" y="8911"/>
                </a:lnTo>
                <a:lnTo>
                  <a:pt x="13728" y="8321"/>
                </a:lnTo>
                <a:lnTo>
                  <a:pt x="14592" y="7908"/>
                </a:lnTo>
                <a:lnTo>
                  <a:pt x="15360" y="7200"/>
                </a:lnTo>
                <a:lnTo>
                  <a:pt x="16128" y="6551"/>
                </a:lnTo>
                <a:lnTo>
                  <a:pt x="16416" y="5725"/>
                </a:lnTo>
                <a:lnTo>
                  <a:pt x="16608" y="4957"/>
                </a:lnTo>
                <a:lnTo>
                  <a:pt x="16608" y="3954"/>
                </a:lnTo>
                <a:lnTo>
                  <a:pt x="16320" y="2951"/>
                </a:lnTo>
                <a:close/>
                <a:moveTo>
                  <a:pt x="2880" y="2361"/>
                </a:moveTo>
                <a:lnTo>
                  <a:pt x="3648" y="2243"/>
                </a:lnTo>
                <a:lnTo>
                  <a:pt x="3840" y="2243"/>
                </a:lnTo>
                <a:lnTo>
                  <a:pt x="4032" y="2007"/>
                </a:lnTo>
                <a:lnTo>
                  <a:pt x="3648" y="2007"/>
                </a:lnTo>
                <a:lnTo>
                  <a:pt x="3456" y="2125"/>
                </a:lnTo>
                <a:lnTo>
                  <a:pt x="2880" y="2361"/>
                </a:lnTo>
                <a:close/>
                <a:moveTo>
                  <a:pt x="2016" y="4839"/>
                </a:moveTo>
                <a:lnTo>
                  <a:pt x="2592" y="4721"/>
                </a:lnTo>
                <a:lnTo>
                  <a:pt x="3072" y="4603"/>
                </a:lnTo>
                <a:lnTo>
                  <a:pt x="3456" y="4426"/>
                </a:lnTo>
                <a:lnTo>
                  <a:pt x="3840" y="4190"/>
                </a:lnTo>
                <a:lnTo>
                  <a:pt x="3456" y="3954"/>
                </a:lnTo>
                <a:lnTo>
                  <a:pt x="3456" y="3836"/>
                </a:lnTo>
                <a:lnTo>
                  <a:pt x="3072" y="3836"/>
                </a:lnTo>
                <a:lnTo>
                  <a:pt x="2880" y="4072"/>
                </a:lnTo>
                <a:lnTo>
                  <a:pt x="2592" y="4308"/>
                </a:lnTo>
                <a:lnTo>
                  <a:pt x="2208" y="4485"/>
                </a:lnTo>
                <a:lnTo>
                  <a:pt x="2016" y="4839"/>
                </a:lnTo>
                <a:close/>
                <a:moveTo>
                  <a:pt x="8064" y="4190"/>
                </a:moveTo>
                <a:lnTo>
                  <a:pt x="8928" y="4072"/>
                </a:lnTo>
                <a:lnTo>
                  <a:pt x="9504" y="3954"/>
                </a:lnTo>
                <a:lnTo>
                  <a:pt x="8256" y="3954"/>
                </a:lnTo>
                <a:lnTo>
                  <a:pt x="8064" y="4190"/>
                </a:lnTo>
                <a:close/>
                <a:moveTo>
                  <a:pt x="1056" y="4721"/>
                </a:moveTo>
                <a:lnTo>
                  <a:pt x="1248" y="4721"/>
                </a:lnTo>
                <a:lnTo>
                  <a:pt x="1440" y="4603"/>
                </a:lnTo>
                <a:lnTo>
                  <a:pt x="1440" y="4426"/>
                </a:lnTo>
                <a:lnTo>
                  <a:pt x="1248" y="4426"/>
                </a:lnTo>
                <a:lnTo>
                  <a:pt x="1056" y="4485"/>
                </a:lnTo>
                <a:lnTo>
                  <a:pt x="1056" y="4721"/>
                </a:lnTo>
                <a:close/>
                <a:moveTo>
                  <a:pt x="9312" y="4485"/>
                </a:moveTo>
                <a:lnTo>
                  <a:pt x="9504" y="4721"/>
                </a:lnTo>
                <a:lnTo>
                  <a:pt x="9696" y="4721"/>
                </a:lnTo>
                <a:lnTo>
                  <a:pt x="9888" y="4603"/>
                </a:lnTo>
                <a:lnTo>
                  <a:pt x="9888" y="4426"/>
                </a:lnTo>
                <a:lnTo>
                  <a:pt x="9504" y="4426"/>
                </a:lnTo>
                <a:lnTo>
                  <a:pt x="9312" y="4485"/>
                </a:lnTo>
                <a:close/>
                <a:moveTo>
                  <a:pt x="10560" y="5075"/>
                </a:moveTo>
                <a:lnTo>
                  <a:pt x="10752" y="4957"/>
                </a:lnTo>
                <a:lnTo>
                  <a:pt x="11136" y="4957"/>
                </a:lnTo>
                <a:lnTo>
                  <a:pt x="11712" y="4839"/>
                </a:lnTo>
                <a:lnTo>
                  <a:pt x="11520" y="4603"/>
                </a:lnTo>
                <a:lnTo>
                  <a:pt x="11328" y="4485"/>
                </a:lnTo>
                <a:lnTo>
                  <a:pt x="10944" y="4485"/>
                </a:lnTo>
                <a:lnTo>
                  <a:pt x="10464" y="4839"/>
                </a:lnTo>
                <a:lnTo>
                  <a:pt x="10464" y="4957"/>
                </a:lnTo>
                <a:lnTo>
                  <a:pt x="10560" y="5075"/>
                </a:lnTo>
                <a:close/>
                <a:moveTo>
                  <a:pt x="4032" y="5075"/>
                </a:moveTo>
                <a:lnTo>
                  <a:pt x="4416" y="4957"/>
                </a:lnTo>
                <a:lnTo>
                  <a:pt x="4608" y="4721"/>
                </a:lnTo>
                <a:lnTo>
                  <a:pt x="4224" y="4839"/>
                </a:lnTo>
                <a:lnTo>
                  <a:pt x="4032" y="5075"/>
                </a:lnTo>
                <a:close/>
                <a:moveTo>
                  <a:pt x="10080" y="5961"/>
                </a:moveTo>
                <a:lnTo>
                  <a:pt x="10560" y="5725"/>
                </a:lnTo>
                <a:lnTo>
                  <a:pt x="10944" y="5430"/>
                </a:lnTo>
                <a:lnTo>
                  <a:pt x="10272" y="5607"/>
                </a:lnTo>
                <a:lnTo>
                  <a:pt x="10080" y="5725"/>
                </a:lnTo>
                <a:lnTo>
                  <a:pt x="10080" y="5961"/>
                </a:lnTo>
                <a:close/>
                <a:moveTo>
                  <a:pt x="3264" y="5961"/>
                </a:moveTo>
                <a:lnTo>
                  <a:pt x="3648" y="5961"/>
                </a:lnTo>
                <a:lnTo>
                  <a:pt x="4032" y="5725"/>
                </a:lnTo>
                <a:lnTo>
                  <a:pt x="3456" y="5725"/>
                </a:lnTo>
                <a:lnTo>
                  <a:pt x="3264" y="5961"/>
                </a:lnTo>
                <a:close/>
                <a:moveTo>
                  <a:pt x="4224" y="10033"/>
                </a:moveTo>
                <a:lnTo>
                  <a:pt x="4224" y="10682"/>
                </a:lnTo>
                <a:lnTo>
                  <a:pt x="4608" y="10800"/>
                </a:lnTo>
                <a:lnTo>
                  <a:pt x="4896" y="10446"/>
                </a:lnTo>
                <a:lnTo>
                  <a:pt x="5472" y="10151"/>
                </a:lnTo>
                <a:lnTo>
                  <a:pt x="5856" y="9797"/>
                </a:lnTo>
                <a:lnTo>
                  <a:pt x="6432" y="9443"/>
                </a:lnTo>
                <a:lnTo>
                  <a:pt x="6240" y="9325"/>
                </a:lnTo>
                <a:lnTo>
                  <a:pt x="6240" y="9207"/>
                </a:lnTo>
                <a:lnTo>
                  <a:pt x="5664" y="9325"/>
                </a:lnTo>
                <a:lnTo>
                  <a:pt x="5088" y="9561"/>
                </a:lnTo>
                <a:lnTo>
                  <a:pt x="4800" y="9797"/>
                </a:lnTo>
                <a:lnTo>
                  <a:pt x="4224" y="10033"/>
                </a:lnTo>
                <a:close/>
                <a:moveTo>
                  <a:pt x="4896" y="11154"/>
                </a:moveTo>
                <a:lnTo>
                  <a:pt x="5856" y="10918"/>
                </a:lnTo>
                <a:lnTo>
                  <a:pt x="6624" y="10682"/>
                </a:lnTo>
                <a:lnTo>
                  <a:pt x="6624" y="10387"/>
                </a:lnTo>
                <a:lnTo>
                  <a:pt x="6240" y="10151"/>
                </a:lnTo>
                <a:lnTo>
                  <a:pt x="5472" y="10682"/>
                </a:lnTo>
                <a:lnTo>
                  <a:pt x="5088" y="10918"/>
                </a:lnTo>
                <a:lnTo>
                  <a:pt x="4896" y="11154"/>
                </a:lnTo>
                <a:close/>
                <a:moveTo>
                  <a:pt x="5664" y="12275"/>
                </a:moveTo>
                <a:lnTo>
                  <a:pt x="6240" y="11803"/>
                </a:lnTo>
                <a:lnTo>
                  <a:pt x="6432" y="11567"/>
                </a:lnTo>
                <a:lnTo>
                  <a:pt x="6432" y="11390"/>
                </a:lnTo>
                <a:lnTo>
                  <a:pt x="5856" y="11803"/>
                </a:lnTo>
                <a:lnTo>
                  <a:pt x="5664" y="12039"/>
                </a:lnTo>
                <a:lnTo>
                  <a:pt x="5664" y="12275"/>
                </a:lnTo>
                <a:close/>
                <a:moveTo>
                  <a:pt x="11520" y="11921"/>
                </a:moveTo>
                <a:lnTo>
                  <a:pt x="10752" y="11803"/>
                </a:lnTo>
                <a:lnTo>
                  <a:pt x="9888" y="11803"/>
                </a:lnTo>
                <a:lnTo>
                  <a:pt x="10272" y="12039"/>
                </a:lnTo>
                <a:lnTo>
                  <a:pt x="10560" y="12157"/>
                </a:lnTo>
                <a:lnTo>
                  <a:pt x="11136" y="12039"/>
                </a:lnTo>
                <a:lnTo>
                  <a:pt x="11520" y="11921"/>
                </a:lnTo>
                <a:close/>
                <a:moveTo>
                  <a:pt x="6624" y="12630"/>
                </a:moveTo>
                <a:lnTo>
                  <a:pt x="8064" y="12511"/>
                </a:lnTo>
                <a:lnTo>
                  <a:pt x="8736" y="12511"/>
                </a:lnTo>
                <a:lnTo>
                  <a:pt x="9120" y="12275"/>
                </a:lnTo>
                <a:lnTo>
                  <a:pt x="7872" y="12275"/>
                </a:lnTo>
                <a:lnTo>
                  <a:pt x="7104" y="12393"/>
                </a:lnTo>
                <a:lnTo>
                  <a:pt x="6720" y="12511"/>
                </a:lnTo>
                <a:lnTo>
                  <a:pt x="6624" y="12630"/>
                </a:lnTo>
                <a:close/>
                <a:moveTo>
                  <a:pt x="11904" y="12807"/>
                </a:moveTo>
                <a:lnTo>
                  <a:pt x="12576" y="12807"/>
                </a:lnTo>
                <a:lnTo>
                  <a:pt x="12960" y="12925"/>
                </a:lnTo>
                <a:lnTo>
                  <a:pt x="12960" y="13279"/>
                </a:lnTo>
                <a:lnTo>
                  <a:pt x="12576" y="13397"/>
                </a:lnTo>
                <a:lnTo>
                  <a:pt x="12480" y="13633"/>
                </a:lnTo>
                <a:lnTo>
                  <a:pt x="12576" y="13751"/>
                </a:lnTo>
                <a:lnTo>
                  <a:pt x="13728" y="13515"/>
                </a:lnTo>
                <a:lnTo>
                  <a:pt x="13920" y="13751"/>
                </a:lnTo>
                <a:lnTo>
                  <a:pt x="13920" y="13987"/>
                </a:lnTo>
                <a:lnTo>
                  <a:pt x="13536" y="14164"/>
                </a:lnTo>
                <a:lnTo>
                  <a:pt x="12960" y="14636"/>
                </a:lnTo>
                <a:lnTo>
                  <a:pt x="13728" y="14400"/>
                </a:lnTo>
                <a:lnTo>
                  <a:pt x="14592" y="14400"/>
                </a:lnTo>
                <a:lnTo>
                  <a:pt x="14304" y="13751"/>
                </a:lnTo>
                <a:lnTo>
                  <a:pt x="13920" y="13161"/>
                </a:lnTo>
                <a:lnTo>
                  <a:pt x="13344" y="12748"/>
                </a:lnTo>
                <a:lnTo>
                  <a:pt x="12576" y="12275"/>
                </a:lnTo>
                <a:lnTo>
                  <a:pt x="12288" y="12393"/>
                </a:lnTo>
                <a:lnTo>
                  <a:pt x="12096" y="12511"/>
                </a:lnTo>
                <a:lnTo>
                  <a:pt x="11904" y="12807"/>
                </a:lnTo>
                <a:close/>
                <a:moveTo>
                  <a:pt x="11520" y="14636"/>
                </a:moveTo>
                <a:lnTo>
                  <a:pt x="12288" y="14400"/>
                </a:lnTo>
                <a:lnTo>
                  <a:pt x="11712" y="14400"/>
                </a:lnTo>
                <a:lnTo>
                  <a:pt x="11520" y="14636"/>
                </a:lnTo>
                <a:close/>
                <a:moveTo>
                  <a:pt x="10272" y="16230"/>
                </a:moveTo>
                <a:lnTo>
                  <a:pt x="10752" y="16230"/>
                </a:lnTo>
                <a:lnTo>
                  <a:pt x="11328" y="16111"/>
                </a:lnTo>
                <a:lnTo>
                  <a:pt x="12096" y="15757"/>
                </a:lnTo>
                <a:lnTo>
                  <a:pt x="13536" y="14990"/>
                </a:lnTo>
                <a:lnTo>
                  <a:pt x="12576" y="15167"/>
                </a:lnTo>
                <a:lnTo>
                  <a:pt x="11712" y="15403"/>
                </a:lnTo>
                <a:lnTo>
                  <a:pt x="10944" y="15757"/>
                </a:lnTo>
                <a:lnTo>
                  <a:pt x="10272" y="16230"/>
                </a:lnTo>
                <a:close/>
                <a:moveTo>
                  <a:pt x="13344" y="15639"/>
                </a:moveTo>
                <a:lnTo>
                  <a:pt x="14112" y="15521"/>
                </a:lnTo>
                <a:lnTo>
                  <a:pt x="14496" y="15285"/>
                </a:lnTo>
                <a:lnTo>
                  <a:pt x="14112" y="15285"/>
                </a:lnTo>
                <a:lnTo>
                  <a:pt x="13920" y="15403"/>
                </a:lnTo>
                <a:lnTo>
                  <a:pt x="13344" y="15639"/>
                </a:lnTo>
                <a:close/>
                <a:moveTo>
                  <a:pt x="6240" y="16348"/>
                </a:moveTo>
                <a:lnTo>
                  <a:pt x="6624" y="15875"/>
                </a:lnTo>
                <a:lnTo>
                  <a:pt x="6240" y="15875"/>
                </a:lnTo>
                <a:lnTo>
                  <a:pt x="6048" y="15993"/>
                </a:lnTo>
                <a:lnTo>
                  <a:pt x="6048" y="16230"/>
                </a:lnTo>
                <a:lnTo>
                  <a:pt x="6240" y="16348"/>
                </a:lnTo>
                <a:close/>
                <a:moveTo>
                  <a:pt x="2016" y="20361"/>
                </a:moveTo>
                <a:lnTo>
                  <a:pt x="2400" y="20479"/>
                </a:lnTo>
                <a:lnTo>
                  <a:pt x="2880" y="20479"/>
                </a:lnTo>
                <a:lnTo>
                  <a:pt x="2880" y="20243"/>
                </a:lnTo>
                <a:lnTo>
                  <a:pt x="3072" y="20007"/>
                </a:lnTo>
                <a:lnTo>
                  <a:pt x="3456" y="19711"/>
                </a:lnTo>
                <a:lnTo>
                  <a:pt x="3840" y="19357"/>
                </a:lnTo>
                <a:lnTo>
                  <a:pt x="4032" y="19239"/>
                </a:lnTo>
                <a:lnTo>
                  <a:pt x="3840" y="19121"/>
                </a:lnTo>
                <a:lnTo>
                  <a:pt x="2784" y="19711"/>
                </a:lnTo>
                <a:lnTo>
                  <a:pt x="2400" y="19948"/>
                </a:lnTo>
                <a:lnTo>
                  <a:pt x="2016" y="20361"/>
                </a:lnTo>
                <a:close/>
                <a:moveTo>
                  <a:pt x="3648" y="20243"/>
                </a:moveTo>
                <a:lnTo>
                  <a:pt x="5664" y="19948"/>
                </a:lnTo>
                <a:lnTo>
                  <a:pt x="5472" y="19830"/>
                </a:lnTo>
                <a:lnTo>
                  <a:pt x="5280" y="19593"/>
                </a:lnTo>
                <a:lnTo>
                  <a:pt x="4800" y="19475"/>
                </a:lnTo>
                <a:lnTo>
                  <a:pt x="4224" y="19830"/>
                </a:lnTo>
                <a:lnTo>
                  <a:pt x="3840" y="20007"/>
                </a:lnTo>
                <a:lnTo>
                  <a:pt x="3648" y="20243"/>
                </a:lnTo>
                <a:close/>
                <a:moveTo>
                  <a:pt x="6240" y="20597"/>
                </a:moveTo>
                <a:lnTo>
                  <a:pt x="6912" y="20597"/>
                </a:lnTo>
                <a:lnTo>
                  <a:pt x="7104" y="20479"/>
                </a:lnTo>
                <a:lnTo>
                  <a:pt x="7488" y="20479"/>
                </a:lnTo>
                <a:lnTo>
                  <a:pt x="7296" y="20361"/>
                </a:lnTo>
                <a:lnTo>
                  <a:pt x="7296" y="20243"/>
                </a:lnTo>
                <a:lnTo>
                  <a:pt x="6720" y="20243"/>
                </a:lnTo>
                <a:lnTo>
                  <a:pt x="6432" y="20361"/>
                </a:lnTo>
                <a:lnTo>
                  <a:pt x="6240" y="20479"/>
                </a:lnTo>
                <a:lnTo>
                  <a:pt x="6240" y="20597"/>
                </a:lnTo>
                <a:close/>
                <a:moveTo>
                  <a:pt x="8448" y="20833"/>
                </a:moveTo>
                <a:lnTo>
                  <a:pt x="9120" y="20833"/>
                </a:lnTo>
                <a:lnTo>
                  <a:pt x="8928" y="20597"/>
                </a:lnTo>
                <a:lnTo>
                  <a:pt x="8736" y="20597"/>
                </a:lnTo>
                <a:lnTo>
                  <a:pt x="8448" y="20479"/>
                </a:lnTo>
                <a:lnTo>
                  <a:pt x="8448" y="20833"/>
                </a:lnTo>
                <a:close/>
                <a:moveTo>
                  <a:pt x="4032" y="20833"/>
                </a:moveTo>
                <a:lnTo>
                  <a:pt x="4896" y="20833"/>
                </a:lnTo>
                <a:lnTo>
                  <a:pt x="4896" y="20597"/>
                </a:lnTo>
                <a:lnTo>
                  <a:pt x="4416" y="20597"/>
                </a:lnTo>
                <a:lnTo>
                  <a:pt x="4032" y="20833"/>
                </a:lnTo>
                <a:close/>
              </a:path>
            </a:pathLst>
          </a:custGeom>
          <a:solidFill>
            <a:srgbClr val="58C9E8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/>
          <a:lstStyle/>
          <a:p>
            <a:pPr>
              <a:defRPr sz="3400">
                <a:solidFill>
                  <a:srgbClr val="FFFFFF"/>
                </a:solidFill>
              </a:defRPr>
            </a:pPr>
          </a:p>
        </p:txBody>
      </p:sp>
      <p:sp>
        <p:nvSpPr>
          <p:cNvPr id="711" name="Shape 711"/>
          <p:cNvSpPr/>
          <p:nvPr/>
        </p:nvSpPr>
        <p:spPr>
          <a:xfrm>
            <a:off x="1772143" y="412791"/>
            <a:ext cx="5153195" cy="805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400">
                <a:solidFill>
                  <a:srgbClr val="5BC7FF"/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Details</a:t>
            </a:r>
          </a:p>
        </p:txBody>
      </p:sp>
      <p:sp>
        <p:nvSpPr>
          <p:cNvPr id="712" name="Shape 712"/>
          <p:cNvSpPr/>
          <p:nvPr/>
        </p:nvSpPr>
        <p:spPr>
          <a:xfrm>
            <a:off x="492880" y="2954135"/>
            <a:ext cx="7757161" cy="1713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17500" indent="-317500" algn="l" defTabSz="1300480">
              <a:lnSpc>
                <a:spcPct val="130000"/>
              </a:lnSpc>
              <a:spcBef>
                <a:spcPts val="1400"/>
              </a:spcBef>
              <a:buSzPct val="100000"/>
              <a:buFont typeface="Arial"/>
              <a:buChar char="•"/>
              <a:defRPr sz="3500">
                <a:solidFill>
                  <a:srgbClr val="FFFFFF"/>
                </a:solidFill>
                <a:latin typeface="HanziPen SC Regular"/>
                <a:ea typeface="HanziPen SC Regular"/>
                <a:cs typeface="HanziPen SC Regular"/>
                <a:sym typeface="HanziPen SC Regular"/>
              </a:defRPr>
            </a:pPr>
            <a:r>
              <a:t>减少定语从句的使用</a:t>
            </a:r>
          </a:p>
          <a:p>
            <a:pPr marL="317500" indent="-317500" algn="l" defTabSz="1300480">
              <a:lnSpc>
                <a:spcPct val="130000"/>
              </a:lnSpc>
              <a:spcBef>
                <a:spcPts val="1400"/>
              </a:spcBef>
              <a:buSzPct val="100000"/>
              <a:buFont typeface="Arial"/>
              <a:buChar char="•"/>
              <a:defRPr sz="3500">
                <a:solidFill>
                  <a:srgbClr val="FFFFFF"/>
                </a:solidFill>
                <a:latin typeface="HanziPen SC Regular"/>
                <a:ea typeface="HanziPen SC Regular"/>
                <a:cs typeface="HanziPen SC Regular"/>
                <a:sym typeface="HanziPen SC Regular"/>
              </a:defRPr>
            </a:pPr>
            <a:r>
              <a:t>多使用分词形式，减少复合句的使用</a:t>
            </a:r>
          </a:p>
        </p:txBody>
      </p:sp>
      <p:sp>
        <p:nvSpPr>
          <p:cNvPr id="713" name="Shape 713"/>
          <p:cNvSpPr/>
          <p:nvPr/>
        </p:nvSpPr>
        <p:spPr>
          <a:xfrm>
            <a:off x="194116" y="4568835"/>
            <a:ext cx="12616569" cy="5845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300480">
              <a:lnSpc>
                <a:spcPct val="120000"/>
              </a:lnSpc>
              <a:defRPr sz="2800">
                <a:solidFill>
                  <a:srgbClr val="FFFFFF"/>
                </a:solidFill>
                <a:latin typeface="HanziPen SC Regular"/>
                <a:ea typeface="HanziPen SC Regular"/>
                <a:cs typeface="HanziPen SC Regular"/>
                <a:sym typeface="HanziPen SC Regular"/>
              </a:defRPr>
            </a:pPr>
            <a:r>
              <a:rPr sz="2700"/>
              <a:t>☹</a:t>
            </a:r>
            <a:r>
              <a:t> France would maintain consultation with other countries and France would solve the issue, which is a current one, in an appropriate way with other countries.</a:t>
            </a:r>
          </a:p>
          <a:p>
            <a:pPr algn="l" defTabSz="1300480">
              <a:lnSpc>
                <a:spcPct val="120000"/>
              </a:lnSpc>
              <a:defRPr sz="2800">
                <a:solidFill>
                  <a:srgbClr val="F5B3A2"/>
                </a:solidFill>
                <a:latin typeface="HanziPen SC Regular"/>
                <a:ea typeface="HanziPen SC Regular"/>
                <a:cs typeface="HanziPen SC Regular"/>
                <a:sym typeface="HanziPen SC Regular"/>
              </a:defRPr>
            </a:pPr>
            <a:r>
              <a:rPr sz="3100"/>
              <a:t>☺</a:t>
            </a:r>
            <a:r>
              <a:t>France would maintain consultation with other  countries to make the current issue </a:t>
            </a:r>
            <a:r>
              <a:t>well-solved</a:t>
            </a:r>
            <a:r>
              <a:t>.</a:t>
            </a:r>
          </a:p>
          <a:p>
            <a:pPr marL="325120" indent="-325120" algn="l" defTabSz="830862">
              <a:lnSpc>
                <a:spcPct val="90000"/>
              </a:lnSpc>
              <a:spcBef>
                <a:spcPts val="1400"/>
              </a:spcBef>
              <a:buFont typeface="Arial"/>
              <a:defRPr sz="2800">
                <a:solidFill>
                  <a:srgbClr val="FFFFFF"/>
                </a:solidFill>
                <a:latin typeface="HanziPen SC Regular"/>
                <a:ea typeface="HanziPen SC Regular"/>
                <a:cs typeface="HanziPen SC Regular"/>
                <a:sym typeface="HanziPen SC Regular"/>
              </a:defRPr>
            </a:pPr>
            <a:r>
              <a:t>☹ The resolution of implementing economic sanctions on Iran, though opposed by many Islamic countries, was passed by the Security Council.</a:t>
            </a:r>
          </a:p>
          <a:p>
            <a:pPr algn="l" defTabSz="1300480">
              <a:lnSpc>
                <a:spcPct val="120000"/>
              </a:lnSpc>
              <a:spcBef>
                <a:spcPts val="1400"/>
              </a:spcBef>
              <a:buFont typeface="Arial"/>
              <a:defRPr sz="2800">
                <a:solidFill>
                  <a:srgbClr val="F0B6B1"/>
                </a:solidFill>
                <a:latin typeface="HanziPen SC Regular"/>
                <a:ea typeface="HanziPen SC Regular"/>
                <a:cs typeface="HanziPen SC Regular"/>
                <a:sym typeface="HanziPen SC Regular"/>
              </a:defRPr>
            </a:pPr>
            <a:r>
              <a:rPr sz="3100"/>
              <a:t>☺</a:t>
            </a:r>
            <a:r>
              <a:t> Although many Islamic countries opposed it, the resolution which supports to implement economic sanctions on Iran was passed by the Security Council.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3000" p14:dur="1200">
        <p:circl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6" name="Group 726"/>
          <p:cNvGrpSpPr/>
          <p:nvPr/>
        </p:nvGrpSpPr>
        <p:grpSpPr>
          <a:xfrm>
            <a:off x="448166" y="405055"/>
            <a:ext cx="575956" cy="820862"/>
            <a:chOff x="0" y="0"/>
            <a:chExt cx="575955" cy="820861"/>
          </a:xfrm>
        </p:grpSpPr>
        <p:sp>
          <p:nvSpPr>
            <p:cNvPr id="715" name="Shape 715"/>
            <p:cNvSpPr/>
            <p:nvPr/>
          </p:nvSpPr>
          <p:spPr>
            <a:xfrm>
              <a:off x="-1" y="-1"/>
              <a:ext cx="575957" cy="657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7" h="21354" fill="norm" stroke="1" extrusionOk="0">
                  <a:moveTo>
                    <a:pt x="8335" y="21147"/>
                  </a:moveTo>
                  <a:cubicBezTo>
                    <a:pt x="4071" y="17222"/>
                    <a:pt x="542" y="13515"/>
                    <a:pt x="51" y="9785"/>
                  </a:cubicBezTo>
                  <a:cubicBezTo>
                    <a:pt x="-439" y="6055"/>
                    <a:pt x="2516" y="259"/>
                    <a:pt x="10503" y="7"/>
                  </a:cubicBezTo>
                  <a:cubicBezTo>
                    <a:pt x="18490" y="-246"/>
                    <a:pt x="21161" y="6709"/>
                    <a:pt x="21032" y="10336"/>
                  </a:cubicBezTo>
                  <a:cubicBezTo>
                    <a:pt x="20903" y="13963"/>
                    <a:pt x="15058" y="19472"/>
                    <a:pt x="12980" y="21354"/>
                  </a:cubicBezTo>
                  <a:lnTo>
                    <a:pt x="8258" y="21354"/>
                  </a:lnTo>
                  <a:lnTo>
                    <a:pt x="8335" y="21147"/>
                  </a:lnTo>
                  <a:close/>
                </a:path>
              </a:pathLst>
            </a:custGeom>
            <a:noFill/>
            <a:ln w="12700" cap="rnd">
              <a:solidFill>
                <a:srgbClr val="FFFFFF"/>
              </a:solidFill>
              <a:prstDash val="solid"/>
              <a:round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722" name="Group 722"/>
            <p:cNvGrpSpPr/>
            <p:nvPr/>
          </p:nvGrpSpPr>
          <p:grpSpPr>
            <a:xfrm>
              <a:off x="219184" y="657287"/>
              <a:ext cx="152838" cy="163574"/>
              <a:chOff x="0" y="0"/>
              <a:chExt cx="152837" cy="163573"/>
            </a:xfrm>
          </p:grpSpPr>
          <p:sp>
            <p:nvSpPr>
              <p:cNvPr id="716" name="Shape 716"/>
              <p:cNvSpPr/>
              <p:nvPr/>
            </p:nvSpPr>
            <p:spPr>
              <a:xfrm>
                <a:off x="0" y="66712"/>
                <a:ext cx="152838" cy="968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880" h="20547" fill="norm" stroke="1" extrusionOk="0">
                    <a:moveTo>
                      <a:pt x="860" y="1377"/>
                    </a:moveTo>
                    <a:cubicBezTo>
                      <a:pt x="1947" y="272"/>
                      <a:pt x="18642" y="-123"/>
                      <a:pt x="18842" y="33"/>
                    </a:cubicBezTo>
                    <a:cubicBezTo>
                      <a:pt x="19042" y="188"/>
                      <a:pt x="21293" y="15497"/>
                      <a:pt x="18466" y="18487"/>
                    </a:cubicBezTo>
                    <a:cubicBezTo>
                      <a:pt x="15639" y="21477"/>
                      <a:pt x="1815" y="21133"/>
                      <a:pt x="754" y="17974"/>
                    </a:cubicBezTo>
                    <a:cubicBezTo>
                      <a:pt x="-307" y="14815"/>
                      <a:pt x="-226" y="2482"/>
                      <a:pt x="860" y="1377"/>
                    </a:cubicBezTo>
                    <a:close/>
                  </a:path>
                </a:pathLst>
              </a:custGeom>
              <a:noFill/>
              <a:ln w="12700" cap="rnd">
                <a:solidFill>
                  <a:srgbClr val="FFFFFF"/>
                </a:solidFill>
                <a:prstDash val="solid"/>
                <a:round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grpSp>
            <p:nvGrpSpPr>
              <p:cNvPr id="721" name="Group 721"/>
              <p:cNvGrpSpPr/>
              <p:nvPr/>
            </p:nvGrpSpPr>
            <p:grpSpPr>
              <a:xfrm>
                <a:off x="-1" y="-1"/>
                <a:ext cx="151754" cy="76801"/>
                <a:chOff x="0" y="0"/>
                <a:chExt cx="151752" cy="76799"/>
              </a:xfrm>
            </p:grpSpPr>
            <p:sp>
              <p:nvSpPr>
                <p:cNvPr id="717" name="Shape 717"/>
                <p:cNvSpPr/>
                <p:nvPr/>
              </p:nvSpPr>
              <p:spPr>
                <a:xfrm>
                  <a:off x="6241" y="-1"/>
                  <a:ext cx="13548" cy="6671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cubicBezTo>
                        <a:pt x="10799" y="16800"/>
                        <a:pt x="21600" y="12000"/>
                        <a:pt x="21600" y="8400"/>
                      </a:cubicBezTo>
                      <a:cubicBezTo>
                        <a:pt x="21600" y="4800"/>
                        <a:pt x="10799" y="2400"/>
                        <a:pt x="0" y="0"/>
                      </a:cubicBezTo>
                    </a:path>
                  </a:pathLst>
                </a:custGeom>
                <a:noFill/>
                <a:ln w="12700" cap="rnd">
                  <a:solidFill>
                    <a:srgbClr val="FFFFFF"/>
                  </a:solidFill>
                  <a:prstDash val="solid"/>
                  <a:round/>
                </a:ln>
                <a:effectLst>
                  <a:outerShdw sx="100000" sy="100000" kx="0" ky="0" algn="b" rotWithShape="0" blurRad="38100" dist="25400" dir="540000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18" name="Shape 718"/>
                <p:cNvSpPr/>
                <p:nvPr/>
              </p:nvSpPr>
              <p:spPr>
                <a:xfrm>
                  <a:off x="61492" y="-1"/>
                  <a:ext cx="13547" cy="6671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cubicBezTo>
                        <a:pt x="10799" y="16800"/>
                        <a:pt x="21600" y="12000"/>
                        <a:pt x="21600" y="8400"/>
                      </a:cubicBezTo>
                      <a:cubicBezTo>
                        <a:pt x="21600" y="4800"/>
                        <a:pt x="10799" y="2400"/>
                        <a:pt x="0" y="0"/>
                      </a:cubicBezTo>
                    </a:path>
                  </a:pathLst>
                </a:custGeom>
                <a:noFill/>
                <a:ln w="12700" cap="rnd">
                  <a:solidFill>
                    <a:srgbClr val="FFFFFF"/>
                  </a:solidFill>
                  <a:prstDash val="solid"/>
                  <a:round/>
                </a:ln>
                <a:effectLst>
                  <a:outerShdw sx="100000" sy="100000" kx="0" ky="0" algn="b" rotWithShape="0" blurRad="38100" dist="25400" dir="540000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19" name="Shape 719"/>
                <p:cNvSpPr/>
                <p:nvPr/>
              </p:nvSpPr>
              <p:spPr>
                <a:xfrm>
                  <a:off x="132958" y="-1"/>
                  <a:ext cx="13548" cy="6671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cubicBezTo>
                        <a:pt x="10799" y="16800"/>
                        <a:pt x="21600" y="12000"/>
                        <a:pt x="21600" y="8400"/>
                      </a:cubicBezTo>
                      <a:cubicBezTo>
                        <a:pt x="21600" y="4800"/>
                        <a:pt x="10799" y="2400"/>
                        <a:pt x="0" y="0"/>
                      </a:cubicBezTo>
                    </a:path>
                  </a:pathLst>
                </a:custGeom>
                <a:noFill/>
                <a:ln w="12700" cap="rnd">
                  <a:solidFill>
                    <a:srgbClr val="FFFFFF"/>
                  </a:solidFill>
                  <a:prstDash val="solid"/>
                  <a:round/>
                </a:ln>
                <a:effectLst>
                  <a:outerShdw sx="100000" sy="100000" kx="0" ky="0" algn="b" rotWithShape="0" blurRad="38100" dist="25400" dir="540000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20" name="Shape 720"/>
                <p:cNvSpPr/>
                <p:nvPr/>
              </p:nvSpPr>
              <p:spPr>
                <a:xfrm>
                  <a:off x="-1" y="56626"/>
                  <a:ext cx="151754" cy="2017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591" h="19283" fill="norm" stroke="1" extrusionOk="0">
                      <a:moveTo>
                        <a:pt x="2645" y="2047"/>
                      </a:moveTo>
                      <a:cubicBezTo>
                        <a:pt x="5497" y="940"/>
                        <a:pt x="14713" y="-1417"/>
                        <a:pt x="17266" y="1164"/>
                      </a:cubicBezTo>
                      <a:cubicBezTo>
                        <a:pt x="19818" y="3744"/>
                        <a:pt x="20582" y="14879"/>
                        <a:pt x="17960" y="17531"/>
                      </a:cubicBezTo>
                      <a:cubicBezTo>
                        <a:pt x="15338" y="20183"/>
                        <a:pt x="4087" y="19657"/>
                        <a:pt x="1535" y="17076"/>
                      </a:cubicBezTo>
                      <a:cubicBezTo>
                        <a:pt x="-1018" y="14495"/>
                        <a:pt x="-207" y="3154"/>
                        <a:pt x="2645" y="2047"/>
                      </a:cubicBezTo>
                      <a:close/>
                    </a:path>
                  </a:pathLst>
                </a:custGeom>
                <a:blipFill rotWithShape="1">
                  <a:blip r:embed="rId3"/>
                  <a:srcRect l="0" t="0" r="0" b="0"/>
                  <a:tile tx="0" ty="0" sx="100000" sy="100000" flip="none" algn="tl"/>
                </a:blipFill>
                <a:ln w="12700" cap="rnd">
                  <a:solidFill>
                    <a:srgbClr val="FFFFFF"/>
                  </a:solidFill>
                  <a:prstDash val="solid"/>
                  <a:round/>
                </a:ln>
                <a:effectLst>
                  <a:outerShdw sx="100000" sy="100000" kx="0" ky="0" algn="b" rotWithShape="0" blurRad="38100" dist="25400" dir="540000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</p:grpSp>
        <p:sp>
          <p:nvSpPr>
            <p:cNvPr id="723" name="Shape 723"/>
            <p:cNvSpPr/>
            <p:nvPr/>
          </p:nvSpPr>
          <p:spPr>
            <a:xfrm>
              <a:off x="141005" y="15217"/>
              <a:ext cx="105029" cy="642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12" h="21600" fill="norm" stroke="1" extrusionOk="0">
                  <a:moveTo>
                    <a:pt x="16212" y="21600"/>
                  </a:moveTo>
                  <a:cubicBezTo>
                    <a:pt x="-4820" y="14400"/>
                    <a:pt x="-5388" y="8490"/>
                    <a:pt x="14507" y="0"/>
                  </a:cubicBezTo>
                </a:path>
              </a:pathLst>
            </a:custGeom>
            <a:noFill/>
            <a:ln w="12700" cap="rnd">
              <a:solidFill>
                <a:srgbClr val="C95B50"/>
              </a:solidFill>
              <a:prstDash val="solid"/>
              <a:round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4" name="Shape 724"/>
            <p:cNvSpPr/>
            <p:nvPr/>
          </p:nvSpPr>
          <p:spPr>
            <a:xfrm flipH="1">
              <a:off x="288179" y="7997"/>
              <a:ext cx="28389" cy="642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12" h="21600" fill="norm" stroke="1" extrusionOk="0">
                  <a:moveTo>
                    <a:pt x="16212" y="21600"/>
                  </a:moveTo>
                  <a:cubicBezTo>
                    <a:pt x="-4820" y="14400"/>
                    <a:pt x="-5388" y="8490"/>
                    <a:pt x="14507" y="0"/>
                  </a:cubicBezTo>
                </a:path>
              </a:pathLst>
            </a:custGeom>
            <a:noFill/>
            <a:ln w="12700" cap="rnd">
              <a:solidFill>
                <a:srgbClr val="58C9E8"/>
              </a:solidFill>
              <a:prstDash val="solid"/>
              <a:round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5" name="Shape 725"/>
            <p:cNvSpPr/>
            <p:nvPr/>
          </p:nvSpPr>
          <p:spPr>
            <a:xfrm flipH="1">
              <a:off x="338430" y="15217"/>
              <a:ext cx="110686" cy="642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049" h="21600" fill="norm" stroke="1" extrusionOk="0">
                  <a:moveTo>
                    <a:pt x="11919" y="21600"/>
                  </a:moveTo>
                  <a:cubicBezTo>
                    <a:pt x="-962" y="15448"/>
                    <a:pt x="-7551" y="8490"/>
                    <a:pt x="14049" y="0"/>
                  </a:cubicBezTo>
                </a:path>
              </a:pathLst>
            </a:custGeom>
            <a:noFill/>
            <a:ln w="12700" cap="rnd">
              <a:solidFill>
                <a:srgbClr val="F0CE6A"/>
              </a:solidFill>
              <a:prstDash val="solid"/>
              <a:round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727" name="Shape 727"/>
          <p:cNvSpPr/>
          <p:nvPr/>
        </p:nvSpPr>
        <p:spPr>
          <a:xfrm>
            <a:off x="1365191" y="406828"/>
            <a:ext cx="711202" cy="8173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051" y="5669"/>
                </a:moveTo>
                <a:lnTo>
                  <a:pt x="20434" y="4177"/>
                </a:lnTo>
                <a:lnTo>
                  <a:pt x="19406" y="2864"/>
                </a:lnTo>
                <a:lnTo>
                  <a:pt x="18857" y="2267"/>
                </a:lnTo>
                <a:lnTo>
                  <a:pt x="18171" y="1730"/>
                </a:lnTo>
                <a:lnTo>
                  <a:pt x="17554" y="1253"/>
                </a:lnTo>
                <a:lnTo>
                  <a:pt x="16869" y="776"/>
                </a:lnTo>
                <a:lnTo>
                  <a:pt x="15703" y="477"/>
                </a:lnTo>
                <a:lnTo>
                  <a:pt x="14126" y="239"/>
                </a:lnTo>
                <a:lnTo>
                  <a:pt x="12480" y="0"/>
                </a:lnTo>
                <a:lnTo>
                  <a:pt x="11040" y="0"/>
                </a:lnTo>
                <a:lnTo>
                  <a:pt x="9737" y="119"/>
                </a:lnTo>
                <a:lnTo>
                  <a:pt x="8503" y="358"/>
                </a:lnTo>
                <a:lnTo>
                  <a:pt x="7611" y="656"/>
                </a:lnTo>
                <a:lnTo>
                  <a:pt x="6583" y="1134"/>
                </a:lnTo>
                <a:lnTo>
                  <a:pt x="5623" y="1492"/>
                </a:lnTo>
                <a:lnTo>
                  <a:pt x="4731" y="1790"/>
                </a:lnTo>
                <a:lnTo>
                  <a:pt x="4114" y="2148"/>
                </a:lnTo>
                <a:lnTo>
                  <a:pt x="3291" y="2745"/>
                </a:lnTo>
                <a:lnTo>
                  <a:pt x="2537" y="3282"/>
                </a:lnTo>
                <a:lnTo>
                  <a:pt x="2126" y="3759"/>
                </a:lnTo>
                <a:lnTo>
                  <a:pt x="1851" y="4296"/>
                </a:lnTo>
                <a:lnTo>
                  <a:pt x="1440" y="5131"/>
                </a:lnTo>
                <a:lnTo>
                  <a:pt x="960" y="6922"/>
                </a:lnTo>
                <a:lnTo>
                  <a:pt x="549" y="8413"/>
                </a:lnTo>
                <a:lnTo>
                  <a:pt x="137" y="10024"/>
                </a:lnTo>
                <a:lnTo>
                  <a:pt x="0" y="11695"/>
                </a:lnTo>
                <a:lnTo>
                  <a:pt x="137" y="12590"/>
                </a:lnTo>
                <a:lnTo>
                  <a:pt x="274" y="13545"/>
                </a:lnTo>
                <a:lnTo>
                  <a:pt x="549" y="15096"/>
                </a:lnTo>
                <a:lnTo>
                  <a:pt x="960" y="16469"/>
                </a:lnTo>
                <a:lnTo>
                  <a:pt x="1371" y="17304"/>
                </a:lnTo>
                <a:lnTo>
                  <a:pt x="1989" y="18199"/>
                </a:lnTo>
                <a:lnTo>
                  <a:pt x="2674" y="19094"/>
                </a:lnTo>
                <a:lnTo>
                  <a:pt x="3154" y="19810"/>
                </a:lnTo>
                <a:lnTo>
                  <a:pt x="4183" y="20347"/>
                </a:lnTo>
                <a:lnTo>
                  <a:pt x="5554" y="20824"/>
                </a:lnTo>
                <a:lnTo>
                  <a:pt x="7063" y="21242"/>
                </a:lnTo>
                <a:lnTo>
                  <a:pt x="8640" y="21481"/>
                </a:lnTo>
                <a:lnTo>
                  <a:pt x="10354" y="21600"/>
                </a:lnTo>
                <a:lnTo>
                  <a:pt x="11931" y="21481"/>
                </a:lnTo>
                <a:lnTo>
                  <a:pt x="13509" y="21242"/>
                </a:lnTo>
                <a:lnTo>
                  <a:pt x="14949" y="20824"/>
                </a:lnTo>
                <a:lnTo>
                  <a:pt x="15566" y="20586"/>
                </a:lnTo>
                <a:lnTo>
                  <a:pt x="16114" y="20228"/>
                </a:lnTo>
                <a:lnTo>
                  <a:pt x="17417" y="19333"/>
                </a:lnTo>
                <a:lnTo>
                  <a:pt x="18446" y="18318"/>
                </a:lnTo>
                <a:lnTo>
                  <a:pt x="19269" y="17423"/>
                </a:lnTo>
                <a:lnTo>
                  <a:pt x="20023" y="16230"/>
                </a:lnTo>
                <a:lnTo>
                  <a:pt x="20571" y="14917"/>
                </a:lnTo>
                <a:lnTo>
                  <a:pt x="21051" y="13425"/>
                </a:lnTo>
                <a:lnTo>
                  <a:pt x="21463" y="11814"/>
                </a:lnTo>
                <a:lnTo>
                  <a:pt x="21600" y="10144"/>
                </a:lnTo>
                <a:lnTo>
                  <a:pt x="21600" y="8533"/>
                </a:lnTo>
                <a:lnTo>
                  <a:pt x="21463" y="7041"/>
                </a:lnTo>
                <a:lnTo>
                  <a:pt x="21051" y="5669"/>
                </a:lnTo>
                <a:close/>
                <a:moveTo>
                  <a:pt x="5417" y="2267"/>
                </a:moveTo>
                <a:lnTo>
                  <a:pt x="5417" y="2506"/>
                </a:lnTo>
                <a:lnTo>
                  <a:pt x="5280" y="2745"/>
                </a:lnTo>
                <a:lnTo>
                  <a:pt x="5143" y="2924"/>
                </a:lnTo>
                <a:lnTo>
                  <a:pt x="5143" y="3282"/>
                </a:lnTo>
                <a:lnTo>
                  <a:pt x="4594" y="3401"/>
                </a:lnTo>
                <a:lnTo>
                  <a:pt x="3566" y="3998"/>
                </a:lnTo>
                <a:lnTo>
                  <a:pt x="3566" y="3759"/>
                </a:lnTo>
                <a:lnTo>
                  <a:pt x="3703" y="3401"/>
                </a:lnTo>
                <a:lnTo>
                  <a:pt x="4114" y="2924"/>
                </a:lnTo>
                <a:lnTo>
                  <a:pt x="4731" y="2625"/>
                </a:lnTo>
                <a:lnTo>
                  <a:pt x="5417" y="2267"/>
                </a:lnTo>
                <a:close/>
                <a:moveTo>
                  <a:pt x="4320" y="4535"/>
                </a:moveTo>
                <a:lnTo>
                  <a:pt x="4320" y="5012"/>
                </a:lnTo>
                <a:lnTo>
                  <a:pt x="4183" y="5549"/>
                </a:lnTo>
                <a:lnTo>
                  <a:pt x="3977" y="6027"/>
                </a:lnTo>
                <a:lnTo>
                  <a:pt x="3566" y="6385"/>
                </a:lnTo>
                <a:lnTo>
                  <a:pt x="3017" y="6683"/>
                </a:lnTo>
                <a:lnTo>
                  <a:pt x="2537" y="7041"/>
                </a:lnTo>
                <a:lnTo>
                  <a:pt x="1989" y="7280"/>
                </a:lnTo>
                <a:lnTo>
                  <a:pt x="1440" y="7399"/>
                </a:lnTo>
                <a:lnTo>
                  <a:pt x="1714" y="6922"/>
                </a:lnTo>
                <a:lnTo>
                  <a:pt x="2880" y="5907"/>
                </a:lnTo>
                <a:lnTo>
                  <a:pt x="3703" y="5370"/>
                </a:lnTo>
                <a:lnTo>
                  <a:pt x="4114" y="5012"/>
                </a:lnTo>
                <a:lnTo>
                  <a:pt x="4320" y="4535"/>
                </a:lnTo>
                <a:close/>
                <a:moveTo>
                  <a:pt x="3703" y="6683"/>
                </a:moveTo>
                <a:lnTo>
                  <a:pt x="3977" y="6683"/>
                </a:lnTo>
                <a:lnTo>
                  <a:pt x="4114" y="6802"/>
                </a:lnTo>
                <a:lnTo>
                  <a:pt x="3977" y="7638"/>
                </a:lnTo>
                <a:lnTo>
                  <a:pt x="3977" y="8413"/>
                </a:lnTo>
                <a:lnTo>
                  <a:pt x="3703" y="8950"/>
                </a:lnTo>
                <a:lnTo>
                  <a:pt x="3429" y="9666"/>
                </a:lnTo>
                <a:lnTo>
                  <a:pt x="3154" y="10144"/>
                </a:lnTo>
                <a:lnTo>
                  <a:pt x="2674" y="10442"/>
                </a:lnTo>
                <a:lnTo>
                  <a:pt x="2126" y="10800"/>
                </a:lnTo>
                <a:lnTo>
                  <a:pt x="1440" y="11158"/>
                </a:lnTo>
                <a:lnTo>
                  <a:pt x="1440" y="10681"/>
                </a:lnTo>
                <a:lnTo>
                  <a:pt x="1714" y="10323"/>
                </a:lnTo>
                <a:lnTo>
                  <a:pt x="2400" y="9786"/>
                </a:lnTo>
                <a:lnTo>
                  <a:pt x="3017" y="9189"/>
                </a:lnTo>
                <a:lnTo>
                  <a:pt x="3429" y="8891"/>
                </a:lnTo>
                <a:lnTo>
                  <a:pt x="3703" y="8533"/>
                </a:lnTo>
                <a:lnTo>
                  <a:pt x="3291" y="8413"/>
                </a:lnTo>
                <a:lnTo>
                  <a:pt x="2880" y="8533"/>
                </a:lnTo>
                <a:lnTo>
                  <a:pt x="2674" y="8652"/>
                </a:lnTo>
                <a:lnTo>
                  <a:pt x="2400" y="8891"/>
                </a:lnTo>
                <a:lnTo>
                  <a:pt x="1851" y="9428"/>
                </a:lnTo>
                <a:lnTo>
                  <a:pt x="1234" y="9786"/>
                </a:lnTo>
                <a:lnTo>
                  <a:pt x="1371" y="9189"/>
                </a:lnTo>
                <a:lnTo>
                  <a:pt x="1577" y="8891"/>
                </a:lnTo>
                <a:lnTo>
                  <a:pt x="2263" y="8055"/>
                </a:lnTo>
                <a:lnTo>
                  <a:pt x="3017" y="7518"/>
                </a:lnTo>
                <a:lnTo>
                  <a:pt x="3703" y="6683"/>
                </a:lnTo>
                <a:close/>
                <a:moveTo>
                  <a:pt x="4183" y="16946"/>
                </a:moveTo>
                <a:lnTo>
                  <a:pt x="3703" y="17065"/>
                </a:lnTo>
                <a:lnTo>
                  <a:pt x="3154" y="17304"/>
                </a:lnTo>
                <a:lnTo>
                  <a:pt x="3154" y="16946"/>
                </a:lnTo>
                <a:lnTo>
                  <a:pt x="3291" y="16588"/>
                </a:lnTo>
                <a:lnTo>
                  <a:pt x="3840" y="16170"/>
                </a:lnTo>
                <a:lnTo>
                  <a:pt x="4114" y="16230"/>
                </a:lnTo>
                <a:lnTo>
                  <a:pt x="4114" y="16349"/>
                </a:lnTo>
                <a:lnTo>
                  <a:pt x="4183" y="16946"/>
                </a:lnTo>
                <a:close/>
                <a:moveTo>
                  <a:pt x="3429" y="11814"/>
                </a:moveTo>
                <a:lnTo>
                  <a:pt x="3154" y="11814"/>
                </a:lnTo>
                <a:lnTo>
                  <a:pt x="2880" y="11934"/>
                </a:lnTo>
                <a:lnTo>
                  <a:pt x="2537" y="12172"/>
                </a:lnTo>
                <a:lnTo>
                  <a:pt x="2126" y="12411"/>
                </a:lnTo>
                <a:lnTo>
                  <a:pt x="1577" y="12590"/>
                </a:lnTo>
                <a:lnTo>
                  <a:pt x="1851" y="11934"/>
                </a:lnTo>
                <a:lnTo>
                  <a:pt x="2263" y="11456"/>
                </a:lnTo>
                <a:lnTo>
                  <a:pt x="3291" y="10681"/>
                </a:lnTo>
                <a:lnTo>
                  <a:pt x="3566" y="10919"/>
                </a:lnTo>
                <a:lnTo>
                  <a:pt x="3566" y="11158"/>
                </a:lnTo>
                <a:lnTo>
                  <a:pt x="3429" y="11814"/>
                </a:lnTo>
                <a:close/>
                <a:moveTo>
                  <a:pt x="3429" y="12709"/>
                </a:moveTo>
                <a:lnTo>
                  <a:pt x="3429" y="13545"/>
                </a:lnTo>
                <a:lnTo>
                  <a:pt x="3017" y="13664"/>
                </a:lnTo>
                <a:lnTo>
                  <a:pt x="2743" y="13843"/>
                </a:lnTo>
                <a:lnTo>
                  <a:pt x="2537" y="14082"/>
                </a:lnTo>
                <a:lnTo>
                  <a:pt x="1989" y="14082"/>
                </a:lnTo>
                <a:lnTo>
                  <a:pt x="2126" y="13664"/>
                </a:lnTo>
                <a:lnTo>
                  <a:pt x="2537" y="13306"/>
                </a:lnTo>
                <a:lnTo>
                  <a:pt x="2743" y="12948"/>
                </a:lnTo>
                <a:lnTo>
                  <a:pt x="3154" y="12590"/>
                </a:lnTo>
                <a:lnTo>
                  <a:pt x="3429" y="12709"/>
                </a:lnTo>
                <a:close/>
                <a:moveTo>
                  <a:pt x="1440" y="15215"/>
                </a:moveTo>
                <a:lnTo>
                  <a:pt x="1234" y="14917"/>
                </a:lnTo>
                <a:lnTo>
                  <a:pt x="1097" y="14320"/>
                </a:lnTo>
                <a:lnTo>
                  <a:pt x="960" y="13187"/>
                </a:lnTo>
                <a:lnTo>
                  <a:pt x="1371" y="13067"/>
                </a:lnTo>
                <a:lnTo>
                  <a:pt x="1577" y="12948"/>
                </a:lnTo>
                <a:lnTo>
                  <a:pt x="1989" y="12829"/>
                </a:lnTo>
                <a:lnTo>
                  <a:pt x="2263" y="12829"/>
                </a:lnTo>
                <a:lnTo>
                  <a:pt x="2126" y="13187"/>
                </a:lnTo>
                <a:lnTo>
                  <a:pt x="1577" y="13664"/>
                </a:lnTo>
                <a:lnTo>
                  <a:pt x="1440" y="13962"/>
                </a:lnTo>
                <a:lnTo>
                  <a:pt x="1440" y="14201"/>
                </a:lnTo>
                <a:lnTo>
                  <a:pt x="1577" y="14320"/>
                </a:lnTo>
                <a:lnTo>
                  <a:pt x="1989" y="14559"/>
                </a:lnTo>
                <a:lnTo>
                  <a:pt x="1851" y="14798"/>
                </a:lnTo>
                <a:lnTo>
                  <a:pt x="1577" y="15036"/>
                </a:lnTo>
                <a:lnTo>
                  <a:pt x="1440" y="15215"/>
                </a:lnTo>
                <a:close/>
                <a:moveTo>
                  <a:pt x="3291" y="14082"/>
                </a:moveTo>
                <a:lnTo>
                  <a:pt x="3566" y="14320"/>
                </a:lnTo>
                <a:lnTo>
                  <a:pt x="3566" y="14678"/>
                </a:lnTo>
                <a:lnTo>
                  <a:pt x="3703" y="15454"/>
                </a:lnTo>
                <a:lnTo>
                  <a:pt x="3154" y="15573"/>
                </a:lnTo>
                <a:lnTo>
                  <a:pt x="2743" y="15693"/>
                </a:lnTo>
                <a:lnTo>
                  <a:pt x="2400" y="15812"/>
                </a:lnTo>
                <a:lnTo>
                  <a:pt x="1851" y="15931"/>
                </a:lnTo>
                <a:lnTo>
                  <a:pt x="1989" y="15335"/>
                </a:lnTo>
                <a:lnTo>
                  <a:pt x="2400" y="14917"/>
                </a:lnTo>
                <a:lnTo>
                  <a:pt x="3291" y="14082"/>
                </a:lnTo>
                <a:close/>
                <a:moveTo>
                  <a:pt x="2126" y="17185"/>
                </a:moveTo>
                <a:lnTo>
                  <a:pt x="1989" y="16827"/>
                </a:lnTo>
                <a:lnTo>
                  <a:pt x="2263" y="16349"/>
                </a:lnTo>
                <a:lnTo>
                  <a:pt x="2674" y="16349"/>
                </a:lnTo>
                <a:lnTo>
                  <a:pt x="2537" y="16827"/>
                </a:lnTo>
                <a:lnTo>
                  <a:pt x="2400" y="17065"/>
                </a:lnTo>
                <a:lnTo>
                  <a:pt x="2126" y="17185"/>
                </a:lnTo>
                <a:close/>
                <a:moveTo>
                  <a:pt x="3154" y="18617"/>
                </a:moveTo>
                <a:lnTo>
                  <a:pt x="3017" y="18557"/>
                </a:lnTo>
                <a:lnTo>
                  <a:pt x="2743" y="18318"/>
                </a:lnTo>
                <a:lnTo>
                  <a:pt x="2674" y="17841"/>
                </a:lnTo>
                <a:lnTo>
                  <a:pt x="3017" y="17722"/>
                </a:lnTo>
                <a:lnTo>
                  <a:pt x="3703" y="17602"/>
                </a:lnTo>
                <a:lnTo>
                  <a:pt x="3566" y="17960"/>
                </a:lnTo>
                <a:lnTo>
                  <a:pt x="3291" y="18438"/>
                </a:lnTo>
                <a:lnTo>
                  <a:pt x="3154" y="18617"/>
                </a:lnTo>
                <a:close/>
                <a:moveTo>
                  <a:pt x="4869" y="19870"/>
                </a:moveTo>
                <a:lnTo>
                  <a:pt x="4594" y="19810"/>
                </a:lnTo>
                <a:lnTo>
                  <a:pt x="4320" y="19691"/>
                </a:lnTo>
                <a:lnTo>
                  <a:pt x="4183" y="19452"/>
                </a:lnTo>
                <a:lnTo>
                  <a:pt x="4114" y="19094"/>
                </a:lnTo>
                <a:lnTo>
                  <a:pt x="4457" y="19094"/>
                </a:lnTo>
                <a:lnTo>
                  <a:pt x="4869" y="18975"/>
                </a:lnTo>
                <a:lnTo>
                  <a:pt x="4869" y="19870"/>
                </a:lnTo>
                <a:close/>
                <a:moveTo>
                  <a:pt x="3977" y="18557"/>
                </a:moveTo>
                <a:lnTo>
                  <a:pt x="3977" y="18199"/>
                </a:lnTo>
                <a:lnTo>
                  <a:pt x="4183" y="18080"/>
                </a:lnTo>
                <a:lnTo>
                  <a:pt x="4457" y="17960"/>
                </a:lnTo>
                <a:lnTo>
                  <a:pt x="4594" y="17602"/>
                </a:lnTo>
                <a:lnTo>
                  <a:pt x="4869" y="17722"/>
                </a:lnTo>
                <a:lnTo>
                  <a:pt x="5006" y="17841"/>
                </a:lnTo>
                <a:lnTo>
                  <a:pt x="5143" y="18318"/>
                </a:lnTo>
                <a:lnTo>
                  <a:pt x="4594" y="18557"/>
                </a:lnTo>
                <a:lnTo>
                  <a:pt x="3977" y="18557"/>
                </a:lnTo>
                <a:close/>
                <a:moveTo>
                  <a:pt x="6583" y="20466"/>
                </a:moveTo>
                <a:lnTo>
                  <a:pt x="5760" y="20347"/>
                </a:lnTo>
                <a:lnTo>
                  <a:pt x="5554" y="20228"/>
                </a:lnTo>
                <a:lnTo>
                  <a:pt x="5280" y="19989"/>
                </a:lnTo>
                <a:lnTo>
                  <a:pt x="5897" y="19810"/>
                </a:lnTo>
                <a:lnTo>
                  <a:pt x="6720" y="19810"/>
                </a:lnTo>
                <a:lnTo>
                  <a:pt x="6583" y="20108"/>
                </a:lnTo>
                <a:lnTo>
                  <a:pt x="6583" y="20466"/>
                </a:lnTo>
                <a:close/>
                <a:moveTo>
                  <a:pt x="5623" y="19333"/>
                </a:moveTo>
                <a:lnTo>
                  <a:pt x="5897" y="18975"/>
                </a:lnTo>
                <a:lnTo>
                  <a:pt x="6171" y="18975"/>
                </a:lnTo>
                <a:lnTo>
                  <a:pt x="6309" y="19094"/>
                </a:lnTo>
                <a:lnTo>
                  <a:pt x="6171" y="19333"/>
                </a:lnTo>
                <a:lnTo>
                  <a:pt x="5623" y="19333"/>
                </a:lnTo>
                <a:close/>
                <a:moveTo>
                  <a:pt x="18994" y="16707"/>
                </a:moveTo>
                <a:lnTo>
                  <a:pt x="18446" y="17483"/>
                </a:lnTo>
                <a:lnTo>
                  <a:pt x="17554" y="18438"/>
                </a:lnTo>
                <a:lnTo>
                  <a:pt x="16526" y="19213"/>
                </a:lnTo>
                <a:lnTo>
                  <a:pt x="15977" y="19571"/>
                </a:lnTo>
                <a:lnTo>
                  <a:pt x="15566" y="19810"/>
                </a:lnTo>
                <a:lnTo>
                  <a:pt x="14400" y="19989"/>
                </a:lnTo>
                <a:lnTo>
                  <a:pt x="11931" y="19989"/>
                </a:lnTo>
                <a:lnTo>
                  <a:pt x="10629" y="19870"/>
                </a:lnTo>
                <a:lnTo>
                  <a:pt x="9463" y="19691"/>
                </a:lnTo>
                <a:lnTo>
                  <a:pt x="8297" y="19333"/>
                </a:lnTo>
                <a:lnTo>
                  <a:pt x="7337" y="18975"/>
                </a:lnTo>
                <a:lnTo>
                  <a:pt x="6583" y="18557"/>
                </a:lnTo>
                <a:lnTo>
                  <a:pt x="5623" y="17841"/>
                </a:lnTo>
                <a:lnTo>
                  <a:pt x="5006" y="17065"/>
                </a:lnTo>
                <a:lnTo>
                  <a:pt x="4594" y="16051"/>
                </a:lnTo>
                <a:lnTo>
                  <a:pt x="4320" y="14798"/>
                </a:lnTo>
                <a:lnTo>
                  <a:pt x="4114" y="13187"/>
                </a:lnTo>
                <a:lnTo>
                  <a:pt x="4114" y="11576"/>
                </a:lnTo>
                <a:lnTo>
                  <a:pt x="4183" y="9905"/>
                </a:lnTo>
                <a:lnTo>
                  <a:pt x="4320" y="8175"/>
                </a:lnTo>
                <a:lnTo>
                  <a:pt x="4594" y="6683"/>
                </a:lnTo>
                <a:lnTo>
                  <a:pt x="4869" y="5430"/>
                </a:lnTo>
                <a:lnTo>
                  <a:pt x="5143" y="4296"/>
                </a:lnTo>
                <a:lnTo>
                  <a:pt x="5623" y="3162"/>
                </a:lnTo>
                <a:lnTo>
                  <a:pt x="6309" y="2029"/>
                </a:lnTo>
                <a:lnTo>
                  <a:pt x="6720" y="1730"/>
                </a:lnTo>
                <a:lnTo>
                  <a:pt x="6926" y="1372"/>
                </a:lnTo>
                <a:lnTo>
                  <a:pt x="7611" y="1014"/>
                </a:lnTo>
                <a:lnTo>
                  <a:pt x="8297" y="776"/>
                </a:lnTo>
                <a:lnTo>
                  <a:pt x="9806" y="537"/>
                </a:lnTo>
                <a:lnTo>
                  <a:pt x="11040" y="477"/>
                </a:lnTo>
                <a:lnTo>
                  <a:pt x="12343" y="477"/>
                </a:lnTo>
                <a:lnTo>
                  <a:pt x="13646" y="656"/>
                </a:lnTo>
                <a:lnTo>
                  <a:pt x="14811" y="895"/>
                </a:lnTo>
                <a:lnTo>
                  <a:pt x="15977" y="1253"/>
                </a:lnTo>
                <a:lnTo>
                  <a:pt x="17006" y="1611"/>
                </a:lnTo>
                <a:lnTo>
                  <a:pt x="17829" y="2148"/>
                </a:lnTo>
                <a:lnTo>
                  <a:pt x="18446" y="2625"/>
                </a:lnTo>
                <a:lnTo>
                  <a:pt x="19131" y="3282"/>
                </a:lnTo>
                <a:lnTo>
                  <a:pt x="19474" y="3998"/>
                </a:lnTo>
                <a:lnTo>
                  <a:pt x="20297" y="5549"/>
                </a:lnTo>
                <a:lnTo>
                  <a:pt x="20571" y="6504"/>
                </a:lnTo>
                <a:lnTo>
                  <a:pt x="20709" y="7399"/>
                </a:lnTo>
                <a:lnTo>
                  <a:pt x="20914" y="9308"/>
                </a:lnTo>
                <a:lnTo>
                  <a:pt x="20846" y="11277"/>
                </a:lnTo>
                <a:lnTo>
                  <a:pt x="20434" y="13306"/>
                </a:lnTo>
                <a:lnTo>
                  <a:pt x="19886" y="15096"/>
                </a:lnTo>
                <a:lnTo>
                  <a:pt x="19474" y="15931"/>
                </a:lnTo>
                <a:lnTo>
                  <a:pt x="18994" y="16707"/>
                </a:lnTo>
                <a:close/>
                <a:moveTo>
                  <a:pt x="12343" y="4296"/>
                </a:moveTo>
                <a:lnTo>
                  <a:pt x="11246" y="4296"/>
                </a:lnTo>
                <a:lnTo>
                  <a:pt x="10491" y="4535"/>
                </a:lnTo>
                <a:lnTo>
                  <a:pt x="9737" y="5012"/>
                </a:lnTo>
                <a:lnTo>
                  <a:pt x="9051" y="5430"/>
                </a:lnTo>
                <a:lnTo>
                  <a:pt x="8503" y="6146"/>
                </a:lnTo>
                <a:lnTo>
                  <a:pt x="8160" y="6922"/>
                </a:lnTo>
                <a:lnTo>
                  <a:pt x="7749" y="7757"/>
                </a:lnTo>
                <a:lnTo>
                  <a:pt x="7474" y="8652"/>
                </a:lnTo>
                <a:lnTo>
                  <a:pt x="7337" y="9666"/>
                </a:lnTo>
                <a:lnTo>
                  <a:pt x="7200" y="10561"/>
                </a:lnTo>
                <a:lnTo>
                  <a:pt x="7337" y="11456"/>
                </a:lnTo>
                <a:lnTo>
                  <a:pt x="7337" y="12411"/>
                </a:lnTo>
                <a:lnTo>
                  <a:pt x="7611" y="13306"/>
                </a:lnTo>
                <a:lnTo>
                  <a:pt x="7886" y="14082"/>
                </a:lnTo>
                <a:lnTo>
                  <a:pt x="8297" y="14678"/>
                </a:lnTo>
                <a:lnTo>
                  <a:pt x="8640" y="15215"/>
                </a:lnTo>
                <a:lnTo>
                  <a:pt x="9463" y="15812"/>
                </a:lnTo>
                <a:lnTo>
                  <a:pt x="10217" y="16349"/>
                </a:lnTo>
                <a:lnTo>
                  <a:pt x="11109" y="16707"/>
                </a:lnTo>
                <a:lnTo>
                  <a:pt x="12343" y="16827"/>
                </a:lnTo>
                <a:lnTo>
                  <a:pt x="13234" y="16707"/>
                </a:lnTo>
                <a:lnTo>
                  <a:pt x="13989" y="16349"/>
                </a:lnTo>
                <a:lnTo>
                  <a:pt x="14811" y="15931"/>
                </a:lnTo>
                <a:lnTo>
                  <a:pt x="15429" y="15215"/>
                </a:lnTo>
                <a:lnTo>
                  <a:pt x="16114" y="14440"/>
                </a:lnTo>
                <a:lnTo>
                  <a:pt x="16663" y="13664"/>
                </a:lnTo>
                <a:lnTo>
                  <a:pt x="17006" y="12709"/>
                </a:lnTo>
                <a:lnTo>
                  <a:pt x="17280" y="11934"/>
                </a:lnTo>
                <a:lnTo>
                  <a:pt x="17554" y="10919"/>
                </a:lnTo>
                <a:lnTo>
                  <a:pt x="17691" y="10024"/>
                </a:lnTo>
                <a:lnTo>
                  <a:pt x="17554" y="9189"/>
                </a:lnTo>
                <a:lnTo>
                  <a:pt x="17280" y="8413"/>
                </a:lnTo>
                <a:lnTo>
                  <a:pt x="16663" y="6922"/>
                </a:lnTo>
                <a:lnTo>
                  <a:pt x="15977" y="5907"/>
                </a:lnTo>
                <a:lnTo>
                  <a:pt x="15291" y="5251"/>
                </a:lnTo>
                <a:lnTo>
                  <a:pt x="14674" y="4773"/>
                </a:lnTo>
                <a:lnTo>
                  <a:pt x="13989" y="4535"/>
                </a:lnTo>
                <a:lnTo>
                  <a:pt x="13371" y="4415"/>
                </a:lnTo>
                <a:lnTo>
                  <a:pt x="12343" y="4296"/>
                </a:lnTo>
                <a:close/>
                <a:moveTo>
                  <a:pt x="16731" y="10144"/>
                </a:moveTo>
                <a:lnTo>
                  <a:pt x="15566" y="10144"/>
                </a:lnTo>
                <a:lnTo>
                  <a:pt x="15977" y="9786"/>
                </a:lnTo>
                <a:lnTo>
                  <a:pt x="16389" y="9547"/>
                </a:lnTo>
                <a:lnTo>
                  <a:pt x="16526" y="9428"/>
                </a:lnTo>
                <a:lnTo>
                  <a:pt x="16663" y="9547"/>
                </a:lnTo>
                <a:lnTo>
                  <a:pt x="16731" y="9666"/>
                </a:lnTo>
                <a:lnTo>
                  <a:pt x="16731" y="10144"/>
                </a:lnTo>
                <a:close/>
                <a:moveTo>
                  <a:pt x="16251" y="8533"/>
                </a:moveTo>
                <a:lnTo>
                  <a:pt x="15840" y="8652"/>
                </a:lnTo>
                <a:lnTo>
                  <a:pt x="15429" y="8652"/>
                </a:lnTo>
                <a:lnTo>
                  <a:pt x="15429" y="8413"/>
                </a:lnTo>
                <a:lnTo>
                  <a:pt x="15840" y="8055"/>
                </a:lnTo>
                <a:lnTo>
                  <a:pt x="15840" y="7936"/>
                </a:lnTo>
                <a:lnTo>
                  <a:pt x="16114" y="7936"/>
                </a:lnTo>
                <a:lnTo>
                  <a:pt x="16251" y="8055"/>
                </a:lnTo>
                <a:lnTo>
                  <a:pt x="16251" y="8533"/>
                </a:lnTo>
                <a:close/>
                <a:moveTo>
                  <a:pt x="15703" y="7280"/>
                </a:moveTo>
                <a:lnTo>
                  <a:pt x="15086" y="7280"/>
                </a:lnTo>
                <a:lnTo>
                  <a:pt x="15086" y="6922"/>
                </a:lnTo>
                <a:lnTo>
                  <a:pt x="15291" y="6683"/>
                </a:lnTo>
                <a:lnTo>
                  <a:pt x="15566" y="6683"/>
                </a:lnTo>
                <a:lnTo>
                  <a:pt x="15703" y="6802"/>
                </a:lnTo>
                <a:lnTo>
                  <a:pt x="15703" y="7280"/>
                </a:lnTo>
                <a:close/>
                <a:moveTo>
                  <a:pt x="14811" y="9547"/>
                </a:moveTo>
                <a:lnTo>
                  <a:pt x="15086" y="9547"/>
                </a:lnTo>
                <a:lnTo>
                  <a:pt x="14949" y="9905"/>
                </a:lnTo>
                <a:lnTo>
                  <a:pt x="14674" y="10024"/>
                </a:lnTo>
                <a:lnTo>
                  <a:pt x="14674" y="9786"/>
                </a:lnTo>
                <a:lnTo>
                  <a:pt x="14811" y="9547"/>
                </a:lnTo>
                <a:close/>
                <a:moveTo>
                  <a:pt x="12823" y="5131"/>
                </a:moveTo>
                <a:lnTo>
                  <a:pt x="12823" y="5251"/>
                </a:lnTo>
                <a:lnTo>
                  <a:pt x="12686" y="5370"/>
                </a:lnTo>
                <a:lnTo>
                  <a:pt x="12686" y="5430"/>
                </a:lnTo>
                <a:lnTo>
                  <a:pt x="12206" y="5251"/>
                </a:lnTo>
                <a:lnTo>
                  <a:pt x="12069" y="5131"/>
                </a:lnTo>
                <a:lnTo>
                  <a:pt x="11931" y="4773"/>
                </a:lnTo>
                <a:lnTo>
                  <a:pt x="12549" y="4893"/>
                </a:lnTo>
                <a:lnTo>
                  <a:pt x="12686" y="4893"/>
                </a:lnTo>
                <a:lnTo>
                  <a:pt x="12823" y="5131"/>
                </a:lnTo>
                <a:close/>
                <a:moveTo>
                  <a:pt x="13371" y="15931"/>
                </a:moveTo>
                <a:lnTo>
                  <a:pt x="13234" y="15812"/>
                </a:lnTo>
                <a:lnTo>
                  <a:pt x="13234" y="15693"/>
                </a:lnTo>
                <a:lnTo>
                  <a:pt x="13509" y="15335"/>
                </a:lnTo>
                <a:lnTo>
                  <a:pt x="13646" y="15454"/>
                </a:lnTo>
                <a:lnTo>
                  <a:pt x="13646" y="15812"/>
                </a:lnTo>
                <a:lnTo>
                  <a:pt x="13509" y="15812"/>
                </a:lnTo>
                <a:lnTo>
                  <a:pt x="13371" y="15931"/>
                </a:lnTo>
                <a:close/>
                <a:moveTo>
                  <a:pt x="13646" y="13306"/>
                </a:moveTo>
                <a:lnTo>
                  <a:pt x="13371" y="14201"/>
                </a:lnTo>
                <a:lnTo>
                  <a:pt x="12823" y="15036"/>
                </a:lnTo>
                <a:lnTo>
                  <a:pt x="12343" y="15693"/>
                </a:lnTo>
                <a:lnTo>
                  <a:pt x="11931" y="15931"/>
                </a:lnTo>
                <a:lnTo>
                  <a:pt x="11657" y="16051"/>
                </a:lnTo>
                <a:lnTo>
                  <a:pt x="11040" y="16051"/>
                </a:lnTo>
                <a:lnTo>
                  <a:pt x="10491" y="15812"/>
                </a:lnTo>
                <a:lnTo>
                  <a:pt x="9943" y="15454"/>
                </a:lnTo>
                <a:lnTo>
                  <a:pt x="8914" y="14559"/>
                </a:lnTo>
                <a:lnTo>
                  <a:pt x="8503" y="14082"/>
                </a:lnTo>
                <a:lnTo>
                  <a:pt x="8297" y="13664"/>
                </a:lnTo>
                <a:lnTo>
                  <a:pt x="8160" y="13187"/>
                </a:lnTo>
                <a:lnTo>
                  <a:pt x="8023" y="12053"/>
                </a:lnTo>
                <a:lnTo>
                  <a:pt x="8023" y="10800"/>
                </a:lnTo>
                <a:lnTo>
                  <a:pt x="8160" y="9428"/>
                </a:lnTo>
                <a:lnTo>
                  <a:pt x="8366" y="8175"/>
                </a:lnTo>
                <a:lnTo>
                  <a:pt x="8777" y="7041"/>
                </a:lnTo>
                <a:lnTo>
                  <a:pt x="9326" y="6146"/>
                </a:lnTo>
                <a:lnTo>
                  <a:pt x="9806" y="5430"/>
                </a:lnTo>
                <a:lnTo>
                  <a:pt x="10080" y="5251"/>
                </a:lnTo>
                <a:lnTo>
                  <a:pt x="10491" y="5131"/>
                </a:lnTo>
                <a:lnTo>
                  <a:pt x="11040" y="5131"/>
                </a:lnTo>
                <a:lnTo>
                  <a:pt x="11520" y="5251"/>
                </a:lnTo>
                <a:lnTo>
                  <a:pt x="12069" y="5549"/>
                </a:lnTo>
                <a:lnTo>
                  <a:pt x="12480" y="5907"/>
                </a:lnTo>
                <a:lnTo>
                  <a:pt x="12960" y="6564"/>
                </a:lnTo>
                <a:lnTo>
                  <a:pt x="13371" y="7280"/>
                </a:lnTo>
                <a:lnTo>
                  <a:pt x="13783" y="8175"/>
                </a:lnTo>
                <a:lnTo>
                  <a:pt x="13920" y="9070"/>
                </a:lnTo>
                <a:lnTo>
                  <a:pt x="13989" y="10024"/>
                </a:lnTo>
                <a:lnTo>
                  <a:pt x="13989" y="11158"/>
                </a:lnTo>
                <a:lnTo>
                  <a:pt x="13920" y="12172"/>
                </a:lnTo>
                <a:lnTo>
                  <a:pt x="13646" y="13306"/>
                </a:lnTo>
                <a:close/>
                <a:moveTo>
                  <a:pt x="14674" y="12172"/>
                </a:moveTo>
                <a:lnTo>
                  <a:pt x="14674" y="12292"/>
                </a:lnTo>
                <a:lnTo>
                  <a:pt x="14811" y="12411"/>
                </a:lnTo>
                <a:lnTo>
                  <a:pt x="14949" y="12590"/>
                </a:lnTo>
                <a:lnTo>
                  <a:pt x="14949" y="12829"/>
                </a:lnTo>
                <a:lnTo>
                  <a:pt x="14811" y="13067"/>
                </a:lnTo>
                <a:lnTo>
                  <a:pt x="14537" y="13187"/>
                </a:lnTo>
                <a:lnTo>
                  <a:pt x="14400" y="13187"/>
                </a:lnTo>
                <a:lnTo>
                  <a:pt x="14537" y="11158"/>
                </a:lnTo>
                <a:lnTo>
                  <a:pt x="14674" y="11039"/>
                </a:lnTo>
                <a:lnTo>
                  <a:pt x="15223" y="11039"/>
                </a:lnTo>
                <a:lnTo>
                  <a:pt x="15291" y="10919"/>
                </a:lnTo>
                <a:lnTo>
                  <a:pt x="15291" y="11277"/>
                </a:lnTo>
                <a:lnTo>
                  <a:pt x="15086" y="11456"/>
                </a:lnTo>
                <a:lnTo>
                  <a:pt x="14811" y="11814"/>
                </a:lnTo>
                <a:lnTo>
                  <a:pt x="14674" y="11934"/>
                </a:lnTo>
                <a:lnTo>
                  <a:pt x="14674" y="12172"/>
                </a:lnTo>
                <a:close/>
                <a:moveTo>
                  <a:pt x="15291" y="13425"/>
                </a:moveTo>
                <a:lnTo>
                  <a:pt x="15566" y="13067"/>
                </a:lnTo>
                <a:lnTo>
                  <a:pt x="15840" y="12829"/>
                </a:lnTo>
                <a:lnTo>
                  <a:pt x="16114" y="12829"/>
                </a:lnTo>
                <a:lnTo>
                  <a:pt x="16114" y="13067"/>
                </a:lnTo>
                <a:lnTo>
                  <a:pt x="15703" y="13425"/>
                </a:lnTo>
                <a:lnTo>
                  <a:pt x="15291" y="13425"/>
                </a:lnTo>
                <a:close/>
                <a:moveTo>
                  <a:pt x="16731" y="11456"/>
                </a:moveTo>
                <a:lnTo>
                  <a:pt x="16389" y="11695"/>
                </a:lnTo>
                <a:lnTo>
                  <a:pt x="15840" y="11814"/>
                </a:lnTo>
                <a:lnTo>
                  <a:pt x="15977" y="11456"/>
                </a:lnTo>
                <a:lnTo>
                  <a:pt x="16251" y="11397"/>
                </a:lnTo>
                <a:lnTo>
                  <a:pt x="16731" y="11158"/>
                </a:lnTo>
                <a:lnTo>
                  <a:pt x="16731" y="11456"/>
                </a:lnTo>
                <a:close/>
              </a:path>
            </a:pathLst>
          </a:custGeom>
          <a:solidFill>
            <a:srgbClr val="58C9E8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/>
          <a:lstStyle/>
          <a:p>
            <a:pPr>
              <a:defRPr sz="3400">
                <a:solidFill>
                  <a:srgbClr val="FFFFFF"/>
                </a:solidFill>
              </a:defRPr>
            </a:pPr>
          </a:p>
        </p:txBody>
      </p:sp>
      <p:sp>
        <p:nvSpPr>
          <p:cNvPr id="728" name="Shape 728"/>
          <p:cNvSpPr/>
          <p:nvPr/>
        </p:nvSpPr>
        <p:spPr>
          <a:xfrm>
            <a:off x="2195404" y="397797"/>
            <a:ext cx="575957" cy="8353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304" y="8675"/>
                </a:moveTo>
                <a:lnTo>
                  <a:pt x="15744" y="9148"/>
                </a:lnTo>
                <a:lnTo>
                  <a:pt x="17184" y="9679"/>
                </a:lnTo>
                <a:lnTo>
                  <a:pt x="18432" y="10387"/>
                </a:lnTo>
                <a:lnTo>
                  <a:pt x="19776" y="11154"/>
                </a:lnTo>
                <a:lnTo>
                  <a:pt x="20640" y="12039"/>
                </a:lnTo>
                <a:lnTo>
                  <a:pt x="21216" y="13043"/>
                </a:lnTo>
                <a:lnTo>
                  <a:pt x="21600" y="14282"/>
                </a:lnTo>
                <a:lnTo>
                  <a:pt x="21600" y="15521"/>
                </a:lnTo>
                <a:lnTo>
                  <a:pt x="21408" y="16348"/>
                </a:lnTo>
                <a:lnTo>
                  <a:pt x="21216" y="16879"/>
                </a:lnTo>
                <a:lnTo>
                  <a:pt x="20640" y="17528"/>
                </a:lnTo>
                <a:lnTo>
                  <a:pt x="20160" y="18236"/>
                </a:lnTo>
                <a:lnTo>
                  <a:pt x="19200" y="19121"/>
                </a:lnTo>
                <a:lnTo>
                  <a:pt x="17760" y="19948"/>
                </a:lnTo>
                <a:lnTo>
                  <a:pt x="15936" y="20597"/>
                </a:lnTo>
                <a:lnTo>
                  <a:pt x="13728" y="21069"/>
                </a:lnTo>
                <a:lnTo>
                  <a:pt x="11520" y="21482"/>
                </a:lnTo>
                <a:lnTo>
                  <a:pt x="9120" y="21600"/>
                </a:lnTo>
                <a:lnTo>
                  <a:pt x="6720" y="21600"/>
                </a:lnTo>
                <a:lnTo>
                  <a:pt x="4416" y="21364"/>
                </a:lnTo>
                <a:lnTo>
                  <a:pt x="2400" y="20951"/>
                </a:lnTo>
                <a:lnTo>
                  <a:pt x="1440" y="20715"/>
                </a:lnTo>
                <a:lnTo>
                  <a:pt x="576" y="20361"/>
                </a:lnTo>
                <a:lnTo>
                  <a:pt x="1248" y="19003"/>
                </a:lnTo>
                <a:lnTo>
                  <a:pt x="2208" y="17882"/>
                </a:lnTo>
                <a:lnTo>
                  <a:pt x="3456" y="16761"/>
                </a:lnTo>
                <a:lnTo>
                  <a:pt x="4896" y="15875"/>
                </a:lnTo>
                <a:lnTo>
                  <a:pt x="6624" y="15167"/>
                </a:lnTo>
                <a:lnTo>
                  <a:pt x="7872" y="15167"/>
                </a:lnTo>
                <a:lnTo>
                  <a:pt x="8448" y="15285"/>
                </a:lnTo>
                <a:lnTo>
                  <a:pt x="8928" y="15521"/>
                </a:lnTo>
                <a:lnTo>
                  <a:pt x="9504" y="15875"/>
                </a:lnTo>
                <a:lnTo>
                  <a:pt x="10080" y="15639"/>
                </a:lnTo>
                <a:lnTo>
                  <a:pt x="10560" y="15285"/>
                </a:lnTo>
                <a:lnTo>
                  <a:pt x="10752" y="14872"/>
                </a:lnTo>
                <a:lnTo>
                  <a:pt x="10944" y="14400"/>
                </a:lnTo>
                <a:lnTo>
                  <a:pt x="10944" y="13987"/>
                </a:lnTo>
                <a:lnTo>
                  <a:pt x="10560" y="13633"/>
                </a:lnTo>
                <a:lnTo>
                  <a:pt x="10272" y="13279"/>
                </a:lnTo>
                <a:lnTo>
                  <a:pt x="9504" y="13043"/>
                </a:lnTo>
                <a:lnTo>
                  <a:pt x="8064" y="13043"/>
                </a:lnTo>
                <a:lnTo>
                  <a:pt x="6720" y="13279"/>
                </a:lnTo>
                <a:lnTo>
                  <a:pt x="5280" y="13397"/>
                </a:lnTo>
                <a:lnTo>
                  <a:pt x="4032" y="13397"/>
                </a:lnTo>
                <a:lnTo>
                  <a:pt x="3840" y="13043"/>
                </a:lnTo>
                <a:lnTo>
                  <a:pt x="3648" y="12630"/>
                </a:lnTo>
                <a:lnTo>
                  <a:pt x="3456" y="11685"/>
                </a:lnTo>
                <a:lnTo>
                  <a:pt x="3456" y="10800"/>
                </a:lnTo>
                <a:lnTo>
                  <a:pt x="3264" y="10033"/>
                </a:lnTo>
                <a:lnTo>
                  <a:pt x="3840" y="9561"/>
                </a:lnTo>
                <a:lnTo>
                  <a:pt x="4416" y="9148"/>
                </a:lnTo>
                <a:lnTo>
                  <a:pt x="5088" y="8675"/>
                </a:lnTo>
                <a:lnTo>
                  <a:pt x="6048" y="8321"/>
                </a:lnTo>
                <a:lnTo>
                  <a:pt x="6720" y="8203"/>
                </a:lnTo>
                <a:lnTo>
                  <a:pt x="7680" y="8085"/>
                </a:lnTo>
                <a:lnTo>
                  <a:pt x="8640" y="7908"/>
                </a:lnTo>
                <a:lnTo>
                  <a:pt x="8928" y="7790"/>
                </a:lnTo>
                <a:lnTo>
                  <a:pt x="9120" y="7554"/>
                </a:lnTo>
                <a:lnTo>
                  <a:pt x="9312" y="6551"/>
                </a:lnTo>
                <a:lnTo>
                  <a:pt x="9120" y="5607"/>
                </a:lnTo>
                <a:lnTo>
                  <a:pt x="8928" y="5193"/>
                </a:lnTo>
                <a:lnTo>
                  <a:pt x="8640" y="4957"/>
                </a:lnTo>
                <a:lnTo>
                  <a:pt x="8064" y="4721"/>
                </a:lnTo>
                <a:lnTo>
                  <a:pt x="7488" y="4721"/>
                </a:lnTo>
                <a:lnTo>
                  <a:pt x="6912" y="4839"/>
                </a:lnTo>
                <a:lnTo>
                  <a:pt x="6432" y="5430"/>
                </a:lnTo>
                <a:lnTo>
                  <a:pt x="6048" y="5607"/>
                </a:lnTo>
                <a:lnTo>
                  <a:pt x="4608" y="6315"/>
                </a:lnTo>
                <a:lnTo>
                  <a:pt x="3264" y="6846"/>
                </a:lnTo>
                <a:lnTo>
                  <a:pt x="2400" y="6433"/>
                </a:lnTo>
                <a:lnTo>
                  <a:pt x="1632" y="5843"/>
                </a:lnTo>
                <a:lnTo>
                  <a:pt x="864" y="5193"/>
                </a:lnTo>
                <a:lnTo>
                  <a:pt x="0" y="4603"/>
                </a:lnTo>
                <a:lnTo>
                  <a:pt x="192" y="3954"/>
                </a:lnTo>
                <a:lnTo>
                  <a:pt x="576" y="3246"/>
                </a:lnTo>
                <a:lnTo>
                  <a:pt x="864" y="2597"/>
                </a:lnTo>
                <a:lnTo>
                  <a:pt x="1440" y="2007"/>
                </a:lnTo>
                <a:lnTo>
                  <a:pt x="2208" y="1475"/>
                </a:lnTo>
                <a:lnTo>
                  <a:pt x="2880" y="1003"/>
                </a:lnTo>
                <a:lnTo>
                  <a:pt x="3840" y="708"/>
                </a:lnTo>
                <a:lnTo>
                  <a:pt x="4896" y="354"/>
                </a:lnTo>
                <a:lnTo>
                  <a:pt x="6432" y="118"/>
                </a:lnTo>
                <a:lnTo>
                  <a:pt x="8256" y="0"/>
                </a:lnTo>
                <a:lnTo>
                  <a:pt x="9888" y="0"/>
                </a:lnTo>
                <a:lnTo>
                  <a:pt x="13152" y="472"/>
                </a:lnTo>
                <a:lnTo>
                  <a:pt x="14496" y="885"/>
                </a:lnTo>
                <a:lnTo>
                  <a:pt x="15744" y="1475"/>
                </a:lnTo>
                <a:lnTo>
                  <a:pt x="16416" y="2243"/>
                </a:lnTo>
                <a:lnTo>
                  <a:pt x="16992" y="3069"/>
                </a:lnTo>
                <a:lnTo>
                  <a:pt x="17376" y="3954"/>
                </a:lnTo>
                <a:lnTo>
                  <a:pt x="17376" y="4839"/>
                </a:lnTo>
                <a:lnTo>
                  <a:pt x="17184" y="5725"/>
                </a:lnTo>
                <a:lnTo>
                  <a:pt x="16800" y="6669"/>
                </a:lnTo>
                <a:lnTo>
                  <a:pt x="16128" y="7436"/>
                </a:lnTo>
                <a:lnTo>
                  <a:pt x="15168" y="8203"/>
                </a:lnTo>
                <a:lnTo>
                  <a:pt x="14304" y="8675"/>
                </a:lnTo>
                <a:close/>
                <a:moveTo>
                  <a:pt x="16320" y="2951"/>
                </a:moveTo>
                <a:lnTo>
                  <a:pt x="15936" y="2361"/>
                </a:lnTo>
                <a:lnTo>
                  <a:pt x="15360" y="1948"/>
                </a:lnTo>
                <a:lnTo>
                  <a:pt x="14592" y="1475"/>
                </a:lnTo>
                <a:lnTo>
                  <a:pt x="13920" y="1121"/>
                </a:lnTo>
                <a:lnTo>
                  <a:pt x="12960" y="885"/>
                </a:lnTo>
                <a:lnTo>
                  <a:pt x="11904" y="708"/>
                </a:lnTo>
                <a:lnTo>
                  <a:pt x="10944" y="590"/>
                </a:lnTo>
                <a:lnTo>
                  <a:pt x="9888" y="590"/>
                </a:lnTo>
                <a:lnTo>
                  <a:pt x="8928" y="708"/>
                </a:lnTo>
                <a:lnTo>
                  <a:pt x="7872" y="826"/>
                </a:lnTo>
                <a:lnTo>
                  <a:pt x="6912" y="1003"/>
                </a:lnTo>
                <a:lnTo>
                  <a:pt x="6048" y="1239"/>
                </a:lnTo>
                <a:lnTo>
                  <a:pt x="5280" y="1593"/>
                </a:lnTo>
                <a:lnTo>
                  <a:pt x="4608" y="2007"/>
                </a:lnTo>
                <a:lnTo>
                  <a:pt x="4032" y="2597"/>
                </a:lnTo>
                <a:lnTo>
                  <a:pt x="3648" y="3187"/>
                </a:lnTo>
                <a:lnTo>
                  <a:pt x="4608" y="4072"/>
                </a:lnTo>
                <a:lnTo>
                  <a:pt x="5088" y="4485"/>
                </a:lnTo>
                <a:lnTo>
                  <a:pt x="5664" y="4839"/>
                </a:lnTo>
                <a:lnTo>
                  <a:pt x="6624" y="4190"/>
                </a:lnTo>
                <a:lnTo>
                  <a:pt x="7488" y="3718"/>
                </a:lnTo>
                <a:lnTo>
                  <a:pt x="8064" y="3482"/>
                </a:lnTo>
                <a:lnTo>
                  <a:pt x="8640" y="3364"/>
                </a:lnTo>
                <a:lnTo>
                  <a:pt x="10080" y="3364"/>
                </a:lnTo>
                <a:lnTo>
                  <a:pt x="10560" y="3482"/>
                </a:lnTo>
                <a:lnTo>
                  <a:pt x="11136" y="3600"/>
                </a:lnTo>
                <a:lnTo>
                  <a:pt x="12096" y="4190"/>
                </a:lnTo>
                <a:lnTo>
                  <a:pt x="12768" y="4839"/>
                </a:lnTo>
                <a:lnTo>
                  <a:pt x="12960" y="5193"/>
                </a:lnTo>
                <a:lnTo>
                  <a:pt x="12960" y="5843"/>
                </a:lnTo>
                <a:lnTo>
                  <a:pt x="12768" y="6315"/>
                </a:lnTo>
                <a:lnTo>
                  <a:pt x="12480" y="6964"/>
                </a:lnTo>
                <a:lnTo>
                  <a:pt x="11712" y="7436"/>
                </a:lnTo>
                <a:lnTo>
                  <a:pt x="10752" y="7908"/>
                </a:lnTo>
                <a:lnTo>
                  <a:pt x="9696" y="8085"/>
                </a:lnTo>
                <a:lnTo>
                  <a:pt x="8640" y="8321"/>
                </a:lnTo>
                <a:lnTo>
                  <a:pt x="7680" y="8557"/>
                </a:lnTo>
                <a:lnTo>
                  <a:pt x="7296" y="8793"/>
                </a:lnTo>
                <a:lnTo>
                  <a:pt x="6912" y="8911"/>
                </a:lnTo>
                <a:lnTo>
                  <a:pt x="7296" y="10269"/>
                </a:lnTo>
                <a:lnTo>
                  <a:pt x="7680" y="11567"/>
                </a:lnTo>
                <a:lnTo>
                  <a:pt x="8640" y="11508"/>
                </a:lnTo>
                <a:lnTo>
                  <a:pt x="9312" y="11390"/>
                </a:lnTo>
                <a:lnTo>
                  <a:pt x="9888" y="11272"/>
                </a:lnTo>
                <a:lnTo>
                  <a:pt x="10464" y="11272"/>
                </a:lnTo>
                <a:lnTo>
                  <a:pt x="11520" y="11390"/>
                </a:lnTo>
                <a:lnTo>
                  <a:pt x="12576" y="11567"/>
                </a:lnTo>
                <a:lnTo>
                  <a:pt x="13536" y="12039"/>
                </a:lnTo>
                <a:lnTo>
                  <a:pt x="14304" y="12630"/>
                </a:lnTo>
                <a:lnTo>
                  <a:pt x="14976" y="13161"/>
                </a:lnTo>
                <a:lnTo>
                  <a:pt x="15360" y="13987"/>
                </a:lnTo>
                <a:lnTo>
                  <a:pt x="15552" y="14636"/>
                </a:lnTo>
                <a:lnTo>
                  <a:pt x="15360" y="15285"/>
                </a:lnTo>
                <a:lnTo>
                  <a:pt x="14976" y="15875"/>
                </a:lnTo>
                <a:lnTo>
                  <a:pt x="14496" y="16407"/>
                </a:lnTo>
                <a:lnTo>
                  <a:pt x="13728" y="16879"/>
                </a:lnTo>
                <a:lnTo>
                  <a:pt x="12576" y="16997"/>
                </a:lnTo>
                <a:lnTo>
                  <a:pt x="11904" y="17115"/>
                </a:lnTo>
                <a:lnTo>
                  <a:pt x="11136" y="16997"/>
                </a:lnTo>
                <a:lnTo>
                  <a:pt x="10080" y="16643"/>
                </a:lnTo>
                <a:lnTo>
                  <a:pt x="9120" y="16230"/>
                </a:lnTo>
                <a:lnTo>
                  <a:pt x="8064" y="15875"/>
                </a:lnTo>
                <a:lnTo>
                  <a:pt x="7488" y="16111"/>
                </a:lnTo>
                <a:lnTo>
                  <a:pt x="7104" y="16407"/>
                </a:lnTo>
                <a:lnTo>
                  <a:pt x="6432" y="17115"/>
                </a:lnTo>
                <a:lnTo>
                  <a:pt x="5472" y="17764"/>
                </a:lnTo>
                <a:lnTo>
                  <a:pt x="5088" y="18118"/>
                </a:lnTo>
                <a:lnTo>
                  <a:pt x="4896" y="18472"/>
                </a:lnTo>
                <a:lnTo>
                  <a:pt x="4896" y="18767"/>
                </a:lnTo>
                <a:lnTo>
                  <a:pt x="5472" y="19239"/>
                </a:lnTo>
                <a:lnTo>
                  <a:pt x="6432" y="19830"/>
                </a:lnTo>
                <a:lnTo>
                  <a:pt x="7680" y="20007"/>
                </a:lnTo>
                <a:lnTo>
                  <a:pt x="9120" y="20243"/>
                </a:lnTo>
                <a:lnTo>
                  <a:pt x="12288" y="20361"/>
                </a:lnTo>
                <a:lnTo>
                  <a:pt x="13344" y="20361"/>
                </a:lnTo>
                <a:lnTo>
                  <a:pt x="14496" y="20243"/>
                </a:lnTo>
                <a:lnTo>
                  <a:pt x="15552" y="20007"/>
                </a:lnTo>
                <a:lnTo>
                  <a:pt x="16416" y="19711"/>
                </a:lnTo>
                <a:lnTo>
                  <a:pt x="17376" y="19357"/>
                </a:lnTo>
                <a:lnTo>
                  <a:pt x="18816" y="18472"/>
                </a:lnTo>
                <a:lnTo>
                  <a:pt x="19392" y="18000"/>
                </a:lnTo>
                <a:lnTo>
                  <a:pt x="19968" y="17469"/>
                </a:lnTo>
                <a:lnTo>
                  <a:pt x="20352" y="16761"/>
                </a:lnTo>
                <a:lnTo>
                  <a:pt x="20640" y="16111"/>
                </a:lnTo>
                <a:lnTo>
                  <a:pt x="20640" y="14046"/>
                </a:lnTo>
                <a:lnTo>
                  <a:pt x="20160" y="12807"/>
                </a:lnTo>
                <a:lnTo>
                  <a:pt x="19200" y="11567"/>
                </a:lnTo>
                <a:lnTo>
                  <a:pt x="17952" y="10564"/>
                </a:lnTo>
                <a:lnTo>
                  <a:pt x="17184" y="10151"/>
                </a:lnTo>
                <a:lnTo>
                  <a:pt x="16416" y="9797"/>
                </a:lnTo>
                <a:lnTo>
                  <a:pt x="15552" y="9561"/>
                </a:lnTo>
                <a:lnTo>
                  <a:pt x="14592" y="9325"/>
                </a:lnTo>
                <a:lnTo>
                  <a:pt x="13536" y="9207"/>
                </a:lnTo>
                <a:lnTo>
                  <a:pt x="13152" y="9148"/>
                </a:lnTo>
                <a:lnTo>
                  <a:pt x="12960" y="8911"/>
                </a:lnTo>
                <a:lnTo>
                  <a:pt x="13728" y="8321"/>
                </a:lnTo>
                <a:lnTo>
                  <a:pt x="14592" y="7908"/>
                </a:lnTo>
                <a:lnTo>
                  <a:pt x="15360" y="7200"/>
                </a:lnTo>
                <a:lnTo>
                  <a:pt x="16128" y="6551"/>
                </a:lnTo>
                <a:lnTo>
                  <a:pt x="16416" y="5725"/>
                </a:lnTo>
                <a:lnTo>
                  <a:pt x="16608" y="4957"/>
                </a:lnTo>
                <a:lnTo>
                  <a:pt x="16608" y="3954"/>
                </a:lnTo>
                <a:lnTo>
                  <a:pt x="16320" y="2951"/>
                </a:lnTo>
                <a:close/>
                <a:moveTo>
                  <a:pt x="2880" y="2361"/>
                </a:moveTo>
                <a:lnTo>
                  <a:pt x="3648" y="2243"/>
                </a:lnTo>
                <a:lnTo>
                  <a:pt x="3840" y="2243"/>
                </a:lnTo>
                <a:lnTo>
                  <a:pt x="4032" y="2007"/>
                </a:lnTo>
                <a:lnTo>
                  <a:pt x="3648" y="2007"/>
                </a:lnTo>
                <a:lnTo>
                  <a:pt x="3456" y="2125"/>
                </a:lnTo>
                <a:lnTo>
                  <a:pt x="2880" y="2361"/>
                </a:lnTo>
                <a:close/>
                <a:moveTo>
                  <a:pt x="2016" y="4839"/>
                </a:moveTo>
                <a:lnTo>
                  <a:pt x="2592" y="4721"/>
                </a:lnTo>
                <a:lnTo>
                  <a:pt x="3072" y="4603"/>
                </a:lnTo>
                <a:lnTo>
                  <a:pt x="3456" y="4426"/>
                </a:lnTo>
                <a:lnTo>
                  <a:pt x="3840" y="4190"/>
                </a:lnTo>
                <a:lnTo>
                  <a:pt x="3456" y="3954"/>
                </a:lnTo>
                <a:lnTo>
                  <a:pt x="3456" y="3836"/>
                </a:lnTo>
                <a:lnTo>
                  <a:pt x="3072" y="3836"/>
                </a:lnTo>
                <a:lnTo>
                  <a:pt x="2880" y="4072"/>
                </a:lnTo>
                <a:lnTo>
                  <a:pt x="2592" y="4308"/>
                </a:lnTo>
                <a:lnTo>
                  <a:pt x="2208" y="4485"/>
                </a:lnTo>
                <a:lnTo>
                  <a:pt x="2016" y="4839"/>
                </a:lnTo>
                <a:close/>
                <a:moveTo>
                  <a:pt x="8064" y="4190"/>
                </a:moveTo>
                <a:lnTo>
                  <a:pt x="8928" y="4072"/>
                </a:lnTo>
                <a:lnTo>
                  <a:pt x="9504" y="3954"/>
                </a:lnTo>
                <a:lnTo>
                  <a:pt x="8256" y="3954"/>
                </a:lnTo>
                <a:lnTo>
                  <a:pt x="8064" y="4190"/>
                </a:lnTo>
                <a:close/>
                <a:moveTo>
                  <a:pt x="1056" y="4721"/>
                </a:moveTo>
                <a:lnTo>
                  <a:pt x="1248" y="4721"/>
                </a:lnTo>
                <a:lnTo>
                  <a:pt x="1440" y="4603"/>
                </a:lnTo>
                <a:lnTo>
                  <a:pt x="1440" y="4426"/>
                </a:lnTo>
                <a:lnTo>
                  <a:pt x="1248" y="4426"/>
                </a:lnTo>
                <a:lnTo>
                  <a:pt x="1056" y="4485"/>
                </a:lnTo>
                <a:lnTo>
                  <a:pt x="1056" y="4721"/>
                </a:lnTo>
                <a:close/>
                <a:moveTo>
                  <a:pt x="9312" y="4485"/>
                </a:moveTo>
                <a:lnTo>
                  <a:pt x="9504" y="4721"/>
                </a:lnTo>
                <a:lnTo>
                  <a:pt x="9696" y="4721"/>
                </a:lnTo>
                <a:lnTo>
                  <a:pt x="9888" y="4603"/>
                </a:lnTo>
                <a:lnTo>
                  <a:pt x="9888" y="4426"/>
                </a:lnTo>
                <a:lnTo>
                  <a:pt x="9504" y="4426"/>
                </a:lnTo>
                <a:lnTo>
                  <a:pt x="9312" y="4485"/>
                </a:lnTo>
                <a:close/>
                <a:moveTo>
                  <a:pt x="10560" y="5075"/>
                </a:moveTo>
                <a:lnTo>
                  <a:pt x="10752" y="4957"/>
                </a:lnTo>
                <a:lnTo>
                  <a:pt x="11136" y="4957"/>
                </a:lnTo>
                <a:lnTo>
                  <a:pt x="11712" y="4839"/>
                </a:lnTo>
                <a:lnTo>
                  <a:pt x="11520" y="4603"/>
                </a:lnTo>
                <a:lnTo>
                  <a:pt x="11328" y="4485"/>
                </a:lnTo>
                <a:lnTo>
                  <a:pt x="10944" y="4485"/>
                </a:lnTo>
                <a:lnTo>
                  <a:pt x="10464" y="4839"/>
                </a:lnTo>
                <a:lnTo>
                  <a:pt x="10464" y="4957"/>
                </a:lnTo>
                <a:lnTo>
                  <a:pt x="10560" y="5075"/>
                </a:lnTo>
                <a:close/>
                <a:moveTo>
                  <a:pt x="4032" y="5075"/>
                </a:moveTo>
                <a:lnTo>
                  <a:pt x="4416" y="4957"/>
                </a:lnTo>
                <a:lnTo>
                  <a:pt x="4608" y="4721"/>
                </a:lnTo>
                <a:lnTo>
                  <a:pt x="4224" y="4839"/>
                </a:lnTo>
                <a:lnTo>
                  <a:pt x="4032" y="5075"/>
                </a:lnTo>
                <a:close/>
                <a:moveTo>
                  <a:pt x="10080" y="5961"/>
                </a:moveTo>
                <a:lnTo>
                  <a:pt x="10560" y="5725"/>
                </a:lnTo>
                <a:lnTo>
                  <a:pt x="10944" y="5430"/>
                </a:lnTo>
                <a:lnTo>
                  <a:pt x="10272" y="5607"/>
                </a:lnTo>
                <a:lnTo>
                  <a:pt x="10080" y="5725"/>
                </a:lnTo>
                <a:lnTo>
                  <a:pt x="10080" y="5961"/>
                </a:lnTo>
                <a:close/>
                <a:moveTo>
                  <a:pt x="3264" y="5961"/>
                </a:moveTo>
                <a:lnTo>
                  <a:pt x="3648" y="5961"/>
                </a:lnTo>
                <a:lnTo>
                  <a:pt x="4032" y="5725"/>
                </a:lnTo>
                <a:lnTo>
                  <a:pt x="3456" y="5725"/>
                </a:lnTo>
                <a:lnTo>
                  <a:pt x="3264" y="5961"/>
                </a:lnTo>
                <a:close/>
                <a:moveTo>
                  <a:pt x="4224" y="10033"/>
                </a:moveTo>
                <a:lnTo>
                  <a:pt x="4224" y="10682"/>
                </a:lnTo>
                <a:lnTo>
                  <a:pt x="4608" y="10800"/>
                </a:lnTo>
                <a:lnTo>
                  <a:pt x="4896" y="10446"/>
                </a:lnTo>
                <a:lnTo>
                  <a:pt x="5472" y="10151"/>
                </a:lnTo>
                <a:lnTo>
                  <a:pt x="5856" y="9797"/>
                </a:lnTo>
                <a:lnTo>
                  <a:pt x="6432" y="9443"/>
                </a:lnTo>
                <a:lnTo>
                  <a:pt x="6240" y="9325"/>
                </a:lnTo>
                <a:lnTo>
                  <a:pt x="6240" y="9207"/>
                </a:lnTo>
                <a:lnTo>
                  <a:pt x="5664" y="9325"/>
                </a:lnTo>
                <a:lnTo>
                  <a:pt x="5088" y="9561"/>
                </a:lnTo>
                <a:lnTo>
                  <a:pt x="4800" y="9797"/>
                </a:lnTo>
                <a:lnTo>
                  <a:pt x="4224" y="10033"/>
                </a:lnTo>
                <a:close/>
                <a:moveTo>
                  <a:pt x="4896" y="11154"/>
                </a:moveTo>
                <a:lnTo>
                  <a:pt x="5856" y="10918"/>
                </a:lnTo>
                <a:lnTo>
                  <a:pt x="6624" y="10682"/>
                </a:lnTo>
                <a:lnTo>
                  <a:pt x="6624" y="10387"/>
                </a:lnTo>
                <a:lnTo>
                  <a:pt x="6240" y="10151"/>
                </a:lnTo>
                <a:lnTo>
                  <a:pt x="5472" y="10682"/>
                </a:lnTo>
                <a:lnTo>
                  <a:pt x="5088" y="10918"/>
                </a:lnTo>
                <a:lnTo>
                  <a:pt x="4896" y="11154"/>
                </a:lnTo>
                <a:close/>
                <a:moveTo>
                  <a:pt x="5664" y="12275"/>
                </a:moveTo>
                <a:lnTo>
                  <a:pt x="6240" y="11803"/>
                </a:lnTo>
                <a:lnTo>
                  <a:pt x="6432" y="11567"/>
                </a:lnTo>
                <a:lnTo>
                  <a:pt x="6432" y="11390"/>
                </a:lnTo>
                <a:lnTo>
                  <a:pt x="5856" y="11803"/>
                </a:lnTo>
                <a:lnTo>
                  <a:pt x="5664" y="12039"/>
                </a:lnTo>
                <a:lnTo>
                  <a:pt x="5664" y="12275"/>
                </a:lnTo>
                <a:close/>
                <a:moveTo>
                  <a:pt x="11520" y="11921"/>
                </a:moveTo>
                <a:lnTo>
                  <a:pt x="10752" y="11803"/>
                </a:lnTo>
                <a:lnTo>
                  <a:pt x="9888" y="11803"/>
                </a:lnTo>
                <a:lnTo>
                  <a:pt x="10272" y="12039"/>
                </a:lnTo>
                <a:lnTo>
                  <a:pt x="10560" y="12157"/>
                </a:lnTo>
                <a:lnTo>
                  <a:pt x="11136" y="12039"/>
                </a:lnTo>
                <a:lnTo>
                  <a:pt x="11520" y="11921"/>
                </a:lnTo>
                <a:close/>
                <a:moveTo>
                  <a:pt x="6624" y="12630"/>
                </a:moveTo>
                <a:lnTo>
                  <a:pt x="8064" y="12511"/>
                </a:lnTo>
                <a:lnTo>
                  <a:pt x="8736" y="12511"/>
                </a:lnTo>
                <a:lnTo>
                  <a:pt x="9120" y="12275"/>
                </a:lnTo>
                <a:lnTo>
                  <a:pt x="7872" y="12275"/>
                </a:lnTo>
                <a:lnTo>
                  <a:pt x="7104" y="12393"/>
                </a:lnTo>
                <a:lnTo>
                  <a:pt x="6720" y="12511"/>
                </a:lnTo>
                <a:lnTo>
                  <a:pt x="6624" y="12630"/>
                </a:lnTo>
                <a:close/>
                <a:moveTo>
                  <a:pt x="11904" y="12807"/>
                </a:moveTo>
                <a:lnTo>
                  <a:pt x="12576" y="12807"/>
                </a:lnTo>
                <a:lnTo>
                  <a:pt x="12960" y="12925"/>
                </a:lnTo>
                <a:lnTo>
                  <a:pt x="12960" y="13279"/>
                </a:lnTo>
                <a:lnTo>
                  <a:pt x="12576" y="13397"/>
                </a:lnTo>
                <a:lnTo>
                  <a:pt x="12480" y="13633"/>
                </a:lnTo>
                <a:lnTo>
                  <a:pt x="12576" y="13751"/>
                </a:lnTo>
                <a:lnTo>
                  <a:pt x="13728" y="13515"/>
                </a:lnTo>
                <a:lnTo>
                  <a:pt x="13920" y="13751"/>
                </a:lnTo>
                <a:lnTo>
                  <a:pt x="13920" y="13987"/>
                </a:lnTo>
                <a:lnTo>
                  <a:pt x="13536" y="14164"/>
                </a:lnTo>
                <a:lnTo>
                  <a:pt x="12960" y="14636"/>
                </a:lnTo>
                <a:lnTo>
                  <a:pt x="13728" y="14400"/>
                </a:lnTo>
                <a:lnTo>
                  <a:pt x="14592" y="14400"/>
                </a:lnTo>
                <a:lnTo>
                  <a:pt x="14304" y="13751"/>
                </a:lnTo>
                <a:lnTo>
                  <a:pt x="13920" y="13161"/>
                </a:lnTo>
                <a:lnTo>
                  <a:pt x="13344" y="12748"/>
                </a:lnTo>
                <a:lnTo>
                  <a:pt x="12576" y="12275"/>
                </a:lnTo>
                <a:lnTo>
                  <a:pt x="12288" y="12393"/>
                </a:lnTo>
                <a:lnTo>
                  <a:pt x="12096" y="12511"/>
                </a:lnTo>
                <a:lnTo>
                  <a:pt x="11904" y="12807"/>
                </a:lnTo>
                <a:close/>
                <a:moveTo>
                  <a:pt x="11520" y="14636"/>
                </a:moveTo>
                <a:lnTo>
                  <a:pt x="12288" y="14400"/>
                </a:lnTo>
                <a:lnTo>
                  <a:pt x="11712" y="14400"/>
                </a:lnTo>
                <a:lnTo>
                  <a:pt x="11520" y="14636"/>
                </a:lnTo>
                <a:close/>
                <a:moveTo>
                  <a:pt x="10272" y="16230"/>
                </a:moveTo>
                <a:lnTo>
                  <a:pt x="10752" y="16230"/>
                </a:lnTo>
                <a:lnTo>
                  <a:pt x="11328" y="16111"/>
                </a:lnTo>
                <a:lnTo>
                  <a:pt x="12096" y="15757"/>
                </a:lnTo>
                <a:lnTo>
                  <a:pt x="13536" y="14990"/>
                </a:lnTo>
                <a:lnTo>
                  <a:pt x="12576" y="15167"/>
                </a:lnTo>
                <a:lnTo>
                  <a:pt x="11712" y="15403"/>
                </a:lnTo>
                <a:lnTo>
                  <a:pt x="10944" y="15757"/>
                </a:lnTo>
                <a:lnTo>
                  <a:pt x="10272" y="16230"/>
                </a:lnTo>
                <a:close/>
                <a:moveTo>
                  <a:pt x="13344" y="15639"/>
                </a:moveTo>
                <a:lnTo>
                  <a:pt x="14112" y="15521"/>
                </a:lnTo>
                <a:lnTo>
                  <a:pt x="14496" y="15285"/>
                </a:lnTo>
                <a:lnTo>
                  <a:pt x="14112" y="15285"/>
                </a:lnTo>
                <a:lnTo>
                  <a:pt x="13920" y="15403"/>
                </a:lnTo>
                <a:lnTo>
                  <a:pt x="13344" y="15639"/>
                </a:lnTo>
                <a:close/>
                <a:moveTo>
                  <a:pt x="6240" y="16348"/>
                </a:moveTo>
                <a:lnTo>
                  <a:pt x="6624" y="15875"/>
                </a:lnTo>
                <a:lnTo>
                  <a:pt x="6240" y="15875"/>
                </a:lnTo>
                <a:lnTo>
                  <a:pt x="6048" y="15993"/>
                </a:lnTo>
                <a:lnTo>
                  <a:pt x="6048" y="16230"/>
                </a:lnTo>
                <a:lnTo>
                  <a:pt x="6240" y="16348"/>
                </a:lnTo>
                <a:close/>
                <a:moveTo>
                  <a:pt x="2016" y="20361"/>
                </a:moveTo>
                <a:lnTo>
                  <a:pt x="2400" y="20479"/>
                </a:lnTo>
                <a:lnTo>
                  <a:pt x="2880" y="20479"/>
                </a:lnTo>
                <a:lnTo>
                  <a:pt x="2880" y="20243"/>
                </a:lnTo>
                <a:lnTo>
                  <a:pt x="3072" y="20007"/>
                </a:lnTo>
                <a:lnTo>
                  <a:pt x="3456" y="19711"/>
                </a:lnTo>
                <a:lnTo>
                  <a:pt x="3840" y="19357"/>
                </a:lnTo>
                <a:lnTo>
                  <a:pt x="4032" y="19239"/>
                </a:lnTo>
                <a:lnTo>
                  <a:pt x="3840" y="19121"/>
                </a:lnTo>
                <a:lnTo>
                  <a:pt x="2784" y="19711"/>
                </a:lnTo>
                <a:lnTo>
                  <a:pt x="2400" y="19948"/>
                </a:lnTo>
                <a:lnTo>
                  <a:pt x="2016" y="20361"/>
                </a:lnTo>
                <a:close/>
                <a:moveTo>
                  <a:pt x="3648" y="20243"/>
                </a:moveTo>
                <a:lnTo>
                  <a:pt x="5664" y="19948"/>
                </a:lnTo>
                <a:lnTo>
                  <a:pt x="5472" y="19830"/>
                </a:lnTo>
                <a:lnTo>
                  <a:pt x="5280" y="19593"/>
                </a:lnTo>
                <a:lnTo>
                  <a:pt x="4800" y="19475"/>
                </a:lnTo>
                <a:lnTo>
                  <a:pt x="4224" y="19830"/>
                </a:lnTo>
                <a:lnTo>
                  <a:pt x="3840" y="20007"/>
                </a:lnTo>
                <a:lnTo>
                  <a:pt x="3648" y="20243"/>
                </a:lnTo>
                <a:close/>
                <a:moveTo>
                  <a:pt x="6240" y="20597"/>
                </a:moveTo>
                <a:lnTo>
                  <a:pt x="6912" y="20597"/>
                </a:lnTo>
                <a:lnTo>
                  <a:pt x="7104" y="20479"/>
                </a:lnTo>
                <a:lnTo>
                  <a:pt x="7488" y="20479"/>
                </a:lnTo>
                <a:lnTo>
                  <a:pt x="7296" y="20361"/>
                </a:lnTo>
                <a:lnTo>
                  <a:pt x="7296" y="20243"/>
                </a:lnTo>
                <a:lnTo>
                  <a:pt x="6720" y="20243"/>
                </a:lnTo>
                <a:lnTo>
                  <a:pt x="6432" y="20361"/>
                </a:lnTo>
                <a:lnTo>
                  <a:pt x="6240" y="20479"/>
                </a:lnTo>
                <a:lnTo>
                  <a:pt x="6240" y="20597"/>
                </a:lnTo>
                <a:close/>
                <a:moveTo>
                  <a:pt x="8448" y="20833"/>
                </a:moveTo>
                <a:lnTo>
                  <a:pt x="9120" y="20833"/>
                </a:lnTo>
                <a:lnTo>
                  <a:pt x="8928" y="20597"/>
                </a:lnTo>
                <a:lnTo>
                  <a:pt x="8736" y="20597"/>
                </a:lnTo>
                <a:lnTo>
                  <a:pt x="8448" y="20479"/>
                </a:lnTo>
                <a:lnTo>
                  <a:pt x="8448" y="20833"/>
                </a:lnTo>
                <a:close/>
                <a:moveTo>
                  <a:pt x="4032" y="20833"/>
                </a:moveTo>
                <a:lnTo>
                  <a:pt x="4896" y="20833"/>
                </a:lnTo>
                <a:lnTo>
                  <a:pt x="4896" y="20597"/>
                </a:lnTo>
                <a:lnTo>
                  <a:pt x="4416" y="20597"/>
                </a:lnTo>
                <a:lnTo>
                  <a:pt x="4032" y="20833"/>
                </a:lnTo>
                <a:close/>
              </a:path>
            </a:pathLst>
          </a:custGeom>
          <a:solidFill>
            <a:srgbClr val="58C9E8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/>
          <a:lstStyle/>
          <a:p>
            <a:pPr>
              <a:defRPr sz="3400">
                <a:solidFill>
                  <a:srgbClr val="FFFFFF"/>
                </a:solidFill>
              </a:defRPr>
            </a:pPr>
          </a:p>
        </p:txBody>
      </p:sp>
      <p:sp>
        <p:nvSpPr>
          <p:cNvPr id="729" name="Shape 729"/>
          <p:cNvSpPr/>
          <p:nvPr/>
        </p:nvSpPr>
        <p:spPr>
          <a:xfrm>
            <a:off x="1772143" y="412791"/>
            <a:ext cx="5153195" cy="805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400">
                <a:solidFill>
                  <a:srgbClr val="5BC7FF"/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Details</a:t>
            </a:r>
          </a:p>
        </p:txBody>
      </p:sp>
      <p:grpSp>
        <p:nvGrpSpPr>
          <p:cNvPr id="734" name="Group 734"/>
          <p:cNvGrpSpPr/>
          <p:nvPr/>
        </p:nvGrpSpPr>
        <p:grpSpPr>
          <a:xfrm>
            <a:off x="328657" y="1805061"/>
            <a:ext cx="1510236" cy="955400"/>
            <a:chOff x="0" y="0"/>
            <a:chExt cx="1510234" cy="955398"/>
          </a:xfrm>
        </p:grpSpPr>
        <p:grpSp>
          <p:nvGrpSpPr>
            <p:cNvPr id="732" name="Group 732"/>
            <p:cNvGrpSpPr/>
            <p:nvPr/>
          </p:nvGrpSpPr>
          <p:grpSpPr>
            <a:xfrm>
              <a:off x="347392" y="0"/>
              <a:ext cx="900169" cy="955399"/>
              <a:chOff x="0" y="0"/>
              <a:chExt cx="900167" cy="955398"/>
            </a:xfrm>
          </p:grpSpPr>
          <p:sp>
            <p:nvSpPr>
              <p:cNvPr id="730" name="Shape 730"/>
              <p:cNvSpPr/>
              <p:nvPr/>
            </p:nvSpPr>
            <p:spPr>
              <a:xfrm flipH="1">
                <a:off x="-1" y="-1"/>
                <a:ext cx="900165" cy="9554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70" h="20903" fill="norm" stroke="1" extrusionOk="0">
                    <a:moveTo>
                      <a:pt x="1" y="10033"/>
                    </a:moveTo>
                    <a:cubicBezTo>
                      <a:pt x="-71" y="6555"/>
                      <a:pt x="2948" y="-132"/>
                      <a:pt x="10783" y="2"/>
                    </a:cubicBezTo>
                    <a:cubicBezTo>
                      <a:pt x="18619" y="135"/>
                      <a:pt x="21529" y="6212"/>
                      <a:pt x="21135" y="10835"/>
                    </a:cubicBezTo>
                    <a:cubicBezTo>
                      <a:pt x="21422" y="14446"/>
                      <a:pt x="18978" y="21468"/>
                      <a:pt x="11215" y="20866"/>
                    </a:cubicBezTo>
                    <a:cubicBezTo>
                      <a:pt x="3451" y="20264"/>
                      <a:pt x="73" y="13510"/>
                      <a:pt x="1" y="10033"/>
                    </a:cubicBezTo>
                    <a:close/>
                  </a:path>
                </a:pathLst>
              </a:custGeom>
              <a:noFill/>
              <a:ln w="25400" cap="rnd">
                <a:solidFill>
                  <a:srgbClr val="C95B50"/>
                </a:solidFill>
                <a:prstDash val="solid"/>
                <a:round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1" sz="4400">
                    <a:solidFill>
                      <a:srgbClr val="FFFFFF"/>
                    </a:solidFill>
                    <a:latin typeface="方正静蕾简体"/>
                    <a:ea typeface="方正静蕾简体"/>
                    <a:cs typeface="方正静蕾简体"/>
                    <a:sym typeface="方正静蕾简体"/>
                  </a:defRPr>
                </a:pPr>
              </a:p>
            </p:txBody>
          </p:sp>
          <p:sp>
            <p:nvSpPr>
              <p:cNvPr id="731" name="Shape 731"/>
              <p:cNvSpPr/>
              <p:nvPr/>
            </p:nvSpPr>
            <p:spPr>
              <a:xfrm>
                <a:off x="3" y="7331"/>
                <a:ext cx="900165" cy="9407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4400">
                    <a:solidFill>
                      <a:srgbClr val="FF6D61"/>
                    </a:solidFill>
                    <a:latin typeface="HanziPen SC Bold"/>
                    <a:ea typeface="HanziPen SC Bold"/>
                    <a:cs typeface="HanziPen SC Bold"/>
                    <a:sym typeface="HanziPen SC Bold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</p:grpSp>
        <p:sp>
          <p:nvSpPr>
            <p:cNvPr id="733" name="Shape 733"/>
            <p:cNvSpPr/>
            <p:nvPr/>
          </p:nvSpPr>
          <p:spPr>
            <a:xfrm flipH="1">
              <a:off x="0" y="281800"/>
              <a:ext cx="1510235" cy="4268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8" h="18244" fill="norm" stroke="1" extrusionOk="0">
                  <a:moveTo>
                    <a:pt x="3485" y="7900"/>
                  </a:moveTo>
                  <a:cubicBezTo>
                    <a:pt x="1293" y="8623"/>
                    <a:pt x="-632" y="14054"/>
                    <a:pt x="197" y="16821"/>
                  </a:cubicBezTo>
                  <a:cubicBezTo>
                    <a:pt x="1025" y="19588"/>
                    <a:pt x="7415" y="17853"/>
                    <a:pt x="10863" y="15582"/>
                  </a:cubicBezTo>
                  <a:cubicBezTo>
                    <a:pt x="14312" y="13310"/>
                    <a:pt x="20968" y="8396"/>
                    <a:pt x="20888" y="3192"/>
                  </a:cubicBezTo>
                  <a:cubicBezTo>
                    <a:pt x="20808" y="-2012"/>
                    <a:pt x="15675" y="714"/>
                    <a:pt x="15675" y="714"/>
                  </a:cubicBezTo>
                </a:path>
              </a:pathLst>
            </a:custGeom>
            <a:noFill/>
            <a:ln w="50800" cap="rnd">
              <a:solidFill>
                <a:srgbClr val="C95B50"/>
              </a:solidFill>
              <a:prstDash val="solid"/>
              <a:round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735" name="Shape 735"/>
          <p:cNvSpPr/>
          <p:nvPr/>
        </p:nvSpPr>
        <p:spPr>
          <a:xfrm>
            <a:off x="2165441" y="1924010"/>
            <a:ext cx="4461967" cy="717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300480">
              <a:lnSpc>
                <a:spcPct val="90000"/>
              </a:lnSpc>
              <a:defRPr sz="3800">
                <a:solidFill>
                  <a:srgbClr val="FF3D59"/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Make it official</a:t>
            </a:r>
          </a:p>
        </p:txBody>
      </p:sp>
      <p:sp>
        <p:nvSpPr>
          <p:cNvPr id="736" name="Shape 736"/>
          <p:cNvSpPr/>
          <p:nvPr>
            <p:ph type="subTitle" idx="1"/>
          </p:nvPr>
        </p:nvSpPr>
        <p:spPr>
          <a:xfrm>
            <a:off x="221730" y="2921854"/>
            <a:ext cx="12561340" cy="4641428"/>
          </a:xfrm>
          <a:prstGeom prst="rect">
            <a:avLst/>
          </a:prstGeom>
        </p:spPr>
        <p:txBody>
          <a:bodyPr lIns="48767" tIns="48767" rIns="48767" bIns="48767"/>
          <a:lstStyle/>
          <a:p>
            <a:pPr marL="310242" indent="-310242" algn="l" defTabSz="1300480">
              <a:lnSpc>
                <a:spcPct val="120000"/>
              </a:lnSpc>
              <a:spcBef>
                <a:spcPts val="1400"/>
              </a:spcBef>
              <a:buSzPct val="100000"/>
              <a:buFont typeface="Arial"/>
              <a:buChar char="•"/>
              <a:defRPr sz="3500">
                <a:solidFill>
                  <a:srgbClr val="FFFFFF"/>
                </a:solidFill>
                <a:latin typeface="HanziPen SC Regular"/>
                <a:ea typeface="HanziPen SC Regular"/>
                <a:cs typeface="HanziPen SC Regular"/>
                <a:sym typeface="HanziPen SC Regular"/>
              </a:defRPr>
            </a:pPr>
            <a:r>
              <a:t>以本国的国家利益为核心，鲜明地阐述本国对该问题的立场</a:t>
            </a:r>
          </a:p>
          <a:p>
            <a:pPr marL="310242" indent="-310242" algn="l" defTabSz="1300480">
              <a:lnSpc>
                <a:spcPct val="120000"/>
              </a:lnSpc>
              <a:spcBef>
                <a:spcPts val="1400"/>
              </a:spcBef>
              <a:buSzPct val="100000"/>
              <a:buFont typeface="Arial"/>
              <a:buChar char="•"/>
              <a:defRPr sz="3500">
                <a:solidFill>
                  <a:srgbClr val="FFFFFF"/>
                </a:solidFill>
                <a:latin typeface="HanziPen SC Regular"/>
                <a:ea typeface="HanziPen SC Regular"/>
                <a:cs typeface="HanziPen SC Regular"/>
                <a:sym typeface="HanziPen SC Regular"/>
              </a:defRPr>
            </a:pPr>
            <a:r>
              <a:t>避免过于空泛或不切实际的建议，提出的解决问题的建议不仅要符合本国利益，而且要切实可行</a:t>
            </a:r>
          </a:p>
        </p:txBody>
      </p:sp>
      <p:sp>
        <p:nvSpPr>
          <p:cNvPr id="737" name="Shape 737"/>
          <p:cNvSpPr/>
          <p:nvPr/>
        </p:nvSpPr>
        <p:spPr>
          <a:xfrm>
            <a:off x="199584" y="5793118"/>
            <a:ext cx="12561340" cy="3374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>
            <a:normAutofit fontScale="100000" lnSpcReduction="0"/>
          </a:bodyPr>
          <a:lstStyle/>
          <a:p>
            <a:pPr algn="l" defTabSz="250161">
              <a:lnSpc>
                <a:spcPct val="90000"/>
              </a:lnSpc>
              <a:spcBef>
                <a:spcPts val="1400"/>
              </a:spcBef>
              <a:defRPr sz="3800">
                <a:solidFill>
                  <a:srgbClr val="FFFFFF"/>
                </a:solidFill>
                <a:latin typeface="HanziPen SC Regular"/>
                <a:ea typeface="HanziPen SC Regular"/>
                <a:cs typeface="HanziPen SC Regular"/>
                <a:sym typeface="HanziPen SC Regular"/>
              </a:defRPr>
            </a:pPr>
            <a:r>
              <a:t>☹U.S. thinks all the countries should spare no efforts to combat terrorism.</a:t>
            </a:r>
          </a:p>
          <a:p>
            <a:pPr algn="l" defTabSz="250161">
              <a:lnSpc>
                <a:spcPct val="90000"/>
              </a:lnSpc>
              <a:spcBef>
                <a:spcPts val="1400"/>
              </a:spcBef>
              <a:defRPr sz="3800">
                <a:solidFill>
                  <a:srgbClr val="FFA197"/>
                </a:solidFill>
                <a:latin typeface="HanziPen SC Regular"/>
                <a:ea typeface="HanziPen SC Regular"/>
                <a:cs typeface="HanziPen SC Regular"/>
                <a:sym typeface="HanziPen SC Regular"/>
              </a:defRPr>
            </a:pPr>
            <a:r>
              <a:t>☺U.S. suggests counter-terrorism policy be set up and supported by all the countries as no efforts should be spared to combat terrorism.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3000" p14:dur="1200">
        <p:circl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0" name="Group 750"/>
          <p:cNvGrpSpPr/>
          <p:nvPr/>
        </p:nvGrpSpPr>
        <p:grpSpPr>
          <a:xfrm>
            <a:off x="448166" y="405055"/>
            <a:ext cx="575956" cy="820862"/>
            <a:chOff x="0" y="0"/>
            <a:chExt cx="575955" cy="820861"/>
          </a:xfrm>
        </p:grpSpPr>
        <p:sp>
          <p:nvSpPr>
            <p:cNvPr id="739" name="Shape 739"/>
            <p:cNvSpPr/>
            <p:nvPr/>
          </p:nvSpPr>
          <p:spPr>
            <a:xfrm>
              <a:off x="-1" y="-1"/>
              <a:ext cx="575957" cy="657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7" h="21354" fill="norm" stroke="1" extrusionOk="0">
                  <a:moveTo>
                    <a:pt x="8335" y="21147"/>
                  </a:moveTo>
                  <a:cubicBezTo>
                    <a:pt x="4071" y="17222"/>
                    <a:pt x="542" y="13515"/>
                    <a:pt x="51" y="9785"/>
                  </a:cubicBezTo>
                  <a:cubicBezTo>
                    <a:pt x="-439" y="6055"/>
                    <a:pt x="2516" y="259"/>
                    <a:pt x="10503" y="7"/>
                  </a:cubicBezTo>
                  <a:cubicBezTo>
                    <a:pt x="18490" y="-246"/>
                    <a:pt x="21161" y="6709"/>
                    <a:pt x="21032" y="10336"/>
                  </a:cubicBezTo>
                  <a:cubicBezTo>
                    <a:pt x="20903" y="13963"/>
                    <a:pt x="15058" y="19472"/>
                    <a:pt x="12980" y="21354"/>
                  </a:cubicBezTo>
                  <a:lnTo>
                    <a:pt x="8258" y="21354"/>
                  </a:lnTo>
                  <a:lnTo>
                    <a:pt x="8335" y="21147"/>
                  </a:lnTo>
                  <a:close/>
                </a:path>
              </a:pathLst>
            </a:custGeom>
            <a:noFill/>
            <a:ln w="12700" cap="rnd">
              <a:solidFill>
                <a:srgbClr val="FFFFFF"/>
              </a:solidFill>
              <a:prstDash val="solid"/>
              <a:round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746" name="Group 746"/>
            <p:cNvGrpSpPr/>
            <p:nvPr/>
          </p:nvGrpSpPr>
          <p:grpSpPr>
            <a:xfrm>
              <a:off x="219184" y="657287"/>
              <a:ext cx="152838" cy="163574"/>
              <a:chOff x="0" y="0"/>
              <a:chExt cx="152837" cy="163573"/>
            </a:xfrm>
          </p:grpSpPr>
          <p:sp>
            <p:nvSpPr>
              <p:cNvPr id="740" name="Shape 740"/>
              <p:cNvSpPr/>
              <p:nvPr/>
            </p:nvSpPr>
            <p:spPr>
              <a:xfrm>
                <a:off x="0" y="66712"/>
                <a:ext cx="152838" cy="968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880" h="20547" fill="norm" stroke="1" extrusionOk="0">
                    <a:moveTo>
                      <a:pt x="860" y="1377"/>
                    </a:moveTo>
                    <a:cubicBezTo>
                      <a:pt x="1947" y="272"/>
                      <a:pt x="18642" y="-123"/>
                      <a:pt x="18842" y="33"/>
                    </a:cubicBezTo>
                    <a:cubicBezTo>
                      <a:pt x="19042" y="188"/>
                      <a:pt x="21293" y="15497"/>
                      <a:pt x="18466" y="18487"/>
                    </a:cubicBezTo>
                    <a:cubicBezTo>
                      <a:pt x="15639" y="21477"/>
                      <a:pt x="1815" y="21133"/>
                      <a:pt x="754" y="17974"/>
                    </a:cubicBezTo>
                    <a:cubicBezTo>
                      <a:pt x="-307" y="14815"/>
                      <a:pt x="-226" y="2482"/>
                      <a:pt x="860" y="1377"/>
                    </a:cubicBezTo>
                    <a:close/>
                  </a:path>
                </a:pathLst>
              </a:custGeom>
              <a:noFill/>
              <a:ln w="12700" cap="rnd">
                <a:solidFill>
                  <a:srgbClr val="FFFFFF"/>
                </a:solidFill>
                <a:prstDash val="solid"/>
                <a:round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grpSp>
            <p:nvGrpSpPr>
              <p:cNvPr id="745" name="Group 745"/>
              <p:cNvGrpSpPr/>
              <p:nvPr/>
            </p:nvGrpSpPr>
            <p:grpSpPr>
              <a:xfrm>
                <a:off x="-1" y="-1"/>
                <a:ext cx="151754" cy="76801"/>
                <a:chOff x="0" y="0"/>
                <a:chExt cx="151752" cy="76799"/>
              </a:xfrm>
            </p:grpSpPr>
            <p:sp>
              <p:nvSpPr>
                <p:cNvPr id="741" name="Shape 741"/>
                <p:cNvSpPr/>
                <p:nvPr/>
              </p:nvSpPr>
              <p:spPr>
                <a:xfrm>
                  <a:off x="6241" y="-1"/>
                  <a:ext cx="13548" cy="6671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cubicBezTo>
                        <a:pt x="10799" y="16800"/>
                        <a:pt x="21600" y="12000"/>
                        <a:pt x="21600" y="8400"/>
                      </a:cubicBezTo>
                      <a:cubicBezTo>
                        <a:pt x="21600" y="4800"/>
                        <a:pt x="10799" y="2400"/>
                        <a:pt x="0" y="0"/>
                      </a:cubicBezTo>
                    </a:path>
                  </a:pathLst>
                </a:custGeom>
                <a:noFill/>
                <a:ln w="12700" cap="rnd">
                  <a:solidFill>
                    <a:srgbClr val="FFFFFF"/>
                  </a:solidFill>
                  <a:prstDash val="solid"/>
                  <a:round/>
                </a:ln>
                <a:effectLst>
                  <a:outerShdw sx="100000" sy="100000" kx="0" ky="0" algn="b" rotWithShape="0" blurRad="38100" dist="25400" dir="540000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42" name="Shape 742"/>
                <p:cNvSpPr/>
                <p:nvPr/>
              </p:nvSpPr>
              <p:spPr>
                <a:xfrm>
                  <a:off x="61492" y="-1"/>
                  <a:ext cx="13547" cy="6671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cubicBezTo>
                        <a:pt x="10799" y="16800"/>
                        <a:pt x="21600" y="12000"/>
                        <a:pt x="21600" y="8400"/>
                      </a:cubicBezTo>
                      <a:cubicBezTo>
                        <a:pt x="21600" y="4800"/>
                        <a:pt x="10799" y="2400"/>
                        <a:pt x="0" y="0"/>
                      </a:cubicBezTo>
                    </a:path>
                  </a:pathLst>
                </a:custGeom>
                <a:noFill/>
                <a:ln w="12700" cap="rnd">
                  <a:solidFill>
                    <a:srgbClr val="FFFFFF"/>
                  </a:solidFill>
                  <a:prstDash val="solid"/>
                  <a:round/>
                </a:ln>
                <a:effectLst>
                  <a:outerShdw sx="100000" sy="100000" kx="0" ky="0" algn="b" rotWithShape="0" blurRad="38100" dist="25400" dir="540000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43" name="Shape 743"/>
                <p:cNvSpPr/>
                <p:nvPr/>
              </p:nvSpPr>
              <p:spPr>
                <a:xfrm>
                  <a:off x="132958" y="-1"/>
                  <a:ext cx="13548" cy="6671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cubicBezTo>
                        <a:pt x="10799" y="16800"/>
                        <a:pt x="21600" y="12000"/>
                        <a:pt x="21600" y="8400"/>
                      </a:cubicBezTo>
                      <a:cubicBezTo>
                        <a:pt x="21600" y="4800"/>
                        <a:pt x="10799" y="2400"/>
                        <a:pt x="0" y="0"/>
                      </a:cubicBezTo>
                    </a:path>
                  </a:pathLst>
                </a:custGeom>
                <a:noFill/>
                <a:ln w="12700" cap="rnd">
                  <a:solidFill>
                    <a:srgbClr val="FFFFFF"/>
                  </a:solidFill>
                  <a:prstDash val="solid"/>
                  <a:round/>
                </a:ln>
                <a:effectLst>
                  <a:outerShdw sx="100000" sy="100000" kx="0" ky="0" algn="b" rotWithShape="0" blurRad="38100" dist="25400" dir="540000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44" name="Shape 744"/>
                <p:cNvSpPr/>
                <p:nvPr/>
              </p:nvSpPr>
              <p:spPr>
                <a:xfrm>
                  <a:off x="-1" y="56626"/>
                  <a:ext cx="151754" cy="2017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591" h="19283" fill="norm" stroke="1" extrusionOk="0">
                      <a:moveTo>
                        <a:pt x="2645" y="2047"/>
                      </a:moveTo>
                      <a:cubicBezTo>
                        <a:pt x="5497" y="940"/>
                        <a:pt x="14713" y="-1417"/>
                        <a:pt x="17266" y="1164"/>
                      </a:cubicBezTo>
                      <a:cubicBezTo>
                        <a:pt x="19818" y="3744"/>
                        <a:pt x="20582" y="14879"/>
                        <a:pt x="17960" y="17531"/>
                      </a:cubicBezTo>
                      <a:cubicBezTo>
                        <a:pt x="15338" y="20183"/>
                        <a:pt x="4087" y="19657"/>
                        <a:pt x="1535" y="17076"/>
                      </a:cubicBezTo>
                      <a:cubicBezTo>
                        <a:pt x="-1018" y="14495"/>
                        <a:pt x="-207" y="3154"/>
                        <a:pt x="2645" y="2047"/>
                      </a:cubicBezTo>
                      <a:close/>
                    </a:path>
                  </a:pathLst>
                </a:custGeom>
                <a:blipFill rotWithShape="1">
                  <a:blip r:embed="rId3"/>
                  <a:srcRect l="0" t="0" r="0" b="0"/>
                  <a:tile tx="0" ty="0" sx="100000" sy="100000" flip="none" algn="tl"/>
                </a:blipFill>
                <a:ln w="12700" cap="rnd">
                  <a:solidFill>
                    <a:srgbClr val="FFFFFF"/>
                  </a:solidFill>
                  <a:prstDash val="solid"/>
                  <a:round/>
                </a:ln>
                <a:effectLst>
                  <a:outerShdw sx="100000" sy="100000" kx="0" ky="0" algn="b" rotWithShape="0" blurRad="38100" dist="25400" dir="540000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</p:grpSp>
        <p:sp>
          <p:nvSpPr>
            <p:cNvPr id="747" name="Shape 747"/>
            <p:cNvSpPr/>
            <p:nvPr/>
          </p:nvSpPr>
          <p:spPr>
            <a:xfrm>
              <a:off x="141005" y="15217"/>
              <a:ext cx="105029" cy="642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12" h="21600" fill="norm" stroke="1" extrusionOk="0">
                  <a:moveTo>
                    <a:pt x="16212" y="21600"/>
                  </a:moveTo>
                  <a:cubicBezTo>
                    <a:pt x="-4820" y="14400"/>
                    <a:pt x="-5388" y="8490"/>
                    <a:pt x="14507" y="0"/>
                  </a:cubicBezTo>
                </a:path>
              </a:pathLst>
            </a:custGeom>
            <a:noFill/>
            <a:ln w="12700" cap="rnd">
              <a:solidFill>
                <a:srgbClr val="C95B50"/>
              </a:solidFill>
              <a:prstDash val="solid"/>
              <a:round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48" name="Shape 748"/>
            <p:cNvSpPr/>
            <p:nvPr/>
          </p:nvSpPr>
          <p:spPr>
            <a:xfrm flipH="1">
              <a:off x="288179" y="7997"/>
              <a:ext cx="28389" cy="642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12" h="21600" fill="norm" stroke="1" extrusionOk="0">
                  <a:moveTo>
                    <a:pt x="16212" y="21600"/>
                  </a:moveTo>
                  <a:cubicBezTo>
                    <a:pt x="-4820" y="14400"/>
                    <a:pt x="-5388" y="8490"/>
                    <a:pt x="14507" y="0"/>
                  </a:cubicBezTo>
                </a:path>
              </a:pathLst>
            </a:custGeom>
            <a:noFill/>
            <a:ln w="12700" cap="rnd">
              <a:solidFill>
                <a:srgbClr val="58C9E8"/>
              </a:solidFill>
              <a:prstDash val="solid"/>
              <a:round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49" name="Shape 749"/>
            <p:cNvSpPr/>
            <p:nvPr/>
          </p:nvSpPr>
          <p:spPr>
            <a:xfrm flipH="1">
              <a:off x="338430" y="15217"/>
              <a:ext cx="110686" cy="642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049" h="21600" fill="norm" stroke="1" extrusionOk="0">
                  <a:moveTo>
                    <a:pt x="11919" y="21600"/>
                  </a:moveTo>
                  <a:cubicBezTo>
                    <a:pt x="-962" y="15448"/>
                    <a:pt x="-7551" y="8490"/>
                    <a:pt x="14049" y="0"/>
                  </a:cubicBezTo>
                </a:path>
              </a:pathLst>
            </a:custGeom>
            <a:noFill/>
            <a:ln w="12700" cap="rnd">
              <a:solidFill>
                <a:srgbClr val="F0CE6A"/>
              </a:solidFill>
              <a:prstDash val="solid"/>
              <a:round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751" name="Shape 751"/>
          <p:cNvSpPr/>
          <p:nvPr/>
        </p:nvSpPr>
        <p:spPr>
          <a:xfrm>
            <a:off x="2405346" y="1863333"/>
            <a:ext cx="6375836" cy="717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>
                <a:solidFill>
                  <a:srgbClr val="83CCFF"/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Organized and Precise</a:t>
            </a:r>
          </a:p>
        </p:txBody>
      </p:sp>
      <p:sp>
        <p:nvSpPr>
          <p:cNvPr id="752" name="Shape 752"/>
          <p:cNvSpPr/>
          <p:nvPr/>
        </p:nvSpPr>
        <p:spPr>
          <a:xfrm>
            <a:off x="1365191" y="406828"/>
            <a:ext cx="711202" cy="8173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051" y="5669"/>
                </a:moveTo>
                <a:lnTo>
                  <a:pt x="20434" y="4177"/>
                </a:lnTo>
                <a:lnTo>
                  <a:pt x="19406" y="2864"/>
                </a:lnTo>
                <a:lnTo>
                  <a:pt x="18857" y="2267"/>
                </a:lnTo>
                <a:lnTo>
                  <a:pt x="18171" y="1730"/>
                </a:lnTo>
                <a:lnTo>
                  <a:pt x="17554" y="1253"/>
                </a:lnTo>
                <a:lnTo>
                  <a:pt x="16869" y="776"/>
                </a:lnTo>
                <a:lnTo>
                  <a:pt x="15703" y="477"/>
                </a:lnTo>
                <a:lnTo>
                  <a:pt x="14126" y="239"/>
                </a:lnTo>
                <a:lnTo>
                  <a:pt x="12480" y="0"/>
                </a:lnTo>
                <a:lnTo>
                  <a:pt x="11040" y="0"/>
                </a:lnTo>
                <a:lnTo>
                  <a:pt x="9737" y="119"/>
                </a:lnTo>
                <a:lnTo>
                  <a:pt x="8503" y="358"/>
                </a:lnTo>
                <a:lnTo>
                  <a:pt x="7611" y="656"/>
                </a:lnTo>
                <a:lnTo>
                  <a:pt x="6583" y="1134"/>
                </a:lnTo>
                <a:lnTo>
                  <a:pt x="5623" y="1492"/>
                </a:lnTo>
                <a:lnTo>
                  <a:pt x="4731" y="1790"/>
                </a:lnTo>
                <a:lnTo>
                  <a:pt x="4114" y="2148"/>
                </a:lnTo>
                <a:lnTo>
                  <a:pt x="3291" y="2745"/>
                </a:lnTo>
                <a:lnTo>
                  <a:pt x="2537" y="3282"/>
                </a:lnTo>
                <a:lnTo>
                  <a:pt x="2126" y="3759"/>
                </a:lnTo>
                <a:lnTo>
                  <a:pt x="1851" y="4296"/>
                </a:lnTo>
                <a:lnTo>
                  <a:pt x="1440" y="5131"/>
                </a:lnTo>
                <a:lnTo>
                  <a:pt x="960" y="6922"/>
                </a:lnTo>
                <a:lnTo>
                  <a:pt x="549" y="8413"/>
                </a:lnTo>
                <a:lnTo>
                  <a:pt x="137" y="10024"/>
                </a:lnTo>
                <a:lnTo>
                  <a:pt x="0" y="11695"/>
                </a:lnTo>
                <a:lnTo>
                  <a:pt x="137" y="12590"/>
                </a:lnTo>
                <a:lnTo>
                  <a:pt x="274" y="13545"/>
                </a:lnTo>
                <a:lnTo>
                  <a:pt x="549" y="15096"/>
                </a:lnTo>
                <a:lnTo>
                  <a:pt x="960" y="16469"/>
                </a:lnTo>
                <a:lnTo>
                  <a:pt x="1371" y="17304"/>
                </a:lnTo>
                <a:lnTo>
                  <a:pt x="1989" y="18199"/>
                </a:lnTo>
                <a:lnTo>
                  <a:pt x="2674" y="19094"/>
                </a:lnTo>
                <a:lnTo>
                  <a:pt x="3154" y="19810"/>
                </a:lnTo>
                <a:lnTo>
                  <a:pt x="4183" y="20347"/>
                </a:lnTo>
                <a:lnTo>
                  <a:pt x="5554" y="20824"/>
                </a:lnTo>
                <a:lnTo>
                  <a:pt x="7063" y="21242"/>
                </a:lnTo>
                <a:lnTo>
                  <a:pt x="8640" y="21481"/>
                </a:lnTo>
                <a:lnTo>
                  <a:pt x="10354" y="21600"/>
                </a:lnTo>
                <a:lnTo>
                  <a:pt x="11931" y="21481"/>
                </a:lnTo>
                <a:lnTo>
                  <a:pt x="13509" y="21242"/>
                </a:lnTo>
                <a:lnTo>
                  <a:pt x="14949" y="20824"/>
                </a:lnTo>
                <a:lnTo>
                  <a:pt x="15566" y="20586"/>
                </a:lnTo>
                <a:lnTo>
                  <a:pt x="16114" y="20228"/>
                </a:lnTo>
                <a:lnTo>
                  <a:pt x="17417" y="19333"/>
                </a:lnTo>
                <a:lnTo>
                  <a:pt x="18446" y="18318"/>
                </a:lnTo>
                <a:lnTo>
                  <a:pt x="19269" y="17423"/>
                </a:lnTo>
                <a:lnTo>
                  <a:pt x="20023" y="16230"/>
                </a:lnTo>
                <a:lnTo>
                  <a:pt x="20571" y="14917"/>
                </a:lnTo>
                <a:lnTo>
                  <a:pt x="21051" y="13425"/>
                </a:lnTo>
                <a:lnTo>
                  <a:pt x="21463" y="11814"/>
                </a:lnTo>
                <a:lnTo>
                  <a:pt x="21600" y="10144"/>
                </a:lnTo>
                <a:lnTo>
                  <a:pt x="21600" y="8533"/>
                </a:lnTo>
                <a:lnTo>
                  <a:pt x="21463" y="7041"/>
                </a:lnTo>
                <a:lnTo>
                  <a:pt x="21051" y="5669"/>
                </a:lnTo>
                <a:close/>
                <a:moveTo>
                  <a:pt x="5417" y="2267"/>
                </a:moveTo>
                <a:lnTo>
                  <a:pt x="5417" y="2506"/>
                </a:lnTo>
                <a:lnTo>
                  <a:pt x="5280" y="2745"/>
                </a:lnTo>
                <a:lnTo>
                  <a:pt x="5143" y="2924"/>
                </a:lnTo>
                <a:lnTo>
                  <a:pt x="5143" y="3282"/>
                </a:lnTo>
                <a:lnTo>
                  <a:pt x="4594" y="3401"/>
                </a:lnTo>
                <a:lnTo>
                  <a:pt x="3566" y="3998"/>
                </a:lnTo>
                <a:lnTo>
                  <a:pt x="3566" y="3759"/>
                </a:lnTo>
                <a:lnTo>
                  <a:pt x="3703" y="3401"/>
                </a:lnTo>
                <a:lnTo>
                  <a:pt x="4114" y="2924"/>
                </a:lnTo>
                <a:lnTo>
                  <a:pt x="4731" y="2625"/>
                </a:lnTo>
                <a:lnTo>
                  <a:pt x="5417" y="2267"/>
                </a:lnTo>
                <a:close/>
                <a:moveTo>
                  <a:pt x="4320" y="4535"/>
                </a:moveTo>
                <a:lnTo>
                  <a:pt x="4320" y="5012"/>
                </a:lnTo>
                <a:lnTo>
                  <a:pt x="4183" y="5549"/>
                </a:lnTo>
                <a:lnTo>
                  <a:pt x="3977" y="6027"/>
                </a:lnTo>
                <a:lnTo>
                  <a:pt x="3566" y="6385"/>
                </a:lnTo>
                <a:lnTo>
                  <a:pt x="3017" y="6683"/>
                </a:lnTo>
                <a:lnTo>
                  <a:pt x="2537" y="7041"/>
                </a:lnTo>
                <a:lnTo>
                  <a:pt x="1989" y="7280"/>
                </a:lnTo>
                <a:lnTo>
                  <a:pt x="1440" y="7399"/>
                </a:lnTo>
                <a:lnTo>
                  <a:pt x="1714" y="6922"/>
                </a:lnTo>
                <a:lnTo>
                  <a:pt x="2880" y="5907"/>
                </a:lnTo>
                <a:lnTo>
                  <a:pt x="3703" y="5370"/>
                </a:lnTo>
                <a:lnTo>
                  <a:pt x="4114" y="5012"/>
                </a:lnTo>
                <a:lnTo>
                  <a:pt x="4320" y="4535"/>
                </a:lnTo>
                <a:close/>
                <a:moveTo>
                  <a:pt x="3703" y="6683"/>
                </a:moveTo>
                <a:lnTo>
                  <a:pt x="3977" y="6683"/>
                </a:lnTo>
                <a:lnTo>
                  <a:pt x="4114" y="6802"/>
                </a:lnTo>
                <a:lnTo>
                  <a:pt x="3977" y="7638"/>
                </a:lnTo>
                <a:lnTo>
                  <a:pt x="3977" y="8413"/>
                </a:lnTo>
                <a:lnTo>
                  <a:pt x="3703" y="8950"/>
                </a:lnTo>
                <a:lnTo>
                  <a:pt x="3429" y="9666"/>
                </a:lnTo>
                <a:lnTo>
                  <a:pt x="3154" y="10144"/>
                </a:lnTo>
                <a:lnTo>
                  <a:pt x="2674" y="10442"/>
                </a:lnTo>
                <a:lnTo>
                  <a:pt x="2126" y="10800"/>
                </a:lnTo>
                <a:lnTo>
                  <a:pt x="1440" y="11158"/>
                </a:lnTo>
                <a:lnTo>
                  <a:pt x="1440" y="10681"/>
                </a:lnTo>
                <a:lnTo>
                  <a:pt x="1714" y="10323"/>
                </a:lnTo>
                <a:lnTo>
                  <a:pt x="2400" y="9786"/>
                </a:lnTo>
                <a:lnTo>
                  <a:pt x="3017" y="9189"/>
                </a:lnTo>
                <a:lnTo>
                  <a:pt x="3429" y="8891"/>
                </a:lnTo>
                <a:lnTo>
                  <a:pt x="3703" y="8533"/>
                </a:lnTo>
                <a:lnTo>
                  <a:pt x="3291" y="8413"/>
                </a:lnTo>
                <a:lnTo>
                  <a:pt x="2880" y="8533"/>
                </a:lnTo>
                <a:lnTo>
                  <a:pt x="2674" y="8652"/>
                </a:lnTo>
                <a:lnTo>
                  <a:pt x="2400" y="8891"/>
                </a:lnTo>
                <a:lnTo>
                  <a:pt x="1851" y="9428"/>
                </a:lnTo>
                <a:lnTo>
                  <a:pt x="1234" y="9786"/>
                </a:lnTo>
                <a:lnTo>
                  <a:pt x="1371" y="9189"/>
                </a:lnTo>
                <a:lnTo>
                  <a:pt x="1577" y="8891"/>
                </a:lnTo>
                <a:lnTo>
                  <a:pt x="2263" y="8055"/>
                </a:lnTo>
                <a:lnTo>
                  <a:pt x="3017" y="7518"/>
                </a:lnTo>
                <a:lnTo>
                  <a:pt x="3703" y="6683"/>
                </a:lnTo>
                <a:close/>
                <a:moveTo>
                  <a:pt x="4183" y="16946"/>
                </a:moveTo>
                <a:lnTo>
                  <a:pt x="3703" y="17065"/>
                </a:lnTo>
                <a:lnTo>
                  <a:pt x="3154" y="17304"/>
                </a:lnTo>
                <a:lnTo>
                  <a:pt x="3154" y="16946"/>
                </a:lnTo>
                <a:lnTo>
                  <a:pt x="3291" y="16588"/>
                </a:lnTo>
                <a:lnTo>
                  <a:pt x="3840" y="16170"/>
                </a:lnTo>
                <a:lnTo>
                  <a:pt x="4114" y="16230"/>
                </a:lnTo>
                <a:lnTo>
                  <a:pt x="4114" y="16349"/>
                </a:lnTo>
                <a:lnTo>
                  <a:pt x="4183" y="16946"/>
                </a:lnTo>
                <a:close/>
                <a:moveTo>
                  <a:pt x="3429" y="11814"/>
                </a:moveTo>
                <a:lnTo>
                  <a:pt x="3154" y="11814"/>
                </a:lnTo>
                <a:lnTo>
                  <a:pt x="2880" y="11934"/>
                </a:lnTo>
                <a:lnTo>
                  <a:pt x="2537" y="12172"/>
                </a:lnTo>
                <a:lnTo>
                  <a:pt x="2126" y="12411"/>
                </a:lnTo>
                <a:lnTo>
                  <a:pt x="1577" y="12590"/>
                </a:lnTo>
                <a:lnTo>
                  <a:pt x="1851" y="11934"/>
                </a:lnTo>
                <a:lnTo>
                  <a:pt x="2263" y="11456"/>
                </a:lnTo>
                <a:lnTo>
                  <a:pt x="3291" y="10681"/>
                </a:lnTo>
                <a:lnTo>
                  <a:pt x="3566" y="10919"/>
                </a:lnTo>
                <a:lnTo>
                  <a:pt x="3566" y="11158"/>
                </a:lnTo>
                <a:lnTo>
                  <a:pt x="3429" y="11814"/>
                </a:lnTo>
                <a:close/>
                <a:moveTo>
                  <a:pt x="3429" y="12709"/>
                </a:moveTo>
                <a:lnTo>
                  <a:pt x="3429" y="13545"/>
                </a:lnTo>
                <a:lnTo>
                  <a:pt x="3017" y="13664"/>
                </a:lnTo>
                <a:lnTo>
                  <a:pt x="2743" y="13843"/>
                </a:lnTo>
                <a:lnTo>
                  <a:pt x="2537" y="14082"/>
                </a:lnTo>
                <a:lnTo>
                  <a:pt x="1989" y="14082"/>
                </a:lnTo>
                <a:lnTo>
                  <a:pt x="2126" y="13664"/>
                </a:lnTo>
                <a:lnTo>
                  <a:pt x="2537" y="13306"/>
                </a:lnTo>
                <a:lnTo>
                  <a:pt x="2743" y="12948"/>
                </a:lnTo>
                <a:lnTo>
                  <a:pt x="3154" y="12590"/>
                </a:lnTo>
                <a:lnTo>
                  <a:pt x="3429" y="12709"/>
                </a:lnTo>
                <a:close/>
                <a:moveTo>
                  <a:pt x="1440" y="15215"/>
                </a:moveTo>
                <a:lnTo>
                  <a:pt x="1234" y="14917"/>
                </a:lnTo>
                <a:lnTo>
                  <a:pt x="1097" y="14320"/>
                </a:lnTo>
                <a:lnTo>
                  <a:pt x="960" y="13187"/>
                </a:lnTo>
                <a:lnTo>
                  <a:pt x="1371" y="13067"/>
                </a:lnTo>
                <a:lnTo>
                  <a:pt x="1577" y="12948"/>
                </a:lnTo>
                <a:lnTo>
                  <a:pt x="1989" y="12829"/>
                </a:lnTo>
                <a:lnTo>
                  <a:pt x="2263" y="12829"/>
                </a:lnTo>
                <a:lnTo>
                  <a:pt x="2126" y="13187"/>
                </a:lnTo>
                <a:lnTo>
                  <a:pt x="1577" y="13664"/>
                </a:lnTo>
                <a:lnTo>
                  <a:pt x="1440" y="13962"/>
                </a:lnTo>
                <a:lnTo>
                  <a:pt x="1440" y="14201"/>
                </a:lnTo>
                <a:lnTo>
                  <a:pt x="1577" y="14320"/>
                </a:lnTo>
                <a:lnTo>
                  <a:pt x="1989" y="14559"/>
                </a:lnTo>
                <a:lnTo>
                  <a:pt x="1851" y="14798"/>
                </a:lnTo>
                <a:lnTo>
                  <a:pt x="1577" y="15036"/>
                </a:lnTo>
                <a:lnTo>
                  <a:pt x="1440" y="15215"/>
                </a:lnTo>
                <a:close/>
                <a:moveTo>
                  <a:pt x="3291" y="14082"/>
                </a:moveTo>
                <a:lnTo>
                  <a:pt x="3566" y="14320"/>
                </a:lnTo>
                <a:lnTo>
                  <a:pt x="3566" y="14678"/>
                </a:lnTo>
                <a:lnTo>
                  <a:pt x="3703" y="15454"/>
                </a:lnTo>
                <a:lnTo>
                  <a:pt x="3154" y="15573"/>
                </a:lnTo>
                <a:lnTo>
                  <a:pt x="2743" y="15693"/>
                </a:lnTo>
                <a:lnTo>
                  <a:pt x="2400" y="15812"/>
                </a:lnTo>
                <a:lnTo>
                  <a:pt x="1851" y="15931"/>
                </a:lnTo>
                <a:lnTo>
                  <a:pt x="1989" y="15335"/>
                </a:lnTo>
                <a:lnTo>
                  <a:pt x="2400" y="14917"/>
                </a:lnTo>
                <a:lnTo>
                  <a:pt x="3291" y="14082"/>
                </a:lnTo>
                <a:close/>
                <a:moveTo>
                  <a:pt x="2126" y="17185"/>
                </a:moveTo>
                <a:lnTo>
                  <a:pt x="1989" y="16827"/>
                </a:lnTo>
                <a:lnTo>
                  <a:pt x="2263" y="16349"/>
                </a:lnTo>
                <a:lnTo>
                  <a:pt x="2674" y="16349"/>
                </a:lnTo>
                <a:lnTo>
                  <a:pt x="2537" y="16827"/>
                </a:lnTo>
                <a:lnTo>
                  <a:pt x="2400" y="17065"/>
                </a:lnTo>
                <a:lnTo>
                  <a:pt x="2126" y="17185"/>
                </a:lnTo>
                <a:close/>
                <a:moveTo>
                  <a:pt x="3154" y="18617"/>
                </a:moveTo>
                <a:lnTo>
                  <a:pt x="3017" y="18557"/>
                </a:lnTo>
                <a:lnTo>
                  <a:pt x="2743" y="18318"/>
                </a:lnTo>
                <a:lnTo>
                  <a:pt x="2674" y="17841"/>
                </a:lnTo>
                <a:lnTo>
                  <a:pt x="3017" y="17722"/>
                </a:lnTo>
                <a:lnTo>
                  <a:pt x="3703" y="17602"/>
                </a:lnTo>
                <a:lnTo>
                  <a:pt x="3566" y="17960"/>
                </a:lnTo>
                <a:lnTo>
                  <a:pt x="3291" y="18438"/>
                </a:lnTo>
                <a:lnTo>
                  <a:pt x="3154" y="18617"/>
                </a:lnTo>
                <a:close/>
                <a:moveTo>
                  <a:pt x="4869" y="19870"/>
                </a:moveTo>
                <a:lnTo>
                  <a:pt x="4594" y="19810"/>
                </a:lnTo>
                <a:lnTo>
                  <a:pt x="4320" y="19691"/>
                </a:lnTo>
                <a:lnTo>
                  <a:pt x="4183" y="19452"/>
                </a:lnTo>
                <a:lnTo>
                  <a:pt x="4114" y="19094"/>
                </a:lnTo>
                <a:lnTo>
                  <a:pt x="4457" y="19094"/>
                </a:lnTo>
                <a:lnTo>
                  <a:pt x="4869" y="18975"/>
                </a:lnTo>
                <a:lnTo>
                  <a:pt x="4869" y="19870"/>
                </a:lnTo>
                <a:close/>
                <a:moveTo>
                  <a:pt x="3977" y="18557"/>
                </a:moveTo>
                <a:lnTo>
                  <a:pt x="3977" y="18199"/>
                </a:lnTo>
                <a:lnTo>
                  <a:pt x="4183" y="18080"/>
                </a:lnTo>
                <a:lnTo>
                  <a:pt x="4457" y="17960"/>
                </a:lnTo>
                <a:lnTo>
                  <a:pt x="4594" y="17602"/>
                </a:lnTo>
                <a:lnTo>
                  <a:pt x="4869" y="17722"/>
                </a:lnTo>
                <a:lnTo>
                  <a:pt x="5006" y="17841"/>
                </a:lnTo>
                <a:lnTo>
                  <a:pt x="5143" y="18318"/>
                </a:lnTo>
                <a:lnTo>
                  <a:pt x="4594" y="18557"/>
                </a:lnTo>
                <a:lnTo>
                  <a:pt x="3977" y="18557"/>
                </a:lnTo>
                <a:close/>
                <a:moveTo>
                  <a:pt x="6583" y="20466"/>
                </a:moveTo>
                <a:lnTo>
                  <a:pt x="5760" y="20347"/>
                </a:lnTo>
                <a:lnTo>
                  <a:pt x="5554" y="20228"/>
                </a:lnTo>
                <a:lnTo>
                  <a:pt x="5280" y="19989"/>
                </a:lnTo>
                <a:lnTo>
                  <a:pt x="5897" y="19810"/>
                </a:lnTo>
                <a:lnTo>
                  <a:pt x="6720" y="19810"/>
                </a:lnTo>
                <a:lnTo>
                  <a:pt x="6583" y="20108"/>
                </a:lnTo>
                <a:lnTo>
                  <a:pt x="6583" y="20466"/>
                </a:lnTo>
                <a:close/>
                <a:moveTo>
                  <a:pt x="5623" y="19333"/>
                </a:moveTo>
                <a:lnTo>
                  <a:pt x="5897" y="18975"/>
                </a:lnTo>
                <a:lnTo>
                  <a:pt x="6171" y="18975"/>
                </a:lnTo>
                <a:lnTo>
                  <a:pt x="6309" y="19094"/>
                </a:lnTo>
                <a:lnTo>
                  <a:pt x="6171" y="19333"/>
                </a:lnTo>
                <a:lnTo>
                  <a:pt x="5623" y="19333"/>
                </a:lnTo>
                <a:close/>
                <a:moveTo>
                  <a:pt x="18994" y="16707"/>
                </a:moveTo>
                <a:lnTo>
                  <a:pt x="18446" y="17483"/>
                </a:lnTo>
                <a:lnTo>
                  <a:pt x="17554" y="18438"/>
                </a:lnTo>
                <a:lnTo>
                  <a:pt x="16526" y="19213"/>
                </a:lnTo>
                <a:lnTo>
                  <a:pt x="15977" y="19571"/>
                </a:lnTo>
                <a:lnTo>
                  <a:pt x="15566" y="19810"/>
                </a:lnTo>
                <a:lnTo>
                  <a:pt x="14400" y="19989"/>
                </a:lnTo>
                <a:lnTo>
                  <a:pt x="11931" y="19989"/>
                </a:lnTo>
                <a:lnTo>
                  <a:pt x="10629" y="19870"/>
                </a:lnTo>
                <a:lnTo>
                  <a:pt x="9463" y="19691"/>
                </a:lnTo>
                <a:lnTo>
                  <a:pt x="8297" y="19333"/>
                </a:lnTo>
                <a:lnTo>
                  <a:pt x="7337" y="18975"/>
                </a:lnTo>
                <a:lnTo>
                  <a:pt x="6583" y="18557"/>
                </a:lnTo>
                <a:lnTo>
                  <a:pt x="5623" y="17841"/>
                </a:lnTo>
                <a:lnTo>
                  <a:pt x="5006" y="17065"/>
                </a:lnTo>
                <a:lnTo>
                  <a:pt x="4594" y="16051"/>
                </a:lnTo>
                <a:lnTo>
                  <a:pt x="4320" y="14798"/>
                </a:lnTo>
                <a:lnTo>
                  <a:pt x="4114" y="13187"/>
                </a:lnTo>
                <a:lnTo>
                  <a:pt x="4114" y="11576"/>
                </a:lnTo>
                <a:lnTo>
                  <a:pt x="4183" y="9905"/>
                </a:lnTo>
                <a:lnTo>
                  <a:pt x="4320" y="8175"/>
                </a:lnTo>
                <a:lnTo>
                  <a:pt x="4594" y="6683"/>
                </a:lnTo>
                <a:lnTo>
                  <a:pt x="4869" y="5430"/>
                </a:lnTo>
                <a:lnTo>
                  <a:pt x="5143" y="4296"/>
                </a:lnTo>
                <a:lnTo>
                  <a:pt x="5623" y="3162"/>
                </a:lnTo>
                <a:lnTo>
                  <a:pt x="6309" y="2029"/>
                </a:lnTo>
                <a:lnTo>
                  <a:pt x="6720" y="1730"/>
                </a:lnTo>
                <a:lnTo>
                  <a:pt x="6926" y="1372"/>
                </a:lnTo>
                <a:lnTo>
                  <a:pt x="7611" y="1014"/>
                </a:lnTo>
                <a:lnTo>
                  <a:pt x="8297" y="776"/>
                </a:lnTo>
                <a:lnTo>
                  <a:pt x="9806" y="537"/>
                </a:lnTo>
                <a:lnTo>
                  <a:pt x="11040" y="477"/>
                </a:lnTo>
                <a:lnTo>
                  <a:pt x="12343" y="477"/>
                </a:lnTo>
                <a:lnTo>
                  <a:pt x="13646" y="656"/>
                </a:lnTo>
                <a:lnTo>
                  <a:pt x="14811" y="895"/>
                </a:lnTo>
                <a:lnTo>
                  <a:pt x="15977" y="1253"/>
                </a:lnTo>
                <a:lnTo>
                  <a:pt x="17006" y="1611"/>
                </a:lnTo>
                <a:lnTo>
                  <a:pt x="17829" y="2148"/>
                </a:lnTo>
                <a:lnTo>
                  <a:pt x="18446" y="2625"/>
                </a:lnTo>
                <a:lnTo>
                  <a:pt x="19131" y="3282"/>
                </a:lnTo>
                <a:lnTo>
                  <a:pt x="19474" y="3998"/>
                </a:lnTo>
                <a:lnTo>
                  <a:pt x="20297" y="5549"/>
                </a:lnTo>
                <a:lnTo>
                  <a:pt x="20571" y="6504"/>
                </a:lnTo>
                <a:lnTo>
                  <a:pt x="20709" y="7399"/>
                </a:lnTo>
                <a:lnTo>
                  <a:pt x="20914" y="9308"/>
                </a:lnTo>
                <a:lnTo>
                  <a:pt x="20846" y="11277"/>
                </a:lnTo>
                <a:lnTo>
                  <a:pt x="20434" y="13306"/>
                </a:lnTo>
                <a:lnTo>
                  <a:pt x="19886" y="15096"/>
                </a:lnTo>
                <a:lnTo>
                  <a:pt x="19474" y="15931"/>
                </a:lnTo>
                <a:lnTo>
                  <a:pt x="18994" y="16707"/>
                </a:lnTo>
                <a:close/>
                <a:moveTo>
                  <a:pt x="12343" y="4296"/>
                </a:moveTo>
                <a:lnTo>
                  <a:pt x="11246" y="4296"/>
                </a:lnTo>
                <a:lnTo>
                  <a:pt x="10491" y="4535"/>
                </a:lnTo>
                <a:lnTo>
                  <a:pt x="9737" y="5012"/>
                </a:lnTo>
                <a:lnTo>
                  <a:pt x="9051" y="5430"/>
                </a:lnTo>
                <a:lnTo>
                  <a:pt x="8503" y="6146"/>
                </a:lnTo>
                <a:lnTo>
                  <a:pt x="8160" y="6922"/>
                </a:lnTo>
                <a:lnTo>
                  <a:pt x="7749" y="7757"/>
                </a:lnTo>
                <a:lnTo>
                  <a:pt x="7474" y="8652"/>
                </a:lnTo>
                <a:lnTo>
                  <a:pt x="7337" y="9666"/>
                </a:lnTo>
                <a:lnTo>
                  <a:pt x="7200" y="10561"/>
                </a:lnTo>
                <a:lnTo>
                  <a:pt x="7337" y="11456"/>
                </a:lnTo>
                <a:lnTo>
                  <a:pt x="7337" y="12411"/>
                </a:lnTo>
                <a:lnTo>
                  <a:pt x="7611" y="13306"/>
                </a:lnTo>
                <a:lnTo>
                  <a:pt x="7886" y="14082"/>
                </a:lnTo>
                <a:lnTo>
                  <a:pt x="8297" y="14678"/>
                </a:lnTo>
                <a:lnTo>
                  <a:pt x="8640" y="15215"/>
                </a:lnTo>
                <a:lnTo>
                  <a:pt x="9463" y="15812"/>
                </a:lnTo>
                <a:lnTo>
                  <a:pt x="10217" y="16349"/>
                </a:lnTo>
                <a:lnTo>
                  <a:pt x="11109" y="16707"/>
                </a:lnTo>
                <a:lnTo>
                  <a:pt x="12343" y="16827"/>
                </a:lnTo>
                <a:lnTo>
                  <a:pt x="13234" y="16707"/>
                </a:lnTo>
                <a:lnTo>
                  <a:pt x="13989" y="16349"/>
                </a:lnTo>
                <a:lnTo>
                  <a:pt x="14811" y="15931"/>
                </a:lnTo>
                <a:lnTo>
                  <a:pt x="15429" y="15215"/>
                </a:lnTo>
                <a:lnTo>
                  <a:pt x="16114" y="14440"/>
                </a:lnTo>
                <a:lnTo>
                  <a:pt x="16663" y="13664"/>
                </a:lnTo>
                <a:lnTo>
                  <a:pt x="17006" y="12709"/>
                </a:lnTo>
                <a:lnTo>
                  <a:pt x="17280" y="11934"/>
                </a:lnTo>
                <a:lnTo>
                  <a:pt x="17554" y="10919"/>
                </a:lnTo>
                <a:lnTo>
                  <a:pt x="17691" y="10024"/>
                </a:lnTo>
                <a:lnTo>
                  <a:pt x="17554" y="9189"/>
                </a:lnTo>
                <a:lnTo>
                  <a:pt x="17280" y="8413"/>
                </a:lnTo>
                <a:lnTo>
                  <a:pt x="16663" y="6922"/>
                </a:lnTo>
                <a:lnTo>
                  <a:pt x="15977" y="5907"/>
                </a:lnTo>
                <a:lnTo>
                  <a:pt x="15291" y="5251"/>
                </a:lnTo>
                <a:lnTo>
                  <a:pt x="14674" y="4773"/>
                </a:lnTo>
                <a:lnTo>
                  <a:pt x="13989" y="4535"/>
                </a:lnTo>
                <a:lnTo>
                  <a:pt x="13371" y="4415"/>
                </a:lnTo>
                <a:lnTo>
                  <a:pt x="12343" y="4296"/>
                </a:lnTo>
                <a:close/>
                <a:moveTo>
                  <a:pt x="16731" y="10144"/>
                </a:moveTo>
                <a:lnTo>
                  <a:pt x="15566" y="10144"/>
                </a:lnTo>
                <a:lnTo>
                  <a:pt x="15977" y="9786"/>
                </a:lnTo>
                <a:lnTo>
                  <a:pt x="16389" y="9547"/>
                </a:lnTo>
                <a:lnTo>
                  <a:pt x="16526" y="9428"/>
                </a:lnTo>
                <a:lnTo>
                  <a:pt x="16663" y="9547"/>
                </a:lnTo>
                <a:lnTo>
                  <a:pt x="16731" y="9666"/>
                </a:lnTo>
                <a:lnTo>
                  <a:pt x="16731" y="10144"/>
                </a:lnTo>
                <a:close/>
                <a:moveTo>
                  <a:pt x="16251" y="8533"/>
                </a:moveTo>
                <a:lnTo>
                  <a:pt x="15840" y="8652"/>
                </a:lnTo>
                <a:lnTo>
                  <a:pt x="15429" y="8652"/>
                </a:lnTo>
                <a:lnTo>
                  <a:pt x="15429" y="8413"/>
                </a:lnTo>
                <a:lnTo>
                  <a:pt x="15840" y="8055"/>
                </a:lnTo>
                <a:lnTo>
                  <a:pt x="15840" y="7936"/>
                </a:lnTo>
                <a:lnTo>
                  <a:pt x="16114" y="7936"/>
                </a:lnTo>
                <a:lnTo>
                  <a:pt x="16251" y="8055"/>
                </a:lnTo>
                <a:lnTo>
                  <a:pt x="16251" y="8533"/>
                </a:lnTo>
                <a:close/>
                <a:moveTo>
                  <a:pt x="15703" y="7280"/>
                </a:moveTo>
                <a:lnTo>
                  <a:pt x="15086" y="7280"/>
                </a:lnTo>
                <a:lnTo>
                  <a:pt x="15086" y="6922"/>
                </a:lnTo>
                <a:lnTo>
                  <a:pt x="15291" y="6683"/>
                </a:lnTo>
                <a:lnTo>
                  <a:pt x="15566" y="6683"/>
                </a:lnTo>
                <a:lnTo>
                  <a:pt x="15703" y="6802"/>
                </a:lnTo>
                <a:lnTo>
                  <a:pt x="15703" y="7280"/>
                </a:lnTo>
                <a:close/>
                <a:moveTo>
                  <a:pt x="14811" y="9547"/>
                </a:moveTo>
                <a:lnTo>
                  <a:pt x="15086" y="9547"/>
                </a:lnTo>
                <a:lnTo>
                  <a:pt x="14949" y="9905"/>
                </a:lnTo>
                <a:lnTo>
                  <a:pt x="14674" y="10024"/>
                </a:lnTo>
                <a:lnTo>
                  <a:pt x="14674" y="9786"/>
                </a:lnTo>
                <a:lnTo>
                  <a:pt x="14811" y="9547"/>
                </a:lnTo>
                <a:close/>
                <a:moveTo>
                  <a:pt x="12823" y="5131"/>
                </a:moveTo>
                <a:lnTo>
                  <a:pt x="12823" y="5251"/>
                </a:lnTo>
                <a:lnTo>
                  <a:pt x="12686" y="5370"/>
                </a:lnTo>
                <a:lnTo>
                  <a:pt x="12686" y="5430"/>
                </a:lnTo>
                <a:lnTo>
                  <a:pt x="12206" y="5251"/>
                </a:lnTo>
                <a:lnTo>
                  <a:pt x="12069" y="5131"/>
                </a:lnTo>
                <a:lnTo>
                  <a:pt x="11931" y="4773"/>
                </a:lnTo>
                <a:lnTo>
                  <a:pt x="12549" y="4893"/>
                </a:lnTo>
                <a:lnTo>
                  <a:pt x="12686" y="4893"/>
                </a:lnTo>
                <a:lnTo>
                  <a:pt x="12823" y="5131"/>
                </a:lnTo>
                <a:close/>
                <a:moveTo>
                  <a:pt x="13371" y="15931"/>
                </a:moveTo>
                <a:lnTo>
                  <a:pt x="13234" y="15812"/>
                </a:lnTo>
                <a:lnTo>
                  <a:pt x="13234" y="15693"/>
                </a:lnTo>
                <a:lnTo>
                  <a:pt x="13509" y="15335"/>
                </a:lnTo>
                <a:lnTo>
                  <a:pt x="13646" y="15454"/>
                </a:lnTo>
                <a:lnTo>
                  <a:pt x="13646" y="15812"/>
                </a:lnTo>
                <a:lnTo>
                  <a:pt x="13509" y="15812"/>
                </a:lnTo>
                <a:lnTo>
                  <a:pt x="13371" y="15931"/>
                </a:lnTo>
                <a:close/>
                <a:moveTo>
                  <a:pt x="13646" y="13306"/>
                </a:moveTo>
                <a:lnTo>
                  <a:pt x="13371" y="14201"/>
                </a:lnTo>
                <a:lnTo>
                  <a:pt x="12823" y="15036"/>
                </a:lnTo>
                <a:lnTo>
                  <a:pt x="12343" y="15693"/>
                </a:lnTo>
                <a:lnTo>
                  <a:pt x="11931" y="15931"/>
                </a:lnTo>
                <a:lnTo>
                  <a:pt x="11657" y="16051"/>
                </a:lnTo>
                <a:lnTo>
                  <a:pt x="11040" y="16051"/>
                </a:lnTo>
                <a:lnTo>
                  <a:pt x="10491" y="15812"/>
                </a:lnTo>
                <a:lnTo>
                  <a:pt x="9943" y="15454"/>
                </a:lnTo>
                <a:lnTo>
                  <a:pt x="8914" y="14559"/>
                </a:lnTo>
                <a:lnTo>
                  <a:pt x="8503" y="14082"/>
                </a:lnTo>
                <a:lnTo>
                  <a:pt x="8297" y="13664"/>
                </a:lnTo>
                <a:lnTo>
                  <a:pt x="8160" y="13187"/>
                </a:lnTo>
                <a:lnTo>
                  <a:pt x="8023" y="12053"/>
                </a:lnTo>
                <a:lnTo>
                  <a:pt x="8023" y="10800"/>
                </a:lnTo>
                <a:lnTo>
                  <a:pt x="8160" y="9428"/>
                </a:lnTo>
                <a:lnTo>
                  <a:pt x="8366" y="8175"/>
                </a:lnTo>
                <a:lnTo>
                  <a:pt x="8777" y="7041"/>
                </a:lnTo>
                <a:lnTo>
                  <a:pt x="9326" y="6146"/>
                </a:lnTo>
                <a:lnTo>
                  <a:pt x="9806" y="5430"/>
                </a:lnTo>
                <a:lnTo>
                  <a:pt x="10080" y="5251"/>
                </a:lnTo>
                <a:lnTo>
                  <a:pt x="10491" y="5131"/>
                </a:lnTo>
                <a:lnTo>
                  <a:pt x="11040" y="5131"/>
                </a:lnTo>
                <a:lnTo>
                  <a:pt x="11520" y="5251"/>
                </a:lnTo>
                <a:lnTo>
                  <a:pt x="12069" y="5549"/>
                </a:lnTo>
                <a:lnTo>
                  <a:pt x="12480" y="5907"/>
                </a:lnTo>
                <a:lnTo>
                  <a:pt x="12960" y="6564"/>
                </a:lnTo>
                <a:lnTo>
                  <a:pt x="13371" y="7280"/>
                </a:lnTo>
                <a:lnTo>
                  <a:pt x="13783" y="8175"/>
                </a:lnTo>
                <a:lnTo>
                  <a:pt x="13920" y="9070"/>
                </a:lnTo>
                <a:lnTo>
                  <a:pt x="13989" y="10024"/>
                </a:lnTo>
                <a:lnTo>
                  <a:pt x="13989" y="11158"/>
                </a:lnTo>
                <a:lnTo>
                  <a:pt x="13920" y="12172"/>
                </a:lnTo>
                <a:lnTo>
                  <a:pt x="13646" y="13306"/>
                </a:lnTo>
                <a:close/>
                <a:moveTo>
                  <a:pt x="14674" y="12172"/>
                </a:moveTo>
                <a:lnTo>
                  <a:pt x="14674" y="12292"/>
                </a:lnTo>
                <a:lnTo>
                  <a:pt x="14811" y="12411"/>
                </a:lnTo>
                <a:lnTo>
                  <a:pt x="14949" y="12590"/>
                </a:lnTo>
                <a:lnTo>
                  <a:pt x="14949" y="12829"/>
                </a:lnTo>
                <a:lnTo>
                  <a:pt x="14811" y="13067"/>
                </a:lnTo>
                <a:lnTo>
                  <a:pt x="14537" y="13187"/>
                </a:lnTo>
                <a:lnTo>
                  <a:pt x="14400" y="13187"/>
                </a:lnTo>
                <a:lnTo>
                  <a:pt x="14537" y="11158"/>
                </a:lnTo>
                <a:lnTo>
                  <a:pt x="14674" y="11039"/>
                </a:lnTo>
                <a:lnTo>
                  <a:pt x="15223" y="11039"/>
                </a:lnTo>
                <a:lnTo>
                  <a:pt x="15291" y="10919"/>
                </a:lnTo>
                <a:lnTo>
                  <a:pt x="15291" y="11277"/>
                </a:lnTo>
                <a:lnTo>
                  <a:pt x="15086" y="11456"/>
                </a:lnTo>
                <a:lnTo>
                  <a:pt x="14811" y="11814"/>
                </a:lnTo>
                <a:lnTo>
                  <a:pt x="14674" y="11934"/>
                </a:lnTo>
                <a:lnTo>
                  <a:pt x="14674" y="12172"/>
                </a:lnTo>
                <a:close/>
                <a:moveTo>
                  <a:pt x="15291" y="13425"/>
                </a:moveTo>
                <a:lnTo>
                  <a:pt x="15566" y="13067"/>
                </a:lnTo>
                <a:lnTo>
                  <a:pt x="15840" y="12829"/>
                </a:lnTo>
                <a:lnTo>
                  <a:pt x="16114" y="12829"/>
                </a:lnTo>
                <a:lnTo>
                  <a:pt x="16114" y="13067"/>
                </a:lnTo>
                <a:lnTo>
                  <a:pt x="15703" y="13425"/>
                </a:lnTo>
                <a:lnTo>
                  <a:pt x="15291" y="13425"/>
                </a:lnTo>
                <a:close/>
                <a:moveTo>
                  <a:pt x="16731" y="11456"/>
                </a:moveTo>
                <a:lnTo>
                  <a:pt x="16389" y="11695"/>
                </a:lnTo>
                <a:lnTo>
                  <a:pt x="15840" y="11814"/>
                </a:lnTo>
                <a:lnTo>
                  <a:pt x="15977" y="11456"/>
                </a:lnTo>
                <a:lnTo>
                  <a:pt x="16251" y="11397"/>
                </a:lnTo>
                <a:lnTo>
                  <a:pt x="16731" y="11158"/>
                </a:lnTo>
                <a:lnTo>
                  <a:pt x="16731" y="11456"/>
                </a:lnTo>
                <a:close/>
              </a:path>
            </a:pathLst>
          </a:custGeom>
          <a:solidFill>
            <a:srgbClr val="58C9E8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/>
          <a:lstStyle/>
          <a:p>
            <a:pPr>
              <a:defRPr sz="3400">
                <a:solidFill>
                  <a:srgbClr val="FFFFFF"/>
                </a:solidFill>
              </a:defRPr>
            </a:pPr>
          </a:p>
        </p:txBody>
      </p:sp>
      <p:sp>
        <p:nvSpPr>
          <p:cNvPr id="753" name="Shape 753"/>
          <p:cNvSpPr/>
          <p:nvPr/>
        </p:nvSpPr>
        <p:spPr>
          <a:xfrm>
            <a:off x="2195404" y="397797"/>
            <a:ext cx="575957" cy="8353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304" y="8675"/>
                </a:moveTo>
                <a:lnTo>
                  <a:pt x="15744" y="9148"/>
                </a:lnTo>
                <a:lnTo>
                  <a:pt x="17184" y="9679"/>
                </a:lnTo>
                <a:lnTo>
                  <a:pt x="18432" y="10387"/>
                </a:lnTo>
                <a:lnTo>
                  <a:pt x="19776" y="11154"/>
                </a:lnTo>
                <a:lnTo>
                  <a:pt x="20640" y="12039"/>
                </a:lnTo>
                <a:lnTo>
                  <a:pt x="21216" y="13043"/>
                </a:lnTo>
                <a:lnTo>
                  <a:pt x="21600" y="14282"/>
                </a:lnTo>
                <a:lnTo>
                  <a:pt x="21600" y="15521"/>
                </a:lnTo>
                <a:lnTo>
                  <a:pt x="21408" y="16348"/>
                </a:lnTo>
                <a:lnTo>
                  <a:pt x="21216" y="16879"/>
                </a:lnTo>
                <a:lnTo>
                  <a:pt x="20640" y="17528"/>
                </a:lnTo>
                <a:lnTo>
                  <a:pt x="20160" y="18236"/>
                </a:lnTo>
                <a:lnTo>
                  <a:pt x="19200" y="19121"/>
                </a:lnTo>
                <a:lnTo>
                  <a:pt x="17760" y="19948"/>
                </a:lnTo>
                <a:lnTo>
                  <a:pt x="15936" y="20597"/>
                </a:lnTo>
                <a:lnTo>
                  <a:pt x="13728" y="21069"/>
                </a:lnTo>
                <a:lnTo>
                  <a:pt x="11520" y="21482"/>
                </a:lnTo>
                <a:lnTo>
                  <a:pt x="9120" y="21600"/>
                </a:lnTo>
                <a:lnTo>
                  <a:pt x="6720" y="21600"/>
                </a:lnTo>
                <a:lnTo>
                  <a:pt x="4416" y="21364"/>
                </a:lnTo>
                <a:lnTo>
                  <a:pt x="2400" y="20951"/>
                </a:lnTo>
                <a:lnTo>
                  <a:pt x="1440" y="20715"/>
                </a:lnTo>
                <a:lnTo>
                  <a:pt x="576" y="20361"/>
                </a:lnTo>
                <a:lnTo>
                  <a:pt x="1248" y="19003"/>
                </a:lnTo>
                <a:lnTo>
                  <a:pt x="2208" y="17882"/>
                </a:lnTo>
                <a:lnTo>
                  <a:pt x="3456" y="16761"/>
                </a:lnTo>
                <a:lnTo>
                  <a:pt x="4896" y="15875"/>
                </a:lnTo>
                <a:lnTo>
                  <a:pt x="6624" y="15167"/>
                </a:lnTo>
                <a:lnTo>
                  <a:pt x="7872" y="15167"/>
                </a:lnTo>
                <a:lnTo>
                  <a:pt x="8448" y="15285"/>
                </a:lnTo>
                <a:lnTo>
                  <a:pt x="8928" y="15521"/>
                </a:lnTo>
                <a:lnTo>
                  <a:pt x="9504" y="15875"/>
                </a:lnTo>
                <a:lnTo>
                  <a:pt x="10080" y="15639"/>
                </a:lnTo>
                <a:lnTo>
                  <a:pt x="10560" y="15285"/>
                </a:lnTo>
                <a:lnTo>
                  <a:pt x="10752" y="14872"/>
                </a:lnTo>
                <a:lnTo>
                  <a:pt x="10944" y="14400"/>
                </a:lnTo>
                <a:lnTo>
                  <a:pt x="10944" y="13987"/>
                </a:lnTo>
                <a:lnTo>
                  <a:pt x="10560" y="13633"/>
                </a:lnTo>
                <a:lnTo>
                  <a:pt x="10272" y="13279"/>
                </a:lnTo>
                <a:lnTo>
                  <a:pt x="9504" y="13043"/>
                </a:lnTo>
                <a:lnTo>
                  <a:pt x="8064" y="13043"/>
                </a:lnTo>
                <a:lnTo>
                  <a:pt x="6720" y="13279"/>
                </a:lnTo>
                <a:lnTo>
                  <a:pt x="5280" y="13397"/>
                </a:lnTo>
                <a:lnTo>
                  <a:pt x="4032" y="13397"/>
                </a:lnTo>
                <a:lnTo>
                  <a:pt x="3840" y="13043"/>
                </a:lnTo>
                <a:lnTo>
                  <a:pt x="3648" y="12630"/>
                </a:lnTo>
                <a:lnTo>
                  <a:pt x="3456" y="11685"/>
                </a:lnTo>
                <a:lnTo>
                  <a:pt x="3456" y="10800"/>
                </a:lnTo>
                <a:lnTo>
                  <a:pt x="3264" y="10033"/>
                </a:lnTo>
                <a:lnTo>
                  <a:pt x="3840" y="9561"/>
                </a:lnTo>
                <a:lnTo>
                  <a:pt x="4416" y="9148"/>
                </a:lnTo>
                <a:lnTo>
                  <a:pt x="5088" y="8675"/>
                </a:lnTo>
                <a:lnTo>
                  <a:pt x="6048" y="8321"/>
                </a:lnTo>
                <a:lnTo>
                  <a:pt x="6720" y="8203"/>
                </a:lnTo>
                <a:lnTo>
                  <a:pt x="7680" y="8085"/>
                </a:lnTo>
                <a:lnTo>
                  <a:pt x="8640" y="7908"/>
                </a:lnTo>
                <a:lnTo>
                  <a:pt x="8928" y="7790"/>
                </a:lnTo>
                <a:lnTo>
                  <a:pt x="9120" y="7554"/>
                </a:lnTo>
                <a:lnTo>
                  <a:pt x="9312" y="6551"/>
                </a:lnTo>
                <a:lnTo>
                  <a:pt x="9120" y="5607"/>
                </a:lnTo>
                <a:lnTo>
                  <a:pt x="8928" y="5193"/>
                </a:lnTo>
                <a:lnTo>
                  <a:pt x="8640" y="4957"/>
                </a:lnTo>
                <a:lnTo>
                  <a:pt x="8064" y="4721"/>
                </a:lnTo>
                <a:lnTo>
                  <a:pt x="7488" y="4721"/>
                </a:lnTo>
                <a:lnTo>
                  <a:pt x="6912" y="4839"/>
                </a:lnTo>
                <a:lnTo>
                  <a:pt x="6432" y="5430"/>
                </a:lnTo>
                <a:lnTo>
                  <a:pt x="6048" y="5607"/>
                </a:lnTo>
                <a:lnTo>
                  <a:pt x="4608" y="6315"/>
                </a:lnTo>
                <a:lnTo>
                  <a:pt x="3264" y="6846"/>
                </a:lnTo>
                <a:lnTo>
                  <a:pt x="2400" y="6433"/>
                </a:lnTo>
                <a:lnTo>
                  <a:pt x="1632" y="5843"/>
                </a:lnTo>
                <a:lnTo>
                  <a:pt x="864" y="5193"/>
                </a:lnTo>
                <a:lnTo>
                  <a:pt x="0" y="4603"/>
                </a:lnTo>
                <a:lnTo>
                  <a:pt x="192" y="3954"/>
                </a:lnTo>
                <a:lnTo>
                  <a:pt x="576" y="3246"/>
                </a:lnTo>
                <a:lnTo>
                  <a:pt x="864" y="2597"/>
                </a:lnTo>
                <a:lnTo>
                  <a:pt x="1440" y="2007"/>
                </a:lnTo>
                <a:lnTo>
                  <a:pt x="2208" y="1475"/>
                </a:lnTo>
                <a:lnTo>
                  <a:pt x="2880" y="1003"/>
                </a:lnTo>
                <a:lnTo>
                  <a:pt x="3840" y="708"/>
                </a:lnTo>
                <a:lnTo>
                  <a:pt x="4896" y="354"/>
                </a:lnTo>
                <a:lnTo>
                  <a:pt x="6432" y="118"/>
                </a:lnTo>
                <a:lnTo>
                  <a:pt x="8256" y="0"/>
                </a:lnTo>
                <a:lnTo>
                  <a:pt x="9888" y="0"/>
                </a:lnTo>
                <a:lnTo>
                  <a:pt x="13152" y="472"/>
                </a:lnTo>
                <a:lnTo>
                  <a:pt x="14496" y="885"/>
                </a:lnTo>
                <a:lnTo>
                  <a:pt x="15744" y="1475"/>
                </a:lnTo>
                <a:lnTo>
                  <a:pt x="16416" y="2243"/>
                </a:lnTo>
                <a:lnTo>
                  <a:pt x="16992" y="3069"/>
                </a:lnTo>
                <a:lnTo>
                  <a:pt x="17376" y="3954"/>
                </a:lnTo>
                <a:lnTo>
                  <a:pt x="17376" y="4839"/>
                </a:lnTo>
                <a:lnTo>
                  <a:pt x="17184" y="5725"/>
                </a:lnTo>
                <a:lnTo>
                  <a:pt x="16800" y="6669"/>
                </a:lnTo>
                <a:lnTo>
                  <a:pt x="16128" y="7436"/>
                </a:lnTo>
                <a:lnTo>
                  <a:pt x="15168" y="8203"/>
                </a:lnTo>
                <a:lnTo>
                  <a:pt x="14304" y="8675"/>
                </a:lnTo>
                <a:close/>
                <a:moveTo>
                  <a:pt x="16320" y="2951"/>
                </a:moveTo>
                <a:lnTo>
                  <a:pt x="15936" y="2361"/>
                </a:lnTo>
                <a:lnTo>
                  <a:pt x="15360" y="1948"/>
                </a:lnTo>
                <a:lnTo>
                  <a:pt x="14592" y="1475"/>
                </a:lnTo>
                <a:lnTo>
                  <a:pt x="13920" y="1121"/>
                </a:lnTo>
                <a:lnTo>
                  <a:pt x="12960" y="885"/>
                </a:lnTo>
                <a:lnTo>
                  <a:pt x="11904" y="708"/>
                </a:lnTo>
                <a:lnTo>
                  <a:pt x="10944" y="590"/>
                </a:lnTo>
                <a:lnTo>
                  <a:pt x="9888" y="590"/>
                </a:lnTo>
                <a:lnTo>
                  <a:pt x="8928" y="708"/>
                </a:lnTo>
                <a:lnTo>
                  <a:pt x="7872" y="826"/>
                </a:lnTo>
                <a:lnTo>
                  <a:pt x="6912" y="1003"/>
                </a:lnTo>
                <a:lnTo>
                  <a:pt x="6048" y="1239"/>
                </a:lnTo>
                <a:lnTo>
                  <a:pt x="5280" y="1593"/>
                </a:lnTo>
                <a:lnTo>
                  <a:pt x="4608" y="2007"/>
                </a:lnTo>
                <a:lnTo>
                  <a:pt x="4032" y="2597"/>
                </a:lnTo>
                <a:lnTo>
                  <a:pt x="3648" y="3187"/>
                </a:lnTo>
                <a:lnTo>
                  <a:pt x="4608" y="4072"/>
                </a:lnTo>
                <a:lnTo>
                  <a:pt x="5088" y="4485"/>
                </a:lnTo>
                <a:lnTo>
                  <a:pt x="5664" y="4839"/>
                </a:lnTo>
                <a:lnTo>
                  <a:pt x="6624" y="4190"/>
                </a:lnTo>
                <a:lnTo>
                  <a:pt x="7488" y="3718"/>
                </a:lnTo>
                <a:lnTo>
                  <a:pt x="8064" y="3482"/>
                </a:lnTo>
                <a:lnTo>
                  <a:pt x="8640" y="3364"/>
                </a:lnTo>
                <a:lnTo>
                  <a:pt x="10080" y="3364"/>
                </a:lnTo>
                <a:lnTo>
                  <a:pt x="10560" y="3482"/>
                </a:lnTo>
                <a:lnTo>
                  <a:pt x="11136" y="3600"/>
                </a:lnTo>
                <a:lnTo>
                  <a:pt x="12096" y="4190"/>
                </a:lnTo>
                <a:lnTo>
                  <a:pt x="12768" y="4839"/>
                </a:lnTo>
                <a:lnTo>
                  <a:pt x="12960" y="5193"/>
                </a:lnTo>
                <a:lnTo>
                  <a:pt x="12960" y="5843"/>
                </a:lnTo>
                <a:lnTo>
                  <a:pt x="12768" y="6315"/>
                </a:lnTo>
                <a:lnTo>
                  <a:pt x="12480" y="6964"/>
                </a:lnTo>
                <a:lnTo>
                  <a:pt x="11712" y="7436"/>
                </a:lnTo>
                <a:lnTo>
                  <a:pt x="10752" y="7908"/>
                </a:lnTo>
                <a:lnTo>
                  <a:pt x="9696" y="8085"/>
                </a:lnTo>
                <a:lnTo>
                  <a:pt x="8640" y="8321"/>
                </a:lnTo>
                <a:lnTo>
                  <a:pt x="7680" y="8557"/>
                </a:lnTo>
                <a:lnTo>
                  <a:pt x="7296" y="8793"/>
                </a:lnTo>
                <a:lnTo>
                  <a:pt x="6912" y="8911"/>
                </a:lnTo>
                <a:lnTo>
                  <a:pt x="7296" y="10269"/>
                </a:lnTo>
                <a:lnTo>
                  <a:pt x="7680" y="11567"/>
                </a:lnTo>
                <a:lnTo>
                  <a:pt x="8640" y="11508"/>
                </a:lnTo>
                <a:lnTo>
                  <a:pt x="9312" y="11390"/>
                </a:lnTo>
                <a:lnTo>
                  <a:pt x="9888" y="11272"/>
                </a:lnTo>
                <a:lnTo>
                  <a:pt x="10464" y="11272"/>
                </a:lnTo>
                <a:lnTo>
                  <a:pt x="11520" y="11390"/>
                </a:lnTo>
                <a:lnTo>
                  <a:pt x="12576" y="11567"/>
                </a:lnTo>
                <a:lnTo>
                  <a:pt x="13536" y="12039"/>
                </a:lnTo>
                <a:lnTo>
                  <a:pt x="14304" y="12630"/>
                </a:lnTo>
                <a:lnTo>
                  <a:pt x="14976" y="13161"/>
                </a:lnTo>
                <a:lnTo>
                  <a:pt x="15360" y="13987"/>
                </a:lnTo>
                <a:lnTo>
                  <a:pt x="15552" y="14636"/>
                </a:lnTo>
                <a:lnTo>
                  <a:pt x="15360" y="15285"/>
                </a:lnTo>
                <a:lnTo>
                  <a:pt x="14976" y="15875"/>
                </a:lnTo>
                <a:lnTo>
                  <a:pt x="14496" y="16407"/>
                </a:lnTo>
                <a:lnTo>
                  <a:pt x="13728" y="16879"/>
                </a:lnTo>
                <a:lnTo>
                  <a:pt x="12576" y="16997"/>
                </a:lnTo>
                <a:lnTo>
                  <a:pt x="11904" y="17115"/>
                </a:lnTo>
                <a:lnTo>
                  <a:pt x="11136" y="16997"/>
                </a:lnTo>
                <a:lnTo>
                  <a:pt x="10080" y="16643"/>
                </a:lnTo>
                <a:lnTo>
                  <a:pt x="9120" y="16230"/>
                </a:lnTo>
                <a:lnTo>
                  <a:pt x="8064" y="15875"/>
                </a:lnTo>
                <a:lnTo>
                  <a:pt x="7488" y="16111"/>
                </a:lnTo>
                <a:lnTo>
                  <a:pt x="7104" y="16407"/>
                </a:lnTo>
                <a:lnTo>
                  <a:pt x="6432" y="17115"/>
                </a:lnTo>
                <a:lnTo>
                  <a:pt x="5472" y="17764"/>
                </a:lnTo>
                <a:lnTo>
                  <a:pt x="5088" y="18118"/>
                </a:lnTo>
                <a:lnTo>
                  <a:pt x="4896" y="18472"/>
                </a:lnTo>
                <a:lnTo>
                  <a:pt x="4896" y="18767"/>
                </a:lnTo>
                <a:lnTo>
                  <a:pt x="5472" y="19239"/>
                </a:lnTo>
                <a:lnTo>
                  <a:pt x="6432" y="19830"/>
                </a:lnTo>
                <a:lnTo>
                  <a:pt x="7680" y="20007"/>
                </a:lnTo>
                <a:lnTo>
                  <a:pt x="9120" y="20243"/>
                </a:lnTo>
                <a:lnTo>
                  <a:pt x="12288" y="20361"/>
                </a:lnTo>
                <a:lnTo>
                  <a:pt x="13344" y="20361"/>
                </a:lnTo>
                <a:lnTo>
                  <a:pt x="14496" y="20243"/>
                </a:lnTo>
                <a:lnTo>
                  <a:pt x="15552" y="20007"/>
                </a:lnTo>
                <a:lnTo>
                  <a:pt x="16416" y="19711"/>
                </a:lnTo>
                <a:lnTo>
                  <a:pt x="17376" y="19357"/>
                </a:lnTo>
                <a:lnTo>
                  <a:pt x="18816" y="18472"/>
                </a:lnTo>
                <a:lnTo>
                  <a:pt x="19392" y="18000"/>
                </a:lnTo>
                <a:lnTo>
                  <a:pt x="19968" y="17469"/>
                </a:lnTo>
                <a:lnTo>
                  <a:pt x="20352" y="16761"/>
                </a:lnTo>
                <a:lnTo>
                  <a:pt x="20640" y="16111"/>
                </a:lnTo>
                <a:lnTo>
                  <a:pt x="20640" y="14046"/>
                </a:lnTo>
                <a:lnTo>
                  <a:pt x="20160" y="12807"/>
                </a:lnTo>
                <a:lnTo>
                  <a:pt x="19200" y="11567"/>
                </a:lnTo>
                <a:lnTo>
                  <a:pt x="17952" y="10564"/>
                </a:lnTo>
                <a:lnTo>
                  <a:pt x="17184" y="10151"/>
                </a:lnTo>
                <a:lnTo>
                  <a:pt x="16416" y="9797"/>
                </a:lnTo>
                <a:lnTo>
                  <a:pt x="15552" y="9561"/>
                </a:lnTo>
                <a:lnTo>
                  <a:pt x="14592" y="9325"/>
                </a:lnTo>
                <a:lnTo>
                  <a:pt x="13536" y="9207"/>
                </a:lnTo>
                <a:lnTo>
                  <a:pt x="13152" y="9148"/>
                </a:lnTo>
                <a:lnTo>
                  <a:pt x="12960" y="8911"/>
                </a:lnTo>
                <a:lnTo>
                  <a:pt x="13728" y="8321"/>
                </a:lnTo>
                <a:lnTo>
                  <a:pt x="14592" y="7908"/>
                </a:lnTo>
                <a:lnTo>
                  <a:pt x="15360" y="7200"/>
                </a:lnTo>
                <a:lnTo>
                  <a:pt x="16128" y="6551"/>
                </a:lnTo>
                <a:lnTo>
                  <a:pt x="16416" y="5725"/>
                </a:lnTo>
                <a:lnTo>
                  <a:pt x="16608" y="4957"/>
                </a:lnTo>
                <a:lnTo>
                  <a:pt x="16608" y="3954"/>
                </a:lnTo>
                <a:lnTo>
                  <a:pt x="16320" y="2951"/>
                </a:lnTo>
                <a:close/>
                <a:moveTo>
                  <a:pt x="2880" y="2361"/>
                </a:moveTo>
                <a:lnTo>
                  <a:pt x="3648" y="2243"/>
                </a:lnTo>
                <a:lnTo>
                  <a:pt x="3840" y="2243"/>
                </a:lnTo>
                <a:lnTo>
                  <a:pt x="4032" y="2007"/>
                </a:lnTo>
                <a:lnTo>
                  <a:pt x="3648" y="2007"/>
                </a:lnTo>
                <a:lnTo>
                  <a:pt x="3456" y="2125"/>
                </a:lnTo>
                <a:lnTo>
                  <a:pt x="2880" y="2361"/>
                </a:lnTo>
                <a:close/>
                <a:moveTo>
                  <a:pt x="2016" y="4839"/>
                </a:moveTo>
                <a:lnTo>
                  <a:pt x="2592" y="4721"/>
                </a:lnTo>
                <a:lnTo>
                  <a:pt x="3072" y="4603"/>
                </a:lnTo>
                <a:lnTo>
                  <a:pt x="3456" y="4426"/>
                </a:lnTo>
                <a:lnTo>
                  <a:pt x="3840" y="4190"/>
                </a:lnTo>
                <a:lnTo>
                  <a:pt x="3456" y="3954"/>
                </a:lnTo>
                <a:lnTo>
                  <a:pt x="3456" y="3836"/>
                </a:lnTo>
                <a:lnTo>
                  <a:pt x="3072" y="3836"/>
                </a:lnTo>
                <a:lnTo>
                  <a:pt x="2880" y="4072"/>
                </a:lnTo>
                <a:lnTo>
                  <a:pt x="2592" y="4308"/>
                </a:lnTo>
                <a:lnTo>
                  <a:pt x="2208" y="4485"/>
                </a:lnTo>
                <a:lnTo>
                  <a:pt x="2016" y="4839"/>
                </a:lnTo>
                <a:close/>
                <a:moveTo>
                  <a:pt x="8064" y="4190"/>
                </a:moveTo>
                <a:lnTo>
                  <a:pt x="8928" y="4072"/>
                </a:lnTo>
                <a:lnTo>
                  <a:pt x="9504" y="3954"/>
                </a:lnTo>
                <a:lnTo>
                  <a:pt x="8256" y="3954"/>
                </a:lnTo>
                <a:lnTo>
                  <a:pt x="8064" y="4190"/>
                </a:lnTo>
                <a:close/>
                <a:moveTo>
                  <a:pt x="1056" y="4721"/>
                </a:moveTo>
                <a:lnTo>
                  <a:pt x="1248" y="4721"/>
                </a:lnTo>
                <a:lnTo>
                  <a:pt x="1440" y="4603"/>
                </a:lnTo>
                <a:lnTo>
                  <a:pt x="1440" y="4426"/>
                </a:lnTo>
                <a:lnTo>
                  <a:pt x="1248" y="4426"/>
                </a:lnTo>
                <a:lnTo>
                  <a:pt x="1056" y="4485"/>
                </a:lnTo>
                <a:lnTo>
                  <a:pt x="1056" y="4721"/>
                </a:lnTo>
                <a:close/>
                <a:moveTo>
                  <a:pt x="9312" y="4485"/>
                </a:moveTo>
                <a:lnTo>
                  <a:pt x="9504" y="4721"/>
                </a:lnTo>
                <a:lnTo>
                  <a:pt x="9696" y="4721"/>
                </a:lnTo>
                <a:lnTo>
                  <a:pt x="9888" y="4603"/>
                </a:lnTo>
                <a:lnTo>
                  <a:pt x="9888" y="4426"/>
                </a:lnTo>
                <a:lnTo>
                  <a:pt x="9504" y="4426"/>
                </a:lnTo>
                <a:lnTo>
                  <a:pt x="9312" y="4485"/>
                </a:lnTo>
                <a:close/>
                <a:moveTo>
                  <a:pt x="10560" y="5075"/>
                </a:moveTo>
                <a:lnTo>
                  <a:pt x="10752" y="4957"/>
                </a:lnTo>
                <a:lnTo>
                  <a:pt x="11136" y="4957"/>
                </a:lnTo>
                <a:lnTo>
                  <a:pt x="11712" y="4839"/>
                </a:lnTo>
                <a:lnTo>
                  <a:pt x="11520" y="4603"/>
                </a:lnTo>
                <a:lnTo>
                  <a:pt x="11328" y="4485"/>
                </a:lnTo>
                <a:lnTo>
                  <a:pt x="10944" y="4485"/>
                </a:lnTo>
                <a:lnTo>
                  <a:pt x="10464" y="4839"/>
                </a:lnTo>
                <a:lnTo>
                  <a:pt x="10464" y="4957"/>
                </a:lnTo>
                <a:lnTo>
                  <a:pt x="10560" y="5075"/>
                </a:lnTo>
                <a:close/>
                <a:moveTo>
                  <a:pt x="4032" y="5075"/>
                </a:moveTo>
                <a:lnTo>
                  <a:pt x="4416" y="4957"/>
                </a:lnTo>
                <a:lnTo>
                  <a:pt x="4608" y="4721"/>
                </a:lnTo>
                <a:lnTo>
                  <a:pt x="4224" y="4839"/>
                </a:lnTo>
                <a:lnTo>
                  <a:pt x="4032" y="5075"/>
                </a:lnTo>
                <a:close/>
                <a:moveTo>
                  <a:pt x="10080" y="5961"/>
                </a:moveTo>
                <a:lnTo>
                  <a:pt x="10560" y="5725"/>
                </a:lnTo>
                <a:lnTo>
                  <a:pt x="10944" y="5430"/>
                </a:lnTo>
                <a:lnTo>
                  <a:pt x="10272" y="5607"/>
                </a:lnTo>
                <a:lnTo>
                  <a:pt x="10080" y="5725"/>
                </a:lnTo>
                <a:lnTo>
                  <a:pt x="10080" y="5961"/>
                </a:lnTo>
                <a:close/>
                <a:moveTo>
                  <a:pt x="3264" y="5961"/>
                </a:moveTo>
                <a:lnTo>
                  <a:pt x="3648" y="5961"/>
                </a:lnTo>
                <a:lnTo>
                  <a:pt x="4032" y="5725"/>
                </a:lnTo>
                <a:lnTo>
                  <a:pt x="3456" y="5725"/>
                </a:lnTo>
                <a:lnTo>
                  <a:pt x="3264" y="5961"/>
                </a:lnTo>
                <a:close/>
                <a:moveTo>
                  <a:pt x="4224" y="10033"/>
                </a:moveTo>
                <a:lnTo>
                  <a:pt x="4224" y="10682"/>
                </a:lnTo>
                <a:lnTo>
                  <a:pt x="4608" y="10800"/>
                </a:lnTo>
                <a:lnTo>
                  <a:pt x="4896" y="10446"/>
                </a:lnTo>
                <a:lnTo>
                  <a:pt x="5472" y="10151"/>
                </a:lnTo>
                <a:lnTo>
                  <a:pt x="5856" y="9797"/>
                </a:lnTo>
                <a:lnTo>
                  <a:pt x="6432" y="9443"/>
                </a:lnTo>
                <a:lnTo>
                  <a:pt x="6240" y="9325"/>
                </a:lnTo>
                <a:lnTo>
                  <a:pt x="6240" y="9207"/>
                </a:lnTo>
                <a:lnTo>
                  <a:pt x="5664" y="9325"/>
                </a:lnTo>
                <a:lnTo>
                  <a:pt x="5088" y="9561"/>
                </a:lnTo>
                <a:lnTo>
                  <a:pt x="4800" y="9797"/>
                </a:lnTo>
                <a:lnTo>
                  <a:pt x="4224" y="10033"/>
                </a:lnTo>
                <a:close/>
                <a:moveTo>
                  <a:pt x="4896" y="11154"/>
                </a:moveTo>
                <a:lnTo>
                  <a:pt x="5856" y="10918"/>
                </a:lnTo>
                <a:lnTo>
                  <a:pt x="6624" y="10682"/>
                </a:lnTo>
                <a:lnTo>
                  <a:pt x="6624" y="10387"/>
                </a:lnTo>
                <a:lnTo>
                  <a:pt x="6240" y="10151"/>
                </a:lnTo>
                <a:lnTo>
                  <a:pt x="5472" y="10682"/>
                </a:lnTo>
                <a:lnTo>
                  <a:pt x="5088" y="10918"/>
                </a:lnTo>
                <a:lnTo>
                  <a:pt x="4896" y="11154"/>
                </a:lnTo>
                <a:close/>
                <a:moveTo>
                  <a:pt x="5664" y="12275"/>
                </a:moveTo>
                <a:lnTo>
                  <a:pt x="6240" y="11803"/>
                </a:lnTo>
                <a:lnTo>
                  <a:pt x="6432" y="11567"/>
                </a:lnTo>
                <a:lnTo>
                  <a:pt x="6432" y="11390"/>
                </a:lnTo>
                <a:lnTo>
                  <a:pt x="5856" y="11803"/>
                </a:lnTo>
                <a:lnTo>
                  <a:pt x="5664" y="12039"/>
                </a:lnTo>
                <a:lnTo>
                  <a:pt x="5664" y="12275"/>
                </a:lnTo>
                <a:close/>
                <a:moveTo>
                  <a:pt x="11520" y="11921"/>
                </a:moveTo>
                <a:lnTo>
                  <a:pt x="10752" y="11803"/>
                </a:lnTo>
                <a:lnTo>
                  <a:pt x="9888" y="11803"/>
                </a:lnTo>
                <a:lnTo>
                  <a:pt x="10272" y="12039"/>
                </a:lnTo>
                <a:lnTo>
                  <a:pt x="10560" y="12157"/>
                </a:lnTo>
                <a:lnTo>
                  <a:pt x="11136" y="12039"/>
                </a:lnTo>
                <a:lnTo>
                  <a:pt x="11520" y="11921"/>
                </a:lnTo>
                <a:close/>
                <a:moveTo>
                  <a:pt x="6624" y="12630"/>
                </a:moveTo>
                <a:lnTo>
                  <a:pt x="8064" y="12511"/>
                </a:lnTo>
                <a:lnTo>
                  <a:pt x="8736" y="12511"/>
                </a:lnTo>
                <a:lnTo>
                  <a:pt x="9120" y="12275"/>
                </a:lnTo>
                <a:lnTo>
                  <a:pt x="7872" y="12275"/>
                </a:lnTo>
                <a:lnTo>
                  <a:pt x="7104" y="12393"/>
                </a:lnTo>
                <a:lnTo>
                  <a:pt x="6720" y="12511"/>
                </a:lnTo>
                <a:lnTo>
                  <a:pt x="6624" y="12630"/>
                </a:lnTo>
                <a:close/>
                <a:moveTo>
                  <a:pt x="11904" y="12807"/>
                </a:moveTo>
                <a:lnTo>
                  <a:pt x="12576" y="12807"/>
                </a:lnTo>
                <a:lnTo>
                  <a:pt x="12960" y="12925"/>
                </a:lnTo>
                <a:lnTo>
                  <a:pt x="12960" y="13279"/>
                </a:lnTo>
                <a:lnTo>
                  <a:pt x="12576" y="13397"/>
                </a:lnTo>
                <a:lnTo>
                  <a:pt x="12480" y="13633"/>
                </a:lnTo>
                <a:lnTo>
                  <a:pt x="12576" y="13751"/>
                </a:lnTo>
                <a:lnTo>
                  <a:pt x="13728" y="13515"/>
                </a:lnTo>
                <a:lnTo>
                  <a:pt x="13920" y="13751"/>
                </a:lnTo>
                <a:lnTo>
                  <a:pt x="13920" y="13987"/>
                </a:lnTo>
                <a:lnTo>
                  <a:pt x="13536" y="14164"/>
                </a:lnTo>
                <a:lnTo>
                  <a:pt x="12960" y="14636"/>
                </a:lnTo>
                <a:lnTo>
                  <a:pt x="13728" y="14400"/>
                </a:lnTo>
                <a:lnTo>
                  <a:pt x="14592" y="14400"/>
                </a:lnTo>
                <a:lnTo>
                  <a:pt x="14304" y="13751"/>
                </a:lnTo>
                <a:lnTo>
                  <a:pt x="13920" y="13161"/>
                </a:lnTo>
                <a:lnTo>
                  <a:pt x="13344" y="12748"/>
                </a:lnTo>
                <a:lnTo>
                  <a:pt x="12576" y="12275"/>
                </a:lnTo>
                <a:lnTo>
                  <a:pt x="12288" y="12393"/>
                </a:lnTo>
                <a:lnTo>
                  <a:pt x="12096" y="12511"/>
                </a:lnTo>
                <a:lnTo>
                  <a:pt x="11904" y="12807"/>
                </a:lnTo>
                <a:close/>
                <a:moveTo>
                  <a:pt x="11520" y="14636"/>
                </a:moveTo>
                <a:lnTo>
                  <a:pt x="12288" y="14400"/>
                </a:lnTo>
                <a:lnTo>
                  <a:pt x="11712" y="14400"/>
                </a:lnTo>
                <a:lnTo>
                  <a:pt x="11520" y="14636"/>
                </a:lnTo>
                <a:close/>
                <a:moveTo>
                  <a:pt x="10272" y="16230"/>
                </a:moveTo>
                <a:lnTo>
                  <a:pt x="10752" y="16230"/>
                </a:lnTo>
                <a:lnTo>
                  <a:pt x="11328" y="16111"/>
                </a:lnTo>
                <a:lnTo>
                  <a:pt x="12096" y="15757"/>
                </a:lnTo>
                <a:lnTo>
                  <a:pt x="13536" y="14990"/>
                </a:lnTo>
                <a:lnTo>
                  <a:pt x="12576" y="15167"/>
                </a:lnTo>
                <a:lnTo>
                  <a:pt x="11712" y="15403"/>
                </a:lnTo>
                <a:lnTo>
                  <a:pt x="10944" y="15757"/>
                </a:lnTo>
                <a:lnTo>
                  <a:pt x="10272" y="16230"/>
                </a:lnTo>
                <a:close/>
                <a:moveTo>
                  <a:pt x="13344" y="15639"/>
                </a:moveTo>
                <a:lnTo>
                  <a:pt x="14112" y="15521"/>
                </a:lnTo>
                <a:lnTo>
                  <a:pt x="14496" y="15285"/>
                </a:lnTo>
                <a:lnTo>
                  <a:pt x="14112" y="15285"/>
                </a:lnTo>
                <a:lnTo>
                  <a:pt x="13920" y="15403"/>
                </a:lnTo>
                <a:lnTo>
                  <a:pt x="13344" y="15639"/>
                </a:lnTo>
                <a:close/>
                <a:moveTo>
                  <a:pt x="6240" y="16348"/>
                </a:moveTo>
                <a:lnTo>
                  <a:pt x="6624" y="15875"/>
                </a:lnTo>
                <a:lnTo>
                  <a:pt x="6240" y="15875"/>
                </a:lnTo>
                <a:lnTo>
                  <a:pt x="6048" y="15993"/>
                </a:lnTo>
                <a:lnTo>
                  <a:pt x="6048" y="16230"/>
                </a:lnTo>
                <a:lnTo>
                  <a:pt x="6240" y="16348"/>
                </a:lnTo>
                <a:close/>
                <a:moveTo>
                  <a:pt x="2016" y="20361"/>
                </a:moveTo>
                <a:lnTo>
                  <a:pt x="2400" y="20479"/>
                </a:lnTo>
                <a:lnTo>
                  <a:pt x="2880" y="20479"/>
                </a:lnTo>
                <a:lnTo>
                  <a:pt x="2880" y="20243"/>
                </a:lnTo>
                <a:lnTo>
                  <a:pt x="3072" y="20007"/>
                </a:lnTo>
                <a:lnTo>
                  <a:pt x="3456" y="19711"/>
                </a:lnTo>
                <a:lnTo>
                  <a:pt x="3840" y="19357"/>
                </a:lnTo>
                <a:lnTo>
                  <a:pt x="4032" y="19239"/>
                </a:lnTo>
                <a:lnTo>
                  <a:pt x="3840" y="19121"/>
                </a:lnTo>
                <a:lnTo>
                  <a:pt x="2784" y="19711"/>
                </a:lnTo>
                <a:lnTo>
                  <a:pt x="2400" y="19948"/>
                </a:lnTo>
                <a:lnTo>
                  <a:pt x="2016" y="20361"/>
                </a:lnTo>
                <a:close/>
                <a:moveTo>
                  <a:pt x="3648" y="20243"/>
                </a:moveTo>
                <a:lnTo>
                  <a:pt x="5664" y="19948"/>
                </a:lnTo>
                <a:lnTo>
                  <a:pt x="5472" y="19830"/>
                </a:lnTo>
                <a:lnTo>
                  <a:pt x="5280" y="19593"/>
                </a:lnTo>
                <a:lnTo>
                  <a:pt x="4800" y="19475"/>
                </a:lnTo>
                <a:lnTo>
                  <a:pt x="4224" y="19830"/>
                </a:lnTo>
                <a:lnTo>
                  <a:pt x="3840" y="20007"/>
                </a:lnTo>
                <a:lnTo>
                  <a:pt x="3648" y="20243"/>
                </a:lnTo>
                <a:close/>
                <a:moveTo>
                  <a:pt x="6240" y="20597"/>
                </a:moveTo>
                <a:lnTo>
                  <a:pt x="6912" y="20597"/>
                </a:lnTo>
                <a:lnTo>
                  <a:pt x="7104" y="20479"/>
                </a:lnTo>
                <a:lnTo>
                  <a:pt x="7488" y="20479"/>
                </a:lnTo>
                <a:lnTo>
                  <a:pt x="7296" y="20361"/>
                </a:lnTo>
                <a:lnTo>
                  <a:pt x="7296" y="20243"/>
                </a:lnTo>
                <a:lnTo>
                  <a:pt x="6720" y="20243"/>
                </a:lnTo>
                <a:lnTo>
                  <a:pt x="6432" y="20361"/>
                </a:lnTo>
                <a:lnTo>
                  <a:pt x="6240" y="20479"/>
                </a:lnTo>
                <a:lnTo>
                  <a:pt x="6240" y="20597"/>
                </a:lnTo>
                <a:close/>
                <a:moveTo>
                  <a:pt x="8448" y="20833"/>
                </a:moveTo>
                <a:lnTo>
                  <a:pt x="9120" y="20833"/>
                </a:lnTo>
                <a:lnTo>
                  <a:pt x="8928" y="20597"/>
                </a:lnTo>
                <a:lnTo>
                  <a:pt x="8736" y="20597"/>
                </a:lnTo>
                <a:lnTo>
                  <a:pt x="8448" y="20479"/>
                </a:lnTo>
                <a:lnTo>
                  <a:pt x="8448" y="20833"/>
                </a:lnTo>
                <a:close/>
                <a:moveTo>
                  <a:pt x="4032" y="20833"/>
                </a:moveTo>
                <a:lnTo>
                  <a:pt x="4896" y="20833"/>
                </a:lnTo>
                <a:lnTo>
                  <a:pt x="4896" y="20597"/>
                </a:lnTo>
                <a:lnTo>
                  <a:pt x="4416" y="20597"/>
                </a:lnTo>
                <a:lnTo>
                  <a:pt x="4032" y="20833"/>
                </a:lnTo>
                <a:close/>
              </a:path>
            </a:pathLst>
          </a:custGeom>
          <a:solidFill>
            <a:srgbClr val="58C9E8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/>
          <a:lstStyle/>
          <a:p>
            <a:pPr>
              <a:defRPr sz="3400">
                <a:solidFill>
                  <a:srgbClr val="FFFFFF"/>
                </a:solidFill>
              </a:defRPr>
            </a:pPr>
          </a:p>
        </p:txBody>
      </p:sp>
      <p:sp>
        <p:nvSpPr>
          <p:cNvPr id="754" name="Shape 754"/>
          <p:cNvSpPr/>
          <p:nvPr/>
        </p:nvSpPr>
        <p:spPr>
          <a:xfrm>
            <a:off x="1772143" y="412791"/>
            <a:ext cx="5153195" cy="805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400">
                <a:solidFill>
                  <a:srgbClr val="5BC7FF"/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Details</a:t>
            </a:r>
          </a:p>
        </p:txBody>
      </p:sp>
      <p:sp>
        <p:nvSpPr>
          <p:cNvPr id="755" name="Shape 755"/>
          <p:cNvSpPr/>
          <p:nvPr/>
        </p:nvSpPr>
        <p:spPr>
          <a:xfrm>
            <a:off x="482794" y="2736828"/>
            <a:ext cx="13055601" cy="4279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300480">
              <a:lnSpc>
                <a:spcPct val="108000"/>
              </a:lnSpc>
              <a:spcBef>
                <a:spcPts val="1400"/>
              </a:spcBef>
              <a:defRPr sz="3400">
                <a:solidFill>
                  <a:srgbClr val="FFFFFF"/>
                </a:solidFill>
                <a:latin typeface="HanziPen SC Regular"/>
                <a:ea typeface="HanziPen SC Regular"/>
                <a:cs typeface="HanziPen SC Regular"/>
                <a:sym typeface="HanziPen SC Regular"/>
              </a:defRPr>
            </a:pPr>
            <a:r>
              <a:t>Some logical link verbs:</a:t>
            </a:r>
            <a:endParaRPr sz="3800"/>
          </a:p>
          <a:p>
            <a:pPr algn="l" defTabSz="1848668">
              <a:lnSpc>
                <a:spcPct val="99000"/>
              </a:lnSpc>
              <a:spcBef>
                <a:spcPts val="800"/>
              </a:spcBef>
              <a:defRPr sz="3400">
                <a:solidFill>
                  <a:srgbClr val="FFBBA3"/>
                </a:solidFill>
                <a:latin typeface="HanziPen SC Regular"/>
                <a:ea typeface="HanziPen SC Regular"/>
                <a:cs typeface="HanziPen SC Regular"/>
                <a:sym typeface="HanziPen SC Regular"/>
              </a:defRPr>
            </a:pPr>
            <a:r>
              <a:t>In addition/ Additionally             In that regard                                                   </a:t>
            </a:r>
            <a:endParaRPr sz="3800"/>
          </a:p>
          <a:p>
            <a:pPr algn="l" defTabSz="1848668">
              <a:lnSpc>
                <a:spcPct val="99000"/>
              </a:lnSpc>
              <a:spcBef>
                <a:spcPts val="800"/>
              </a:spcBef>
              <a:defRPr sz="3400">
                <a:solidFill>
                  <a:srgbClr val="FFBBA3"/>
                </a:solidFill>
                <a:latin typeface="HanziPen SC Regular"/>
                <a:ea typeface="HanziPen SC Regular"/>
                <a:cs typeface="HanziPen SC Regular"/>
                <a:sym typeface="HanziPen SC Regular"/>
              </a:defRPr>
            </a:pPr>
            <a:r>
              <a:t>In accordance with                    our fully participation </a:t>
            </a:r>
            <a:r>
              <a:rPr sz="3800"/>
              <a:t>              </a:t>
            </a:r>
            <a:r>
              <a:t>To ensure the authority of              As is mentioned in </a:t>
            </a:r>
            <a:endParaRPr sz="3800"/>
          </a:p>
          <a:p>
            <a:pPr algn="l" defTabSz="1848668">
              <a:lnSpc>
                <a:spcPct val="99000"/>
              </a:lnSpc>
              <a:spcBef>
                <a:spcPts val="800"/>
              </a:spcBef>
              <a:defRPr sz="3400">
                <a:solidFill>
                  <a:srgbClr val="FFBBA3"/>
                </a:solidFill>
                <a:latin typeface="HanziPen SC Regular"/>
                <a:ea typeface="HanziPen SC Regular"/>
                <a:cs typeface="HanziPen SC Regular"/>
                <a:sym typeface="HanziPen SC Regular"/>
              </a:defRPr>
            </a:pPr>
            <a:r>
              <a:t>With the aim to                       With the awareness of   </a:t>
            </a:r>
            <a:endParaRPr sz="3800"/>
          </a:p>
          <a:p>
            <a:pPr algn="l" defTabSz="1848668">
              <a:lnSpc>
                <a:spcPct val="99000"/>
              </a:lnSpc>
              <a:spcBef>
                <a:spcPts val="800"/>
              </a:spcBef>
              <a:defRPr sz="3400">
                <a:solidFill>
                  <a:srgbClr val="FFBBA3"/>
                </a:solidFill>
                <a:latin typeface="HanziPen SC Regular"/>
                <a:ea typeface="HanziPen SC Regular"/>
                <a:cs typeface="HanziPen SC Regular"/>
                <a:sym typeface="HanziPen SC Regular"/>
              </a:defRPr>
            </a:pPr>
            <a:r>
              <a:t>In collaboration with </a:t>
            </a:r>
          </a:p>
        </p:txBody>
      </p:sp>
      <p:sp>
        <p:nvSpPr>
          <p:cNvPr id="756" name="Shape 756"/>
          <p:cNvSpPr/>
          <p:nvPr/>
        </p:nvSpPr>
        <p:spPr>
          <a:xfrm>
            <a:off x="525247" y="7121965"/>
            <a:ext cx="11825530" cy="1244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300480">
              <a:defRPr sz="3200">
                <a:solidFill>
                  <a:srgbClr val="FFFFFF"/>
                </a:solidFill>
                <a:latin typeface="HanziPen SC Regular"/>
                <a:ea typeface="HanziPen SC Regular"/>
                <a:cs typeface="HanziPen SC Regular"/>
                <a:sym typeface="HanziPen SC Regular"/>
              </a:defRPr>
            </a:pPr>
            <a:r>
              <a:t>☹China started resolution 2270 and it was commonly agreed.</a:t>
            </a:r>
          </a:p>
          <a:p>
            <a:pPr algn="l" defTabSz="1300480">
              <a:defRPr sz="3200">
                <a:solidFill>
                  <a:srgbClr val="FFFFFF"/>
                </a:solidFill>
                <a:latin typeface="HanziPen SC Regular"/>
                <a:ea typeface="HanziPen SC Regular"/>
                <a:cs typeface="HanziPen SC Regular"/>
                <a:sym typeface="HanziPen SC Regular"/>
              </a:defRPr>
            </a:pPr>
            <a:r>
              <a:t>☺China </a:t>
            </a:r>
            <a:r>
              <a:rPr>
                <a:solidFill>
                  <a:srgbClr val="FFA89C"/>
                </a:solidFill>
              </a:rPr>
              <a:t>co</a:t>
            </a:r>
            <a:r>
              <a:rPr>
                <a:solidFill>
                  <a:srgbClr val="FFA89C"/>
                </a:solidFill>
              </a:rPr>
              <a:t>-</a:t>
            </a:r>
            <a:r>
              <a:rPr>
                <a:solidFill>
                  <a:srgbClr val="FFA89C"/>
                </a:solidFill>
              </a:rPr>
              <a:t>sponsored</a:t>
            </a:r>
            <a:r>
              <a:t> resolution 2270 </a:t>
            </a:r>
            <a:r>
              <a:t>a</a:t>
            </a:r>
            <a:r>
              <a:t>nd it was </a:t>
            </a:r>
            <a:r>
              <a:rPr>
                <a:solidFill>
                  <a:srgbClr val="FFC1B8"/>
                </a:solidFill>
              </a:rPr>
              <a:t>unanimously</a:t>
            </a:r>
            <a:r>
              <a:t> adopted. </a:t>
            </a:r>
          </a:p>
        </p:txBody>
      </p:sp>
      <p:grpSp>
        <p:nvGrpSpPr>
          <p:cNvPr id="761" name="Group 761"/>
          <p:cNvGrpSpPr/>
          <p:nvPr/>
        </p:nvGrpSpPr>
        <p:grpSpPr>
          <a:xfrm>
            <a:off x="330527" y="1708673"/>
            <a:ext cx="1623136" cy="1026822"/>
            <a:chOff x="0" y="0"/>
            <a:chExt cx="1623134" cy="1026821"/>
          </a:xfrm>
        </p:grpSpPr>
        <p:grpSp>
          <p:nvGrpSpPr>
            <p:cNvPr id="759" name="Group 759"/>
            <p:cNvGrpSpPr/>
            <p:nvPr/>
          </p:nvGrpSpPr>
          <p:grpSpPr>
            <a:xfrm>
              <a:off x="373362" y="0"/>
              <a:ext cx="967462" cy="1026822"/>
              <a:chOff x="0" y="0"/>
              <a:chExt cx="967461" cy="1026821"/>
            </a:xfrm>
          </p:grpSpPr>
          <p:sp>
            <p:nvSpPr>
              <p:cNvPr id="757" name="Shape 757"/>
              <p:cNvSpPr/>
              <p:nvPr/>
            </p:nvSpPr>
            <p:spPr>
              <a:xfrm flipH="1">
                <a:off x="-1" y="-1"/>
                <a:ext cx="967458" cy="10268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70" h="20903" fill="norm" stroke="1" extrusionOk="0">
                    <a:moveTo>
                      <a:pt x="1" y="10033"/>
                    </a:moveTo>
                    <a:cubicBezTo>
                      <a:pt x="-71" y="6555"/>
                      <a:pt x="2948" y="-132"/>
                      <a:pt x="10783" y="2"/>
                    </a:cubicBezTo>
                    <a:cubicBezTo>
                      <a:pt x="18619" y="135"/>
                      <a:pt x="21529" y="6212"/>
                      <a:pt x="21135" y="10835"/>
                    </a:cubicBezTo>
                    <a:cubicBezTo>
                      <a:pt x="21422" y="14446"/>
                      <a:pt x="18978" y="21468"/>
                      <a:pt x="11215" y="20866"/>
                    </a:cubicBezTo>
                    <a:cubicBezTo>
                      <a:pt x="3451" y="20264"/>
                      <a:pt x="73" y="13510"/>
                      <a:pt x="1" y="10033"/>
                    </a:cubicBezTo>
                    <a:close/>
                  </a:path>
                </a:pathLst>
              </a:custGeom>
              <a:noFill/>
              <a:ln w="25400" cap="rnd">
                <a:solidFill>
                  <a:srgbClr val="58C9E8"/>
                </a:solidFill>
                <a:prstDash val="solid"/>
                <a:round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1" sz="4400">
                    <a:solidFill>
                      <a:srgbClr val="FFFFFF"/>
                    </a:solidFill>
                    <a:latin typeface="方正静蕾简体"/>
                    <a:ea typeface="方正静蕾简体"/>
                    <a:cs typeface="方正静蕾简体"/>
                    <a:sym typeface="方正静蕾简体"/>
                  </a:defRPr>
                </a:pPr>
              </a:p>
            </p:txBody>
          </p:sp>
          <p:sp>
            <p:nvSpPr>
              <p:cNvPr id="758" name="Shape 758"/>
              <p:cNvSpPr/>
              <p:nvPr/>
            </p:nvSpPr>
            <p:spPr>
              <a:xfrm>
                <a:off x="3" y="147386"/>
                <a:ext cx="967459" cy="7320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4400">
                    <a:solidFill>
                      <a:srgbClr val="8BCBFF"/>
                    </a:solidFill>
                    <a:latin typeface="HanziPen SC Bold"/>
                    <a:ea typeface="HanziPen SC Bold"/>
                    <a:cs typeface="HanziPen SC Bold"/>
                    <a:sym typeface="HanziPen SC Bold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</p:grpSp>
        <p:sp>
          <p:nvSpPr>
            <p:cNvPr id="760" name="Shape 760"/>
            <p:cNvSpPr/>
            <p:nvPr/>
          </p:nvSpPr>
          <p:spPr>
            <a:xfrm flipH="1">
              <a:off x="-1" y="302866"/>
              <a:ext cx="1623136" cy="458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8" h="18244" fill="norm" stroke="1" extrusionOk="0">
                  <a:moveTo>
                    <a:pt x="3485" y="7900"/>
                  </a:moveTo>
                  <a:cubicBezTo>
                    <a:pt x="1293" y="8623"/>
                    <a:pt x="-632" y="14054"/>
                    <a:pt x="197" y="16821"/>
                  </a:cubicBezTo>
                  <a:cubicBezTo>
                    <a:pt x="1025" y="19588"/>
                    <a:pt x="7415" y="17853"/>
                    <a:pt x="10863" y="15582"/>
                  </a:cubicBezTo>
                  <a:cubicBezTo>
                    <a:pt x="14312" y="13310"/>
                    <a:pt x="20968" y="8396"/>
                    <a:pt x="20888" y="3192"/>
                  </a:cubicBezTo>
                  <a:cubicBezTo>
                    <a:pt x="20808" y="-2012"/>
                    <a:pt x="15675" y="714"/>
                    <a:pt x="15675" y="714"/>
                  </a:cubicBezTo>
                </a:path>
              </a:pathLst>
            </a:custGeom>
            <a:noFill/>
            <a:ln w="50800" cap="rnd">
              <a:solidFill>
                <a:srgbClr val="58C9E8"/>
              </a:solidFill>
              <a:prstDash val="solid"/>
              <a:round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3000" p14:dur="1200">
        <p:circle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