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7" r:id="rId7"/>
    <p:sldId id="274" r:id="rId8"/>
    <p:sldId id="273" r:id="rId9"/>
    <p:sldId id="275" r:id="rId10"/>
    <p:sldId id="276" r:id="rId11"/>
    <p:sldId id="278" r:id="rId12"/>
    <p:sldId id="280" r:id="rId13"/>
    <p:sldId id="281" r:id="rId14"/>
    <p:sldId id="277" r:id="rId15"/>
    <p:sldId id="279" r:id="rId16"/>
    <p:sldId id="282" r:id="rId17"/>
    <p:sldId id="283" r:id="rId18"/>
    <p:sldId id="284" r:id="rId19"/>
    <p:sldId id="259" r:id="rId20"/>
    <p:sldId id="272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4DB"/>
    <a:srgbClr val="839721"/>
    <a:srgbClr val="394404"/>
    <a:srgbClr val="5F6F0F"/>
    <a:srgbClr val="718412"/>
    <a:srgbClr val="65741A"/>
    <a:srgbClr val="70811D"/>
    <a:srgbClr val="7B8D1F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>
      <p:cViewPr varScale="1">
        <p:scale>
          <a:sx n="83" d="100"/>
          <a:sy n="83" d="100"/>
        </p:scale>
        <p:origin x="8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4B74DB"/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976251"/>
            <a:ext cx="8735325" cy="2000251"/>
          </a:xfrm>
        </p:spPr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批 判 大 会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4273550"/>
            <a:ext cx="8735325" cy="1752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H3ZMUN2020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ADAE2-1952-46D1-8B95-0C90BB6CC63A}"/>
              </a:ext>
            </a:extLst>
          </p:cNvPr>
          <p:cNvSpPr txBox="1"/>
          <p:nvPr/>
        </p:nvSpPr>
        <p:spPr>
          <a:xfrm>
            <a:off x="1269876" y="2084666"/>
            <a:ext cx="873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 开 处 刑 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 </a:t>
            </a:r>
            <a:r>
              <a:rPr lang="en-US" altLang="zh-CN" sz="5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 会</a:t>
            </a:r>
            <a:endParaRPr 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3212976"/>
            <a:ext cx="2247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19" dur="59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3" y="1115857"/>
            <a:ext cx="6192688" cy="765485"/>
          </a:xfrm>
        </p:spPr>
      </p:pic>
      <p:sp>
        <p:nvSpPr>
          <p:cNvPr id="5" name="文本框 4"/>
          <p:cNvSpPr txBox="1"/>
          <p:nvPr/>
        </p:nvSpPr>
        <p:spPr>
          <a:xfrm>
            <a:off x="6526460" y="1115857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数据没毛病，但你是中国代表吗朋友。。。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3" y="2420888"/>
            <a:ext cx="6388295" cy="5760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4492" y="249289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好家伙，直接说取消制裁人家能乐意吗。。。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4344111"/>
            <a:ext cx="5410669" cy="7620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38428" y="446353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过于笼统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1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404664"/>
            <a:ext cx="5077227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5734372" y="692696"/>
            <a:ext cx="54726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仅仅是提了建议，立场很少，请注意多写一些国家立场，还有建议过于笼统</a:t>
            </a:r>
          </a:p>
          <a:p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5" y="5108498"/>
            <a:ext cx="6353436" cy="7687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50596" y="523127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卖国</a:t>
            </a:r>
            <a:r>
              <a:rPr lang="zh-CN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行为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。。。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5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有关引用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里必须得有引用啊朋友们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查重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率不高于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一般认为合格（不过也没多少人愿意花钱查重吧。。。）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格式很魔幻，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MLA,APA,Harward(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可以去互联网学习）等根据要求不同主席要求自己调整，用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footnote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或者单独列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 List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也根据要求。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校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内的话脚注链接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网站标题即可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4437112"/>
            <a:ext cx="1368152" cy="15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可以的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1" y="1772816"/>
            <a:ext cx="5484812" cy="504056"/>
          </a:xfrm>
        </p:spPr>
      </p:pic>
      <p:sp>
        <p:nvSpPr>
          <p:cNvPr id="5" name="文本框 4"/>
          <p:cNvSpPr txBox="1"/>
          <p:nvPr/>
        </p:nvSpPr>
        <p:spPr>
          <a:xfrm>
            <a:off x="6742484" y="1556792"/>
            <a:ext cx="475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联合国的文件记得把编号也写上，编号在文件的右上角（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footnote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），校内可以使用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2941787"/>
            <a:ext cx="5220152" cy="2080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4492" y="3212976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Harvard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引用（单独列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 List)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1773" b="2020"/>
          <a:stretch/>
        </p:blipFill>
        <p:spPr>
          <a:xfrm>
            <a:off x="914321" y="5489005"/>
            <a:ext cx="5540131" cy="3882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14492" y="535405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MLA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引用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6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References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北大学标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大家的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</a:p>
          <a:p>
            <a:pPr marL="0" indent="0">
              <a:buNone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校内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GA2 BG</a:t>
            </a:r>
          </a:p>
          <a:p>
            <a:pPr marL="0" indent="0">
              <a:buNone/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18Q15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刘奕雯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 Paper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培训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汇文国际，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【NKMUN 2021】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不会吧不会吧？你还没收藏这些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表情包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？，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0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假期的会议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寒假校内会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蔚蓝的寒假东北会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议题与海外会保持一致）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￥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4980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的海外线上会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文会（报名已截止）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的会自己可以问问周边</a:t>
            </a: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MUNer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（疫情后的这个寒假有很多会。）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61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332656"/>
            <a:ext cx="8938472" cy="2764335"/>
          </a:xfrm>
        </p:spPr>
        <p:txBody>
          <a:bodyPr/>
          <a:lstStyle/>
          <a:p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2020.11.14 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H3ZMUN2020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85900" y="332656"/>
            <a:ext cx="8938472" cy="276433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次开会我一定好好写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072" y="3212976"/>
            <a:ext cx="2514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彩蛋（错误最严重的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PP)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1499271"/>
            <a:ext cx="5688632" cy="5296313"/>
          </a:xfrm>
        </p:spPr>
      </p:pic>
      <p:sp>
        <p:nvSpPr>
          <p:cNvPr id="7" name="笑脸 6"/>
          <p:cNvSpPr/>
          <p:nvPr/>
        </p:nvSpPr>
        <p:spPr>
          <a:xfrm>
            <a:off x="2926060" y="1700808"/>
            <a:ext cx="1800200" cy="14401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6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正确的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imes New Roman 10.5-12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号字体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650-1200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词左右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2924944"/>
            <a:ext cx="10617628" cy="2088232"/>
          </a:xfrm>
          <a:prstGeom prst="rect">
            <a:avLst/>
          </a:prstGeom>
        </p:spPr>
      </p:pic>
      <p:sp>
        <p:nvSpPr>
          <p:cNvPr id="4" name="笑脸 3"/>
          <p:cNvSpPr/>
          <p:nvPr/>
        </p:nvSpPr>
        <p:spPr>
          <a:xfrm>
            <a:off x="1629916" y="4077072"/>
            <a:ext cx="3888432" cy="7920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错误的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 开 处 刑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76" y="1483130"/>
            <a:ext cx="3475983" cy="5403868"/>
          </a:xfrm>
        </p:spPr>
      </p:pic>
      <p:sp>
        <p:nvSpPr>
          <p:cNvPr id="11" name="文本框 10"/>
          <p:cNvSpPr txBox="1"/>
          <p:nvPr/>
        </p:nvSpPr>
        <p:spPr>
          <a:xfrm>
            <a:off x="5014292" y="1498600"/>
            <a:ext cx="5832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 Paper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学校写全称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EU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没大写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不知道为什么每个段落前面加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笑脸 11"/>
          <p:cNvSpPr/>
          <p:nvPr/>
        </p:nvSpPr>
        <p:spPr>
          <a:xfrm>
            <a:off x="1218883" y="2333372"/>
            <a:ext cx="1800200" cy="15952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3094" r="13333" b="20346"/>
          <a:stretch/>
        </p:blipFill>
        <p:spPr>
          <a:xfrm>
            <a:off x="549796" y="692696"/>
            <a:ext cx="4248472" cy="5889927"/>
          </a:xfrm>
        </p:spPr>
      </p:pic>
      <p:sp>
        <p:nvSpPr>
          <p:cNvPr id="5" name="文本框 4"/>
          <p:cNvSpPr txBox="1"/>
          <p:nvPr/>
        </p:nvSpPr>
        <p:spPr>
          <a:xfrm>
            <a:off x="5158308" y="1628129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字数似乎不够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多分几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段呗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笑脸 5"/>
          <p:cNvSpPr/>
          <p:nvPr/>
        </p:nvSpPr>
        <p:spPr>
          <a:xfrm>
            <a:off x="549796" y="1268760"/>
            <a:ext cx="2952328" cy="36004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8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0236" y="1556792"/>
            <a:ext cx="6997140" cy="5903421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字体有问题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没结尾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可，微改格式就行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内容占位符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0" t="7760" r="13373" b="6718"/>
          <a:stretch/>
        </p:blipFill>
        <p:spPr>
          <a:xfrm>
            <a:off x="621804" y="14757"/>
            <a:ext cx="3744416" cy="6843243"/>
          </a:xfrm>
          <a:prstGeom prst="rect">
            <a:avLst/>
          </a:prstGeom>
        </p:spPr>
      </p:pic>
      <p:sp>
        <p:nvSpPr>
          <p:cNvPr id="5" name="笑脸 4"/>
          <p:cNvSpPr/>
          <p:nvPr/>
        </p:nvSpPr>
        <p:spPr>
          <a:xfrm>
            <a:off x="693812" y="404664"/>
            <a:ext cx="2736304" cy="21602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1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应该包括的东西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对议题的分析（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Background)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国际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社会之前做出的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行动（比如决议）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国家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的立场（本国政策，偏好，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的行动）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一定要有理有据！！！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建议一定要在本委员会职权范围内！！！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提不切实际的建议！！！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好好查查语法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错误和拼写错误吧朋友们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4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不恰当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 开 处 刑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8" y="1772816"/>
            <a:ext cx="5342083" cy="1196444"/>
          </a:xfrm>
        </p:spPr>
      </p:pic>
      <p:sp>
        <p:nvSpPr>
          <p:cNvPr id="5" name="文本框 4"/>
          <p:cNvSpPr txBox="1"/>
          <p:nvPr/>
        </p:nvSpPr>
        <p:spPr>
          <a:xfrm>
            <a:off x="6419301" y="1772816"/>
            <a:ext cx="576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这活给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好一点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3" y="3243476"/>
            <a:ext cx="5014395" cy="922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5068" y="3243476"/>
            <a:ext cx="62020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太理解减少外国人隔离时间能促进经济发展</a:t>
            </a:r>
          </a:p>
          <a:p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" y="4512787"/>
            <a:ext cx="6768752" cy="4159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78588" y="436510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United Stations???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3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919244"/>
            <a:ext cx="6203218" cy="1432684"/>
          </a:xfrm>
        </p:spPr>
      </p:pic>
      <p:sp>
        <p:nvSpPr>
          <p:cNvPr id="5" name="文本框 4"/>
          <p:cNvSpPr txBox="1"/>
          <p:nvPr/>
        </p:nvSpPr>
        <p:spPr>
          <a:xfrm>
            <a:off x="7030516" y="886618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例子和议题无关（主要是议题限定了时间）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6" y="2708920"/>
            <a:ext cx="5745978" cy="9449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70476" y="2852936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在应该写本国立场和建议的地方写好处，我理解为没有立场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23"/>
          <a:stretch/>
        </p:blipFill>
        <p:spPr>
          <a:xfrm>
            <a:off x="386879" y="4653136"/>
            <a:ext cx="6122352" cy="9072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53014" y="4653136"/>
            <a:ext cx="4453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百度百科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百度翻译的</a:t>
            </a:r>
            <a:r>
              <a:rPr lang="zh-CN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产物</a:t>
            </a:r>
            <a:endParaRPr lang="zh-CN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60648"/>
            <a:ext cx="5601185" cy="2065199"/>
          </a:xfrm>
        </p:spPr>
      </p:pic>
      <p:sp>
        <p:nvSpPr>
          <p:cNvPr id="5" name="文本框 4"/>
          <p:cNvSpPr txBox="1"/>
          <p:nvPr/>
        </p:nvSpPr>
        <p:spPr>
          <a:xfrm>
            <a:off x="6310436" y="62068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数据使用的不错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" y="2355165"/>
            <a:ext cx="6180356" cy="23395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14492" y="299695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数据使用的不错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5" y="4902129"/>
            <a:ext cx="6552729" cy="7649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02524" y="484999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表明了态度和要求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5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574</TotalTime>
  <Words>514</Words>
  <Application>Microsoft Office PowerPoint</Application>
  <PresentationFormat>自定义</PresentationFormat>
  <Paragraphs>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Microsoft YaHei</vt:lpstr>
      <vt:lpstr>Arial</vt:lpstr>
      <vt:lpstr>Calibri</vt:lpstr>
      <vt:lpstr>Times New Roman</vt:lpstr>
      <vt:lpstr>Tech 16x9</vt:lpstr>
      <vt:lpstr>P P 批 判 大 会</vt:lpstr>
      <vt:lpstr>正确的PP格式</vt:lpstr>
      <vt:lpstr>错误的PP格式 (公 开 处 刑)</vt:lpstr>
      <vt:lpstr>PowerPoint 演示文稿</vt:lpstr>
      <vt:lpstr>PowerPoint 演示文稿</vt:lpstr>
      <vt:lpstr>PP内容问题</vt:lpstr>
      <vt:lpstr>不恰当的PP内容 (公 开 处 刑)</vt:lpstr>
      <vt:lpstr>PowerPoint 演示文稿</vt:lpstr>
      <vt:lpstr>PowerPoint 演示文稿</vt:lpstr>
      <vt:lpstr>PowerPoint 演示文稿</vt:lpstr>
      <vt:lpstr>PowerPoint 演示文稿</vt:lpstr>
      <vt:lpstr>有关引用</vt:lpstr>
      <vt:lpstr>可以的Reference</vt:lpstr>
      <vt:lpstr>References</vt:lpstr>
      <vt:lpstr>假期的会议</vt:lpstr>
      <vt:lpstr>THANK YOU</vt:lpstr>
      <vt:lpstr>彩蛋（错误最严重的PP)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P 批 判 大 会</dc:title>
  <dc:creator>Song Alan</dc:creator>
  <cp:lastModifiedBy>Song Alan</cp:lastModifiedBy>
  <cp:revision>26</cp:revision>
  <dcterms:created xsi:type="dcterms:W3CDTF">2020-11-08T14:08:04Z</dcterms:created>
  <dcterms:modified xsi:type="dcterms:W3CDTF">2020-11-10T11:29:01Z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