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038cfd6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038cfd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API: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ChatGPT 4.0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Claude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Gemini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OpenRouter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Deepseek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PubMed(National Institutes of Health)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Med-PaLM 2(an accuracy rate of </a:t>
            </a:r>
            <a:r>
              <a:rPr b="1" lang="en"/>
              <a:t>86.5</a:t>
            </a:r>
            <a:r>
              <a:rPr lang="en"/>
              <a:t>% in the MedQA medical examination benchmark study)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ChatGPT4.5: Turing 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