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50B3-336F-B344-ADBF-4259BA510EC9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49E7-3A8D-9640-8D81-4B69401AE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2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49E7-3A8D-9640-8D81-4B69401AE5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DF758-1551-6E44-BF59-D2AA7B8D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629DF3-F5DF-7543-B1A6-C9D442381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69D25F-A39A-0343-A1B0-1AF33D6D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356CA-31FC-8B45-A51F-6A033431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A2442-C4B7-9646-B7A3-1C751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85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C8399-C129-7342-9AF4-681BE807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0259F6-0899-5E4F-8075-2F77DFC1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DF8B7-3617-D146-BD3E-52EF0018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0707A-DD83-6E47-92CA-E251E776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C9C1C-CC7A-BE4A-B1AF-D38C8CED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4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F4D3B2-FAC8-3743-BBA2-760C788D8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953AD7-55B0-274E-92D8-C142C7DF1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BB24E-FBB4-0944-9F39-967A0988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19E97-AC79-B94D-AFA5-FA316F28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5B37DE-5440-E04A-8C27-34BDFB67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9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5D37A-CF33-FF4B-8A00-07CC49A6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A89B2-E8CA-9A44-B021-ACCEB36F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8C21ED-61FD-5140-9922-E5F7FB0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69FAB-BD1C-724A-8972-2C3DF3A2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ECB14-B0B9-D440-8FA1-D119D5B9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D7A8C-B028-3C42-BA6C-99FDC7B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5AD35-B4E7-3A4F-BC83-C34D73D6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BF9D5-D85E-B142-8595-C284B959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43B0C1-91D9-6340-8125-A62202C7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3A48E-8BBC-364F-9CF3-D385809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8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3B7C2-7B0B-8341-996D-8A1280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90043-689A-4D47-BE0E-527E8029F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080D0E-9E8A-DF4E-ABB6-C36EDA55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BE5C66-826B-2947-8424-E8DB9781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FD9EF5-172D-814E-95F2-1C0107F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B955D-352A-864D-A124-F9D03B57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2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793DD-B728-CD4D-A513-A3950B2C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34BA35-7E53-1148-BB72-05F8A54D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A6EED0-1F4B-0A4E-B67D-E4CDB35B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5A39D9-48C2-7A4E-8E12-85521E64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A5E0AD-875F-A14B-B75D-2A941EB65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C7663A-66B8-FA40-A05D-78A4BCE1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D440F8-93EA-5B44-85CC-8C520457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67C25-4299-5F44-9D7A-561043C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1654D-D912-5642-A4CB-9AE2DA31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C58952-A063-FE48-83ED-07C4D363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10D511-ED43-2941-A3BD-97DD621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30CF02-48D9-AE4C-929E-DC0F93C9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ED6E3-ACC0-2742-B6E1-76FD159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8F677-61CD-7641-B2DD-C3003F02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8E938C-306F-D44A-9A1B-4DBC8BC7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58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0451C-A4F6-E245-B261-4AA45210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8269D-4858-4343-BC0D-79207834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FA9B1-0A6E-D640-A435-588AAD35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90929C-40E5-A84C-804F-1479F21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2F0CB-E9BE-8C49-B419-D8E01A4A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DFCDD-C92B-F54B-87C9-BAE8A71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7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2E21B-725C-5443-98EA-7FCC284B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76E489-129C-FC4C-9861-BC8B7AFBA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CC73BE-9D7D-B946-89C8-DFE1AE0D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3D4CA7-8AEF-004B-915B-4687A011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760C5-2A3A-DE4C-ACD1-3D121D2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6D45E-F7C9-2341-AB98-7B29F623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F649C3-D652-2C48-8782-AA506C1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B83ED-F1FF-0343-B565-5EBA5772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A50CE-0866-B74C-A2A2-A5C8C64A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554E-1107-6542-960B-8571A8483867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E8ABC-45E1-BA44-AC5D-D90D64F62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C126C-C105-B24C-8DB2-BA8B8C13C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A59A-276F-334B-A469-F184CF9D7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90DAC-4C95-594F-A3B2-609C0723F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t="9091" r="2457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C9DD85-104A-E141-BA41-3236E6DC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/>
              <a:t>Bedarfsgerechte Auswahl von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7A669F-294D-4141-BB8F-1B663DD0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Vornehmen und Begründen können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51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FC085-D3A1-5149-A7F0-86956E99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157A2-6C83-6443-8430-68C55B43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4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D878FA-2C77-B843-AC4D-B5405CF8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de-DE" sz="4000"/>
              <a:t>Betriebssysteme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9FE805AE-1F4A-4EEB-897A-EA9C2088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de-DE" dirty="0"/>
              <a:t> </a:t>
            </a:r>
            <a:r>
              <a:rPr lang="de-DE" sz="1600" dirty="0"/>
              <a:t>Zusammenstellung von Computerprogrammen, die die Systemressourcen eines Computers wie Arbeitsspeicher, Festplatten, Ein- und Ausgabegeräte verwaltet und </a:t>
            </a:r>
            <a:r>
              <a:rPr lang="de-DE" sz="1600"/>
              <a:t>diese Anwendungsprogrammen </a:t>
            </a:r>
            <a:r>
              <a:rPr lang="de-DE" sz="1600" dirty="0"/>
              <a:t>zur Verfügung stellt</a:t>
            </a:r>
            <a:endParaRPr lang="en-US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133E13-2227-F442-A378-73ACB4A0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115" y="168168"/>
            <a:ext cx="2138504" cy="31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o saber as versões do Linux Kernel instaladas - Portal ...">
            <a:extLst>
              <a:ext uri="{FF2B5EF4-FFF2-40B4-BE49-F238E27FC236}">
                <a16:creationId xmlns:a16="http://schemas.microsoft.com/office/drawing/2014/main" id="{6EC5FA64-2231-9D46-B3C0-5A135D20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325" y="3504492"/>
            <a:ext cx="3898084" cy="28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A085F88-9C90-3449-A619-DCEC33AD6050}"/>
              </a:ext>
            </a:extLst>
          </p:cNvPr>
          <p:cNvSpPr txBox="1"/>
          <p:nvPr/>
        </p:nvSpPr>
        <p:spPr>
          <a:xfrm>
            <a:off x="9988057" y="4365996"/>
            <a:ext cx="109300" cy="25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00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23118-3429-534D-94F8-0F99C969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Bedarfsgerechte Auswahl von Software vornehmen und begründen können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376892-CEBD-4249-82E7-5826186F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Anwendungssoftware</a:t>
            </a:r>
          </a:p>
          <a:p>
            <a:r>
              <a:rPr lang="de-DE" dirty="0"/>
              <a:t>Betriebssysteme</a:t>
            </a:r>
          </a:p>
          <a:p>
            <a:r>
              <a:rPr lang="de-DE" dirty="0"/>
              <a:t>Integrierte Entwicklungsumgebung (IDE)</a:t>
            </a:r>
          </a:p>
          <a:p>
            <a:r>
              <a:rPr lang="de-DE" dirty="0"/>
              <a:t>Standard- oder Individualsoftware</a:t>
            </a:r>
          </a:p>
          <a:p>
            <a:r>
              <a:rPr lang="de-DE" dirty="0"/>
              <a:t>Branchensoftware</a:t>
            </a:r>
          </a:p>
          <a:p>
            <a:r>
              <a:rPr lang="de-DE" dirty="0"/>
              <a:t>Open Source</a:t>
            </a:r>
          </a:p>
          <a:p>
            <a:r>
              <a:rPr lang="de-DE" dirty="0"/>
              <a:t>Proprietäre Software</a:t>
            </a:r>
          </a:p>
          <a:p>
            <a:r>
              <a:rPr lang="de-DE" dirty="0"/>
              <a:t>Anpassbarkeit und Wartbarkeit</a:t>
            </a:r>
          </a:p>
          <a:p>
            <a:r>
              <a:rPr lang="de-DE" dirty="0"/>
              <a:t>Schnittstellen, Interoperabilität</a:t>
            </a:r>
          </a:p>
          <a:p>
            <a:r>
              <a:rPr lang="de-DE" dirty="0"/>
              <a:t>Kompatibilität</a:t>
            </a:r>
          </a:p>
        </p:txBody>
      </p:sp>
    </p:spTree>
    <p:extLst>
      <p:ext uri="{BB962C8B-B14F-4D97-AF65-F5344CB8AC3E}">
        <p14:creationId xmlns:p14="http://schemas.microsoft.com/office/powerpoint/2010/main" val="39402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B00AC-EBDC-7C4E-AE44-CFAC485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39D96-10D0-424C-BA1D-D6C655AD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7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Breitbild</PresentationFormat>
  <Paragraphs>17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Bedarfsgerechte Auswahl von Software</vt:lpstr>
      <vt:lpstr>Anwendungssoftware</vt:lpstr>
      <vt:lpstr>Betriebssysteme</vt:lpstr>
      <vt:lpstr>Bedarfsgerechte Auswahl von Software vornehmen und begründen können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Bedarfsgerechte Auswahl von Software</dc:title>
  <dc:creator>Henning Ole Schmidt</dc:creator>
  <cp:lastModifiedBy>Henning Ole Schmidt</cp:lastModifiedBy>
  <cp:revision>1</cp:revision>
  <dcterms:created xsi:type="dcterms:W3CDTF">2022-02-08T07:44:17Z</dcterms:created>
  <dcterms:modified xsi:type="dcterms:W3CDTF">2022-02-08T08:17:26Z</dcterms:modified>
</cp:coreProperties>
</file>