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1F5F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258178" cy="68579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7404100" cy="6858000"/>
          </a:xfrm>
          <a:custGeom>
            <a:avLst/>
            <a:gdLst/>
            <a:ahLst/>
            <a:cxnLst/>
            <a:rect l="l" t="t" r="r" b="b"/>
            <a:pathLst>
              <a:path w="7404100" h="6858000">
                <a:moveTo>
                  <a:pt x="7403591" y="6857998"/>
                </a:moveTo>
                <a:lnTo>
                  <a:pt x="7403591" y="0"/>
                </a:lnTo>
                <a:lnTo>
                  <a:pt x="0" y="0"/>
                </a:lnTo>
                <a:lnTo>
                  <a:pt x="0" y="6857998"/>
                </a:lnTo>
                <a:lnTo>
                  <a:pt x="7403591" y="6857998"/>
                </a:lnTo>
                <a:close/>
              </a:path>
            </a:pathLst>
          </a:custGeom>
          <a:solidFill>
            <a:srgbClr val="493080">
              <a:alpha val="4313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301239" y="59435"/>
            <a:ext cx="6842759" cy="6798945"/>
          </a:xfrm>
          <a:custGeom>
            <a:avLst/>
            <a:gdLst/>
            <a:ahLst/>
            <a:cxnLst/>
            <a:rect l="l" t="t" r="r" b="b"/>
            <a:pathLst>
              <a:path w="6842759" h="6798945">
                <a:moveTo>
                  <a:pt x="6842759" y="0"/>
                </a:moveTo>
                <a:lnTo>
                  <a:pt x="3429000" y="0"/>
                </a:lnTo>
                <a:lnTo>
                  <a:pt x="3380519" y="335"/>
                </a:lnTo>
                <a:lnTo>
                  <a:pt x="3332201" y="1339"/>
                </a:lnTo>
                <a:lnTo>
                  <a:pt x="3284048" y="3008"/>
                </a:lnTo>
                <a:lnTo>
                  <a:pt x="3236066" y="5336"/>
                </a:lnTo>
                <a:lnTo>
                  <a:pt x="3188258" y="8319"/>
                </a:lnTo>
                <a:lnTo>
                  <a:pt x="3140630" y="11953"/>
                </a:lnTo>
                <a:lnTo>
                  <a:pt x="3093186" y="16233"/>
                </a:lnTo>
                <a:lnTo>
                  <a:pt x="3045929" y="21156"/>
                </a:lnTo>
                <a:lnTo>
                  <a:pt x="2998865" y="26716"/>
                </a:lnTo>
                <a:lnTo>
                  <a:pt x="2951998" y="32909"/>
                </a:lnTo>
                <a:lnTo>
                  <a:pt x="2905332" y="39731"/>
                </a:lnTo>
                <a:lnTo>
                  <a:pt x="2858872" y="47177"/>
                </a:lnTo>
                <a:lnTo>
                  <a:pt x="2812622" y="55244"/>
                </a:lnTo>
                <a:lnTo>
                  <a:pt x="2766586" y="63926"/>
                </a:lnTo>
                <a:lnTo>
                  <a:pt x="2720770" y="73219"/>
                </a:lnTo>
                <a:lnTo>
                  <a:pt x="2675176" y="83119"/>
                </a:lnTo>
                <a:lnTo>
                  <a:pt x="2629811" y="93622"/>
                </a:lnTo>
                <a:lnTo>
                  <a:pt x="2584677" y="104722"/>
                </a:lnTo>
                <a:lnTo>
                  <a:pt x="2539780" y="116416"/>
                </a:lnTo>
                <a:lnTo>
                  <a:pt x="2495124" y="128699"/>
                </a:lnTo>
                <a:lnTo>
                  <a:pt x="2450713" y="141567"/>
                </a:lnTo>
                <a:lnTo>
                  <a:pt x="2406552" y="155015"/>
                </a:lnTo>
                <a:lnTo>
                  <a:pt x="2362646" y="169039"/>
                </a:lnTo>
                <a:lnTo>
                  <a:pt x="2318997" y="183634"/>
                </a:lnTo>
                <a:lnTo>
                  <a:pt x="2275612" y="198797"/>
                </a:lnTo>
                <a:lnTo>
                  <a:pt x="2232494" y="214522"/>
                </a:lnTo>
                <a:lnTo>
                  <a:pt x="2189648" y="230805"/>
                </a:lnTo>
                <a:lnTo>
                  <a:pt x="2147078" y="247643"/>
                </a:lnTo>
                <a:lnTo>
                  <a:pt x="2104789" y="265030"/>
                </a:lnTo>
                <a:lnTo>
                  <a:pt x="2062785" y="282962"/>
                </a:lnTo>
                <a:lnTo>
                  <a:pt x="2021070" y="301434"/>
                </a:lnTo>
                <a:lnTo>
                  <a:pt x="1979649" y="320443"/>
                </a:lnTo>
                <a:lnTo>
                  <a:pt x="1938526" y="339984"/>
                </a:lnTo>
                <a:lnTo>
                  <a:pt x="1897706" y="360052"/>
                </a:lnTo>
                <a:lnTo>
                  <a:pt x="1857193" y="380643"/>
                </a:lnTo>
                <a:lnTo>
                  <a:pt x="1816992" y="401753"/>
                </a:lnTo>
                <a:lnTo>
                  <a:pt x="1777106" y="423377"/>
                </a:lnTo>
                <a:lnTo>
                  <a:pt x="1737541" y="445511"/>
                </a:lnTo>
                <a:lnTo>
                  <a:pt x="1698300" y="468150"/>
                </a:lnTo>
                <a:lnTo>
                  <a:pt x="1659388" y="491290"/>
                </a:lnTo>
                <a:lnTo>
                  <a:pt x="1620810" y="514927"/>
                </a:lnTo>
                <a:lnTo>
                  <a:pt x="1582570" y="539056"/>
                </a:lnTo>
                <a:lnTo>
                  <a:pt x="1544672" y="563672"/>
                </a:lnTo>
                <a:lnTo>
                  <a:pt x="1507121" y="588772"/>
                </a:lnTo>
                <a:lnTo>
                  <a:pt x="1469921" y="614351"/>
                </a:lnTo>
                <a:lnTo>
                  <a:pt x="1433076" y="640405"/>
                </a:lnTo>
                <a:lnTo>
                  <a:pt x="1396592" y="666928"/>
                </a:lnTo>
                <a:lnTo>
                  <a:pt x="1360471" y="693918"/>
                </a:lnTo>
                <a:lnTo>
                  <a:pt x="1324720" y="721368"/>
                </a:lnTo>
                <a:lnTo>
                  <a:pt x="1289342" y="749276"/>
                </a:lnTo>
                <a:lnTo>
                  <a:pt x="1254341" y="777636"/>
                </a:lnTo>
                <a:lnTo>
                  <a:pt x="1219722" y="806444"/>
                </a:lnTo>
                <a:lnTo>
                  <a:pt x="1185490" y="835696"/>
                </a:lnTo>
                <a:lnTo>
                  <a:pt x="1151648" y="865387"/>
                </a:lnTo>
                <a:lnTo>
                  <a:pt x="1118202" y="895513"/>
                </a:lnTo>
                <a:lnTo>
                  <a:pt x="1085155" y="926070"/>
                </a:lnTo>
                <a:lnTo>
                  <a:pt x="1052512" y="957052"/>
                </a:lnTo>
                <a:lnTo>
                  <a:pt x="1020278" y="988457"/>
                </a:lnTo>
                <a:lnTo>
                  <a:pt x="988457" y="1020278"/>
                </a:lnTo>
                <a:lnTo>
                  <a:pt x="957052" y="1052512"/>
                </a:lnTo>
                <a:lnTo>
                  <a:pt x="926070" y="1085155"/>
                </a:lnTo>
                <a:lnTo>
                  <a:pt x="895513" y="1118202"/>
                </a:lnTo>
                <a:lnTo>
                  <a:pt x="865387" y="1151648"/>
                </a:lnTo>
                <a:lnTo>
                  <a:pt x="835696" y="1185490"/>
                </a:lnTo>
                <a:lnTo>
                  <a:pt x="806444" y="1219722"/>
                </a:lnTo>
                <a:lnTo>
                  <a:pt x="777636" y="1254341"/>
                </a:lnTo>
                <a:lnTo>
                  <a:pt x="749276" y="1289342"/>
                </a:lnTo>
                <a:lnTo>
                  <a:pt x="721368" y="1324720"/>
                </a:lnTo>
                <a:lnTo>
                  <a:pt x="693918" y="1360471"/>
                </a:lnTo>
                <a:lnTo>
                  <a:pt x="666928" y="1396592"/>
                </a:lnTo>
                <a:lnTo>
                  <a:pt x="640405" y="1433076"/>
                </a:lnTo>
                <a:lnTo>
                  <a:pt x="614351" y="1469921"/>
                </a:lnTo>
                <a:lnTo>
                  <a:pt x="588772" y="1507121"/>
                </a:lnTo>
                <a:lnTo>
                  <a:pt x="563672" y="1544672"/>
                </a:lnTo>
                <a:lnTo>
                  <a:pt x="539056" y="1582570"/>
                </a:lnTo>
                <a:lnTo>
                  <a:pt x="514927" y="1620810"/>
                </a:lnTo>
                <a:lnTo>
                  <a:pt x="491290" y="1659388"/>
                </a:lnTo>
                <a:lnTo>
                  <a:pt x="468150" y="1698300"/>
                </a:lnTo>
                <a:lnTo>
                  <a:pt x="445511" y="1737541"/>
                </a:lnTo>
                <a:lnTo>
                  <a:pt x="423377" y="1777106"/>
                </a:lnTo>
                <a:lnTo>
                  <a:pt x="401753" y="1816992"/>
                </a:lnTo>
                <a:lnTo>
                  <a:pt x="380643" y="1857193"/>
                </a:lnTo>
                <a:lnTo>
                  <a:pt x="360052" y="1897706"/>
                </a:lnTo>
                <a:lnTo>
                  <a:pt x="339984" y="1938526"/>
                </a:lnTo>
                <a:lnTo>
                  <a:pt x="320443" y="1979649"/>
                </a:lnTo>
                <a:lnTo>
                  <a:pt x="301434" y="2021070"/>
                </a:lnTo>
                <a:lnTo>
                  <a:pt x="282962" y="2062785"/>
                </a:lnTo>
                <a:lnTo>
                  <a:pt x="265030" y="2104789"/>
                </a:lnTo>
                <a:lnTo>
                  <a:pt x="247643" y="2147078"/>
                </a:lnTo>
                <a:lnTo>
                  <a:pt x="230805" y="2189648"/>
                </a:lnTo>
                <a:lnTo>
                  <a:pt x="214522" y="2232494"/>
                </a:lnTo>
                <a:lnTo>
                  <a:pt x="198797" y="2275612"/>
                </a:lnTo>
                <a:lnTo>
                  <a:pt x="183634" y="2318997"/>
                </a:lnTo>
                <a:lnTo>
                  <a:pt x="169039" y="2362646"/>
                </a:lnTo>
                <a:lnTo>
                  <a:pt x="155015" y="2406552"/>
                </a:lnTo>
                <a:lnTo>
                  <a:pt x="141567" y="2450713"/>
                </a:lnTo>
                <a:lnTo>
                  <a:pt x="128699" y="2495124"/>
                </a:lnTo>
                <a:lnTo>
                  <a:pt x="116416" y="2539780"/>
                </a:lnTo>
                <a:lnTo>
                  <a:pt x="104722" y="2584677"/>
                </a:lnTo>
                <a:lnTo>
                  <a:pt x="93622" y="2629811"/>
                </a:lnTo>
                <a:lnTo>
                  <a:pt x="83119" y="2675176"/>
                </a:lnTo>
                <a:lnTo>
                  <a:pt x="73219" y="2720770"/>
                </a:lnTo>
                <a:lnTo>
                  <a:pt x="63926" y="2766586"/>
                </a:lnTo>
                <a:lnTo>
                  <a:pt x="55244" y="2812622"/>
                </a:lnTo>
                <a:lnTo>
                  <a:pt x="47177" y="2858872"/>
                </a:lnTo>
                <a:lnTo>
                  <a:pt x="39731" y="2905332"/>
                </a:lnTo>
                <a:lnTo>
                  <a:pt x="32909" y="2951998"/>
                </a:lnTo>
                <a:lnTo>
                  <a:pt x="26716" y="2998865"/>
                </a:lnTo>
                <a:lnTo>
                  <a:pt x="21156" y="3045929"/>
                </a:lnTo>
                <a:lnTo>
                  <a:pt x="16233" y="3093186"/>
                </a:lnTo>
                <a:lnTo>
                  <a:pt x="11953" y="3140630"/>
                </a:lnTo>
                <a:lnTo>
                  <a:pt x="8319" y="3188258"/>
                </a:lnTo>
                <a:lnTo>
                  <a:pt x="5336" y="3236066"/>
                </a:lnTo>
                <a:lnTo>
                  <a:pt x="3008" y="3284048"/>
                </a:lnTo>
                <a:lnTo>
                  <a:pt x="1339" y="3332201"/>
                </a:lnTo>
                <a:lnTo>
                  <a:pt x="335" y="3380519"/>
                </a:lnTo>
                <a:lnTo>
                  <a:pt x="0" y="3429000"/>
                </a:lnTo>
                <a:lnTo>
                  <a:pt x="335" y="3477480"/>
                </a:lnTo>
                <a:lnTo>
                  <a:pt x="1339" y="3525798"/>
                </a:lnTo>
                <a:lnTo>
                  <a:pt x="3008" y="3573951"/>
                </a:lnTo>
                <a:lnTo>
                  <a:pt x="5336" y="3621933"/>
                </a:lnTo>
                <a:lnTo>
                  <a:pt x="8319" y="3669741"/>
                </a:lnTo>
                <a:lnTo>
                  <a:pt x="11953" y="3717369"/>
                </a:lnTo>
                <a:lnTo>
                  <a:pt x="16233" y="3764813"/>
                </a:lnTo>
                <a:lnTo>
                  <a:pt x="21156" y="3812070"/>
                </a:lnTo>
                <a:lnTo>
                  <a:pt x="26716" y="3859134"/>
                </a:lnTo>
                <a:lnTo>
                  <a:pt x="32909" y="3906001"/>
                </a:lnTo>
                <a:lnTo>
                  <a:pt x="39731" y="3952667"/>
                </a:lnTo>
                <a:lnTo>
                  <a:pt x="47177" y="3999127"/>
                </a:lnTo>
                <a:lnTo>
                  <a:pt x="55244" y="4045377"/>
                </a:lnTo>
                <a:lnTo>
                  <a:pt x="63926" y="4091413"/>
                </a:lnTo>
                <a:lnTo>
                  <a:pt x="73219" y="4137229"/>
                </a:lnTo>
                <a:lnTo>
                  <a:pt x="83119" y="4182823"/>
                </a:lnTo>
                <a:lnTo>
                  <a:pt x="93622" y="4228188"/>
                </a:lnTo>
                <a:lnTo>
                  <a:pt x="104722" y="4273322"/>
                </a:lnTo>
                <a:lnTo>
                  <a:pt x="116416" y="4318219"/>
                </a:lnTo>
                <a:lnTo>
                  <a:pt x="128699" y="4362875"/>
                </a:lnTo>
                <a:lnTo>
                  <a:pt x="141567" y="4407286"/>
                </a:lnTo>
                <a:lnTo>
                  <a:pt x="155015" y="4451446"/>
                </a:lnTo>
                <a:lnTo>
                  <a:pt x="169039" y="4495353"/>
                </a:lnTo>
                <a:lnTo>
                  <a:pt x="183634" y="4539001"/>
                </a:lnTo>
                <a:lnTo>
                  <a:pt x="198797" y="4582387"/>
                </a:lnTo>
                <a:lnTo>
                  <a:pt x="214522" y="4625504"/>
                </a:lnTo>
                <a:lnTo>
                  <a:pt x="230805" y="4668351"/>
                </a:lnTo>
                <a:lnTo>
                  <a:pt x="247643" y="4710920"/>
                </a:lnTo>
                <a:lnTo>
                  <a:pt x="265030" y="4753210"/>
                </a:lnTo>
                <a:lnTo>
                  <a:pt x="282962" y="4795214"/>
                </a:lnTo>
                <a:lnTo>
                  <a:pt x="301434" y="4836929"/>
                </a:lnTo>
                <a:lnTo>
                  <a:pt x="320443" y="4878350"/>
                </a:lnTo>
                <a:lnTo>
                  <a:pt x="339984" y="4919472"/>
                </a:lnTo>
                <a:lnTo>
                  <a:pt x="360052" y="4960292"/>
                </a:lnTo>
                <a:lnTo>
                  <a:pt x="380643" y="5000805"/>
                </a:lnTo>
                <a:lnTo>
                  <a:pt x="401753" y="5041007"/>
                </a:lnTo>
                <a:lnTo>
                  <a:pt x="423377" y="5080893"/>
                </a:lnTo>
                <a:lnTo>
                  <a:pt x="445511" y="5120458"/>
                </a:lnTo>
                <a:lnTo>
                  <a:pt x="468150" y="5159699"/>
                </a:lnTo>
                <a:lnTo>
                  <a:pt x="491290" y="5198610"/>
                </a:lnTo>
                <a:lnTo>
                  <a:pt x="514927" y="5237188"/>
                </a:lnTo>
                <a:lnTo>
                  <a:pt x="539056" y="5275429"/>
                </a:lnTo>
                <a:lnTo>
                  <a:pt x="563672" y="5313327"/>
                </a:lnTo>
                <a:lnTo>
                  <a:pt x="588772" y="5350878"/>
                </a:lnTo>
                <a:lnTo>
                  <a:pt x="614351" y="5388078"/>
                </a:lnTo>
                <a:lnTo>
                  <a:pt x="640405" y="5424922"/>
                </a:lnTo>
                <a:lnTo>
                  <a:pt x="666928" y="5461407"/>
                </a:lnTo>
                <a:lnTo>
                  <a:pt x="693918" y="5497527"/>
                </a:lnTo>
                <a:lnTo>
                  <a:pt x="721368" y="5533279"/>
                </a:lnTo>
                <a:lnTo>
                  <a:pt x="749276" y="5568657"/>
                </a:lnTo>
                <a:lnTo>
                  <a:pt x="777636" y="5603658"/>
                </a:lnTo>
                <a:lnTo>
                  <a:pt x="806444" y="5638276"/>
                </a:lnTo>
                <a:lnTo>
                  <a:pt x="835696" y="5672509"/>
                </a:lnTo>
                <a:lnTo>
                  <a:pt x="865387" y="5706350"/>
                </a:lnTo>
                <a:lnTo>
                  <a:pt x="895513" y="5739797"/>
                </a:lnTo>
                <a:lnTo>
                  <a:pt x="926070" y="5772843"/>
                </a:lnTo>
                <a:lnTo>
                  <a:pt x="957052" y="5805486"/>
                </a:lnTo>
                <a:lnTo>
                  <a:pt x="988457" y="5837720"/>
                </a:lnTo>
                <a:lnTo>
                  <a:pt x="1020278" y="5869542"/>
                </a:lnTo>
                <a:lnTo>
                  <a:pt x="1052512" y="5900946"/>
                </a:lnTo>
                <a:lnTo>
                  <a:pt x="1085155" y="5931928"/>
                </a:lnTo>
                <a:lnTo>
                  <a:pt x="1118202" y="5962485"/>
                </a:lnTo>
                <a:lnTo>
                  <a:pt x="1151648" y="5992611"/>
                </a:lnTo>
                <a:lnTo>
                  <a:pt x="1185490" y="6022302"/>
                </a:lnTo>
                <a:lnTo>
                  <a:pt x="1219722" y="6051554"/>
                </a:lnTo>
                <a:lnTo>
                  <a:pt x="1254341" y="6080362"/>
                </a:lnTo>
                <a:lnTo>
                  <a:pt x="1289342" y="6108722"/>
                </a:lnTo>
                <a:lnTo>
                  <a:pt x="1324720" y="6136630"/>
                </a:lnTo>
                <a:lnTo>
                  <a:pt x="1360471" y="6164081"/>
                </a:lnTo>
                <a:lnTo>
                  <a:pt x="1396592" y="6191070"/>
                </a:lnTo>
                <a:lnTo>
                  <a:pt x="1433076" y="6217593"/>
                </a:lnTo>
                <a:lnTo>
                  <a:pt x="1469921" y="6243647"/>
                </a:lnTo>
                <a:lnTo>
                  <a:pt x="1507121" y="6269226"/>
                </a:lnTo>
                <a:lnTo>
                  <a:pt x="1544672" y="6294326"/>
                </a:lnTo>
                <a:lnTo>
                  <a:pt x="1582570" y="6318943"/>
                </a:lnTo>
                <a:lnTo>
                  <a:pt x="1620810" y="6343071"/>
                </a:lnTo>
                <a:lnTo>
                  <a:pt x="1659388" y="6366708"/>
                </a:lnTo>
                <a:lnTo>
                  <a:pt x="1698300" y="6389848"/>
                </a:lnTo>
                <a:lnTo>
                  <a:pt x="1737541" y="6412487"/>
                </a:lnTo>
                <a:lnTo>
                  <a:pt x="1777106" y="6434621"/>
                </a:lnTo>
                <a:lnTo>
                  <a:pt x="1816992" y="6456245"/>
                </a:lnTo>
                <a:lnTo>
                  <a:pt x="1857193" y="6477355"/>
                </a:lnTo>
                <a:lnTo>
                  <a:pt x="1897706" y="6497946"/>
                </a:lnTo>
                <a:lnTo>
                  <a:pt x="1938526" y="6518014"/>
                </a:lnTo>
                <a:lnTo>
                  <a:pt x="1979649" y="6537555"/>
                </a:lnTo>
                <a:lnTo>
                  <a:pt x="2021070" y="6556564"/>
                </a:lnTo>
                <a:lnTo>
                  <a:pt x="2062785" y="6575036"/>
                </a:lnTo>
                <a:lnTo>
                  <a:pt x="2104789" y="6592968"/>
                </a:lnTo>
                <a:lnTo>
                  <a:pt x="2147078" y="6610355"/>
                </a:lnTo>
                <a:lnTo>
                  <a:pt x="2189648" y="6627193"/>
                </a:lnTo>
                <a:lnTo>
                  <a:pt x="2232494" y="6643476"/>
                </a:lnTo>
                <a:lnTo>
                  <a:pt x="2275612" y="6659201"/>
                </a:lnTo>
                <a:lnTo>
                  <a:pt x="2318997" y="6674364"/>
                </a:lnTo>
                <a:lnTo>
                  <a:pt x="2362646" y="6688959"/>
                </a:lnTo>
                <a:lnTo>
                  <a:pt x="2406552" y="6702983"/>
                </a:lnTo>
                <a:lnTo>
                  <a:pt x="2450713" y="6716431"/>
                </a:lnTo>
                <a:lnTo>
                  <a:pt x="2495124" y="6729299"/>
                </a:lnTo>
                <a:lnTo>
                  <a:pt x="2539780" y="6741582"/>
                </a:lnTo>
                <a:lnTo>
                  <a:pt x="2584677" y="6753276"/>
                </a:lnTo>
                <a:lnTo>
                  <a:pt x="2629811" y="6764376"/>
                </a:lnTo>
                <a:lnTo>
                  <a:pt x="2675176" y="6774879"/>
                </a:lnTo>
                <a:lnTo>
                  <a:pt x="2720770" y="6784779"/>
                </a:lnTo>
                <a:lnTo>
                  <a:pt x="2766586" y="6794072"/>
                </a:lnTo>
                <a:lnTo>
                  <a:pt x="2790399" y="6798563"/>
                </a:lnTo>
                <a:lnTo>
                  <a:pt x="6842759" y="6798563"/>
                </a:lnTo>
                <a:lnTo>
                  <a:pt x="6842759" y="0"/>
                </a:lnTo>
                <a:close/>
              </a:path>
            </a:pathLst>
          </a:custGeom>
          <a:solidFill>
            <a:srgbClr val="17335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34756" y="99060"/>
            <a:ext cx="688848" cy="98602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114044" y="1851660"/>
            <a:ext cx="3313429" cy="3130550"/>
          </a:xfrm>
          <a:custGeom>
            <a:avLst/>
            <a:gdLst/>
            <a:ahLst/>
            <a:cxnLst/>
            <a:rect l="l" t="t" r="r" b="b"/>
            <a:pathLst>
              <a:path w="3313429" h="3130550">
                <a:moveTo>
                  <a:pt x="1656588" y="0"/>
                </a:moveTo>
                <a:lnTo>
                  <a:pt x="1606859" y="691"/>
                </a:lnTo>
                <a:lnTo>
                  <a:pt x="1557494" y="2754"/>
                </a:lnTo>
                <a:lnTo>
                  <a:pt x="1508514" y="6167"/>
                </a:lnTo>
                <a:lnTo>
                  <a:pt x="1459939" y="10913"/>
                </a:lnTo>
                <a:lnTo>
                  <a:pt x="1411789" y="16971"/>
                </a:lnTo>
                <a:lnTo>
                  <a:pt x="1364086" y="24322"/>
                </a:lnTo>
                <a:lnTo>
                  <a:pt x="1316849" y="32947"/>
                </a:lnTo>
                <a:lnTo>
                  <a:pt x="1270099" y="42826"/>
                </a:lnTo>
                <a:lnTo>
                  <a:pt x="1223857" y="53940"/>
                </a:lnTo>
                <a:lnTo>
                  <a:pt x="1178143" y="66270"/>
                </a:lnTo>
                <a:lnTo>
                  <a:pt x="1132978" y="79796"/>
                </a:lnTo>
                <a:lnTo>
                  <a:pt x="1088381" y="94499"/>
                </a:lnTo>
                <a:lnTo>
                  <a:pt x="1044375" y="110360"/>
                </a:lnTo>
                <a:lnTo>
                  <a:pt x="1000978" y="127358"/>
                </a:lnTo>
                <a:lnTo>
                  <a:pt x="958212" y="145476"/>
                </a:lnTo>
                <a:lnTo>
                  <a:pt x="916097" y="164692"/>
                </a:lnTo>
                <a:lnTo>
                  <a:pt x="874654" y="184989"/>
                </a:lnTo>
                <a:lnTo>
                  <a:pt x="833902" y="206347"/>
                </a:lnTo>
                <a:lnTo>
                  <a:pt x="793864" y="228745"/>
                </a:lnTo>
                <a:lnTo>
                  <a:pt x="754558" y="252166"/>
                </a:lnTo>
                <a:lnTo>
                  <a:pt x="716006" y="276589"/>
                </a:lnTo>
                <a:lnTo>
                  <a:pt x="678228" y="301995"/>
                </a:lnTo>
                <a:lnTo>
                  <a:pt x="641245" y="328365"/>
                </a:lnTo>
                <a:lnTo>
                  <a:pt x="605077" y="355680"/>
                </a:lnTo>
                <a:lnTo>
                  <a:pt x="569744" y="383919"/>
                </a:lnTo>
                <a:lnTo>
                  <a:pt x="535268" y="413064"/>
                </a:lnTo>
                <a:lnTo>
                  <a:pt x="501668" y="443096"/>
                </a:lnTo>
                <a:lnTo>
                  <a:pt x="468965" y="473994"/>
                </a:lnTo>
                <a:lnTo>
                  <a:pt x="437180" y="505740"/>
                </a:lnTo>
                <a:lnTo>
                  <a:pt x="406333" y="538314"/>
                </a:lnTo>
                <a:lnTo>
                  <a:pt x="376444" y="571697"/>
                </a:lnTo>
                <a:lnTo>
                  <a:pt x="347535" y="605869"/>
                </a:lnTo>
                <a:lnTo>
                  <a:pt x="319625" y="640811"/>
                </a:lnTo>
                <a:lnTo>
                  <a:pt x="292735" y="676504"/>
                </a:lnTo>
                <a:lnTo>
                  <a:pt x="266886" y="712928"/>
                </a:lnTo>
                <a:lnTo>
                  <a:pt x="242098" y="750064"/>
                </a:lnTo>
                <a:lnTo>
                  <a:pt x="218392" y="787893"/>
                </a:lnTo>
                <a:lnTo>
                  <a:pt x="195787" y="826395"/>
                </a:lnTo>
                <a:lnTo>
                  <a:pt x="174306" y="865550"/>
                </a:lnTo>
                <a:lnTo>
                  <a:pt x="153967" y="905340"/>
                </a:lnTo>
                <a:lnTo>
                  <a:pt x="134792" y="945745"/>
                </a:lnTo>
                <a:lnTo>
                  <a:pt x="116801" y="986746"/>
                </a:lnTo>
                <a:lnTo>
                  <a:pt x="100015" y="1028323"/>
                </a:lnTo>
                <a:lnTo>
                  <a:pt x="84453" y="1070457"/>
                </a:lnTo>
                <a:lnTo>
                  <a:pt x="70138" y="1113129"/>
                </a:lnTo>
                <a:lnTo>
                  <a:pt x="57088" y="1156318"/>
                </a:lnTo>
                <a:lnTo>
                  <a:pt x="45325" y="1200007"/>
                </a:lnTo>
                <a:lnTo>
                  <a:pt x="34870" y="1244175"/>
                </a:lnTo>
                <a:lnTo>
                  <a:pt x="25741" y="1288803"/>
                </a:lnTo>
                <a:lnTo>
                  <a:pt x="17961" y="1333872"/>
                </a:lnTo>
                <a:lnTo>
                  <a:pt x="11550" y="1379362"/>
                </a:lnTo>
                <a:lnTo>
                  <a:pt x="6527" y="1425254"/>
                </a:lnTo>
                <a:lnTo>
                  <a:pt x="2914" y="1471528"/>
                </a:lnTo>
                <a:lnTo>
                  <a:pt x="732" y="1518166"/>
                </a:lnTo>
                <a:lnTo>
                  <a:pt x="0" y="1565148"/>
                </a:lnTo>
                <a:lnTo>
                  <a:pt x="732" y="1612129"/>
                </a:lnTo>
                <a:lnTo>
                  <a:pt x="2914" y="1658767"/>
                </a:lnTo>
                <a:lnTo>
                  <a:pt x="6527" y="1705041"/>
                </a:lnTo>
                <a:lnTo>
                  <a:pt x="11550" y="1750933"/>
                </a:lnTo>
                <a:lnTo>
                  <a:pt x="17961" y="1796423"/>
                </a:lnTo>
                <a:lnTo>
                  <a:pt x="25741" y="1841492"/>
                </a:lnTo>
                <a:lnTo>
                  <a:pt x="34870" y="1886120"/>
                </a:lnTo>
                <a:lnTo>
                  <a:pt x="45325" y="1930288"/>
                </a:lnTo>
                <a:lnTo>
                  <a:pt x="57088" y="1973977"/>
                </a:lnTo>
                <a:lnTo>
                  <a:pt x="70138" y="2017166"/>
                </a:lnTo>
                <a:lnTo>
                  <a:pt x="84453" y="2059838"/>
                </a:lnTo>
                <a:lnTo>
                  <a:pt x="100015" y="2101972"/>
                </a:lnTo>
                <a:lnTo>
                  <a:pt x="116801" y="2143549"/>
                </a:lnTo>
                <a:lnTo>
                  <a:pt x="134792" y="2184550"/>
                </a:lnTo>
                <a:lnTo>
                  <a:pt x="153967" y="2224955"/>
                </a:lnTo>
                <a:lnTo>
                  <a:pt x="174306" y="2264745"/>
                </a:lnTo>
                <a:lnTo>
                  <a:pt x="195787" y="2303900"/>
                </a:lnTo>
                <a:lnTo>
                  <a:pt x="218392" y="2342402"/>
                </a:lnTo>
                <a:lnTo>
                  <a:pt x="242098" y="2380231"/>
                </a:lnTo>
                <a:lnTo>
                  <a:pt x="266886" y="2417367"/>
                </a:lnTo>
                <a:lnTo>
                  <a:pt x="292735" y="2453791"/>
                </a:lnTo>
                <a:lnTo>
                  <a:pt x="319625" y="2489484"/>
                </a:lnTo>
                <a:lnTo>
                  <a:pt x="347535" y="2524426"/>
                </a:lnTo>
                <a:lnTo>
                  <a:pt x="376444" y="2558598"/>
                </a:lnTo>
                <a:lnTo>
                  <a:pt x="406333" y="2591981"/>
                </a:lnTo>
                <a:lnTo>
                  <a:pt x="437180" y="2624555"/>
                </a:lnTo>
                <a:lnTo>
                  <a:pt x="468965" y="2656301"/>
                </a:lnTo>
                <a:lnTo>
                  <a:pt x="501668" y="2687199"/>
                </a:lnTo>
                <a:lnTo>
                  <a:pt x="535268" y="2717231"/>
                </a:lnTo>
                <a:lnTo>
                  <a:pt x="569744" y="2746376"/>
                </a:lnTo>
                <a:lnTo>
                  <a:pt x="605077" y="2774615"/>
                </a:lnTo>
                <a:lnTo>
                  <a:pt x="641245" y="2801930"/>
                </a:lnTo>
                <a:lnTo>
                  <a:pt x="678228" y="2828300"/>
                </a:lnTo>
                <a:lnTo>
                  <a:pt x="716006" y="2853706"/>
                </a:lnTo>
                <a:lnTo>
                  <a:pt x="754558" y="2878129"/>
                </a:lnTo>
                <a:lnTo>
                  <a:pt x="793864" y="2901550"/>
                </a:lnTo>
                <a:lnTo>
                  <a:pt x="833902" y="2923948"/>
                </a:lnTo>
                <a:lnTo>
                  <a:pt x="874654" y="2945306"/>
                </a:lnTo>
                <a:lnTo>
                  <a:pt x="916097" y="2965603"/>
                </a:lnTo>
                <a:lnTo>
                  <a:pt x="958212" y="2984819"/>
                </a:lnTo>
                <a:lnTo>
                  <a:pt x="1000978" y="3002937"/>
                </a:lnTo>
                <a:lnTo>
                  <a:pt x="1044375" y="3019935"/>
                </a:lnTo>
                <a:lnTo>
                  <a:pt x="1088381" y="3035796"/>
                </a:lnTo>
                <a:lnTo>
                  <a:pt x="1132978" y="3050499"/>
                </a:lnTo>
                <a:lnTo>
                  <a:pt x="1178143" y="3064025"/>
                </a:lnTo>
                <a:lnTo>
                  <a:pt x="1223857" y="3076355"/>
                </a:lnTo>
                <a:lnTo>
                  <a:pt x="1270099" y="3087469"/>
                </a:lnTo>
                <a:lnTo>
                  <a:pt x="1316849" y="3097348"/>
                </a:lnTo>
                <a:lnTo>
                  <a:pt x="1364086" y="3105973"/>
                </a:lnTo>
                <a:lnTo>
                  <a:pt x="1411789" y="3113324"/>
                </a:lnTo>
                <a:lnTo>
                  <a:pt x="1459939" y="3119382"/>
                </a:lnTo>
                <a:lnTo>
                  <a:pt x="1508514" y="3124128"/>
                </a:lnTo>
                <a:lnTo>
                  <a:pt x="1557494" y="3127541"/>
                </a:lnTo>
                <a:lnTo>
                  <a:pt x="1606859" y="3129604"/>
                </a:lnTo>
                <a:lnTo>
                  <a:pt x="1656588" y="3130296"/>
                </a:lnTo>
                <a:lnTo>
                  <a:pt x="1706316" y="3129604"/>
                </a:lnTo>
                <a:lnTo>
                  <a:pt x="1755681" y="3127541"/>
                </a:lnTo>
                <a:lnTo>
                  <a:pt x="1804661" y="3124128"/>
                </a:lnTo>
                <a:lnTo>
                  <a:pt x="1853236" y="3119382"/>
                </a:lnTo>
                <a:lnTo>
                  <a:pt x="1901386" y="3113324"/>
                </a:lnTo>
                <a:lnTo>
                  <a:pt x="1949089" y="3105973"/>
                </a:lnTo>
                <a:lnTo>
                  <a:pt x="1996326" y="3097348"/>
                </a:lnTo>
                <a:lnTo>
                  <a:pt x="2043076" y="3087469"/>
                </a:lnTo>
                <a:lnTo>
                  <a:pt x="2089318" y="3076355"/>
                </a:lnTo>
                <a:lnTo>
                  <a:pt x="2135032" y="3064025"/>
                </a:lnTo>
                <a:lnTo>
                  <a:pt x="2180197" y="3050499"/>
                </a:lnTo>
                <a:lnTo>
                  <a:pt x="2224794" y="3035796"/>
                </a:lnTo>
                <a:lnTo>
                  <a:pt x="2268800" y="3019935"/>
                </a:lnTo>
                <a:lnTo>
                  <a:pt x="2312197" y="3002937"/>
                </a:lnTo>
                <a:lnTo>
                  <a:pt x="2354963" y="2984819"/>
                </a:lnTo>
                <a:lnTo>
                  <a:pt x="2397078" y="2965603"/>
                </a:lnTo>
                <a:lnTo>
                  <a:pt x="2438521" y="2945306"/>
                </a:lnTo>
                <a:lnTo>
                  <a:pt x="2479273" y="2923948"/>
                </a:lnTo>
                <a:lnTo>
                  <a:pt x="2519311" y="2901550"/>
                </a:lnTo>
                <a:lnTo>
                  <a:pt x="2558617" y="2878129"/>
                </a:lnTo>
                <a:lnTo>
                  <a:pt x="2597169" y="2853706"/>
                </a:lnTo>
                <a:lnTo>
                  <a:pt x="2634947" y="2828300"/>
                </a:lnTo>
                <a:lnTo>
                  <a:pt x="2671930" y="2801930"/>
                </a:lnTo>
                <a:lnTo>
                  <a:pt x="2708098" y="2774615"/>
                </a:lnTo>
                <a:lnTo>
                  <a:pt x="2743431" y="2746376"/>
                </a:lnTo>
                <a:lnTo>
                  <a:pt x="2777907" y="2717231"/>
                </a:lnTo>
                <a:lnTo>
                  <a:pt x="2811507" y="2687199"/>
                </a:lnTo>
                <a:lnTo>
                  <a:pt x="2844210" y="2656301"/>
                </a:lnTo>
                <a:lnTo>
                  <a:pt x="2875995" y="2624555"/>
                </a:lnTo>
                <a:lnTo>
                  <a:pt x="2906842" y="2591981"/>
                </a:lnTo>
                <a:lnTo>
                  <a:pt x="2936731" y="2558598"/>
                </a:lnTo>
                <a:lnTo>
                  <a:pt x="2965640" y="2524426"/>
                </a:lnTo>
                <a:lnTo>
                  <a:pt x="2993550" y="2489484"/>
                </a:lnTo>
                <a:lnTo>
                  <a:pt x="3020440" y="2453791"/>
                </a:lnTo>
                <a:lnTo>
                  <a:pt x="3046289" y="2417367"/>
                </a:lnTo>
                <a:lnTo>
                  <a:pt x="3071077" y="2380231"/>
                </a:lnTo>
                <a:lnTo>
                  <a:pt x="3094783" y="2342402"/>
                </a:lnTo>
                <a:lnTo>
                  <a:pt x="3117388" y="2303900"/>
                </a:lnTo>
                <a:lnTo>
                  <a:pt x="3138869" y="2264745"/>
                </a:lnTo>
                <a:lnTo>
                  <a:pt x="3159208" y="2224955"/>
                </a:lnTo>
                <a:lnTo>
                  <a:pt x="3178383" y="2184550"/>
                </a:lnTo>
                <a:lnTo>
                  <a:pt x="3196374" y="2143549"/>
                </a:lnTo>
                <a:lnTo>
                  <a:pt x="3213160" y="2101972"/>
                </a:lnTo>
                <a:lnTo>
                  <a:pt x="3228722" y="2059838"/>
                </a:lnTo>
                <a:lnTo>
                  <a:pt x="3243037" y="2017166"/>
                </a:lnTo>
                <a:lnTo>
                  <a:pt x="3256087" y="1973977"/>
                </a:lnTo>
                <a:lnTo>
                  <a:pt x="3267850" y="1930288"/>
                </a:lnTo>
                <a:lnTo>
                  <a:pt x="3278305" y="1886120"/>
                </a:lnTo>
                <a:lnTo>
                  <a:pt x="3287434" y="1841492"/>
                </a:lnTo>
                <a:lnTo>
                  <a:pt x="3295214" y="1796423"/>
                </a:lnTo>
                <a:lnTo>
                  <a:pt x="3301625" y="1750933"/>
                </a:lnTo>
                <a:lnTo>
                  <a:pt x="3306648" y="1705041"/>
                </a:lnTo>
                <a:lnTo>
                  <a:pt x="3310261" y="1658767"/>
                </a:lnTo>
                <a:lnTo>
                  <a:pt x="3312443" y="1612129"/>
                </a:lnTo>
                <a:lnTo>
                  <a:pt x="3313176" y="1565148"/>
                </a:lnTo>
                <a:lnTo>
                  <a:pt x="3312443" y="1518166"/>
                </a:lnTo>
                <a:lnTo>
                  <a:pt x="3310261" y="1471528"/>
                </a:lnTo>
                <a:lnTo>
                  <a:pt x="3306648" y="1425254"/>
                </a:lnTo>
                <a:lnTo>
                  <a:pt x="3301625" y="1379362"/>
                </a:lnTo>
                <a:lnTo>
                  <a:pt x="3295214" y="1333872"/>
                </a:lnTo>
                <a:lnTo>
                  <a:pt x="3287434" y="1288803"/>
                </a:lnTo>
                <a:lnTo>
                  <a:pt x="3278305" y="1244175"/>
                </a:lnTo>
                <a:lnTo>
                  <a:pt x="3267850" y="1200007"/>
                </a:lnTo>
                <a:lnTo>
                  <a:pt x="3256087" y="1156318"/>
                </a:lnTo>
                <a:lnTo>
                  <a:pt x="3243037" y="1113129"/>
                </a:lnTo>
                <a:lnTo>
                  <a:pt x="3228722" y="1070457"/>
                </a:lnTo>
                <a:lnTo>
                  <a:pt x="3213160" y="1028323"/>
                </a:lnTo>
                <a:lnTo>
                  <a:pt x="3196374" y="986746"/>
                </a:lnTo>
                <a:lnTo>
                  <a:pt x="3178383" y="945745"/>
                </a:lnTo>
                <a:lnTo>
                  <a:pt x="3159208" y="905340"/>
                </a:lnTo>
                <a:lnTo>
                  <a:pt x="3138869" y="865550"/>
                </a:lnTo>
                <a:lnTo>
                  <a:pt x="3117388" y="826395"/>
                </a:lnTo>
                <a:lnTo>
                  <a:pt x="3094783" y="787893"/>
                </a:lnTo>
                <a:lnTo>
                  <a:pt x="3071077" y="750064"/>
                </a:lnTo>
                <a:lnTo>
                  <a:pt x="3046289" y="712928"/>
                </a:lnTo>
                <a:lnTo>
                  <a:pt x="3020440" y="676504"/>
                </a:lnTo>
                <a:lnTo>
                  <a:pt x="2993550" y="640811"/>
                </a:lnTo>
                <a:lnTo>
                  <a:pt x="2965640" y="605869"/>
                </a:lnTo>
                <a:lnTo>
                  <a:pt x="2936731" y="571697"/>
                </a:lnTo>
                <a:lnTo>
                  <a:pt x="2906842" y="538314"/>
                </a:lnTo>
                <a:lnTo>
                  <a:pt x="2875995" y="505740"/>
                </a:lnTo>
                <a:lnTo>
                  <a:pt x="2844210" y="473994"/>
                </a:lnTo>
                <a:lnTo>
                  <a:pt x="2811507" y="443096"/>
                </a:lnTo>
                <a:lnTo>
                  <a:pt x="2777907" y="413064"/>
                </a:lnTo>
                <a:lnTo>
                  <a:pt x="2743431" y="383919"/>
                </a:lnTo>
                <a:lnTo>
                  <a:pt x="2708098" y="355680"/>
                </a:lnTo>
                <a:lnTo>
                  <a:pt x="2671930" y="328365"/>
                </a:lnTo>
                <a:lnTo>
                  <a:pt x="2634947" y="301995"/>
                </a:lnTo>
                <a:lnTo>
                  <a:pt x="2597169" y="276589"/>
                </a:lnTo>
                <a:lnTo>
                  <a:pt x="2558617" y="252166"/>
                </a:lnTo>
                <a:lnTo>
                  <a:pt x="2519311" y="228745"/>
                </a:lnTo>
                <a:lnTo>
                  <a:pt x="2479273" y="206347"/>
                </a:lnTo>
                <a:lnTo>
                  <a:pt x="2438521" y="184989"/>
                </a:lnTo>
                <a:lnTo>
                  <a:pt x="2397078" y="164692"/>
                </a:lnTo>
                <a:lnTo>
                  <a:pt x="2354963" y="145476"/>
                </a:lnTo>
                <a:lnTo>
                  <a:pt x="2312197" y="127358"/>
                </a:lnTo>
                <a:lnTo>
                  <a:pt x="2268800" y="110360"/>
                </a:lnTo>
                <a:lnTo>
                  <a:pt x="2224794" y="94499"/>
                </a:lnTo>
                <a:lnTo>
                  <a:pt x="2180197" y="79796"/>
                </a:lnTo>
                <a:lnTo>
                  <a:pt x="2135032" y="66270"/>
                </a:lnTo>
                <a:lnTo>
                  <a:pt x="2089318" y="53940"/>
                </a:lnTo>
                <a:lnTo>
                  <a:pt x="2043076" y="42826"/>
                </a:lnTo>
                <a:lnTo>
                  <a:pt x="1996326" y="32947"/>
                </a:lnTo>
                <a:lnTo>
                  <a:pt x="1949089" y="24322"/>
                </a:lnTo>
                <a:lnTo>
                  <a:pt x="1901386" y="16971"/>
                </a:lnTo>
                <a:lnTo>
                  <a:pt x="1853236" y="10913"/>
                </a:lnTo>
                <a:lnTo>
                  <a:pt x="1804661" y="6167"/>
                </a:lnTo>
                <a:lnTo>
                  <a:pt x="1755681" y="2754"/>
                </a:lnTo>
                <a:lnTo>
                  <a:pt x="1706316" y="691"/>
                </a:lnTo>
                <a:lnTo>
                  <a:pt x="1656588" y="0"/>
                </a:lnTo>
                <a:close/>
              </a:path>
            </a:pathLst>
          </a:custGeom>
          <a:solidFill>
            <a:srgbClr val="76CAF3">
              <a:alpha val="43136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04032" y="3368040"/>
            <a:ext cx="1467612" cy="21183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51455" y="99060"/>
            <a:ext cx="651274" cy="98602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42531" y="4347972"/>
            <a:ext cx="2601468" cy="251002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40779" y="3742944"/>
            <a:ext cx="1353312" cy="23667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9327" y="1072972"/>
            <a:ext cx="6905345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4347" y="2384805"/>
            <a:ext cx="7655305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1F5F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1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3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10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26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6700" cy="6870700"/>
            <a:chOff x="-6350" y="0"/>
            <a:chExt cx="9156700" cy="6870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0" y="6858000"/>
                  </a:moveTo>
                  <a:lnTo>
                    <a:pt x="9144000" y="6858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3468" y="4953000"/>
              <a:ext cx="1970531" cy="19049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8335" y="4585714"/>
              <a:ext cx="1351788" cy="22722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0123" y="5532120"/>
              <a:ext cx="688848" cy="98602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81628" y="935736"/>
              <a:ext cx="3341370" cy="3175"/>
            </a:xfrm>
            <a:custGeom>
              <a:avLst/>
              <a:gdLst/>
              <a:ahLst/>
              <a:cxnLst/>
              <a:rect l="l" t="t" r="r" b="b"/>
              <a:pathLst>
                <a:path w="3341370" h="3175">
                  <a:moveTo>
                    <a:pt x="0" y="3048"/>
                  </a:moveTo>
                  <a:lnTo>
                    <a:pt x="3341243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62775" y="0"/>
              <a:ext cx="2181225" cy="468553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46275" y="3079495"/>
            <a:ext cx="56597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5">
                <a:solidFill>
                  <a:srgbClr val="FFFFFF"/>
                </a:solidFill>
                <a:latin typeface="Calibri"/>
                <a:cs typeface="Calibri"/>
              </a:rPr>
              <a:t>Retención</a:t>
            </a:r>
            <a:r>
              <a:rPr dirty="0" sz="4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80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4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800" spc="-10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1750" marR="5080" indent="65849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MANERAS</a:t>
            </a:r>
            <a:r>
              <a:rPr dirty="0" spc="30"/>
              <a:t> </a:t>
            </a:r>
            <a:r>
              <a:rPr dirty="0" spc="-5"/>
              <a:t>DE</a:t>
            </a:r>
            <a:r>
              <a:rPr dirty="0" spc="-20"/>
              <a:t> </a:t>
            </a:r>
            <a:r>
              <a:rPr dirty="0" spc="-5"/>
              <a:t>MEJORAR</a:t>
            </a:r>
            <a:r>
              <a:rPr dirty="0" spc="35"/>
              <a:t> </a:t>
            </a:r>
            <a:r>
              <a:rPr dirty="0" spc="-10"/>
              <a:t>LAS </a:t>
            </a:r>
            <a:r>
              <a:rPr dirty="0" spc="-5"/>
              <a:t> </a:t>
            </a:r>
            <a:r>
              <a:rPr dirty="0" spc="-10"/>
              <a:t>RELACIONES</a:t>
            </a:r>
            <a:r>
              <a:rPr dirty="0" spc="30"/>
              <a:t> </a:t>
            </a:r>
            <a:r>
              <a:rPr dirty="0" spc="-5"/>
              <a:t>CON LOS </a:t>
            </a:r>
            <a:r>
              <a:rPr dirty="0" spc="-10"/>
              <a:t>EMPLEADOS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087" y="2226945"/>
            <a:ext cx="7571105" cy="414147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800" spc="-5" b="1">
                <a:solidFill>
                  <a:srgbClr val="001F5F"/>
                </a:solidFill>
                <a:latin typeface="Roboto"/>
                <a:cs typeface="Roboto"/>
              </a:rPr>
              <a:t>1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. </a:t>
            </a:r>
            <a:r>
              <a:rPr dirty="0" sz="1800" spc="-10" b="1">
                <a:solidFill>
                  <a:srgbClr val="001F5F"/>
                </a:solidFill>
                <a:latin typeface="Arial"/>
                <a:cs typeface="Arial"/>
              </a:rPr>
              <a:t>MEJORAR</a:t>
            </a:r>
            <a:r>
              <a:rPr dirty="0" sz="1800" spc="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LA</a:t>
            </a:r>
            <a:r>
              <a:rPr dirty="0" sz="1800" spc="-6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1F5F"/>
                </a:solidFill>
                <a:latin typeface="Arial"/>
                <a:cs typeface="Arial"/>
              </a:rPr>
              <a:t>COMUNICACIÓN</a:t>
            </a:r>
            <a:endParaRPr sz="18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Algunas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veces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información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empresa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ineficiente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impersonal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 MT"/>
              <a:cs typeface="Arial MT"/>
            </a:endParaRPr>
          </a:p>
          <a:p>
            <a:pPr algn="just" marL="12700" marR="5715">
              <a:lnSpc>
                <a:spcPct val="150000"/>
              </a:lnSpc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comunicación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importante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relaciones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laborales.</a:t>
            </a:r>
            <a:r>
              <a:rPr dirty="0" sz="1800" spc="49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Los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 empleados pasan muchas horas en su lugar de trabajo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por eso es 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muy 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importante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se sientan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cómodos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 sus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jefes.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 MT"/>
              <a:cs typeface="Arial MT"/>
            </a:endParaRPr>
          </a:p>
          <a:p>
            <a:pPr algn="just" marL="12700" marR="5080">
              <a:lnSpc>
                <a:spcPct val="150100"/>
              </a:lnSpc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Para</a:t>
            </a:r>
            <a:r>
              <a:rPr dirty="0" sz="1800" spc="27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27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esto</a:t>
            </a:r>
            <a:r>
              <a:rPr dirty="0" sz="1800" spc="27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ocurra,</a:t>
            </a:r>
            <a:r>
              <a:rPr dirty="0" sz="1800" spc="27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hay</a:t>
            </a:r>
            <a:r>
              <a:rPr dirty="0" sz="1800" spc="28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26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mantener</a:t>
            </a:r>
            <a:r>
              <a:rPr dirty="0" sz="1800" spc="28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una</a:t>
            </a:r>
            <a:r>
              <a:rPr dirty="0" sz="1800" spc="27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comunicación</a:t>
            </a:r>
            <a:r>
              <a:rPr dirty="0" sz="1800" spc="26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abierta</a:t>
            </a:r>
            <a:r>
              <a:rPr dirty="0" sz="1800" spc="27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con </a:t>
            </a:r>
            <a:r>
              <a:rPr dirty="0" sz="1800" spc="-49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tus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empleados, déjales saber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que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se esta presente para hablar cuando 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lo 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necesiten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 lo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 necesitan.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8110" marR="5080" indent="65786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MANERAS</a:t>
            </a:r>
            <a:r>
              <a:rPr dirty="0" spc="30"/>
              <a:t> </a:t>
            </a:r>
            <a:r>
              <a:rPr dirty="0" spc="-5"/>
              <a:t>DE </a:t>
            </a:r>
            <a:r>
              <a:rPr dirty="0" spc="-10"/>
              <a:t>MEJORAR</a:t>
            </a:r>
            <a:r>
              <a:rPr dirty="0" spc="35"/>
              <a:t> </a:t>
            </a:r>
            <a:r>
              <a:rPr dirty="0" spc="-5"/>
              <a:t>LAS </a:t>
            </a:r>
            <a:r>
              <a:rPr dirty="0"/>
              <a:t> </a:t>
            </a:r>
            <a:r>
              <a:rPr dirty="0" spc="-10"/>
              <a:t>RELACIONES</a:t>
            </a:r>
            <a:r>
              <a:rPr dirty="0" spc="30"/>
              <a:t> </a:t>
            </a:r>
            <a:r>
              <a:rPr dirty="0" spc="-5"/>
              <a:t>CON LOS </a:t>
            </a:r>
            <a:r>
              <a:rPr dirty="0" spc="-10"/>
              <a:t>EMPLEADOS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251" y="2226945"/>
            <a:ext cx="7590155" cy="4141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369570">
              <a:lnSpc>
                <a:spcPct val="150100"/>
              </a:lnSpc>
              <a:spcBef>
                <a:spcPts val="95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Asimismo, ser transparente en cuanto a lo que se espera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necesita de </a:t>
            </a:r>
            <a:r>
              <a:rPr dirty="0" sz="1800" spc="-49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ellos. La comunicación abierta es básica para un construir una relación </a:t>
            </a:r>
            <a:r>
              <a:rPr dirty="0" sz="1800" spc="-49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sana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y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positiva.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2.</a:t>
            </a:r>
            <a:r>
              <a:rPr dirty="0" sz="1800" spc="-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1F5F"/>
                </a:solidFill>
                <a:latin typeface="Arial"/>
                <a:cs typeface="Arial"/>
              </a:rPr>
              <a:t>DESARROLLO</a:t>
            </a:r>
            <a:r>
              <a:rPr dirty="0" sz="1800" spc="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PROFESIONAL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Evaluar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desempeño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para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trazar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un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 plan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para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siguiente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año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ayude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 los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trabajadores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 lograr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sus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metas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profesionales.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Demostrar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a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empleados</a:t>
            </a:r>
            <a:r>
              <a:rPr dirty="0" sz="1800" spc="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importan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más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 allá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 un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número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ficha.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Invertir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empleados.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0815" marR="5080" indent="65786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MANERAS</a:t>
            </a:r>
            <a:r>
              <a:rPr dirty="0" spc="30"/>
              <a:t> </a:t>
            </a:r>
            <a:r>
              <a:rPr dirty="0" spc="-5"/>
              <a:t>DE </a:t>
            </a:r>
            <a:r>
              <a:rPr dirty="0" spc="-10"/>
              <a:t>MEJORAR</a:t>
            </a:r>
            <a:r>
              <a:rPr dirty="0" spc="35"/>
              <a:t> </a:t>
            </a:r>
            <a:r>
              <a:rPr dirty="0" spc="-5"/>
              <a:t>LAS </a:t>
            </a:r>
            <a:r>
              <a:rPr dirty="0"/>
              <a:t> </a:t>
            </a:r>
            <a:r>
              <a:rPr dirty="0" spc="-10"/>
              <a:t>RELACIONES</a:t>
            </a:r>
            <a:r>
              <a:rPr dirty="0" spc="30"/>
              <a:t> </a:t>
            </a:r>
            <a:r>
              <a:rPr dirty="0" spc="-5"/>
              <a:t>CON LOS </a:t>
            </a:r>
            <a:r>
              <a:rPr dirty="0" spc="-10"/>
              <a:t>EMPLEADOS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464" y="2017120"/>
            <a:ext cx="7602855" cy="455231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Fomentar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formación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programas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 desarrollo</a:t>
            </a:r>
            <a:r>
              <a:rPr dirty="0" sz="1800" spc="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personal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 profesional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-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les</a:t>
            </a:r>
            <a:r>
              <a:rPr dirty="0" sz="1800" spc="-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interesen.</a:t>
            </a:r>
            <a:endParaRPr sz="1800">
              <a:latin typeface="Arial MT"/>
              <a:cs typeface="Arial MT"/>
            </a:endParaRPr>
          </a:p>
          <a:p>
            <a:pPr algn="just" marL="299085" indent="-287020">
              <a:lnSpc>
                <a:spcPct val="100000"/>
              </a:lnSpc>
              <a:spcBef>
                <a:spcPts val="1085"/>
              </a:spcBef>
              <a:buChar char="•"/>
              <a:tabLst>
                <a:tab pos="299720" algn="l"/>
              </a:tabLst>
            </a:pPr>
            <a:r>
              <a:rPr dirty="0" sz="1800" spc="-20">
                <a:solidFill>
                  <a:srgbClr val="001F5F"/>
                </a:solidFill>
                <a:latin typeface="Arial MT"/>
                <a:cs typeface="Arial MT"/>
              </a:rPr>
              <a:t>Valorarlos</a:t>
            </a:r>
            <a:r>
              <a:rPr dirty="0" sz="1800" spc="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como las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personas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son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 no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como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un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trabajador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más.</a:t>
            </a:r>
            <a:endParaRPr sz="1800">
              <a:latin typeface="Arial MT"/>
              <a:cs typeface="Arial MT"/>
            </a:endParaRPr>
          </a:p>
          <a:p>
            <a:pPr algn="just" marL="299085" indent="-287020">
              <a:lnSpc>
                <a:spcPct val="100000"/>
              </a:lnSpc>
              <a:spcBef>
                <a:spcPts val="1080"/>
              </a:spcBef>
              <a:buChar char="•"/>
              <a:tabLst>
                <a:tab pos="29972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Invertir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8 horas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 su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día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 en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tu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 empresa.</a:t>
            </a:r>
            <a:endParaRPr sz="1800">
              <a:latin typeface="Arial MT"/>
              <a:cs typeface="Arial MT"/>
            </a:endParaRPr>
          </a:p>
          <a:p>
            <a:pPr algn="just" marL="299085" marR="5080" indent="-287020">
              <a:lnSpc>
                <a:spcPct val="150000"/>
              </a:lnSpc>
              <a:buClr>
                <a:srgbClr val="001F5F"/>
              </a:buClr>
              <a:buFont typeface="Arial MT"/>
              <a:buChar char="•"/>
              <a:tabLst>
                <a:tab pos="363220" algn="l"/>
              </a:tabLst>
            </a:pPr>
            <a:r>
              <a:rPr dirty="0"/>
              <a:t>	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Los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beneficios sociales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las oportunidades de formación son grandes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herramientas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para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mantener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tus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trabajadores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felices</a:t>
            </a:r>
            <a:r>
              <a:rPr dirty="0" sz="1800" spc="49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 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comprometidos.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3.</a:t>
            </a:r>
            <a:r>
              <a:rPr dirty="0" sz="1800" spc="-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RECONOCIMIENTO.</a:t>
            </a:r>
            <a:endParaRPr sz="1800">
              <a:latin typeface="Arial"/>
              <a:cs typeface="Arial"/>
            </a:endParaRPr>
          </a:p>
          <a:p>
            <a:pPr marL="12700" marR="6985">
              <a:lnSpc>
                <a:spcPct val="150000"/>
              </a:lnSpc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Unas</a:t>
            </a:r>
            <a:r>
              <a:rPr dirty="0" sz="1800" spc="5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palabras</a:t>
            </a:r>
            <a:r>
              <a:rPr dirty="0" sz="1800" spc="6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5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agradecimiento</a:t>
            </a:r>
            <a:r>
              <a:rPr dirty="0" sz="1800" spc="8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dirty="0" sz="1800" spc="3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reconocimiento</a:t>
            </a:r>
            <a:r>
              <a:rPr dirty="0" sz="1800" spc="6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del</a:t>
            </a:r>
            <a:r>
              <a:rPr dirty="0" sz="1800" spc="5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trabajo</a:t>
            </a:r>
            <a:r>
              <a:rPr dirty="0" sz="1800" spc="6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bien</a:t>
            </a:r>
            <a:r>
              <a:rPr dirty="0" sz="1800" spc="5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hecho </a:t>
            </a:r>
            <a:r>
              <a:rPr dirty="0" sz="1800" spc="-48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van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más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 allá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 que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puedas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001F5F"/>
                </a:solidFill>
                <a:latin typeface="Arial MT"/>
                <a:cs typeface="Arial MT"/>
              </a:rPr>
              <a:t>pensar.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62255" marR="5080" indent="65786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MANERAS</a:t>
            </a:r>
            <a:r>
              <a:rPr dirty="0" spc="30"/>
              <a:t> </a:t>
            </a:r>
            <a:r>
              <a:rPr dirty="0" spc="-5"/>
              <a:t>DE</a:t>
            </a:r>
            <a:r>
              <a:rPr dirty="0" spc="-10"/>
              <a:t> </a:t>
            </a:r>
            <a:r>
              <a:rPr dirty="0" spc="-5"/>
              <a:t>MEJORAR</a:t>
            </a:r>
            <a:r>
              <a:rPr dirty="0" spc="40"/>
              <a:t> </a:t>
            </a:r>
            <a:r>
              <a:rPr dirty="0" spc="-5"/>
              <a:t>LAS </a:t>
            </a:r>
            <a:r>
              <a:rPr dirty="0"/>
              <a:t> </a:t>
            </a:r>
            <a:r>
              <a:rPr dirty="0" spc="-10"/>
              <a:t>RELACIONES</a:t>
            </a:r>
            <a:r>
              <a:rPr dirty="0" spc="15"/>
              <a:t> </a:t>
            </a:r>
            <a:r>
              <a:rPr dirty="0" spc="-5"/>
              <a:t>CON</a:t>
            </a:r>
            <a:r>
              <a:rPr dirty="0" spc="-10"/>
              <a:t> LOS</a:t>
            </a:r>
            <a:r>
              <a:rPr dirty="0" spc="-15"/>
              <a:t> </a:t>
            </a:r>
            <a:r>
              <a:rPr dirty="0" spc="-5"/>
              <a:t>EMPLEADOS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464" y="1843913"/>
            <a:ext cx="7602855" cy="455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82575">
              <a:lnSpc>
                <a:spcPct val="150100"/>
              </a:lnSpc>
              <a:spcBef>
                <a:spcPts val="10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 gratitud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significa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mucho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para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empleados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reforzar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 trabajo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bien </a:t>
            </a:r>
            <a:r>
              <a:rPr dirty="0" sz="1800" spc="-48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hecho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les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anima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continuar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así.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reconocimiento</a:t>
            </a:r>
            <a:r>
              <a:rPr dirty="0" sz="1800" spc="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público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también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muy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valorado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por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trabajadores.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Arial MT"/>
              <a:cs typeface="Arial MT"/>
            </a:endParaRPr>
          </a:p>
          <a:p>
            <a:pPr marL="12700" marR="775970">
              <a:lnSpc>
                <a:spcPct val="150000"/>
              </a:lnSpc>
            </a:pP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Otra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manera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premiar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su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esfuerzo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es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través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recompensas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 </a:t>
            </a:r>
            <a:r>
              <a:rPr dirty="0" sz="1800" spc="-48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incentivos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económicos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como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cheques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o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bonos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 MT"/>
              <a:cs typeface="Arial MT"/>
            </a:endParaRPr>
          </a:p>
          <a:p>
            <a:pPr algn="just" marL="12700" marR="5080">
              <a:lnSpc>
                <a:spcPct val="150000"/>
              </a:lnSpc>
            </a:pP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4. FEEDBACK.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 empleados necesitan obtener retroalimentación de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lo 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 están haciendo. Saber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qué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están haciendo bien o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qué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deben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mejorar 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esencial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para nutrir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una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 relación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positiva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entre jefe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empleado.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34645" marR="5080" indent="65786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MANERAS</a:t>
            </a:r>
            <a:r>
              <a:rPr dirty="0" spc="30"/>
              <a:t> </a:t>
            </a:r>
            <a:r>
              <a:rPr dirty="0" spc="-5"/>
              <a:t>DE </a:t>
            </a:r>
            <a:r>
              <a:rPr dirty="0" spc="-10"/>
              <a:t>MEJORAR</a:t>
            </a:r>
            <a:r>
              <a:rPr dirty="0" spc="35"/>
              <a:t> </a:t>
            </a:r>
            <a:r>
              <a:rPr dirty="0" spc="-5"/>
              <a:t>LAS </a:t>
            </a:r>
            <a:r>
              <a:rPr dirty="0"/>
              <a:t> </a:t>
            </a:r>
            <a:r>
              <a:rPr dirty="0" spc="-10"/>
              <a:t>RELACIONES</a:t>
            </a:r>
            <a:r>
              <a:rPr dirty="0" spc="30"/>
              <a:t> </a:t>
            </a:r>
            <a:r>
              <a:rPr dirty="0" spc="-5"/>
              <a:t>CON LOS </a:t>
            </a:r>
            <a:r>
              <a:rPr dirty="0" spc="-10"/>
              <a:t>EMPLEADOS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3937" y="2352293"/>
            <a:ext cx="7173595" cy="331787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1180"/>
              </a:spcBef>
              <a:buFont typeface="Roboto"/>
              <a:buAutoNum type="arabicPeriod" startAt="5"/>
              <a:tabLst>
                <a:tab pos="271780" algn="l"/>
              </a:tabLst>
            </a:pPr>
            <a:r>
              <a:rPr dirty="0" sz="1800" spc="-25" b="1">
                <a:solidFill>
                  <a:srgbClr val="001F5F"/>
                </a:solidFill>
                <a:latin typeface="Arial"/>
                <a:cs typeface="Arial"/>
              </a:rPr>
              <a:t>COMPARTIR</a:t>
            </a:r>
            <a:r>
              <a:rPr dirty="0" sz="1800" spc="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LA</a:t>
            </a:r>
            <a:r>
              <a:rPr dirty="0" sz="1800" spc="-9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VISION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Hacer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reuniones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para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explicar</a:t>
            </a:r>
            <a:r>
              <a:rPr dirty="0" sz="1800" spc="4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planes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expansión,</a:t>
            </a:r>
            <a:r>
              <a:rPr dirty="0" sz="1800" spc="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para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sean </a:t>
            </a:r>
            <a:r>
              <a:rPr dirty="0" sz="1800" spc="-48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entendidos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sientan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orgullos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del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futuro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empresa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 MT"/>
              <a:cs typeface="Arial MT"/>
            </a:endParaRPr>
          </a:p>
          <a:p>
            <a:pPr marL="266700" indent="-254635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267335" algn="l"/>
              </a:tabLst>
            </a:pPr>
            <a:r>
              <a:rPr dirty="0" sz="1800" spc="-10" b="1">
                <a:solidFill>
                  <a:srgbClr val="001F5F"/>
                </a:solidFill>
                <a:latin typeface="Arial"/>
                <a:cs typeface="Arial"/>
              </a:rPr>
              <a:t>DESAFIAR</a:t>
            </a:r>
            <a:r>
              <a:rPr dirty="0" sz="1800" spc="-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z="1800" spc="-7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LOS</a:t>
            </a:r>
            <a:r>
              <a:rPr dirty="0" sz="1800" spc="-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1F5F"/>
                </a:solidFill>
                <a:latin typeface="Arial"/>
                <a:cs typeface="Arial"/>
              </a:rPr>
              <a:t>EMPLEADOS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491617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Hacer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ver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su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trabajo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interesante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satisfactorio.	Involucrarlos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ganancias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para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 piensen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cómo hacer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 empresa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más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productiva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generar</a:t>
            </a:r>
            <a:r>
              <a:rPr dirty="0" sz="1800" spc="-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ingresos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2836" y="1182369"/>
            <a:ext cx="641731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65849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MANERAS</a:t>
            </a:r>
            <a:r>
              <a:rPr dirty="0" spc="30"/>
              <a:t> </a:t>
            </a:r>
            <a:r>
              <a:rPr dirty="0" spc="-5"/>
              <a:t>DE </a:t>
            </a:r>
            <a:r>
              <a:rPr dirty="0" spc="-10"/>
              <a:t>MEJORAR</a:t>
            </a:r>
            <a:r>
              <a:rPr dirty="0" spc="35"/>
              <a:t> </a:t>
            </a:r>
            <a:r>
              <a:rPr dirty="0" spc="-5"/>
              <a:t>LAS </a:t>
            </a:r>
            <a:r>
              <a:rPr dirty="0"/>
              <a:t> </a:t>
            </a:r>
            <a:r>
              <a:rPr dirty="0" spc="-10"/>
              <a:t>RELACIONES</a:t>
            </a:r>
            <a:r>
              <a:rPr dirty="0" spc="30"/>
              <a:t> </a:t>
            </a:r>
            <a:r>
              <a:rPr dirty="0" spc="-5"/>
              <a:t>CON LOS </a:t>
            </a:r>
            <a:r>
              <a:rPr dirty="0" spc="-10"/>
              <a:t>EMPLEADOS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3900" y="2526029"/>
            <a:ext cx="3984625" cy="3592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7054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20">
                <a:solidFill>
                  <a:srgbClr val="001F5F"/>
                </a:solidFill>
                <a:latin typeface="Arial MT"/>
                <a:cs typeface="Arial MT"/>
              </a:rPr>
              <a:t>FORTALECER</a:t>
            </a:r>
            <a:r>
              <a:rPr dirty="0" sz="1800" spc="-3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 spc="-1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001F5F"/>
                </a:solidFill>
                <a:latin typeface="Arial MT"/>
                <a:cs typeface="Arial MT"/>
              </a:rPr>
              <a:t>CULTURA </a:t>
            </a:r>
            <a:r>
              <a:rPr dirty="0" sz="1800" spc="-48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EMPRESARIAL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1F5F"/>
              </a:buClr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marR="15944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F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I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L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I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Z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AR</a:t>
            </a:r>
            <a:r>
              <a:rPr dirty="0" sz="1800" spc="-1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dirty="0" sz="1800" spc="-1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LOS  COL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BORADORES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1F5F"/>
              </a:buClr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RECONOCER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 spc="-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LOSGROS DE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 spc="-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COLABORADORES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CONSTRUIR</a:t>
            </a:r>
            <a:r>
              <a:rPr dirty="0" sz="1800" spc="-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UN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BUEN</a:t>
            </a:r>
            <a:r>
              <a:rPr dirty="0" sz="1800" spc="-1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AMBIENTE </a:t>
            </a:r>
            <a:r>
              <a:rPr dirty="0" sz="1800" spc="-48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LABORAL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INCENTIVAR</a:t>
            </a:r>
            <a:r>
              <a:rPr dirty="0" sz="1800" spc="-3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dirty="0" sz="1800" spc="-9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LIDERAZGO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460" y="2306426"/>
            <a:ext cx="4058920" cy="3729354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772795" algn="l"/>
                <a:tab pos="1278890" algn="l"/>
                <a:tab pos="2307590" algn="l"/>
                <a:tab pos="2902585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Entre	los	factores	que	determinan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laborales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están:</a:t>
            </a:r>
            <a:endParaRPr sz="1800">
              <a:latin typeface="Arial MT"/>
              <a:cs typeface="Arial MT"/>
            </a:endParaRPr>
          </a:p>
          <a:p>
            <a:pPr marL="1922145" indent="-81280">
              <a:lnSpc>
                <a:spcPct val="100000"/>
              </a:lnSpc>
              <a:spcBef>
                <a:spcPts val="1080"/>
              </a:spcBef>
              <a:buSzPct val="94444"/>
              <a:buChar char="•"/>
              <a:tabLst>
                <a:tab pos="192278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 spc="-3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salarios</a:t>
            </a:r>
            <a:endParaRPr sz="1800">
              <a:latin typeface="Arial MT"/>
              <a:cs typeface="Arial MT"/>
            </a:endParaRPr>
          </a:p>
          <a:p>
            <a:pPr marL="1922145" indent="-81280">
              <a:lnSpc>
                <a:spcPct val="100000"/>
              </a:lnSpc>
              <a:spcBef>
                <a:spcPts val="1080"/>
              </a:spcBef>
              <a:buSzPct val="94444"/>
              <a:buChar char="•"/>
              <a:tabLst>
                <a:tab pos="192278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Contratos</a:t>
            </a:r>
            <a:endParaRPr sz="1800">
              <a:latin typeface="Arial MT"/>
              <a:cs typeface="Arial MT"/>
            </a:endParaRPr>
          </a:p>
          <a:p>
            <a:pPr marL="1922145" indent="-81280">
              <a:lnSpc>
                <a:spcPct val="100000"/>
              </a:lnSpc>
              <a:spcBef>
                <a:spcPts val="1080"/>
              </a:spcBef>
              <a:buSzPct val="94444"/>
              <a:buChar char="•"/>
              <a:tabLst>
                <a:tab pos="192278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 spc="-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jornada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laboral</a:t>
            </a:r>
            <a:endParaRPr sz="1800">
              <a:latin typeface="Arial MT"/>
              <a:cs typeface="Arial MT"/>
            </a:endParaRPr>
          </a:p>
          <a:p>
            <a:pPr marL="1922145" indent="-81280">
              <a:lnSpc>
                <a:spcPct val="100000"/>
              </a:lnSpc>
              <a:spcBef>
                <a:spcPts val="1085"/>
              </a:spcBef>
              <a:buSzPct val="94444"/>
              <a:buChar char="•"/>
              <a:tabLst>
                <a:tab pos="192278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 spc="-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previsión social</a:t>
            </a:r>
            <a:endParaRPr sz="1800">
              <a:latin typeface="Arial MT"/>
              <a:cs typeface="Arial MT"/>
            </a:endParaRPr>
          </a:p>
          <a:p>
            <a:pPr marL="1922145" indent="-81280">
              <a:lnSpc>
                <a:spcPct val="100000"/>
              </a:lnSpc>
              <a:spcBef>
                <a:spcPts val="1080"/>
              </a:spcBef>
              <a:buSzPct val="94444"/>
              <a:buChar char="•"/>
              <a:tabLst>
                <a:tab pos="192278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 spc="-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capacitación</a:t>
            </a:r>
            <a:endParaRPr sz="1800">
              <a:latin typeface="Arial MT"/>
              <a:cs typeface="Arial MT"/>
            </a:endParaRPr>
          </a:p>
          <a:p>
            <a:pPr marL="1922145" indent="-81280">
              <a:lnSpc>
                <a:spcPct val="100000"/>
              </a:lnSpc>
              <a:spcBef>
                <a:spcPts val="1080"/>
              </a:spcBef>
              <a:buSzPct val="94444"/>
              <a:buChar char="•"/>
              <a:tabLst>
                <a:tab pos="1922780" algn="l"/>
              </a:tabLst>
            </a:pP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Seguridad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e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higiene</a:t>
            </a:r>
            <a:endParaRPr sz="1800">
              <a:latin typeface="Arial MT"/>
              <a:cs typeface="Arial MT"/>
            </a:endParaRPr>
          </a:p>
          <a:p>
            <a:pPr marL="1922145" indent="-81280">
              <a:lnSpc>
                <a:spcPct val="100000"/>
              </a:lnSpc>
              <a:spcBef>
                <a:spcPts val="1080"/>
              </a:spcBef>
              <a:buSzPct val="94444"/>
              <a:buChar char="•"/>
              <a:tabLst>
                <a:tab pos="192278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Riesgos</a:t>
            </a:r>
            <a:r>
              <a:rPr dirty="0" sz="1800" spc="-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laborales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5483" y="2443098"/>
            <a:ext cx="1572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s	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l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ac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i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o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n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29969" marR="5080" indent="2254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QUE</a:t>
            </a:r>
            <a:r>
              <a:rPr dirty="0" spc="-10"/>
              <a:t> </a:t>
            </a:r>
            <a:r>
              <a:rPr dirty="0" spc="-5"/>
              <a:t>CONTEMPLAN</a:t>
            </a:r>
            <a:r>
              <a:rPr dirty="0" spc="30"/>
              <a:t> </a:t>
            </a:r>
            <a:r>
              <a:rPr dirty="0" spc="-5"/>
              <a:t>LAS </a:t>
            </a:r>
            <a:r>
              <a:rPr dirty="0"/>
              <a:t> </a:t>
            </a:r>
            <a:r>
              <a:rPr dirty="0" spc="-10"/>
              <a:t>RELACIONES</a:t>
            </a:r>
            <a:r>
              <a:rPr dirty="0" spc="15"/>
              <a:t> </a:t>
            </a:r>
            <a:r>
              <a:rPr dirty="0" spc="-10"/>
              <a:t>LABORALES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361" y="1186053"/>
            <a:ext cx="7272655" cy="537591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Salarios</a:t>
            </a:r>
            <a:endParaRPr sz="18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Es</a:t>
            </a:r>
            <a:r>
              <a:rPr dirty="0" sz="1800" spc="1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 spc="1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recompensa</a:t>
            </a:r>
            <a:r>
              <a:rPr dirty="0" sz="1800" spc="1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económica</a:t>
            </a:r>
            <a:r>
              <a:rPr dirty="0" sz="1800" spc="15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1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debe</a:t>
            </a:r>
            <a:r>
              <a:rPr dirty="0" sz="1800" spc="13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recibir</a:t>
            </a:r>
            <a:r>
              <a:rPr dirty="0" sz="1800" spc="13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un</a:t>
            </a:r>
            <a:r>
              <a:rPr dirty="0" sz="1800" spc="1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empleado</a:t>
            </a:r>
            <a:r>
              <a:rPr dirty="0" sz="1800" spc="14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dirty="0" sz="1800" spc="1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cambio</a:t>
            </a:r>
            <a:endParaRPr sz="18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servicios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 decide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prestar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una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empresa.</a:t>
            </a:r>
            <a:endParaRPr sz="1800">
              <a:latin typeface="Arial MT"/>
              <a:cs typeface="Arial MT"/>
            </a:endParaRPr>
          </a:p>
          <a:p>
            <a:pPr algn="just" marL="12700" marR="8890">
              <a:lnSpc>
                <a:spcPct val="150000"/>
              </a:lnSpc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salario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se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determina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dependiendo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del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puesto,</a:t>
            </a:r>
            <a:r>
              <a:rPr dirty="0" sz="1800" spc="49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nivel</a:t>
            </a:r>
            <a:r>
              <a:rPr dirty="0" sz="1800" spc="49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de </a:t>
            </a:r>
            <a:r>
              <a:rPr dirty="0" sz="1800" spc="-49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conocimientos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experiencia.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Contratos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50000"/>
              </a:lnSpc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Es el acuerdo escrito que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firman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un empleado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 una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empresa. En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este 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documento se indican las actividades del empleado, el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tiempo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 va a </a:t>
            </a:r>
            <a:r>
              <a:rPr dirty="0" sz="1800" spc="-49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trabajar,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horario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salario.</a:t>
            </a:r>
            <a:endParaRPr sz="1800">
              <a:latin typeface="Arial MT"/>
              <a:cs typeface="Arial MT"/>
            </a:endParaRPr>
          </a:p>
          <a:p>
            <a:pPr algn="just" marL="12700" marR="8255">
              <a:lnSpc>
                <a:spcPct val="150000"/>
              </a:lnSpc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 un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contrato,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 persona, como empleada, pone al servicio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de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la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 empresa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sus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talentos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y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conocimientos</a:t>
            </a:r>
            <a:r>
              <a:rPr dirty="0" sz="1800" spc="49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para realizar una actividad que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beneficie.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7014" y="230504"/>
            <a:ext cx="597725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06475" marR="5080" indent="-994410">
              <a:lnSpc>
                <a:spcPct val="100000"/>
              </a:lnSpc>
              <a:spcBef>
                <a:spcPts val="95"/>
              </a:spcBef>
              <a:tabLst>
                <a:tab pos="2138045" algn="l"/>
                <a:tab pos="2829560" algn="l"/>
              </a:tabLst>
            </a:pPr>
            <a:r>
              <a:rPr dirty="0" spc="-35"/>
              <a:t>FACTORES	</a:t>
            </a:r>
            <a:r>
              <a:rPr dirty="0" spc="-5"/>
              <a:t>DE	LAS</a:t>
            </a:r>
            <a:r>
              <a:rPr dirty="0" spc="-50"/>
              <a:t> </a:t>
            </a:r>
            <a:r>
              <a:rPr dirty="0" spc="-10"/>
              <a:t>RELACIONES </a:t>
            </a:r>
            <a:r>
              <a:rPr dirty="0" spc="-765"/>
              <a:t> </a:t>
            </a:r>
            <a:r>
              <a:rPr dirty="0" spc="-5"/>
              <a:t>CON LOS</a:t>
            </a:r>
            <a:r>
              <a:rPr dirty="0" spc="-10"/>
              <a:t> EMPLEADOS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799" y="2487549"/>
            <a:ext cx="7469505" cy="372999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Jornada</a:t>
            </a:r>
            <a:r>
              <a:rPr dirty="0" sz="1800" spc="-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laboral</a:t>
            </a:r>
            <a:endParaRPr sz="1800">
              <a:latin typeface="Arial"/>
              <a:cs typeface="Arial"/>
            </a:endParaRPr>
          </a:p>
          <a:p>
            <a:pPr marL="12700" marR="8890">
              <a:lnSpc>
                <a:spcPts val="3240"/>
              </a:lnSpc>
              <a:spcBef>
                <a:spcPts val="285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Es</a:t>
            </a:r>
            <a:r>
              <a:rPr dirty="0" sz="1800" spc="44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dirty="0" sz="1800" spc="4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tiempo</a:t>
            </a:r>
            <a:r>
              <a:rPr dirty="0" sz="1800" spc="4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durante</a:t>
            </a:r>
            <a:r>
              <a:rPr dirty="0" sz="1800" spc="44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dirty="0" sz="1800" spc="4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cual</a:t>
            </a:r>
            <a:r>
              <a:rPr dirty="0" sz="1800" spc="44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dirty="0" sz="1800" spc="4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colaborador</a:t>
            </a:r>
            <a:r>
              <a:rPr dirty="0" sz="1800" spc="4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está</a:t>
            </a:r>
            <a:r>
              <a:rPr dirty="0" sz="1800" spc="4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dirty="0" sz="1800" spc="44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disposición</a:t>
            </a:r>
            <a:r>
              <a:rPr dirty="0" sz="1800" spc="4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44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la </a:t>
            </a:r>
            <a:r>
              <a:rPr dirty="0" sz="1800" spc="-48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empresa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para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realizar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una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actividad.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3240"/>
              </a:lnSpc>
              <a:spcBef>
                <a:spcPts val="5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Al</a:t>
            </a:r>
            <a:r>
              <a:rPr dirty="0" sz="1800" spc="2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momento</a:t>
            </a:r>
            <a:r>
              <a:rPr dirty="0" sz="1800" spc="2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2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 spc="2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contratación,</a:t>
            </a:r>
            <a:r>
              <a:rPr dirty="0" sz="1800" spc="2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las</a:t>
            </a:r>
            <a:r>
              <a:rPr dirty="0" sz="1800" spc="2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empresas</a:t>
            </a:r>
            <a:r>
              <a:rPr dirty="0" sz="1800" spc="2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indican</a:t>
            </a:r>
            <a:r>
              <a:rPr dirty="0" sz="1800" spc="2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cuál</a:t>
            </a:r>
            <a:r>
              <a:rPr dirty="0" sz="1800" spc="2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es</a:t>
            </a:r>
            <a:r>
              <a:rPr dirty="0" sz="1800" spc="2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dirty="0" sz="1800" spc="2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tiempo </a:t>
            </a:r>
            <a:r>
              <a:rPr dirty="0" sz="1800" spc="-48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durará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 jornada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del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trabajador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Capacitación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568325" algn="l"/>
                <a:tab pos="1012190" algn="l"/>
                <a:tab pos="2306320" algn="l"/>
                <a:tab pos="3561715" algn="l"/>
                <a:tab pos="3839845" algn="l"/>
                <a:tab pos="4283075" algn="l"/>
                <a:tab pos="5551170" algn="l"/>
                <a:tab pos="6160770" algn="l"/>
                <a:tab pos="669163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Son	las	actividades	destinadas	a	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los	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empleados	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para	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	puedan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adquirir</a:t>
            </a:r>
            <a:r>
              <a:rPr dirty="0" sz="1800" spc="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nuevos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conocimientos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sobre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su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área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trabajo.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4417" y="1109598"/>
            <a:ext cx="686943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98014" marR="5080" indent="-1885950">
              <a:lnSpc>
                <a:spcPct val="100000"/>
              </a:lnSpc>
              <a:spcBef>
                <a:spcPts val="95"/>
              </a:spcBef>
              <a:tabLst>
                <a:tab pos="2138045" algn="l"/>
                <a:tab pos="2829560" algn="l"/>
              </a:tabLst>
            </a:pPr>
            <a:r>
              <a:rPr dirty="0" spc="-35"/>
              <a:t>FACTORES	</a:t>
            </a:r>
            <a:r>
              <a:rPr dirty="0" spc="-5"/>
              <a:t>DE	LAS</a:t>
            </a:r>
            <a:r>
              <a:rPr dirty="0" spc="-25"/>
              <a:t> </a:t>
            </a:r>
            <a:r>
              <a:rPr dirty="0" spc="-10"/>
              <a:t>RELACIONES</a:t>
            </a:r>
            <a:r>
              <a:rPr dirty="0" spc="15"/>
              <a:t> </a:t>
            </a:r>
            <a:r>
              <a:rPr dirty="0" spc="-5"/>
              <a:t>CON </a:t>
            </a:r>
            <a:r>
              <a:rPr dirty="0" spc="-765"/>
              <a:t> </a:t>
            </a:r>
            <a:r>
              <a:rPr dirty="0" spc="-5"/>
              <a:t>LOS</a:t>
            </a:r>
            <a:r>
              <a:rPr dirty="0" spc="-10"/>
              <a:t> EMPLEADOS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0307" y="1109598"/>
            <a:ext cx="597725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05840" marR="5080" indent="-993775">
              <a:lnSpc>
                <a:spcPct val="100000"/>
              </a:lnSpc>
              <a:spcBef>
                <a:spcPts val="95"/>
              </a:spcBef>
              <a:tabLst>
                <a:tab pos="2138045" algn="l"/>
                <a:tab pos="2829560" algn="l"/>
              </a:tabLst>
            </a:pPr>
            <a:r>
              <a:rPr dirty="0" spc="-35"/>
              <a:t>FACTORES	</a:t>
            </a:r>
            <a:r>
              <a:rPr dirty="0" spc="-5"/>
              <a:t>DE	LAS</a:t>
            </a:r>
            <a:r>
              <a:rPr dirty="0" spc="-50"/>
              <a:t> </a:t>
            </a:r>
            <a:r>
              <a:rPr dirty="0" spc="-10"/>
              <a:t>RELACIONES </a:t>
            </a:r>
            <a:r>
              <a:rPr dirty="0" spc="-765"/>
              <a:t> </a:t>
            </a:r>
            <a:r>
              <a:rPr dirty="0" spc="-5"/>
              <a:t>CON LOS</a:t>
            </a:r>
            <a:r>
              <a:rPr dirty="0" spc="-10"/>
              <a:t> EMPLEADOS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862" y="2068682"/>
            <a:ext cx="7655559" cy="414083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Riesgos</a:t>
            </a:r>
            <a:r>
              <a:rPr dirty="0" sz="1800" spc="-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laborales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Son</a:t>
            </a:r>
            <a:r>
              <a:rPr dirty="0" sz="1800" spc="17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aquellas</a:t>
            </a:r>
            <a:r>
              <a:rPr dirty="0" sz="1800" spc="17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acciones</a:t>
            </a:r>
            <a:r>
              <a:rPr dirty="0" sz="1800" spc="17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17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pueden</a:t>
            </a:r>
            <a:r>
              <a:rPr dirty="0" sz="1800" spc="17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causarte</a:t>
            </a:r>
            <a:r>
              <a:rPr dirty="0" sz="1800" spc="17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un</a:t>
            </a:r>
            <a:r>
              <a:rPr dirty="0" sz="1800" spc="17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daño</a:t>
            </a:r>
            <a:r>
              <a:rPr dirty="0" sz="1800" spc="18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dirty="0" sz="1800" spc="15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se</a:t>
            </a:r>
            <a:r>
              <a:rPr dirty="0" sz="1800" spc="17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clasifican</a:t>
            </a:r>
            <a:r>
              <a:rPr dirty="0" sz="1800" spc="17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</a:t>
            </a:r>
            <a:r>
              <a:rPr dirty="0" sz="1800" spc="18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tipos: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1.-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Riesgos</a:t>
            </a:r>
            <a:r>
              <a:rPr dirty="0" sz="1800" spc="36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químicos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:</a:t>
            </a:r>
            <a:r>
              <a:rPr dirty="0" sz="1800" spc="37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Son</a:t>
            </a:r>
            <a:r>
              <a:rPr dirty="0" sz="1800" spc="36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aquellos</a:t>
            </a:r>
            <a:r>
              <a:rPr dirty="0" sz="1800" spc="36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36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se</a:t>
            </a:r>
            <a:r>
              <a:rPr dirty="0" sz="1800" spc="36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originan</a:t>
            </a:r>
            <a:r>
              <a:rPr dirty="0" sz="1800" spc="36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por</a:t>
            </a:r>
            <a:r>
              <a:rPr dirty="0" sz="1800" spc="38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 spc="36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presencia</a:t>
            </a:r>
            <a:r>
              <a:rPr dirty="0" sz="1800" spc="37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o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utilización</a:t>
            </a:r>
            <a:r>
              <a:rPr dirty="0" sz="1800" spc="27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27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elementos</a:t>
            </a:r>
            <a:r>
              <a:rPr dirty="0" sz="1800" spc="26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químicos</a:t>
            </a:r>
            <a:r>
              <a:rPr dirty="0" sz="1800" spc="27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</a:t>
            </a:r>
            <a:r>
              <a:rPr dirty="0" sz="1800" spc="27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dirty="0" sz="1800" spc="27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puesto</a:t>
            </a:r>
            <a:r>
              <a:rPr dirty="0" sz="1800" spc="26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27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trabajo</a:t>
            </a:r>
            <a:r>
              <a:rPr dirty="0" sz="1800" spc="27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dirty="0" sz="1800" spc="25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26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pueden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afectar</a:t>
            </a:r>
            <a:r>
              <a:rPr dirty="0" sz="1800" spc="-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tu</a:t>
            </a:r>
            <a:r>
              <a:rPr dirty="0" sz="1800" spc="-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salud.</a:t>
            </a:r>
            <a:endParaRPr sz="1800">
              <a:latin typeface="Arial MT"/>
              <a:cs typeface="Arial MT"/>
            </a:endParaRPr>
          </a:p>
          <a:p>
            <a:pPr marL="12700" marR="6350">
              <a:lnSpc>
                <a:spcPct val="150000"/>
              </a:lnSpc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Por</a:t>
            </a:r>
            <a:r>
              <a:rPr dirty="0" sz="1800" spc="43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ejemplo,</a:t>
            </a:r>
            <a:r>
              <a:rPr dirty="0" sz="1800" spc="4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 spc="4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empleados</a:t>
            </a:r>
            <a:r>
              <a:rPr dirty="0" sz="1800" spc="4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4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trabajan</a:t>
            </a:r>
            <a:r>
              <a:rPr dirty="0" sz="1800" spc="4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desarrollando</a:t>
            </a:r>
            <a:r>
              <a:rPr dirty="0" sz="1800" spc="43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nuevos</a:t>
            </a:r>
            <a:r>
              <a:rPr dirty="0" sz="1800" spc="4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colores </a:t>
            </a:r>
            <a:r>
              <a:rPr dirty="0" sz="1800" spc="-48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para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pinturas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necesitan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utilizar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químicos.</a:t>
            </a:r>
            <a:endParaRPr sz="1800">
              <a:latin typeface="Arial MT"/>
              <a:cs typeface="Arial MT"/>
            </a:endParaRPr>
          </a:p>
          <a:p>
            <a:pPr marL="12700" marR="5715">
              <a:lnSpc>
                <a:spcPct val="150000"/>
              </a:lnSpc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2.-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Riesgos</a:t>
            </a:r>
            <a:r>
              <a:rPr dirty="0" sz="1800" spc="16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biológicos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:</a:t>
            </a:r>
            <a:r>
              <a:rPr dirty="0" sz="1800" spc="16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Son</a:t>
            </a:r>
            <a:r>
              <a:rPr dirty="0" sz="1800" spc="15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 spc="16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16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existen</a:t>
            </a:r>
            <a:r>
              <a:rPr dirty="0" sz="1800" spc="16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</a:t>
            </a:r>
            <a:r>
              <a:rPr dirty="0" sz="1800" spc="16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puestos</a:t>
            </a:r>
            <a:r>
              <a:rPr dirty="0" sz="1800" spc="16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16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trabajo</a:t>
            </a:r>
            <a:r>
              <a:rPr dirty="0" sz="1800" spc="16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</a:t>
            </a:r>
            <a:r>
              <a:rPr dirty="0" sz="1800" spc="16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 </a:t>
            </a:r>
            <a:r>
              <a:rPr dirty="0" sz="1800" spc="-48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se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está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 en contacto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agentes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infecciosos..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50350" cy="6870700"/>
            <a:chOff x="0" y="0"/>
            <a:chExt cx="9150350" cy="6870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"/>
              <a:ext cx="4791454" cy="685796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4791710" cy="6858000"/>
            </a:xfrm>
            <a:custGeom>
              <a:avLst/>
              <a:gdLst/>
              <a:ahLst/>
              <a:cxnLst/>
              <a:rect l="l" t="t" r="r" b="b"/>
              <a:pathLst>
                <a:path w="4791710" h="6858000">
                  <a:moveTo>
                    <a:pt x="4791456" y="6857998"/>
                  </a:moveTo>
                  <a:lnTo>
                    <a:pt x="4791456" y="0"/>
                  </a:lnTo>
                  <a:lnTo>
                    <a:pt x="0" y="0"/>
                  </a:lnTo>
                  <a:lnTo>
                    <a:pt x="0" y="6857998"/>
                  </a:lnTo>
                  <a:lnTo>
                    <a:pt x="4791456" y="6857998"/>
                  </a:lnTo>
                  <a:close/>
                </a:path>
              </a:pathLst>
            </a:custGeom>
            <a:solidFill>
              <a:srgbClr val="493080">
                <a:alpha val="4313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8828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w="0"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635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91455" y="0"/>
              <a:ext cx="4352925" cy="6858000"/>
            </a:xfrm>
            <a:custGeom>
              <a:avLst/>
              <a:gdLst/>
              <a:ahLst/>
              <a:cxnLst/>
              <a:rect l="l" t="t" r="r" b="b"/>
              <a:pathLst>
                <a:path w="4352925" h="6858000">
                  <a:moveTo>
                    <a:pt x="43525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352544" y="6858000"/>
                  </a:lnTo>
                  <a:lnTo>
                    <a:pt x="4352544" y="0"/>
                  </a:lnTo>
                  <a:close/>
                </a:path>
              </a:pathLst>
            </a:custGeom>
            <a:solidFill>
              <a:srgbClr val="1733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791455" y="0"/>
              <a:ext cx="4352925" cy="6858000"/>
            </a:xfrm>
            <a:custGeom>
              <a:avLst/>
              <a:gdLst/>
              <a:ahLst/>
              <a:cxnLst/>
              <a:rect l="l" t="t" r="r" b="b"/>
              <a:pathLst>
                <a:path w="4352925" h="6858000">
                  <a:moveTo>
                    <a:pt x="0" y="6858000"/>
                  </a:moveTo>
                  <a:lnTo>
                    <a:pt x="4352544" y="6858000"/>
                  </a:lnTo>
                  <a:lnTo>
                    <a:pt x="4352544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9800" y="5655562"/>
              <a:ext cx="3124200" cy="120243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1488" y="1112519"/>
              <a:ext cx="6373367" cy="46329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56204" y="1476755"/>
              <a:ext cx="3314700" cy="3130550"/>
            </a:xfrm>
            <a:custGeom>
              <a:avLst/>
              <a:gdLst/>
              <a:ahLst/>
              <a:cxnLst/>
              <a:rect l="l" t="t" r="r" b="b"/>
              <a:pathLst>
                <a:path w="3314700" h="3130550">
                  <a:moveTo>
                    <a:pt x="1657349" y="0"/>
                  </a:moveTo>
                  <a:lnTo>
                    <a:pt x="1607600" y="691"/>
                  </a:lnTo>
                  <a:lnTo>
                    <a:pt x="1558214" y="2754"/>
                  </a:lnTo>
                  <a:lnTo>
                    <a:pt x="1509213" y="6167"/>
                  </a:lnTo>
                  <a:lnTo>
                    <a:pt x="1460618" y="10913"/>
                  </a:lnTo>
                  <a:lnTo>
                    <a:pt x="1412448" y="16971"/>
                  </a:lnTo>
                  <a:lnTo>
                    <a:pt x="1364724" y="24322"/>
                  </a:lnTo>
                  <a:lnTo>
                    <a:pt x="1317466" y="32947"/>
                  </a:lnTo>
                  <a:lnTo>
                    <a:pt x="1270696" y="42826"/>
                  </a:lnTo>
                  <a:lnTo>
                    <a:pt x="1224434" y="53940"/>
                  </a:lnTo>
                  <a:lnTo>
                    <a:pt x="1178700" y="66270"/>
                  </a:lnTo>
                  <a:lnTo>
                    <a:pt x="1133514" y="79796"/>
                  </a:lnTo>
                  <a:lnTo>
                    <a:pt x="1088898" y="94499"/>
                  </a:lnTo>
                  <a:lnTo>
                    <a:pt x="1044871" y="110360"/>
                  </a:lnTo>
                  <a:lnTo>
                    <a:pt x="1001455" y="127358"/>
                  </a:lnTo>
                  <a:lnTo>
                    <a:pt x="958670" y="145476"/>
                  </a:lnTo>
                  <a:lnTo>
                    <a:pt x="916536" y="164692"/>
                  </a:lnTo>
                  <a:lnTo>
                    <a:pt x="875074" y="184989"/>
                  </a:lnTo>
                  <a:lnTo>
                    <a:pt x="834304" y="206347"/>
                  </a:lnTo>
                  <a:lnTo>
                    <a:pt x="794247" y="228745"/>
                  </a:lnTo>
                  <a:lnTo>
                    <a:pt x="754923" y="252166"/>
                  </a:lnTo>
                  <a:lnTo>
                    <a:pt x="716353" y="276589"/>
                  </a:lnTo>
                  <a:lnTo>
                    <a:pt x="678557" y="301995"/>
                  </a:lnTo>
                  <a:lnTo>
                    <a:pt x="641557" y="328365"/>
                  </a:lnTo>
                  <a:lnTo>
                    <a:pt x="605372" y="355680"/>
                  </a:lnTo>
                  <a:lnTo>
                    <a:pt x="570022" y="383919"/>
                  </a:lnTo>
                  <a:lnTo>
                    <a:pt x="535530" y="413064"/>
                  </a:lnTo>
                  <a:lnTo>
                    <a:pt x="501914" y="443096"/>
                  </a:lnTo>
                  <a:lnTo>
                    <a:pt x="469195" y="473994"/>
                  </a:lnTo>
                  <a:lnTo>
                    <a:pt x="437395" y="505740"/>
                  </a:lnTo>
                  <a:lnTo>
                    <a:pt x="406533" y="538314"/>
                  </a:lnTo>
                  <a:lnTo>
                    <a:pt x="376630" y="571697"/>
                  </a:lnTo>
                  <a:lnTo>
                    <a:pt x="347707" y="605869"/>
                  </a:lnTo>
                  <a:lnTo>
                    <a:pt x="319783" y="640811"/>
                  </a:lnTo>
                  <a:lnTo>
                    <a:pt x="292881" y="676504"/>
                  </a:lnTo>
                  <a:lnTo>
                    <a:pt x="267019" y="712928"/>
                  </a:lnTo>
                  <a:lnTo>
                    <a:pt x="242219" y="750064"/>
                  </a:lnTo>
                  <a:lnTo>
                    <a:pt x="218501" y="787893"/>
                  </a:lnTo>
                  <a:lnTo>
                    <a:pt x="195885" y="826395"/>
                  </a:lnTo>
                  <a:lnTo>
                    <a:pt x="174393" y="865550"/>
                  </a:lnTo>
                  <a:lnTo>
                    <a:pt x="154044" y="905340"/>
                  </a:lnTo>
                  <a:lnTo>
                    <a:pt x="134860" y="945745"/>
                  </a:lnTo>
                  <a:lnTo>
                    <a:pt x="116860" y="986746"/>
                  </a:lnTo>
                  <a:lnTo>
                    <a:pt x="100065" y="1028323"/>
                  </a:lnTo>
                  <a:lnTo>
                    <a:pt x="84496" y="1070457"/>
                  </a:lnTo>
                  <a:lnTo>
                    <a:pt x="70173" y="1113129"/>
                  </a:lnTo>
                  <a:lnTo>
                    <a:pt x="57117" y="1156318"/>
                  </a:lnTo>
                  <a:lnTo>
                    <a:pt x="45348" y="1200007"/>
                  </a:lnTo>
                  <a:lnTo>
                    <a:pt x="34887" y="1244175"/>
                  </a:lnTo>
                  <a:lnTo>
                    <a:pt x="25754" y="1288803"/>
                  </a:lnTo>
                  <a:lnTo>
                    <a:pt x="17970" y="1333872"/>
                  </a:lnTo>
                  <a:lnTo>
                    <a:pt x="11556" y="1379362"/>
                  </a:lnTo>
                  <a:lnTo>
                    <a:pt x="6531" y="1425254"/>
                  </a:lnTo>
                  <a:lnTo>
                    <a:pt x="2916" y="1471528"/>
                  </a:lnTo>
                  <a:lnTo>
                    <a:pt x="732" y="1518166"/>
                  </a:lnTo>
                  <a:lnTo>
                    <a:pt x="0" y="1565148"/>
                  </a:lnTo>
                  <a:lnTo>
                    <a:pt x="732" y="1612129"/>
                  </a:lnTo>
                  <a:lnTo>
                    <a:pt x="2916" y="1658767"/>
                  </a:lnTo>
                  <a:lnTo>
                    <a:pt x="6531" y="1705041"/>
                  </a:lnTo>
                  <a:lnTo>
                    <a:pt x="11556" y="1750933"/>
                  </a:lnTo>
                  <a:lnTo>
                    <a:pt x="17970" y="1796423"/>
                  </a:lnTo>
                  <a:lnTo>
                    <a:pt x="25754" y="1841492"/>
                  </a:lnTo>
                  <a:lnTo>
                    <a:pt x="34887" y="1886120"/>
                  </a:lnTo>
                  <a:lnTo>
                    <a:pt x="45348" y="1930288"/>
                  </a:lnTo>
                  <a:lnTo>
                    <a:pt x="57117" y="1973977"/>
                  </a:lnTo>
                  <a:lnTo>
                    <a:pt x="70173" y="2017166"/>
                  </a:lnTo>
                  <a:lnTo>
                    <a:pt x="84496" y="2059838"/>
                  </a:lnTo>
                  <a:lnTo>
                    <a:pt x="100065" y="2101972"/>
                  </a:lnTo>
                  <a:lnTo>
                    <a:pt x="116860" y="2143549"/>
                  </a:lnTo>
                  <a:lnTo>
                    <a:pt x="134860" y="2184550"/>
                  </a:lnTo>
                  <a:lnTo>
                    <a:pt x="154044" y="2224955"/>
                  </a:lnTo>
                  <a:lnTo>
                    <a:pt x="174393" y="2264745"/>
                  </a:lnTo>
                  <a:lnTo>
                    <a:pt x="195885" y="2303900"/>
                  </a:lnTo>
                  <a:lnTo>
                    <a:pt x="218501" y="2342402"/>
                  </a:lnTo>
                  <a:lnTo>
                    <a:pt x="242219" y="2380231"/>
                  </a:lnTo>
                  <a:lnTo>
                    <a:pt x="267019" y="2417367"/>
                  </a:lnTo>
                  <a:lnTo>
                    <a:pt x="292881" y="2453791"/>
                  </a:lnTo>
                  <a:lnTo>
                    <a:pt x="319783" y="2489484"/>
                  </a:lnTo>
                  <a:lnTo>
                    <a:pt x="347707" y="2524426"/>
                  </a:lnTo>
                  <a:lnTo>
                    <a:pt x="376630" y="2558598"/>
                  </a:lnTo>
                  <a:lnTo>
                    <a:pt x="406533" y="2591981"/>
                  </a:lnTo>
                  <a:lnTo>
                    <a:pt x="437395" y="2624555"/>
                  </a:lnTo>
                  <a:lnTo>
                    <a:pt x="469195" y="2656301"/>
                  </a:lnTo>
                  <a:lnTo>
                    <a:pt x="501914" y="2687199"/>
                  </a:lnTo>
                  <a:lnTo>
                    <a:pt x="535530" y="2717231"/>
                  </a:lnTo>
                  <a:lnTo>
                    <a:pt x="570022" y="2746376"/>
                  </a:lnTo>
                  <a:lnTo>
                    <a:pt x="605372" y="2774615"/>
                  </a:lnTo>
                  <a:lnTo>
                    <a:pt x="641557" y="2801930"/>
                  </a:lnTo>
                  <a:lnTo>
                    <a:pt x="678557" y="2828300"/>
                  </a:lnTo>
                  <a:lnTo>
                    <a:pt x="716353" y="2853706"/>
                  </a:lnTo>
                  <a:lnTo>
                    <a:pt x="754923" y="2878129"/>
                  </a:lnTo>
                  <a:lnTo>
                    <a:pt x="794247" y="2901550"/>
                  </a:lnTo>
                  <a:lnTo>
                    <a:pt x="834304" y="2923948"/>
                  </a:lnTo>
                  <a:lnTo>
                    <a:pt x="875074" y="2945306"/>
                  </a:lnTo>
                  <a:lnTo>
                    <a:pt x="916536" y="2965603"/>
                  </a:lnTo>
                  <a:lnTo>
                    <a:pt x="958670" y="2984819"/>
                  </a:lnTo>
                  <a:lnTo>
                    <a:pt x="1001455" y="3002937"/>
                  </a:lnTo>
                  <a:lnTo>
                    <a:pt x="1044871" y="3019935"/>
                  </a:lnTo>
                  <a:lnTo>
                    <a:pt x="1088898" y="3035796"/>
                  </a:lnTo>
                  <a:lnTo>
                    <a:pt x="1133514" y="3050499"/>
                  </a:lnTo>
                  <a:lnTo>
                    <a:pt x="1178700" y="3064025"/>
                  </a:lnTo>
                  <a:lnTo>
                    <a:pt x="1224434" y="3076355"/>
                  </a:lnTo>
                  <a:lnTo>
                    <a:pt x="1270696" y="3087469"/>
                  </a:lnTo>
                  <a:lnTo>
                    <a:pt x="1317466" y="3097348"/>
                  </a:lnTo>
                  <a:lnTo>
                    <a:pt x="1364724" y="3105973"/>
                  </a:lnTo>
                  <a:lnTo>
                    <a:pt x="1412448" y="3113324"/>
                  </a:lnTo>
                  <a:lnTo>
                    <a:pt x="1460618" y="3119382"/>
                  </a:lnTo>
                  <a:lnTo>
                    <a:pt x="1509213" y="3124128"/>
                  </a:lnTo>
                  <a:lnTo>
                    <a:pt x="1558214" y="3127541"/>
                  </a:lnTo>
                  <a:lnTo>
                    <a:pt x="1607600" y="3129604"/>
                  </a:lnTo>
                  <a:lnTo>
                    <a:pt x="1657349" y="3130296"/>
                  </a:lnTo>
                  <a:lnTo>
                    <a:pt x="1707099" y="3129604"/>
                  </a:lnTo>
                  <a:lnTo>
                    <a:pt x="1756485" y="3127541"/>
                  </a:lnTo>
                  <a:lnTo>
                    <a:pt x="1805486" y="3124128"/>
                  </a:lnTo>
                  <a:lnTo>
                    <a:pt x="1854081" y="3119382"/>
                  </a:lnTo>
                  <a:lnTo>
                    <a:pt x="1902251" y="3113324"/>
                  </a:lnTo>
                  <a:lnTo>
                    <a:pt x="1949975" y="3105973"/>
                  </a:lnTo>
                  <a:lnTo>
                    <a:pt x="1997233" y="3097348"/>
                  </a:lnTo>
                  <a:lnTo>
                    <a:pt x="2044003" y="3087469"/>
                  </a:lnTo>
                  <a:lnTo>
                    <a:pt x="2090265" y="3076355"/>
                  </a:lnTo>
                  <a:lnTo>
                    <a:pt x="2135999" y="3064025"/>
                  </a:lnTo>
                  <a:lnTo>
                    <a:pt x="2181185" y="3050499"/>
                  </a:lnTo>
                  <a:lnTo>
                    <a:pt x="2225801" y="3035796"/>
                  </a:lnTo>
                  <a:lnTo>
                    <a:pt x="2269828" y="3019935"/>
                  </a:lnTo>
                  <a:lnTo>
                    <a:pt x="2313244" y="3002937"/>
                  </a:lnTo>
                  <a:lnTo>
                    <a:pt x="2356029" y="2984819"/>
                  </a:lnTo>
                  <a:lnTo>
                    <a:pt x="2398163" y="2965603"/>
                  </a:lnTo>
                  <a:lnTo>
                    <a:pt x="2439625" y="2945306"/>
                  </a:lnTo>
                  <a:lnTo>
                    <a:pt x="2480395" y="2923948"/>
                  </a:lnTo>
                  <a:lnTo>
                    <a:pt x="2520452" y="2901550"/>
                  </a:lnTo>
                  <a:lnTo>
                    <a:pt x="2559776" y="2878129"/>
                  </a:lnTo>
                  <a:lnTo>
                    <a:pt x="2598346" y="2853706"/>
                  </a:lnTo>
                  <a:lnTo>
                    <a:pt x="2636142" y="2828300"/>
                  </a:lnTo>
                  <a:lnTo>
                    <a:pt x="2673142" y="2801930"/>
                  </a:lnTo>
                  <a:lnTo>
                    <a:pt x="2709327" y="2774615"/>
                  </a:lnTo>
                  <a:lnTo>
                    <a:pt x="2744677" y="2746376"/>
                  </a:lnTo>
                  <a:lnTo>
                    <a:pt x="2779169" y="2717231"/>
                  </a:lnTo>
                  <a:lnTo>
                    <a:pt x="2812785" y="2687199"/>
                  </a:lnTo>
                  <a:lnTo>
                    <a:pt x="2845504" y="2656301"/>
                  </a:lnTo>
                  <a:lnTo>
                    <a:pt x="2877304" y="2624555"/>
                  </a:lnTo>
                  <a:lnTo>
                    <a:pt x="2908166" y="2591981"/>
                  </a:lnTo>
                  <a:lnTo>
                    <a:pt x="2938069" y="2558598"/>
                  </a:lnTo>
                  <a:lnTo>
                    <a:pt x="2966992" y="2524426"/>
                  </a:lnTo>
                  <a:lnTo>
                    <a:pt x="2994916" y="2489484"/>
                  </a:lnTo>
                  <a:lnTo>
                    <a:pt x="3021818" y="2453791"/>
                  </a:lnTo>
                  <a:lnTo>
                    <a:pt x="3047680" y="2417367"/>
                  </a:lnTo>
                  <a:lnTo>
                    <a:pt x="3072480" y="2380231"/>
                  </a:lnTo>
                  <a:lnTo>
                    <a:pt x="3096198" y="2342402"/>
                  </a:lnTo>
                  <a:lnTo>
                    <a:pt x="3118814" y="2303900"/>
                  </a:lnTo>
                  <a:lnTo>
                    <a:pt x="3140306" y="2264745"/>
                  </a:lnTo>
                  <a:lnTo>
                    <a:pt x="3160655" y="2224955"/>
                  </a:lnTo>
                  <a:lnTo>
                    <a:pt x="3179839" y="2184550"/>
                  </a:lnTo>
                  <a:lnTo>
                    <a:pt x="3197839" y="2143549"/>
                  </a:lnTo>
                  <a:lnTo>
                    <a:pt x="3214634" y="2101972"/>
                  </a:lnTo>
                  <a:lnTo>
                    <a:pt x="3230203" y="2059838"/>
                  </a:lnTo>
                  <a:lnTo>
                    <a:pt x="3244526" y="2017166"/>
                  </a:lnTo>
                  <a:lnTo>
                    <a:pt x="3257582" y="1973977"/>
                  </a:lnTo>
                  <a:lnTo>
                    <a:pt x="3269351" y="1930288"/>
                  </a:lnTo>
                  <a:lnTo>
                    <a:pt x="3279812" y="1886120"/>
                  </a:lnTo>
                  <a:lnTo>
                    <a:pt x="3288945" y="1841492"/>
                  </a:lnTo>
                  <a:lnTo>
                    <a:pt x="3296729" y="1796423"/>
                  </a:lnTo>
                  <a:lnTo>
                    <a:pt x="3303143" y="1750933"/>
                  </a:lnTo>
                  <a:lnTo>
                    <a:pt x="3308168" y="1705041"/>
                  </a:lnTo>
                  <a:lnTo>
                    <a:pt x="3311783" y="1658767"/>
                  </a:lnTo>
                  <a:lnTo>
                    <a:pt x="3313967" y="1612129"/>
                  </a:lnTo>
                  <a:lnTo>
                    <a:pt x="3314700" y="1565148"/>
                  </a:lnTo>
                  <a:lnTo>
                    <a:pt x="3313967" y="1518166"/>
                  </a:lnTo>
                  <a:lnTo>
                    <a:pt x="3311783" y="1471528"/>
                  </a:lnTo>
                  <a:lnTo>
                    <a:pt x="3308168" y="1425254"/>
                  </a:lnTo>
                  <a:lnTo>
                    <a:pt x="3303143" y="1379362"/>
                  </a:lnTo>
                  <a:lnTo>
                    <a:pt x="3296729" y="1333872"/>
                  </a:lnTo>
                  <a:lnTo>
                    <a:pt x="3288945" y="1288803"/>
                  </a:lnTo>
                  <a:lnTo>
                    <a:pt x="3279812" y="1244175"/>
                  </a:lnTo>
                  <a:lnTo>
                    <a:pt x="3269351" y="1200007"/>
                  </a:lnTo>
                  <a:lnTo>
                    <a:pt x="3257582" y="1156318"/>
                  </a:lnTo>
                  <a:lnTo>
                    <a:pt x="3244526" y="1113129"/>
                  </a:lnTo>
                  <a:lnTo>
                    <a:pt x="3230203" y="1070457"/>
                  </a:lnTo>
                  <a:lnTo>
                    <a:pt x="3214634" y="1028323"/>
                  </a:lnTo>
                  <a:lnTo>
                    <a:pt x="3197839" y="986746"/>
                  </a:lnTo>
                  <a:lnTo>
                    <a:pt x="3179839" y="945745"/>
                  </a:lnTo>
                  <a:lnTo>
                    <a:pt x="3160655" y="905340"/>
                  </a:lnTo>
                  <a:lnTo>
                    <a:pt x="3140306" y="865550"/>
                  </a:lnTo>
                  <a:lnTo>
                    <a:pt x="3118814" y="826395"/>
                  </a:lnTo>
                  <a:lnTo>
                    <a:pt x="3096198" y="787893"/>
                  </a:lnTo>
                  <a:lnTo>
                    <a:pt x="3072480" y="750064"/>
                  </a:lnTo>
                  <a:lnTo>
                    <a:pt x="3047680" y="712928"/>
                  </a:lnTo>
                  <a:lnTo>
                    <a:pt x="3021818" y="676504"/>
                  </a:lnTo>
                  <a:lnTo>
                    <a:pt x="2994916" y="640811"/>
                  </a:lnTo>
                  <a:lnTo>
                    <a:pt x="2966992" y="605869"/>
                  </a:lnTo>
                  <a:lnTo>
                    <a:pt x="2938069" y="571697"/>
                  </a:lnTo>
                  <a:lnTo>
                    <a:pt x="2908166" y="538314"/>
                  </a:lnTo>
                  <a:lnTo>
                    <a:pt x="2877304" y="505740"/>
                  </a:lnTo>
                  <a:lnTo>
                    <a:pt x="2845504" y="473994"/>
                  </a:lnTo>
                  <a:lnTo>
                    <a:pt x="2812785" y="443096"/>
                  </a:lnTo>
                  <a:lnTo>
                    <a:pt x="2779169" y="413064"/>
                  </a:lnTo>
                  <a:lnTo>
                    <a:pt x="2744677" y="383919"/>
                  </a:lnTo>
                  <a:lnTo>
                    <a:pt x="2709327" y="355680"/>
                  </a:lnTo>
                  <a:lnTo>
                    <a:pt x="2673142" y="328365"/>
                  </a:lnTo>
                  <a:lnTo>
                    <a:pt x="2636142" y="301995"/>
                  </a:lnTo>
                  <a:lnTo>
                    <a:pt x="2598346" y="276589"/>
                  </a:lnTo>
                  <a:lnTo>
                    <a:pt x="2559776" y="252166"/>
                  </a:lnTo>
                  <a:lnTo>
                    <a:pt x="2520452" y="228745"/>
                  </a:lnTo>
                  <a:lnTo>
                    <a:pt x="2480395" y="206347"/>
                  </a:lnTo>
                  <a:lnTo>
                    <a:pt x="2439625" y="184989"/>
                  </a:lnTo>
                  <a:lnTo>
                    <a:pt x="2398163" y="164692"/>
                  </a:lnTo>
                  <a:lnTo>
                    <a:pt x="2356029" y="145476"/>
                  </a:lnTo>
                  <a:lnTo>
                    <a:pt x="2313244" y="127358"/>
                  </a:lnTo>
                  <a:lnTo>
                    <a:pt x="2269828" y="110360"/>
                  </a:lnTo>
                  <a:lnTo>
                    <a:pt x="2225801" y="94499"/>
                  </a:lnTo>
                  <a:lnTo>
                    <a:pt x="2181185" y="79796"/>
                  </a:lnTo>
                  <a:lnTo>
                    <a:pt x="2135999" y="66270"/>
                  </a:lnTo>
                  <a:lnTo>
                    <a:pt x="2090265" y="53940"/>
                  </a:lnTo>
                  <a:lnTo>
                    <a:pt x="2044003" y="42826"/>
                  </a:lnTo>
                  <a:lnTo>
                    <a:pt x="1997233" y="32947"/>
                  </a:lnTo>
                  <a:lnTo>
                    <a:pt x="1949975" y="24322"/>
                  </a:lnTo>
                  <a:lnTo>
                    <a:pt x="1902251" y="16971"/>
                  </a:lnTo>
                  <a:lnTo>
                    <a:pt x="1854081" y="10913"/>
                  </a:lnTo>
                  <a:lnTo>
                    <a:pt x="1805486" y="6167"/>
                  </a:lnTo>
                  <a:lnTo>
                    <a:pt x="1756485" y="2754"/>
                  </a:lnTo>
                  <a:lnTo>
                    <a:pt x="1707099" y="691"/>
                  </a:lnTo>
                  <a:lnTo>
                    <a:pt x="1657349" y="0"/>
                  </a:lnTo>
                  <a:close/>
                </a:path>
              </a:pathLst>
            </a:custGeom>
            <a:solidFill>
              <a:srgbClr val="6F2F9F">
                <a:alpha val="5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156204" y="1476755"/>
              <a:ext cx="3314700" cy="3130550"/>
            </a:xfrm>
            <a:custGeom>
              <a:avLst/>
              <a:gdLst/>
              <a:ahLst/>
              <a:cxnLst/>
              <a:rect l="l" t="t" r="r" b="b"/>
              <a:pathLst>
                <a:path w="3314700" h="3130550">
                  <a:moveTo>
                    <a:pt x="0" y="1565148"/>
                  </a:moveTo>
                  <a:lnTo>
                    <a:pt x="732" y="1518166"/>
                  </a:lnTo>
                  <a:lnTo>
                    <a:pt x="2916" y="1471528"/>
                  </a:lnTo>
                  <a:lnTo>
                    <a:pt x="6531" y="1425254"/>
                  </a:lnTo>
                  <a:lnTo>
                    <a:pt x="11556" y="1379362"/>
                  </a:lnTo>
                  <a:lnTo>
                    <a:pt x="17970" y="1333872"/>
                  </a:lnTo>
                  <a:lnTo>
                    <a:pt x="25754" y="1288803"/>
                  </a:lnTo>
                  <a:lnTo>
                    <a:pt x="34887" y="1244175"/>
                  </a:lnTo>
                  <a:lnTo>
                    <a:pt x="45348" y="1200007"/>
                  </a:lnTo>
                  <a:lnTo>
                    <a:pt x="57117" y="1156318"/>
                  </a:lnTo>
                  <a:lnTo>
                    <a:pt x="70173" y="1113129"/>
                  </a:lnTo>
                  <a:lnTo>
                    <a:pt x="84496" y="1070457"/>
                  </a:lnTo>
                  <a:lnTo>
                    <a:pt x="100065" y="1028323"/>
                  </a:lnTo>
                  <a:lnTo>
                    <a:pt x="116860" y="986746"/>
                  </a:lnTo>
                  <a:lnTo>
                    <a:pt x="134860" y="945745"/>
                  </a:lnTo>
                  <a:lnTo>
                    <a:pt x="154044" y="905340"/>
                  </a:lnTo>
                  <a:lnTo>
                    <a:pt x="174393" y="865550"/>
                  </a:lnTo>
                  <a:lnTo>
                    <a:pt x="195885" y="826395"/>
                  </a:lnTo>
                  <a:lnTo>
                    <a:pt x="218501" y="787893"/>
                  </a:lnTo>
                  <a:lnTo>
                    <a:pt x="242219" y="750064"/>
                  </a:lnTo>
                  <a:lnTo>
                    <a:pt x="267019" y="712928"/>
                  </a:lnTo>
                  <a:lnTo>
                    <a:pt x="292881" y="676504"/>
                  </a:lnTo>
                  <a:lnTo>
                    <a:pt x="319783" y="640811"/>
                  </a:lnTo>
                  <a:lnTo>
                    <a:pt x="347707" y="605869"/>
                  </a:lnTo>
                  <a:lnTo>
                    <a:pt x="376630" y="571697"/>
                  </a:lnTo>
                  <a:lnTo>
                    <a:pt x="406533" y="538314"/>
                  </a:lnTo>
                  <a:lnTo>
                    <a:pt x="437395" y="505740"/>
                  </a:lnTo>
                  <a:lnTo>
                    <a:pt x="469195" y="473994"/>
                  </a:lnTo>
                  <a:lnTo>
                    <a:pt x="501914" y="443096"/>
                  </a:lnTo>
                  <a:lnTo>
                    <a:pt x="535530" y="413064"/>
                  </a:lnTo>
                  <a:lnTo>
                    <a:pt x="570022" y="383919"/>
                  </a:lnTo>
                  <a:lnTo>
                    <a:pt x="605372" y="355680"/>
                  </a:lnTo>
                  <a:lnTo>
                    <a:pt x="641557" y="328365"/>
                  </a:lnTo>
                  <a:lnTo>
                    <a:pt x="678557" y="301995"/>
                  </a:lnTo>
                  <a:lnTo>
                    <a:pt x="716353" y="276589"/>
                  </a:lnTo>
                  <a:lnTo>
                    <a:pt x="754923" y="252166"/>
                  </a:lnTo>
                  <a:lnTo>
                    <a:pt x="794247" y="228745"/>
                  </a:lnTo>
                  <a:lnTo>
                    <a:pt x="834304" y="206347"/>
                  </a:lnTo>
                  <a:lnTo>
                    <a:pt x="875074" y="184989"/>
                  </a:lnTo>
                  <a:lnTo>
                    <a:pt x="916536" y="164692"/>
                  </a:lnTo>
                  <a:lnTo>
                    <a:pt x="958670" y="145476"/>
                  </a:lnTo>
                  <a:lnTo>
                    <a:pt x="1001455" y="127358"/>
                  </a:lnTo>
                  <a:lnTo>
                    <a:pt x="1044871" y="110360"/>
                  </a:lnTo>
                  <a:lnTo>
                    <a:pt x="1088898" y="94499"/>
                  </a:lnTo>
                  <a:lnTo>
                    <a:pt x="1133514" y="79796"/>
                  </a:lnTo>
                  <a:lnTo>
                    <a:pt x="1178700" y="66270"/>
                  </a:lnTo>
                  <a:lnTo>
                    <a:pt x="1224434" y="53940"/>
                  </a:lnTo>
                  <a:lnTo>
                    <a:pt x="1270696" y="42826"/>
                  </a:lnTo>
                  <a:lnTo>
                    <a:pt x="1317466" y="32947"/>
                  </a:lnTo>
                  <a:lnTo>
                    <a:pt x="1364724" y="24322"/>
                  </a:lnTo>
                  <a:lnTo>
                    <a:pt x="1412448" y="16971"/>
                  </a:lnTo>
                  <a:lnTo>
                    <a:pt x="1460618" y="10913"/>
                  </a:lnTo>
                  <a:lnTo>
                    <a:pt x="1509213" y="6167"/>
                  </a:lnTo>
                  <a:lnTo>
                    <a:pt x="1558214" y="2754"/>
                  </a:lnTo>
                  <a:lnTo>
                    <a:pt x="1607600" y="691"/>
                  </a:lnTo>
                  <a:lnTo>
                    <a:pt x="1657349" y="0"/>
                  </a:lnTo>
                  <a:lnTo>
                    <a:pt x="1707099" y="691"/>
                  </a:lnTo>
                  <a:lnTo>
                    <a:pt x="1756485" y="2754"/>
                  </a:lnTo>
                  <a:lnTo>
                    <a:pt x="1805486" y="6167"/>
                  </a:lnTo>
                  <a:lnTo>
                    <a:pt x="1854081" y="10913"/>
                  </a:lnTo>
                  <a:lnTo>
                    <a:pt x="1902251" y="16971"/>
                  </a:lnTo>
                  <a:lnTo>
                    <a:pt x="1949975" y="24322"/>
                  </a:lnTo>
                  <a:lnTo>
                    <a:pt x="1997233" y="32947"/>
                  </a:lnTo>
                  <a:lnTo>
                    <a:pt x="2044003" y="42826"/>
                  </a:lnTo>
                  <a:lnTo>
                    <a:pt x="2090265" y="53940"/>
                  </a:lnTo>
                  <a:lnTo>
                    <a:pt x="2135999" y="66270"/>
                  </a:lnTo>
                  <a:lnTo>
                    <a:pt x="2181185" y="79796"/>
                  </a:lnTo>
                  <a:lnTo>
                    <a:pt x="2225801" y="94499"/>
                  </a:lnTo>
                  <a:lnTo>
                    <a:pt x="2269828" y="110360"/>
                  </a:lnTo>
                  <a:lnTo>
                    <a:pt x="2313244" y="127358"/>
                  </a:lnTo>
                  <a:lnTo>
                    <a:pt x="2356029" y="145476"/>
                  </a:lnTo>
                  <a:lnTo>
                    <a:pt x="2398163" y="164692"/>
                  </a:lnTo>
                  <a:lnTo>
                    <a:pt x="2439625" y="184989"/>
                  </a:lnTo>
                  <a:lnTo>
                    <a:pt x="2480395" y="206347"/>
                  </a:lnTo>
                  <a:lnTo>
                    <a:pt x="2520452" y="228745"/>
                  </a:lnTo>
                  <a:lnTo>
                    <a:pt x="2559776" y="252166"/>
                  </a:lnTo>
                  <a:lnTo>
                    <a:pt x="2598346" y="276589"/>
                  </a:lnTo>
                  <a:lnTo>
                    <a:pt x="2636142" y="301995"/>
                  </a:lnTo>
                  <a:lnTo>
                    <a:pt x="2673142" y="328365"/>
                  </a:lnTo>
                  <a:lnTo>
                    <a:pt x="2709327" y="355680"/>
                  </a:lnTo>
                  <a:lnTo>
                    <a:pt x="2744677" y="383919"/>
                  </a:lnTo>
                  <a:lnTo>
                    <a:pt x="2779169" y="413064"/>
                  </a:lnTo>
                  <a:lnTo>
                    <a:pt x="2812785" y="443096"/>
                  </a:lnTo>
                  <a:lnTo>
                    <a:pt x="2845504" y="473994"/>
                  </a:lnTo>
                  <a:lnTo>
                    <a:pt x="2877304" y="505740"/>
                  </a:lnTo>
                  <a:lnTo>
                    <a:pt x="2908166" y="538314"/>
                  </a:lnTo>
                  <a:lnTo>
                    <a:pt x="2938069" y="571697"/>
                  </a:lnTo>
                  <a:lnTo>
                    <a:pt x="2966992" y="605869"/>
                  </a:lnTo>
                  <a:lnTo>
                    <a:pt x="2994916" y="640811"/>
                  </a:lnTo>
                  <a:lnTo>
                    <a:pt x="3021818" y="676504"/>
                  </a:lnTo>
                  <a:lnTo>
                    <a:pt x="3047680" y="712928"/>
                  </a:lnTo>
                  <a:lnTo>
                    <a:pt x="3072480" y="750064"/>
                  </a:lnTo>
                  <a:lnTo>
                    <a:pt x="3096198" y="787893"/>
                  </a:lnTo>
                  <a:lnTo>
                    <a:pt x="3118814" y="826395"/>
                  </a:lnTo>
                  <a:lnTo>
                    <a:pt x="3140306" y="865550"/>
                  </a:lnTo>
                  <a:lnTo>
                    <a:pt x="3160655" y="905340"/>
                  </a:lnTo>
                  <a:lnTo>
                    <a:pt x="3179839" y="945745"/>
                  </a:lnTo>
                  <a:lnTo>
                    <a:pt x="3197839" y="986746"/>
                  </a:lnTo>
                  <a:lnTo>
                    <a:pt x="3214634" y="1028323"/>
                  </a:lnTo>
                  <a:lnTo>
                    <a:pt x="3230203" y="1070457"/>
                  </a:lnTo>
                  <a:lnTo>
                    <a:pt x="3244526" y="1113129"/>
                  </a:lnTo>
                  <a:lnTo>
                    <a:pt x="3257582" y="1156318"/>
                  </a:lnTo>
                  <a:lnTo>
                    <a:pt x="3269351" y="1200007"/>
                  </a:lnTo>
                  <a:lnTo>
                    <a:pt x="3279812" y="1244175"/>
                  </a:lnTo>
                  <a:lnTo>
                    <a:pt x="3288945" y="1288803"/>
                  </a:lnTo>
                  <a:lnTo>
                    <a:pt x="3296729" y="1333872"/>
                  </a:lnTo>
                  <a:lnTo>
                    <a:pt x="3303143" y="1379362"/>
                  </a:lnTo>
                  <a:lnTo>
                    <a:pt x="3308168" y="1425254"/>
                  </a:lnTo>
                  <a:lnTo>
                    <a:pt x="3311783" y="1471528"/>
                  </a:lnTo>
                  <a:lnTo>
                    <a:pt x="3313967" y="1518166"/>
                  </a:lnTo>
                  <a:lnTo>
                    <a:pt x="3314700" y="1565148"/>
                  </a:lnTo>
                  <a:lnTo>
                    <a:pt x="3313967" y="1612129"/>
                  </a:lnTo>
                  <a:lnTo>
                    <a:pt x="3311783" y="1658767"/>
                  </a:lnTo>
                  <a:lnTo>
                    <a:pt x="3308168" y="1705041"/>
                  </a:lnTo>
                  <a:lnTo>
                    <a:pt x="3303143" y="1750933"/>
                  </a:lnTo>
                  <a:lnTo>
                    <a:pt x="3296729" y="1796423"/>
                  </a:lnTo>
                  <a:lnTo>
                    <a:pt x="3288945" y="1841492"/>
                  </a:lnTo>
                  <a:lnTo>
                    <a:pt x="3279812" y="1886120"/>
                  </a:lnTo>
                  <a:lnTo>
                    <a:pt x="3269351" y="1930288"/>
                  </a:lnTo>
                  <a:lnTo>
                    <a:pt x="3257582" y="1973977"/>
                  </a:lnTo>
                  <a:lnTo>
                    <a:pt x="3244526" y="2017166"/>
                  </a:lnTo>
                  <a:lnTo>
                    <a:pt x="3230203" y="2059838"/>
                  </a:lnTo>
                  <a:lnTo>
                    <a:pt x="3214634" y="2101972"/>
                  </a:lnTo>
                  <a:lnTo>
                    <a:pt x="3197839" y="2143549"/>
                  </a:lnTo>
                  <a:lnTo>
                    <a:pt x="3179839" y="2184550"/>
                  </a:lnTo>
                  <a:lnTo>
                    <a:pt x="3160655" y="2224955"/>
                  </a:lnTo>
                  <a:lnTo>
                    <a:pt x="3140306" y="2264745"/>
                  </a:lnTo>
                  <a:lnTo>
                    <a:pt x="3118814" y="2303900"/>
                  </a:lnTo>
                  <a:lnTo>
                    <a:pt x="3096198" y="2342402"/>
                  </a:lnTo>
                  <a:lnTo>
                    <a:pt x="3072480" y="2380231"/>
                  </a:lnTo>
                  <a:lnTo>
                    <a:pt x="3047680" y="2417367"/>
                  </a:lnTo>
                  <a:lnTo>
                    <a:pt x="3021818" y="2453791"/>
                  </a:lnTo>
                  <a:lnTo>
                    <a:pt x="2994916" y="2489484"/>
                  </a:lnTo>
                  <a:lnTo>
                    <a:pt x="2966992" y="2524426"/>
                  </a:lnTo>
                  <a:lnTo>
                    <a:pt x="2938069" y="2558598"/>
                  </a:lnTo>
                  <a:lnTo>
                    <a:pt x="2908166" y="2591981"/>
                  </a:lnTo>
                  <a:lnTo>
                    <a:pt x="2877304" y="2624555"/>
                  </a:lnTo>
                  <a:lnTo>
                    <a:pt x="2845504" y="2656301"/>
                  </a:lnTo>
                  <a:lnTo>
                    <a:pt x="2812785" y="2687199"/>
                  </a:lnTo>
                  <a:lnTo>
                    <a:pt x="2779169" y="2717231"/>
                  </a:lnTo>
                  <a:lnTo>
                    <a:pt x="2744677" y="2746376"/>
                  </a:lnTo>
                  <a:lnTo>
                    <a:pt x="2709327" y="2774615"/>
                  </a:lnTo>
                  <a:lnTo>
                    <a:pt x="2673142" y="2801930"/>
                  </a:lnTo>
                  <a:lnTo>
                    <a:pt x="2636142" y="2828300"/>
                  </a:lnTo>
                  <a:lnTo>
                    <a:pt x="2598346" y="2853706"/>
                  </a:lnTo>
                  <a:lnTo>
                    <a:pt x="2559776" y="2878129"/>
                  </a:lnTo>
                  <a:lnTo>
                    <a:pt x="2520452" y="2901550"/>
                  </a:lnTo>
                  <a:lnTo>
                    <a:pt x="2480395" y="2923948"/>
                  </a:lnTo>
                  <a:lnTo>
                    <a:pt x="2439625" y="2945306"/>
                  </a:lnTo>
                  <a:lnTo>
                    <a:pt x="2398163" y="2965603"/>
                  </a:lnTo>
                  <a:lnTo>
                    <a:pt x="2356029" y="2984819"/>
                  </a:lnTo>
                  <a:lnTo>
                    <a:pt x="2313244" y="3002937"/>
                  </a:lnTo>
                  <a:lnTo>
                    <a:pt x="2269828" y="3019935"/>
                  </a:lnTo>
                  <a:lnTo>
                    <a:pt x="2225801" y="3035796"/>
                  </a:lnTo>
                  <a:lnTo>
                    <a:pt x="2181185" y="3050499"/>
                  </a:lnTo>
                  <a:lnTo>
                    <a:pt x="2135999" y="3064025"/>
                  </a:lnTo>
                  <a:lnTo>
                    <a:pt x="2090265" y="3076355"/>
                  </a:lnTo>
                  <a:lnTo>
                    <a:pt x="2044003" y="3087469"/>
                  </a:lnTo>
                  <a:lnTo>
                    <a:pt x="1997233" y="3097348"/>
                  </a:lnTo>
                  <a:lnTo>
                    <a:pt x="1949975" y="3105973"/>
                  </a:lnTo>
                  <a:lnTo>
                    <a:pt x="1902251" y="3113324"/>
                  </a:lnTo>
                  <a:lnTo>
                    <a:pt x="1854081" y="3119382"/>
                  </a:lnTo>
                  <a:lnTo>
                    <a:pt x="1805486" y="3124128"/>
                  </a:lnTo>
                  <a:lnTo>
                    <a:pt x="1756485" y="3127541"/>
                  </a:lnTo>
                  <a:lnTo>
                    <a:pt x="1707099" y="3129604"/>
                  </a:lnTo>
                  <a:lnTo>
                    <a:pt x="1657349" y="3130296"/>
                  </a:lnTo>
                  <a:lnTo>
                    <a:pt x="1607600" y="3129604"/>
                  </a:lnTo>
                  <a:lnTo>
                    <a:pt x="1558214" y="3127541"/>
                  </a:lnTo>
                  <a:lnTo>
                    <a:pt x="1509213" y="3124128"/>
                  </a:lnTo>
                  <a:lnTo>
                    <a:pt x="1460618" y="3119382"/>
                  </a:lnTo>
                  <a:lnTo>
                    <a:pt x="1412448" y="3113324"/>
                  </a:lnTo>
                  <a:lnTo>
                    <a:pt x="1364724" y="3105973"/>
                  </a:lnTo>
                  <a:lnTo>
                    <a:pt x="1317466" y="3097348"/>
                  </a:lnTo>
                  <a:lnTo>
                    <a:pt x="1270696" y="3087469"/>
                  </a:lnTo>
                  <a:lnTo>
                    <a:pt x="1224434" y="3076355"/>
                  </a:lnTo>
                  <a:lnTo>
                    <a:pt x="1178700" y="3064025"/>
                  </a:lnTo>
                  <a:lnTo>
                    <a:pt x="1133514" y="3050499"/>
                  </a:lnTo>
                  <a:lnTo>
                    <a:pt x="1088898" y="3035796"/>
                  </a:lnTo>
                  <a:lnTo>
                    <a:pt x="1044871" y="3019935"/>
                  </a:lnTo>
                  <a:lnTo>
                    <a:pt x="1001455" y="3002937"/>
                  </a:lnTo>
                  <a:lnTo>
                    <a:pt x="958670" y="2984819"/>
                  </a:lnTo>
                  <a:lnTo>
                    <a:pt x="916536" y="2965603"/>
                  </a:lnTo>
                  <a:lnTo>
                    <a:pt x="875074" y="2945306"/>
                  </a:lnTo>
                  <a:lnTo>
                    <a:pt x="834304" y="2923948"/>
                  </a:lnTo>
                  <a:lnTo>
                    <a:pt x="794247" y="2901550"/>
                  </a:lnTo>
                  <a:lnTo>
                    <a:pt x="754923" y="2878129"/>
                  </a:lnTo>
                  <a:lnTo>
                    <a:pt x="716353" y="2853706"/>
                  </a:lnTo>
                  <a:lnTo>
                    <a:pt x="678557" y="2828300"/>
                  </a:lnTo>
                  <a:lnTo>
                    <a:pt x="641557" y="2801930"/>
                  </a:lnTo>
                  <a:lnTo>
                    <a:pt x="605372" y="2774615"/>
                  </a:lnTo>
                  <a:lnTo>
                    <a:pt x="570022" y="2746376"/>
                  </a:lnTo>
                  <a:lnTo>
                    <a:pt x="535530" y="2717231"/>
                  </a:lnTo>
                  <a:lnTo>
                    <a:pt x="501914" y="2687199"/>
                  </a:lnTo>
                  <a:lnTo>
                    <a:pt x="469195" y="2656301"/>
                  </a:lnTo>
                  <a:lnTo>
                    <a:pt x="437395" y="2624555"/>
                  </a:lnTo>
                  <a:lnTo>
                    <a:pt x="406533" y="2591981"/>
                  </a:lnTo>
                  <a:lnTo>
                    <a:pt x="376630" y="2558598"/>
                  </a:lnTo>
                  <a:lnTo>
                    <a:pt x="347707" y="2524426"/>
                  </a:lnTo>
                  <a:lnTo>
                    <a:pt x="319783" y="2489484"/>
                  </a:lnTo>
                  <a:lnTo>
                    <a:pt x="292881" y="2453791"/>
                  </a:lnTo>
                  <a:lnTo>
                    <a:pt x="267019" y="2417367"/>
                  </a:lnTo>
                  <a:lnTo>
                    <a:pt x="242219" y="2380231"/>
                  </a:lnTo>
                  <a:lnTo>
                    <a:pt x="218501" y="2342402"/>
                  </a:lnTo>
                  <a:lnTo>
                    <a:pt x="195885" y="2303900"/>
                  </a:lnTo>
                  <a:lnTo>
                    <a:pt x="174393" y="2264745"/>
                  </a:lnTo>
                  <a:lnTo>
                    <a:pt x="154044" y="2224955"/>
                  </a:lnTo>
                  <a:lnTo>
                    <a:pt x="134860" y="2184550"/>
                  </a:lnTo>
                  <a:lnTo>
                    <a:pt x="116860" y="2143549"/>
                  </a:lnTo>
                  <a:lnTo>
                    <a:pt x="100065" y="2101972"/>
                  </a:lnTo>
                  <a:lnTo>
                    <a:pt x="84496" y="2059838"/>
                  </a:lnTo>
                  <a:lnTo>
                    <a:pt x="70173" y="2017166"/>
                  </a:lnTo>
                  <a:lnTo>
                    <a:pt x="57117" y="1973977"/>
                  </a:lnTo>
                  <a:lnTo>
                    <a:pt x="45348" y="1930288"/>
                  </a:lnTo>
                  <a:lnTo>
                    <a:pt x="34887" y="1886120"/>
                  </a:lnTo>
                  <a:lnTo>
                    <a:pt x="25754" y="1841492"/>
                  </a:lnTo>
                  <a:lnTo>
                    <a:pt x="17970" y="1796423"/>
                  </a:lnTo>
                  <a:lnTo>
                    <a:pt x="11556" y="1750933"/>
                  </a:lnTo>
                  <a:lnTo>
                    <a:pt x="6531" y="1705041"/>
                  </a:lnTo>
                  <a:lnTo>
                    <a:pt x="2916" y="1658767"/>
                  </a:lnTo>
                  <a:lnTo>
                    <a:pt x="732" y="1612129"/>
                  </a:lnTo>
                  <a:lnTo>
                    <a:pt x="0" y="1565148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737228" y="2530220"/>
            <a:ext cx="215392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520700">
              <a:lnSpc>
                <a:spcPct val="100000"/>
              </a:lnSpc>
              <a:spcBef>
                <a:spcPts val="95"/>
              </a:spcBef>
            </a:pPr>
            <a:r>
              <a:rPr dirty="0" spc="-5" b="0">
                <a:solidFill>
                  <a:srgbClr val="FFFFFF"/>
                </a:solidFill>
                <a:latin typeface="Arial MT"/>
                <a:cs typeface="Arial MT"/>
              </a:rPr>
              <a:t>INICIO 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5" b="0">
                <a:solidFill>
                  <a:srgbClr val="FFFFFF"/>
                </a:solidFill>
                <a:latin typeface="Arial MT"/>
                <a:cs typeface="Arial MT"/>
              </a:rPr>
              <a:t>GR</a:t>
            </a:r>
            <a:r>
              <a:rPr dirty="0" spc="-20" b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pc="-5" b="0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dirty="0" spc="-20" b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pc="-5" b="0">
                <a:solidFill>
                  <a:srgbClr val="FFFFFF"/>
                </a:solidFill>
                <a:latin typeface="Arial MT"/>
                <a:cs typeface="Arial MT"/>
              </a:rPr>
              <a:t>CIÓN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868680" y="0"/>
            <a:ext cx="8275320" cy="6396355"/>
            <a:chOff x="868680" y="0"/>
            <a:chExt cx="8275320" cy="639635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3589" y="0"/>
              <a:ext cx="2780410" cy="639622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8680" y="0"/>
              <a:ext cx="2578608" cy="50109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2946" y="1095248"/>
            <a:ext cx="598551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06475" marR="5080" indent="-994410">
              <a:lnSpc>
                <a:spcPct val="100000"/>
              </a:lnSpc>
              <a:spcBef>
                <a:spcPts val="95"/>
              </a:spcBef>
              <a:tabLst>
                <a:tab pos="2141855" algn="l"/>
                <a:tab pos="2833370" algn="l"/>
              </a:tabLst>
            </a:pPr>
            <a:r>
              <a:rPr dirty="0" spc="-30"/>
              <a:t>FACTORES	</a:t>
            </a:r>
            <a:r>
              <a:rPr dirty="0" spc="-5"/>
              <a:t>DE	LAS</a:t>
            </a:r>
            <a:r>
              <a:rPr dirty="0" spc="-60"/>
              <a:t> </a:t>
            </a:r>
            <a:r>
              <a:rPr dirty="0" spc="-5"/>
              <a:t>RELACIONES </a:t>
            </a:r>
            <a:r>
              <a:rPr dirty="0" spc="-765"/>
              <a:t> </a:t>
            </a:r>
            <a:r>
              <a:rPr dirty="0" spc="-5"/>
              <a:t>CON </a:t>
            </a:r>
            <a:r>
              <a:rPr dirty="0" spc="-10"/>
              <a:t>LOS</a:t>
            </a:r>
            <a:r>
              <a:rPr dirty="0" spc="-5"/>
              <a:t> EMPLEADOS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4727" y="2487549"/>
            <a:ext cx="7657465" cy="3729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50100"/>
              </a:lnSpc>
              <a:spcBef>
                <a:spcPts val="95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Un ejemplo de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este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riesgo,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son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 empleados que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se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encargan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de lavar y 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desinfectar la ropa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de cama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los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hospitales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están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expuestos a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bacterias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infecciosas.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 MT"/>
              <a:cs typeface="Arial MT"/>
            </a:endParaRPr>
          </a:p>
          <a:p>
            <a:pPr algn="just" marL="12700" marR="9525">
              <a:lnSpc>
                <a:spcPct val="150100"/>
              </a:lnSpc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3.-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Riesgos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físicos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: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Están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relacionados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con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entorno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lugar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de </a:t>
            </a:r>
            <a:r>
              <a:rPr dirty="0" sz="1800" spc="-49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trabajo.</a:t>
            </a:r>
            <a:endParaRPr sz="1800">
              <a:latin typeface="Arial MT"/>
              <a:cs typeface="Arial MT"/>
            </a:endParaRPr>
          </a:p>
          <a:p>
            <a:pPr algn="just" marL="12700" marR="7620">
              <a:lnSpc>
                <a:spcPct val="150000"/>
              </a:lnSpc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 ejemplo en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este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caso, son las actividades que realizan los trabajadores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 la industria de la construcción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 se exponen a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sufrir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alguna lesión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física</a:t>
            </a:r>
            <a:r>
              <a:rPr dirty="0" sz="1800" spc="-5">
                <a:solidFill>
                  <a:srgbClr val="001F5F"/>
                </a:solidFill>
                <a:latin typeface="Georgia"/>
                <a:cs typeface="Georgia"/>
              </a:rPr>
              <a:t>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3816" y="1109598"/>
            <a:ext cx="598551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06475" marR="5080" indent="-994410">
              <a:lnSpc>
                <a:spcPct val="100000"/>
              </a:lnSpc>
              <a:spcBef>
                <a:spcPts val="95"/>
              </a:spcBef>
              <a:tabLst>
                <a:tab pos="2141855" algn="l"/>
                <a:tab pos="2833370" algn="l"/>
              </a:tabLst>
            </a:pPr>
            <a:r>
              <a:rPr dirty="0" spc="-30"/>
              <a:t>FACTORES	</a:t>
            </a:r>
            <a:r>
              <a:rPr dirty="0" spc="-5"/>
              <a:t>DE	LAS</a:t>
            </a:r>
            <a:r>
              <a:rPr dirty="0" spc="-60"/>
              <a:t> </a:t>
            </a:r>
            <a:r>
              <a:rPr dirty="0" spc="-5"/>
              <a:t>RELACIONES </a:t>
            </a:r>
            <a:r>
              <a:rPr dirty="0" spc="-765"/>
              <a:t> </a:t>
            </a:r>
            <a:r>
              <a:rPr dirty="0" spc="-5"/>
              <a:t>CON LOS</a:t>
            </a:r>
            <a:r>
              <a:rPr dirty="0" spc="-10"/>
              <a:t> EMPLEADOS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331595" algn="l"/>
                <a:tab pos="2994660" algn="l"/>
                <a:tab pos="3562985" algn="l"/>
                <a:tab pos="4017010" algn="l"/>
                <a:tab pos="4562475" algn="l"/>
                <a:tab pos="5422265" algn="l"/>
                <a:tab pos="5917565" algn="l"/>
                <a:tab pos="6460490" algn="l"/>
              </a:tabLst>
            </a:pPr>
            <a:r>
              <a:rPr dirty="0" spc="-10"/>
              <a:t>4</a:t>
            </a:r>
            <a:r>
              <a:rPr dirty="0"/>
              <a:t>.</a:t>
            </a:r>
            <a:r>
              <a:rPr dirty="0"/>
              <a:t>-</a:t>
            </a:r>
            <a:r>
              <a:rPr dirty="0" spc="-5" b="1">
                <a:latin typeface="Arial"/>
                <a:cs typeface="Arial"/>
              </a:rPr>
              <a:t>Rie</a:t>
            </a:r>
            <a:r>
              <a:rPr dirty="0" spc="-15" b="1">
                <a:latin typeface="Arial"/>
                <a:cs typeface="Arial"/>
              </a:rPr>
              <a:t>s</a:t>
            </a:r>
            <a:r>
              <a:rPr dirty="0" b="1">
                <a:latin typeface="Arial"/>
                <a:cs typeface="Arial"/>
              </a:rPr>
              <a:t>g</a:t>
            </a:r>
            <a:r>
              <a:rPr dirty="0" spc="5" b="1">
                <a:latin typeface="Arial"/>
                <a:cs typeface="Arial"/>
              </a:rPr>
              <a:t>o</a:t>
            </a:r>
            <a:r>
              <a:rPr dirty="0" spc="-5" b="1">
                <a:latin typeface="Arial"/>
                <a:cs typeface="Arial"/>
              </a:rPr>
              <a:t>s</a:t>
            </a:r>
            <a:r>
              <a:rPr dirty="0" b="1">
                <a:latin typeface="Arial"/>
                <a:cs typeface="Arial"/>
              </a:rPr>
              <a:t>	er</a:t>
            </a:r>
            <a:r>
              <a:rPr dirty="0" spc="5" b="1">
                <a:latin typeface="Arial"/>
                <a:cs typeface="Arial"/>
              </a:rPr>
              <a:t>g</a:t>
            </a:r>
            <a:r>
              <a:rPr dirty="0" b="1">
                <a:latin typeface="Arial"/>
                <a:cs typeface="Arial"/>
              </a:rPr>
              <a:t>o</a:t>
            </a:r>
            <a:r>
              <a:rPr dirty="0" spc="5" b="1">
                <a:latin typeface="Arial"/>
                <a:cs typeface="Arial"/>
              </a:rPr>
              <a:t>n</a:t>
            </a:r>
            <a:r>
              <a:rPr dirty="0" b="1">
                <a:latin typeface="Arial"/>
                <a:cs typeface="Arial"/>
              </a:rPr>
              <a:t>ómicos</a:t>
            </a:r>
            <a:r>
              <a:rPr dirty="0"/>
              <a:t>:</a:t>
            </a:r>
            <a:r>
              <a:rPr dirty="0"/>
              <a:t>	</a:t>
            </a:r>
            <a:r>
              <a:rPr dirty="0" spc="-5"/>
              <a:t>S</a:t>
            </a:r>
            <a:r>
              <a:rPr dirty="0" spc="-15"/>
              <a:t>o</a:t>
            </a:r>
            <a:r>
              <a:rPr dirty="0" spc="-5"/>
              <a:t>n</a:t>
            </a:r>
            <a:r>
              <a:rPr dirty="0"/>
              <a:t>	</a:t>
            </a:r>
            <a:r>
              <a:rPr dirty="0" spc="-5"/>
              <a:t>l</a:t>
            </a:r>
            <a:r>
              <a:rPr dirty="0" spc="-15"/>
              <a:t>o</a:t>
            </a:r>
            <a:r>
              <a:rPr dirty="0"/>
              <a:t>s	</a:t>
            </a:r>
            <a:r>
              <a:rPr dirty="0"/>
              <a:t>q</a:t>
            </a:r>
            <a:r>
              <a:rPr dirty="0" spc="-5"/>
              <a:t>ue</a:t>
            </a:r>
            <a:r>
              <a:rPr dirty="0"/>
              <a:t>	</a:t>
            </a:r>
            <a:r>
              <a:rPr dirty="0" spc="-5"/>
              <a:t>sur</a:t>
            </a:r>
            <a:r>
              <a:rPr dirty="0" spc="-15"/>
              <a:t>g</a:t>
            </a:r>
            <a:r>
              <a:rPr dirty="0" spc="-5"/>
              <a:t>en</a:t>
            </a:r>
            <a:r>
              <a:rPr dirty="0"/>
              <a:t>	</a:t>
            </a:r>
            <a:r>
              <a:rPr dirty="0"/>
              <a:t>p</a:t>
            </a:r>
            <a:r>
              <a:rPr dirty="0" spc="-5"/>
              <a:t>or</a:t>
            </a:r>
            <a:r>
              <a:rPr dirty="0"/>
              <a:t>	</a:t>
            </a:r>
            <a:r>
              <a:rPr dirty="0" spc="-10"/>
              <a:t>un</a:t>
            </a:r>
            <a:r>
              <a:rPr dirty="0" spc="-5"/>
              <a:t>a</a:t>
            </a:r>
            <a:r>
              <a:rPr dirty="0"/>
              <a:t>	</a:t>
            </a:r>
            <a:r>
              <a:rPr dirty="0"/>
              <a:t>i</a:t>
            </a:r>
            <a:r>
              <a:rPr dirty="0" spc="-5"/>
              <a:t>n</a:t>
            </a:r>
            <a:r>
              <a:rPr dirty="0" spc="-15"/>
              <a:t>a</a:t>
            </a:r>
            <a:r>
              <a:rPr dirty="0"/>
              <a:t>d</a:t>
            </a:r>
            <a:r>
              <a:rPr dirty="0" spc="-5"/>
              <a:t>ec</a:t>
            </a:r>
            <a:r>
              <a:rPr dirty="0" spc="-15"/>
              <a:t>u</a:t>
            </a:r>
            <a:r>
              <a:rPr dirty="0"/>
              <a:t>a</a:t>
            </a:r>
            <a:r>
              <a:rPr dirty="0" spc="-5"/>
              <a:t>da  </a:t>
            </a:r>
            <a:r>
              <a:rPr dirty="0" spc="-5"/>
              <a:t>posición</a:t>
            </a:r>
            <a:r>
              <a:rPr dirty="0" spc="15"/>
              <a:t> </a:t>
            </a:r>
            <a:r>
              <a:rPr dirty="0" spc="-5"/>
              <a:t>o</a:t>
            </a:r>
            <a:r>
              <a:rPr dirty="0"/>
              <a:t> </a:t>
            </a:r>
            <a:r>
              <a:rPr dirty="0" spc="-5"/>
              <a:t>postura durante</a:t>
            </a:r>
            <a:r>
              <a:rPr dirty="0" spc="10"/>
              <a:t> </a:t>
            </a:r>
            <a:r>
              <a:rPr dirty="0" spc="-5"/>
              <a:t>el</a:t>
            </a:r>
            <a:r>
              <a:rPr dirty="0" spc="10"/>
              <a:t> </a:t>
            </a:r>
            <a:r>
              <a:rPr dirty="0" spc="-5"/>
              <a:t>desarrollo</a:t>
            </a:r>
            <a:r>
              <a:rPr dirty="0" spc="20"/>
              <a:t> </a:t>
            </a:r>
            <a:r>
              <a:rPr dirty="0" spc="-5"/>
              <a:t>del</a:t>
            </a:r>
            <a:r>
              <a:rPr dirty="0"/>
              <a:t> </a:t>
            </a:r>
            <a:r>
              <a:rPr dirty="0" spc="-5"/>
              <a:t>trabajo.</a:t>
            </a:r>
          </a:p>
          <a:p>
            <a:pPr marL="12700" marR="6350">
              <a:lnSpc>
                <a:spcPct val="150000"/>
              </a:lnSpc>
            </a:pPr>
            <a:r>
              <a:rPr dirty="0" spc="-5"/>
              <a:t>Como</a:t>
            </a:r>
            <a:r>
              <a:rPr dirty="0" spc="229"/>
              <a:t> </a:t>
            </a:r>
            <a:r>
              <a:rPr dirty="0" spc="-5"/>
              <a:t>ejemplo</a:t>
            </a:r>
            <a:r>
              <a:rPr dirty="0" spc="240"/>
              <a:t> </a:t>
            </a:r>
            <a:r>
              <a:rPr dirty="0" spc="-5"/>
              <a:t>los</a:t>
            </a:r>
            <a:r>
              <a:rPr dirty="0" spc="235"/>
              <a:t> </a:t>
            </a:r>
            <a:r>
              <a:rPr dirty="0" spc="-5"/>
              <a:t>empleados</a:t>
            </a:r>
            <a:r>
              <a:rPr dirty="0" spc="240"/>
              <a:t> </a:t>
            </a:r>
            <a:r>
              <a:rPr dirty="0" spc="-5"/>
              <a:t>que</a:t>
            </a:r>
            <a:r>
              <a:rPr dirty="0" spc="229"/>
              <a:t> </a:t>
            </a:r>
            <a:r>
              <a:rPr dirty="0"/>
              <a:t>sufren</a:t>
            </a:r>
            <a:r>
              <a:rPr dirty="0" spc="229"/>
              <a:t> </a:t>
            </a:r>
            <a:r>
              <a:rPr dirty="0"/>
              <a:t>de</a:t>
            </a:r>
            <a:r>
              <a:rPr dirty="0" spc="229"/>
              <a:t> </a:t>
            </a:r>
            <a:r>
              <a:rPr dirty="0" spc="-5"/>
              <a:t>dolores</a:t>
            </a:r>
            <a:r>
              <a:rPr dirty="0" spc="235"/>
              <a:t> </a:t>
            </a:r>
            <a:r>
              <a:rPr dirty="0"/>
              <a:t>en</a:t>
            </a:r>
            <a:r>
              <a:rPr dirty="0" spc="229"/>
              <a:t> </a:t>
            </a:r>
            <a:r>
              <a:rPr dirty="0" spc="-5"/>
              <a:t>espalda</a:t>
            </a:r>
            <a:r>
              <a:rPr dirty="0" spc="250"/>
              <a:t> </a:t>
            </a:r>
            <a:r>
              <a:rPr dirty="0"/>
              <a:t>y</a:t>
            </a:r>
            <a:r>
              <a:rPr dirty="0" spc="220"/>
              <a:t> </a:t>
            </a:r>
            <a:r>
              <a:rPr dirty="0"/>
              <a:t>cuello </a:t>
            </a:r>
            <a:r>
              <a:rPr dirty="0" spc="-484"/>
              <a:t> </a:t>
            </a:r>
            <a:r>
              <a:rPr dirty="0" spc="-5"/>
              <a:t>por</a:t>
            </a:r>
            <a:r>
              <a:rPr dirty="0"/>
              <a:t> </a:t>
            </a:r>
            <a:r>
              <a:rPr dirty="0" spc="-5"/>
              <a:t>estar</a:t>
            </a:r>
            <a:r>
              <a:rPr dirty="0" spc="5"/>
              <a:t> </a:t>
            </a:r>
            <a:r>
              <a:rPr dirty="0" spc="-5"/>
              <a:t>sentados</a:t>
            </a:r>
            <a:r>
              <a:rPr dirty="0" spc="5"/>
              <a:t> </a:t>
            </a:r>
            <a:r>
              <a:rPr dirty="0" spc="-5"/>
              <a:t>todo</a:t>
            </a:r>
            <a:r>
              <a:rPr dirty="0" spc="15"/>
              <a:t> </a:t>
            </a:r>
            <a:r>
              <a:rPr dirty="0" spc="-5"/>
              <a:t>el</a:t>
            </a:r>
            <a:r>
              <a:rPr dirty="0"/>
              <a:t> día </a:t>
            </a:r>
            <a:r>
              <a:rPr dirty="0" spc="-5"/>
              <a:t>con</a:t>
            </a:r>
            <a:r>
              <a:rPr dirty="0" spc="-10"/>
              <a:t> </a:t>
            </a:r>
            <a:r>
              <a:rPr dirty="0" spc="-5"/>
              <a:t>una</a:t>
            </a:r>
            <a:r>
              <a:rPr dirty="0" spc="15"/>
              <a:t> </a:t>
            </a:r>
            <a:r>
              <a:rPr dirty="0" spc="-5"/>
              <a:t>mala</a:t>
            </a:r>
            <a:r>
              <a:rPr dirty="0" spc="10"/>
              <a:t> </a:t>
            </a:r>
            <a:r>
              <a:rPr dirty="0" spc="-5"/>
              <a:t>posición</a:t>
            </a:r>
            <a:r>
              <a:rPr dirty="0" spc="5"/>
              <a:t> </a:t>
            </a:r>
            <a:r>
              <a:rPr dirty="0" spc="-5"/>
              <a:t>de</a:t>
            </a:r>
            <a:r>
              <a:rPr dirty="0" spc="10"/>
              <a:t> </a:t>
            </a:r>
            <a:r>
              <a:rPr dirty="0" spc="-5"/>
              <a:t>su</a:t>
            </a:r>
            <a:r>
              <a:rPr dirty="0"/>
              <a:t> </a:t>
            </a:r>
            <a:r>
              <a:rPr dirty="0" spc="-5"/>
              <a:t>cuerpo.}</a:t>
            </a:r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/>
          </a:p>
          <a:p>
            <a:pPr marL="12700">
              <a:lnSpc>
                <a:spcPct val="100000"/>
              </a:lnSpc>
            </a:pPr>
            <a:r>
              <a:rPr dirty="0" spc="-10" b="1">
                <a:latin typeface="Arial"/>
                <a:cs typeface="Arial"/>
              </a:rPr>
              <a:t>Previsión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 spc="-5" b="1">
                <a:latin typeface="Arial"/>
                <a:cs typeface="Arial"/>
              </a:rPr>
              <a:t>social</a:t>
            </a:r>
          </a:p>
          <a:p>
            <a:pPr marL="12700" marR="6350">
              <a:lnSpc>
                <a:spcPct val="150000"/>
              </a:lnSpc>
            </a:pPr>
            <a:r>
              <a:rPr dirty="0" spc="-5"/>
              <a:t>Es</a:t>
            </a:r>
            <a:r>
              <a:rPr dirty="0" spc="385"/>
              <a:t> </a:t>
            </a:r>
            <a:r>
              <a:rPr dirty="0" spc="-5"/>
              <a:t>un</a:t>
            </a:r>
            <a:r>
              <a:rPr dirty="0" spc="385"/>
              <a:t> </a:t>
            </a:r>
            <a:r>
              <a:rPr dirty="0" spc="-5"/>
              <a:t>conjunto</a:t>
            </a:r>
            <a:r>
              <a:rPr dirty="0" spc="380"/>
              <a:t> </a:t>
            </a:r>
            <a:r>
              <a:rPr dirty="0" spc="-5"/>
              <a:t>de</a:t>
            </a:r>
            <a:r>
              <a:rPr dirty="0" spc="385"/>
              <a:t> </a:t>
            </a:r>
            <a:r>
              <a:rPr dirty="0" spc="-5"/>
              <a:t>principios,</a:t>
            </a:r>
            <a:r>
              <a:rPr dirty="0" spc="395"/>
              <a:t> </a:t>
            </a:r>
            <a:r>
              <a:rPr dirty="0" spc="-5"/>
              <a:t>normas</a:t>
            </a:r>
            <a:r>
              <a:rPr dirty="0" spc="385"/>
              <a:t> </a:t>
            </a:r>
            <a:r>
              <a:rPr dirty="0" spc="-5"/>
              <a:t>e</a:t>
            </a:r>
            <a:r>
              <a:rPr dirty="0" spc="380"/>
              <a:t> </a:t>
            </a:r>
            <a:r>
              <a:rPr dirty="0" spc="-5"/>
              <a:t>instituciones</a:t>
            </a:r>
            <a:r>
              <a:rPr dirty="0" spc="390"/>
              <a:t> </a:t>
            </a:r>
            <a:r>
              <a:rPr dirty="0"/>
              <a:t>que</a:t>
            </a:r>
            <a:r>
              <a:rPr dirty="0" spc="375"/>
              <a:t> </a:t>
            </a:r>
            <a:r>
              <a:rPr dirty="0" spc="-5"/>
              <a:t>satisfacen</a:t>
            </a:r>
            <a:r>
              <a:rPr dirty="0" spc="390"/>
              <a:t> </a:t>
            </a:r>
            <a:r>
              <a:rPr dirty="0"/>
              <a:t>las </a:t>
            </a:r>
            <a:r>
              <a:rPr dirty="0" spc="-484"/>
              <a:t> </a:t>
            </a:r>
            <a:r>
              <a:rPr dirty="0" spc="-5"/>
              <a:t>necesidades</a:t>
            </a:r>
            <a:r>
              <a:rPr dirty="0" spc="20"/>
              <a:t> </a:t>
            </a:r>
            <a:r>
              <a:rPr dirty="0" spc="-5"/>
              <a:t>presentes</a:t>
            </a:r>
            <a:r>
              <a:rPr dirty="0" spc="10"/>
              <a:t> </a:t>
            </a:r>
            <a:r>
              <a:rPr dirty="0"/>
              <a:t>y </a:t>
            </a:r>
            <a:r>
              <a:rPr dirty="0" spc="-5"/>
              <a:t>a </a:t>
            </a:r>
            <a:r>
              <a:rPr dirty="0"/>
              <a:t>futuro</a:t>
            </a:r>
            <a:r>
              <a:rPr dirty="0" spc="-5"/>
              <a:t> de los</a:t>
            </a:r>
            <a:r>
              <a:rPr dirty="0" spc="15"/>
              <a:t> </a:t>
            </a:r>
            <a:r>
              <a:rPr dirty="0" spc="-5"/>
              <a:t>trabajadores</a:t>
            </a:r>
            <a:r>
              <a:rPr dirty="0" spc="25"/>
              <a:t> </a:t>
            </a:r>
            <a:r>
              <a:rPr dirty="0"/>
              <a:t>y</a:t>
            </a:r>
            <a:r>
              <a:rPr dirty="0" spc="-10"/>
              <a:t> </a:t>
            </a:r>
            <a:r>
              <a:rPr dirty="0"/>
              <a:t>sus</a:t>
            </a:r>
            <a:r>
              <a:rPr dirty="0" spc="-5"/>
              <a:t> familias.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0552" y="1509141"/>
            <a:ext cx="7125970" cy="496443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180"/>
              </a:spcBef>
              <a:buChar char="•"/>
              <a:tabLst>
                <a:tab pos="15621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Indemnizaciones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por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riesgos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trabajo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o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enfermedades.</a:t>
            </a:r>
            <a:endParaRPr sz="180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spcBef>
                <a:spcPts val="1080"/>
              </a:spcBef>
              <a:buChar char="•"/>
              <a:tabLst>
                <a:tab pos="9398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Jubilaciones,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pensiones,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así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como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pensiones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vitalicias.</a:t>
            </a:r>
            <a:endParaRPr sz="18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Reembolsos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gastos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médicos,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dentales,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hospitalarios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 de funeral.</a:t>
            </a:r>
            <a:endParaRPr sz="18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Subsidios</a:t>
            </a:r>
            <a:r>
              <a:rPr dirty="0" sz="1800" spc="-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por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incapacidad.</a:t>
            </a:r>
            <a:endParaRPr sz="18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Becas educacionales</a:t>
            </a:r>
            <a:r>
              <a:rPr dirty="0" sz="1800" spc="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para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trabajadores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o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sus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hijos.</a:t>
            </a:r>
            <a:endParaRPr sz="18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Guarderías</a:t>
            </a:r>
            <a:r>
              <a:rPr dirty="0" sz="1800" spc="-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infantiles.</a:t>
            </a:r>
            <a:endParaRPr sz="1800">
              <a:latin typeface="Arial MT"/>
              <a:cs typeface="Arial MT"/>
            </a:endParaRPr>
          </a:p>
          <a:p>
            <a:pPr marL="142240" indent="-129539">
              <a:lnSpc>
                <a:spcPct val="100000"/>
              </a:lnSpc>
              <a:spcBef>
                <a:spcPts val="1085"/>
              </a:spcBef>
              <a:buChar char="•"/>
              <a:tabLst>
                <a:tab pos="14224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Actividades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culturales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deportivas.</a:t>
            </a:r>
            <a:endParaRPr sz="18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Fondo</a:t>
            </a:r>
            <a:r>
              <a:rPr dirty="0" sz="1800" spc="-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ahorro.</a:t>
            </a:r>
            <a:endParaRPr sz="18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Pagos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primas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seguros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vida.</a:t>
            </a:r>
            <a:endParaRPr sz="18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Pagos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primas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seguros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gastos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médicos.</a:t>
            </a:r>
            <a:endParaRPr sz="1800">
              <a:latin typeface="Arial MT"/>
              <a:cs typeface="Arial MT"/>
            </a:endParaRPr>
          </a:p>
          <a:p>
            <a:pPr marL="12700" marR="702945">
              <a:lnSpc>
                <a:spcPct val="150000"/>
              </a:lnSpc>
              <a:buChar char="•"/>
              <a:tabLst>
                <a:tab pos="14224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Aportaciones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voluntarias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adicionales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cuenta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individual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del </a:t>
            </a:r>
            <a:r>
              <a:rPr dirty="0" sz="1800" spc="-48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trabajador.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3289" y="772490"/>
            <a:ext cx="686943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98014" marR="5080" indent="-1885950">
              <a:lnSpc>
                <a:spcPct val="100000"/>
              </a:lnSpc>
              <a:spcBef>
                <a:spcPts val="95"/>
              </a:spcBef>
              <a:tabLst>
                <a:tab pos="2138045" algn="l"/>
                <a:tab pos="2828925" algn="l"/>
              </a:tabLst>
            </a:pPr>
            <a:r>
              <a:rPr dirty="0" spc="-35"/>
              <a:t>FACTORES	</a:t>
            </a:r>
            <a:r>
              <a:rPr dirty="0" spc="-5"/>
              <a:t>DE	LAS </a:t>
            </a:r>
            <a:r>
              <a:rPr dirty="0" spc="-10"/>
              <a:t>RELACIONES </a:t>
            </a:r>
            <a:r>
              <a:rPr dirty="0" spc="-5"/>
              <a:t>CON </a:t>
            </a:r>
            <a:r>
              <a:rPr dirty="0" spc="-765"/>
              <a:t> </a:t>
            </a:r>
            <a:r>
              <a:rPr dirty="0" spc="-5"/>
              <a:t>LOS</a:t>
            </a:r>
            <a:r>
              <a:rPr dirty="0" spc="-10"/>
              <a:t> EMPLEADOS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796" y="2306426"/>
            <a:ext cx="7331709" cy="3729354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175"/>
              </a:spcBef>
            </a:pP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Higiene</a:t>
            </a:r>
            <a:r>
              <a:rPr dirty="0" sz="1800" spc="-3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z="1800" spc="-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Seguridad</a:t>
            </a:r>
            <a:r>
              <a:rPr dirty="0" sz="1800" spc="-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Industrial</a:t>
            </a:r>
            <a:endParaRPr sz="1800">
              <a:latin typeface="Arial"/>
              <a:cs typeface="Arial"/>
            </a:endParaRPr>
          </a:p>
          <a:p>
            <a:pPr algn="just" marL="12700" marR="6350">
              <a:lnSpc>
                <a:spcPct val="150000"/>
              </a:lnSpc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Su objetivo es la identificación, reconocimiento, evaluación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 control 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de 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 factores ambientales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que se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originen en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los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lugares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de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trabajo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 </a:t>
            </a:r>
            <a:r>
              <a:rPr dirty="0" sz="1800" spc="-49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puedan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afectar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 salud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 los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trabajadores.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 MT"/>
              <a:cs typeface="Arial MT"/>
            </a:endParaRPr>
          </a:p>
          <a:p>
            <a:pPr algn="just" marL="12700" marR="5080">
              <a:lnSpc>
                <a:spcPct val="150000"/>
              </a:lnSpc>
              <a:spcBef>
                <a:spcPts val="5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un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conjunto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medidas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aplican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el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fin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prevenir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accidentes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laborales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y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minimizar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sus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consecuencias.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higiene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y 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seguridad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industrial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brinda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posibilidad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organizar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y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planear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diferentes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formas de protección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3276" y="1109598"/>
            <a:ext cx="686943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98014" marR="5080" indent="-1885950">
              <a:lnSpc>
                <a:spcPct val="100000"/>
              </a:lnSpc>
              <a:spcBef>
                <a:spcPts val="95"/>
              </a:spcBef>
              <a:tabLst>
                <a:tab pos="2138045" algn="l"/>
                <a:tab pos="2829560" algn="l"/>
              </a:tabLst>
            </a:pPr>
            <a:r>
              <a:rPr dirty="0" spc="-35"/>
              <a:t>FACTORES	</a:t>
            </a:r>
            <a:r>
              <a:rPr dirty="0" spc="-5"/>
              <a:t>DE	LAS</a:t>
            </a:r>
            <a:r>
              <a:rPr dirty="0" spc="-25"/>
              <a:t> </a:t>
            </a:r>
            <a:r>
              <a:rPr dirty="0" spc="-10"/>
              <a:t>RELACIONES</a:t>
            </a:r>
            <a:r>
              <a:rPr dirty="0" spc="15"/>
              <a:t> </a:t>
            </a:r>
            <a:r>
              <a:rPr dirty="0" spc="-5"/>
              <a:t>CON </a:t>
            </a:r>
            <a:r>
              <a:rPr dirty="0" spc="-765"/>
              <a:t> </a:t>
            </a:r>
            <a:r>
              <a:rPr dirty="0" spc="-5"/>
              <a:t>LOS</a:t>
            </a:r>
            <a:r>
              <a:rPr dirty="0" spc="-10"/>
              <a:t> EMPLEADOS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963" y="2352293"/>
            <a:ext cx="7381240" cy="290639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Beneficios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50000"/>
              </a:lnSpc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Capacitar profesionales, para ayudar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 las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empresas 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industrias,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identificar diferentes factores que puedan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afectar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 seguridad e higiene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las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distintas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actividades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laborales.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Facilitará</a:t>
            </a:r>
            <a:r>
              <a:rPr dirty="0" sz="1800" spc="4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 spc="4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prevención</a:t>
            </a:r>
            <a:r>
              <a:rPr dirty="0" sz="1800" spc="4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ante</a:t>
            </a:r>
            <a:r>
              <a:rPr dirty="0" sz="1800" spc="4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cualquier</a:t>
            </a:r>
            <a:r>
              <a:rPr dirty="0" sz="1800" spc="4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emergencia</a:t>
            </a:r>
            <a:r>
              <a:rPr dirty="0" sz="1800" spc="4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4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pueda</a:t>
            </a:r>
            <a:r>
              <a:rPr dirty="0" sz="1800" spc="4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surgir,</a:t>
            </a:r>
            <a:endParaRPr sz="18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ayudando</a:t>
            </a:r>
            <a:r>
              <a:rPr dirty="0" sz="1800" spc="4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obtener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también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una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mejor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producción,</a:t>
            </a:r>
            <a:r>
              <a:rPr dirty="0" sz="1800" spc="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óptima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calidad.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1272" y="1182369"/>
            <a:ext cx="686943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98014" marR="5080" indent="-1885950">
              <a:lnSpc>
                <a:spcPct val="100000"/>
              </a:lnSpc>
              <a:spcBef>
                <a:spcPts val="95"/>
              </a:spcBef>
              <a:tabLst>
                <a:tab pos="2138045" algn="l"/>
                <a:tab pos="2829560" algn="l"/>
              </a:tabLst>
            </a:pPr>
            <a:r>
              <a:rPr dirty="0" spc="-35"/>
              <a:t>FACTORES	</a:t>
            </a:r>
            <a:r>
              <a:rPr dirty="0" spc="-5"/>
              <a:t>DE	LAS</a:t>
            </a:r>
            <a:r>
              <a:rPr dirty="0" spc="-25"/>
              <a:t> </a:t>
            </a:r>
            <a:r>
              <a:rPr dirty="0" spc="-10"/>
              <a:t>RELACIONES</a:t>
            </a:r>
            <a:r>
              <a:rPr dirty="0" spc="15"/>
              <a:t> </a:t>
            </a:r>
            <a:r>
              <a:rPr dirty="0" spc="-5"/>
              <a:t>CON </a:t>
            </a:r>
            <a:r>
              <a:rPr dirty="0" spc="-765"/>
              <a:t> </a:t>
            </a:r>
            <a:r>
              <a:rPr dirty="0" spc="-5"/>
              <a:t>LOS</a:t>
            </a:r>
            <a:r>
              <a:rPr dirty="0" spc="-10"/>
              <a:t> EMPLEADOS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631" y="1509141"/>
            <a:ext cx="7160259" cy="496443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ELEMENTOS</a:t>
            </a:r>
            <a:r>
              <a:rPr dirty="0" sz="1800" spc="-1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DE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1F5F"/>
                </a:solidFill>
                <a:latin typeface="Arial"/>
                <a:cs typeface="Arial"/>
              </a:rPr>
              <a:t>SEGURIDAD</a:t>
            </a:r>
            <a:r>
              <a:rPr dirty="0" sz="1800" spc="5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E HIGIENE</a:t>
            </a:r>
            <a:r>
              <a:rPr dirty="0" sz="1800" spc="-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EN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 EL</a:t>
            </a:r>
            <a:r>
              <a:rPr dirty="0" sz="1800" spc="-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001F5F"/>
                </a:solidFill>
                <a:latin typeface="Arial"/>
                <a:cs typeface="Arial"/>
              </a:rPr>
              <a:t>TRABAJO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Protección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personal,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su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buen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mantenimiento</a:t>
            </a:r>
            <a:r>
              <a:rPr dirty="0" sz="1800" spc="3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control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 su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integridad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son uno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 los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aspectos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mayor</a:t>
            </a:r>
            <a:r>
              <a:rPr dirty="0" sz="1800" spc="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importancia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incluyen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 </a:t>
            </a:r>
            <a:r>
              <a:rPr dirty="0" sz="1800" spc="-5" i="1">
                <a:solidFill>
                  <a:srgbClr val="001F5F"/>
                </a:solidFill>
                <a:latin typeface="Arial"/>
                <a:cs typeface="Arial"/>
              </a:rPr>
              <a:t>seguridad</a:t>
            </a:r>
            <a:r>
              <a:rPr dirty="0" sz="1800" spc="15" i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001F5F"/>
                </a:solidFill>
                <a:latin typeface="Arial"/>
                <a:cs typeface="Arial"/>
              </a:rPr>
              <a:t>e higiene</a:t>
            </a:r>
            <a:r>
              <a:rPr dirty="0" sz="1800" spc="10" i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001F5F"/>
                </a:solidFill>
                <a:latin typeface="Arial"/>
                <a:cs typeface="Arial"/>
              </a:rPr>
              <a:t>en</a:t>
            </a:r>
            <a:r>
              <a:rPr dirty="0" sz="1800" i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001F5F"/>
                </a:solidFill>
                <a:latin typeface="Arial"/>
                <a:cs typeface="Arial"/>
              </a:rPr>
              <a:t>el</a:t>
            </a:r>
            <a:r>
              <a:rPr dirty="0" sz="1800" spc="-15" i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001F5F"/>
                </a:solidFill>
                <a:latin typeface="Arial"/>
                <a:cs typeface="Arial"/>
              </a:rPr>
              <a:t>trabajo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Calzado de</a:t>
            </a:r>
            <a:r>
              <a:rPr dirty="0" sz="1800" spc="-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seguridad funcional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Protección</a:t>
            </a:r>
            <a:r>
              <a:rPr dirty="0" sz="1800" spc="-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auditiva.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Productos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para la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protección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craneana,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Elementos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descartables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(barbijos,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cofias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 ropa)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08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Protección</a:t>
            </a:r>
            <a:r>
              <a:rPr dirty="0" sz="1800" spc="-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ocular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Bloqueadores,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Arneses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para trabajos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altura.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5811" y="613663"/>
            <a:ext cx="686943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98014" marR="5080" indent="-1885950">
              <a:lnSpc>
                <a:spcPct val="100000"/>
              </a:lnSpc>
              <a:spcBef>
                <a:spcPts val="95"/>
              </a:spcBef>
              <a:tabLst>
                <a:tab pos="2138045" algn="l"/>
                <a:tab pos="2829560" algn="l"/>
              </a:tabLst>
            </a:pPr>
            <a:r>
              <a:rPr dirty="0" spc="-35"/>
              <a:t>FACTORES	</a:t>
            </a:r>
            <a:r>
              <a:rPr dirty="0" spc="-5"/>
              <a:t>DE	LAS</a:t>
            </a:r>
            <a:r>
              <a:rPr dirty="0" spc="-25"/>
              <a:t> </a:t>
            </a:r>
            <a:r>
              <a:rPr dirty="0" spc="-10"/>
              <a:t>RELACIONES</a:t>
            </a:r>
            <a:r>
              <a:rPr dirty="0" spc="15"/>
              <a:t> </a:t>
            </a:r>
            <a:r>
              <a:rPr dirty="0" spc="-5"/>
              <a:t>CON </a:t>
            </a:r>
            <a:r>
              <a:rPr dirty="0" spc="-765"/>
              <a:t> </a:t>
            </a:r>
            <a:r>
              <a:rPr dirty="0" spc="-5"/>
              <a:t>LOS</a:t>
            </a:r>
            <a:r>
              <a:rPr dirty="0" spc="-10"/>
              <a:t> EMPLEADOS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273" y="2649961"/>
            <a:ext cx="4627245" cy="208280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7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Administrar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normas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Contratación de</a:t>
            </a:r>
            <a:r>
              <a:rPr dirty="0" sz="1800" spc="-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personal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Gestión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de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 conflictos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Defiende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intereses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legales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compañía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Negociar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manera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individual</a:t>
            </a:r>
            <a:r>
              <a:rPr dirty="0" sz="1800" spc="3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colectiva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99540" marR="5080" indent="75565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FUNCION</a:t>
            </a:r>
            <a:r>
              <a:rPr dirty="0" spc="2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LAS </a:t>
            </a:r>
            <a:r>
              <a:rPr dirty="0"/>
              <a:t> </a:t>
            </a:r>
            <a:r>
              <a:rPr dirty="0" spc="-10"/>
              <a:t>RELACIONES</a:t>
            </a:r>
            <a:r>
              <a:rPr dirty="0"/>
              <a:t> </a:t>
            </a:r>
            <a:r>
              <a:rPr dirty="0" spc="-10"/>
              <a:t>LABORALES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802" y="2226945"/>
            <a:ext cx="7374255" cy="414147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180"/>
              </a:spcBef>
            </a:pPr>
            <a:r>
              <a:rPr dirty="0" sz="1800" spc="-10" b="1">
                <a:solidFill>
                  <a:srgbClr val="001F5F"/>
                </a:solidFill>
                <a:latin typeface="Arial"/>
                <a:cs typeface="Arial"/>
              </a:rPr>
              <a:t>Administrar</a:t>
            </a:r>
            <a:r>
              <a:rPr dirty="0" sz="1800" spc="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normas</a:t>
            </a:r>
            <a:endParaRPr sz="18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 spc="1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administración</a:t>
            </a:r>
            <a:r>
              <a:rPr dirty="0" sz="1800" spc="11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11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normas</a:t>
            </a:r>
            <a:r>
              <a:rPr dirty="0" sz="1800" spc="11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nos</a:t>
            </a:r>
            <a:r>
              <a:rPr dirty="0" sz="1800" spc="11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indica</a:t>
            </a:r>
            <a:r>
              <a:rPr dirty="0" sz="1800" spc="11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dirty="0" sz="1800" spc="11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cómo</a:t>
            </a:r>
            <a:r>
              <a:rPr dirty="0" sz="1800" spc="1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se</a:t>
            </a:r>
            <a:r>
              <a:rPr dirty="0" sz="1800" spc="1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aplican,</a:t>
            </a:r>
            <a:r>
              <a:rPr dirty="0" sz="1800" spc="1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dirty="0" sz="1800" spc="11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alcance,</a:t>
            </a:r>
            <a:endParaRPr sz="1800">
              <a:latin typeface="Arial MT"/>
              <a:cs typeface="Arial MT"/>
            </a:endParaRPr>
          </a:p>
          <a:p>
            <a:pPr algn="just" marL="12700" marR="6350">
              <a:lnSpc>
                <a:spcPct val="150000"/>
              </a:lnSpc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 operación, los actores, por ejemplo de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las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políticas y procedimientos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 una organización para el sano funcionamiento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desarrollo de las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actividades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 ella.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</a:pP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Contratación</a:t>
            </a:r>
            <a:r>
              <a:rPr dirty="0" sz="1800" spc="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de</a:t>
            </a:r>
            <a:r>
              <a:rPr dirty="0" sz="1800" spc="-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personal</a:t>
            </a:r>
            <a:endParaRPr sz="18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Esta</a:t>
            </a:r>
            <a:r>
              <a:rPr dirty="0" sz="1800" spc="15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actividad</a:t>
            </a:r>
            <a:r>
              <a:rPr dirty="0" sz="1800" spc="16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es</a:t>
            </a:r>
            <a:r>
              <a:rPr dirty="0" sz="1800" spc="15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competencia</a:t>
            </a:r>
            <a:r>
              <a:rPr dirty="0" sz="1800" spc="15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15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las</a:t>
            </a:r>
            <a:r>
              <a:rPr dirty="0" sz="1800" spc="15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relaciones</a:t>
            </a:r>
            <a:r>
              <a:rPr dirty="0" sz="1800" spc="15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laborales</a:t>
            </a:r>
            <a:r>
              <a:rPr dirty="0" sz="1800" spc="18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ya</a:t>
            </a:r>
            <a:r>
              <a:rPr dirty="0" sz="1800" spc="15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15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tiene</a:t>
            </a:r>
            <a:endParaRPr sz="18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como</a:t>
            </a:r>
            <a:r>
              <a:rPr dirty="0" sz="1800" spc="9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objetivo</a:t>
            </a:r>
            <a:r>
              <a:rPr dirty="0" sz="1800" spc="96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encontrar</a:t>
            </a:r>
            <a:r>
              <a:rPr dirty="0" sz="1800" spc="94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al</a:t>
            </a:r>
            <a:r>
              <a:rPr dirty="0" sz="1800" spc="95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mejor</a:t>
            </a:r>
            <a:r>
              <a:rPr dirty="0" sz="1800" spc="95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candidato</a:t>
            </a:r>
            <a:r>
              <a:rPr dirty="0" sz="1800" spc="94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para</a:t>
            </a:r>
            <a:r>
              <a:rPr dirty="0" sz="1800" spc="9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desarrollar</a:t>
            </a:r>
            <a:r>
              <a:rPr dirty="0" sz="1800" spc="95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las</a:t>
            </a:r>
            <a:endParaRPr sz="18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1085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actividades</a:t>
            </a:r>
            <a:r>
              <a:rPr dirty="0" sz="1800" spc="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tareas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específicas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 organización.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58900" marR="5080" indent="75565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FUNCION</a:t>
            </a:r>
            <a:r>
              <a:rPr dirty="0" spc="2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LAS </a:t>
            </a:r>
            <a:r>
              <a:rPr dirty="0"/>
              <a:t> </a:t>
            </a:r>
            <a:r>
              <a:rPr dirty="0" spc="-10"/>
              <a:t>RELACIONES</a:t>
            </a:r>
            <a:r>
              <a:rPr dirty="0"/>
              <a:t> </a:t>
            </a:r>
            <a:r>
              <a:rPr dirty="0" spc="-10"/>
              <a:t>LABORALES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316" y="2306426"/>
            <a:ext cx="7366000" cy="3729354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Gestión</a:t>
            </a:r>
            <a:r>
              <a:rPr dirty="0" sz="1800" spc="-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de</a:t>
            </a:r>
            <a:r>
              <a:rPr dirty="0" sz="1800" spc="-2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conflictos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Otra</a:t>
            </a:r>
            <a:r>
              <a:rPr dirty="0" sz="1800" spc="18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tarea</a:t>
            </a:r>
            <a:r>
              <a:rPr dirty="0" sz="1800" spc="17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17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las</a:t>
            </a:r>
            <a:r>
              <a:rPr dirty="0" sz="1800" spc="18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relaciones</a:t>
            </a:r>
            <a:r>
              <a:rPr dirty="0" sz="1800" spc="17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laborales</a:t>
            </a:r>
            <a:r>
              <a:rPr dirty="0" sz="1800" spc="17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es</a:t>
            </a:r>
            <a:r>
              <a:rPr dirty="0" sz="1800" spc="18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 spc="17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17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saber</a:t>
            </a:r>
            <a:r>
              <a:rPr dirty="0" sz="1800" spc="18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cómo</a:t>
            </a:r>
            <a:r>
              <a:rPr dirty="0" sz="1800" spc="18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gestionar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conflictos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laborales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entre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y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empleados.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Especialmente</a:t>
            </a:r>
            <a:r>
              <a:rPr dirty="0" sz="1800" spc="36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cuando</a:t>
            </a:r>
            <a:r>
              <a:rPr dirty="0" sz="1800" spc="35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forman</a:t>
            </a:r>
            <a:r>
              <a:rPr dirty="0" sz="1800" spc="35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parte</a:t>
            </a:r>
            <a:r>
              <a:rPr dirty="0" sz="1800" spc="37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35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un</a:t>
            </a:r>
            <a:r>
              <a:rPr dirty="0" sz="1800" spc="36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mismo</a:t>
            </a:r>
            <a:r>
              <a:rPr dirty="0" sz="1800" spc="36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equipo</a:t>
            </a:r>
            <a:r>
              <a:rPr dirty="0" sz="1800" spc="37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36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trabajo,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para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 la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relación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entre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empleados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sea cordial.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Defender</a:t>
            </a:r>
            <a:r>
              <a:rPr dirty="0" sz="1800" spc="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intereses</a:t>
            </a:r>
            <a:r>
              <a:rPr dirty="0" sz="1800" spc="-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legales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de</a:t>
            </a:r>
            <a:r>
              <a:rPr dirty="0" sz="1800" spc="-1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la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 compañía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Las</a:t>
            </a:r>
            <a:r>
              <a:rPr dirty="0" sz="1800" spc="229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relaciones</a:t>
            </a:r>
            <a:r>
              <a:rPr dirty="0" sz="1800" spc="25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laborales</a:t>
            </a:r>
            <a:r>
              <a:rPr dirty="0" sz="1800" spc="229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desde</a:t>
            </a:r>
            <a:r>
              <a:rPr dirty="0" sz="1800" spc="2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dirty="0" sz="1800" spc="2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punto</a:t>
            </a:r>
            <a:r>
              <a:rPr dirty="0" sz="1800" spc="2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23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vista</a:t>
            </a:r>
            <a:r>
              <a:rPr dirty="0" sz="1800" spc="229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jurídico</a:t>
            </a:r>
            <a:r>
              <a:rPr dirty="0" sz="1800" spc="2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mantienen</a:t>
            </a:r>
            <a:r>
              <a:rPr dirty="0" sz="1800" spc="2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orden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legal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entre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trabajadores</a:t>
            </a:r>
            <a:r>
              <a:rPr dirty="0" sz="1800" spc="3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sindicato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empresa.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68425" marR="5080" indent="75628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FUNCION</a:t>
            </a:r>
            <a:r>
              <a:rPr dirty="0" spc="2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LAS </a:t>
            </a:r>
            <a:r>
              <a:rPr dirty="0"/>
              <a:t> </a:t>
            </a:r>
            <a:r>
              <a:rPr dirty="0" spc="-10"/>
              <a:t>RELACIONES</a:t>
            </a:r>
            <a:r>
              <a:rPr dirty="0"/>
              <a:t> </a:t>
            </a:r>
            <a:r>
              <a:rPr dirty="0" spc="-10"/>
              <a:t>LABORALES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" y="2554986"/>
            <a:ext cx="7272020" cy="167195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180"/>
              </a:spcBef>
            </a:pP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Negociar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 de 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forma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individual</a:t>
            </a:r>
            <a:r>
              <a:rPr dirty="0" sz="1800" spc="2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z="180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1F5F"/>
                </a:solidFill>
                <a:latin typeface="Arial"/>
                <a:cs typeface="Arial"/>
              </a:rPr>
              <a:t>colectiva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50000"/>
              </a:lnSpc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Las</a:t>
            </a:r>
            <a:r>
              <a:rPr dirty="0" sz="1800" spc="49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exigencias,</a:t>
            </a:r>
            <a:r>
              <a:rPr dirty="0" sz="1800" spc="49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 spc="49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derechos</a:t>
            </a:r>
            <a:r>
              <a:rPr dirty="0" sz="1800" spc="49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dirty="0" sz="1800" spc="5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obligaciones</a:t>
            </a:r>
            <a:r>
              <a:rPr dirty="0" sz="1800" spc="49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son</a:t>
            </a:r>
            <a:r>
              <a:rPr dirty="0" sz="1800" spc="49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negociadas</a:t>
            </a:r>
            <a:r>
              <a:rPr dirty="0" sz="1800" spc="49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por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 las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relaciones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laborales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en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momento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pactar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los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contratos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individuales</a:t>
            </a:r>
            <a:r>
              <a:rPr dirty="0" sz="1800" spc="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colectivos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 trabajo.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85545" marR="5080" indent="75565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FUNCION</a:t>
            </a:r>
            <a:r>
              <a:rPr dirty="0" spc="20"/>
              <a:t> </a:t>
            </a:r>
            <a:r>
              <a:rPr dirty="0" spc="-5"/>
              <a:t>DE</a:t>
            </a:r>
            <a:r>
              <a:rPr dirty="0" spc="-15"/>
              <a:t> </a:t>
            </a:r>
            <a:r>
              <a:rPr dirty="0" spc="-5"/>
              <a:t>LAS </a:t>
            </a:r>
            <a:r>
              <a:rPr dirty="0"/>
              <a:t> </a:t>
            </a:r>
            <a:r>
              <a:rPr dirty="0" spc="-10"/>
              <a:t>RELACIONES</a:t>
            </a:r>
            <a:r>
              <a:rPr dirty="0"/>
              <a:t> </a:t>
            </a:r>
            <a:r>
              <a:rPr dirty="0" spc="-10"/>
              <a:t>LABORALES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629910" cy="6858000"/>
            <a:chOff x="0" y="0"/>
            <a:chExt cx="562991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786224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883" y="1734311"/>
              <a:ext cx="4488180" cy="34899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3708" y="2729483"/>
              <a:ext cx="1406652" cy="12405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58155" y="2555748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50" y="0"/>
                  </a:moveTo>
                  <a:lnTo>
                    <a:pt x="239388" y="3738"/>
                  </a:lnTo>
                  <a:lnTo>
                    <a:pt x="195413" y="14563"/>
                  </a:lnTo>
                  <a:lnTo>
                    <a:pt x="154411" y="31886"/>
                  </a:lnTo>
                  <a:lnTo>
                    <a:pt x="116970" y="55120"/>
                  </a:lnTo>
                  <a:lnTo>
                    <a:pt x="83677" y="83677"/>
                  </a:lnTo>
                  <a:lnTo>
                    <a:pt x="55120" y="116970"/>
                  </a:lnTo>
                  <a:lnTo>
                    <a:pt x="31886" y="154411"/>
                  </a:lnTo>
                  <a:lnTo>
                    <a:pt x="14563" y="195413"/>
                  </a:lnTo>
                  <a:lnTo>
                    <a:pt x="3738" y="239388"/>
                  </a:lnTo>
                  <a:lnTo>
                    <a:pt x="0" y="285750"/>
                  </a:lnTo>
                  <a:lnTo>
                    <a:pt x="3738" y="332111"/>
                  </a:lnTo>
                  <a:lnTo>
                    <a:pt x="14563" y="376086"/>
                  </a:lnTo>
                  <a:lnTo>
                    <a:pt x="31886" y="417088"/>
                  </a:lnTo>
                  <a:lnTo>
                    <a:pt x="55120" y="454529"/>
                  </a:lnTo>
                  <a:lnTo>
                    <a:pt x="83677" y="487822"/>
                  </a:lnTo>
                  <a:lnTo>
                    <a:pt x="116970" y="516379"/>
                  </a:lnTo>
                  <a:lnTo>
                    <a:pt x="154411" y="539613"/>
                  </a:lnTo>
                  <a:lnTo>
                    <a:pt x="195413" y="556936"/>
                  </a:lnTo>
                  <a:lnTo>
                    <a:pt x="239388" y="567761"/>
                  </a:lnTo>
                  <a:lnTo>
                    <a:pt x="285750" y="571500"/>
                  </a:lnTo>
                  <a:lnTo>
                    <a:pt x="332111" y="567761"/>
                  </a:lnTo>
                  <a:lnTo>
                    <a:pt x="376086" y="556936"/>
                  </a:lnTo>
                  <a:lnTo>
                    <a:pt x="417088" y="539613"/>
                  </a:lnTo>
                  <a:lnTo>
                    <a:pt x="454529" y="516379"/>
                  </a:lnTo>
                  <a:lnTo>
                    <a:pt x="487822" y="487822"/>
                  </a:lnTo>
                  <a:lnTo>
                    <a:pt x="516379" y="454529"/>
                  </a:lnTo>
                  <a:lnTo>
                    <a:pt x="539613" y="417088"/>
                  </a:lnTo>
                  <a:lnTo>
                    <a:pt x="556936" y="376086"/>
                  </a:lnTo>
                  <a:lnTo>
                    <a:pt x="567761" y="332111"/>
                  </a:lnTo>
                  <a:lnTo>
                    <a:pt x="571500" y="285750"/>
                  </a:lnTo>
                  <a:lnTo>
                    <a:pt x="567761" y="239388"/>
                  </a:lnTo>
                  <a:lnTo>
                    <a:pt x="556936" y="195413"/>
                  </a:lnTo>
                  <a:lnTo>
                    <a:pt x="539613" y="154411"/>
                  </a:lnTo>
                  <a:lnTo>
                    <a:pt x="516379" y="116970"/>
                  </a:lnTo>
                  <a:lnTo>
                    <a:pt x="487822" y="83677"/>
                  </a:lnTo>
                  <a:lnTo>
                    <a:pt x="454529" y="55120"/>
                  </a:lnTo>
                  <a:lnTo>
                    <a:pt x="417088" y="31886"/>
                  </a:lnTo>
                  <a:lnTo>
                    <a:pt x="376086" y="14563"/>
                  </a:lnTo>
                  <a:lnTo>
                    <a:pt x="332111" y="3738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17335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279263" y="2685034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58155" y="326135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0"/>
                </a:moveTo>
                <a:lnTo>
                  <a:pt x="239388" y="3738"/>
                </a:lnTo>
                <a:lnTo>
                  <a:pt x="195413" y="14563"/>
                </a:lnTo>
                <a:lnTo>
                  <a:pt x="154411" y="31886"/>
                </a:lnTo>
                <a:lnTo>
                  <a:pt x="116970" y="55120"/>
                </a:lnTo>
                <a:lnTo>
                  <a:pt x="83677" y="83677"/>
                </a:lnTo>
                <a:lnTo>
                  <a:pt x="55120" y="116970"/>
                </a:lnTo>
                <a:lnTo>
                  <a:pt x="31886" y="154411"/>
                </a:lnTo>
                <a:lnTo>
                  <a:pt x="14563" y="195413"/>
                </a:lnTo>
                <a:lnTo>
                  <a:pt x="3738" y="239388"/>
                </a:lnTo>
                <a:lnTo>
                  <a:pt x="0" y="285750"/>
                </a:lnTo>
                <a:lnTo>
                  <a:pt x="3738" y="332111"/>
                </a:lnTo>
                <a:lnTo>
                  <a:pt x="14563" y="376086"/>
                </a:lnTo>
                <a:lnTo>
                  <a:pt x="31886" y="417088"/>
                </a:lnTo>
                <a:lnTo>
                  <a:pt x="55120" y="454529"/>
                </a:lnTo>
                <a:lnTo>
                  <a:pt x="83677" y="487822"/>
                </a:lnTo>
                <a:lnTo>
                  <a:pt x="116970" y="516379"/>
                </a:lnTo>
                <a:lnTo>
                  <a:pt x="154411" y="539613"/>
                </a:lnTo>
                <a:lnTo>
                  <a:pt x="195413" y="556936"/>
                </a:lnTo>
                <a:lnTo>
                  <a:pt x="239388" y="567761"/>
                </a:lnTo>
                <a:lnTo>
                  <a:pt x="285750" y="571500"/>
                </a:lnTo>
                <a:lnTo>
                  <a:pt x="332111" y="567761"/>
                </a:lnTo>
                <a:lnTo>
                  <a:pt x="376086" y="556936"/>
                </a:lnTo>
                <a:lnTo>
                  <a:pt x="417088" y="539613"/>
                </a:lnTo>
                <a:lnTo>
                  <a:pt x="454529" y="516379"/>
                </a:lnTo>
                <a:lnTo>
                  <a:pt x="487822" y="487822"/>
                </a:lnTo>
                <a:lnTo>
                  <a:pt x="516379" y="454529"/>
                </a:lnTo>
                <a:lnTo>
                  <a:pt x="539613" y="417088"/>
                </a:lnTo>
                <a:lnTo>
                  <a:pt x="556936" y="376086"/>
                </a:lnTo>
                <a:lnTo>
                  <a:pt x="567761" y="332111"/>
                </a:lnTo>
                <a:lnTo>
                  <a:pt x="571500" y="285750"/>
                </a:lnTo>
                <a:lnTo>
                  <a:pt x="567761" y="239388"/>
                </a:lnTo>
                <a:lnTo>
                  <a:pt x="556936" y="195413"/>
                </a:lnTo>
                <a:lnTo>
                  <a:pt x="539613" y="154411"/>
                </a:lnTo>
                <a:lnTo>
                  <a:pt x="516379" y="116970"/>
                </a:lnTo>
                <a:lnTo>
                  <a:pt x="487822" y="83677"/>
                </a:lnTo>
                <a:lnTo>
                  <a:pt x="454529" y="55120"/>
                </a:lnTo>
                <a:lnTo>
                  <a:pt x="417088" y="31886"/>
                </a:lnTo>
                <a:lnTo>
                  <a:pt x="376086" y="14563"/>
                </a:lnTo>
                <a:lnTo>
                  <a:pt x="332111" y="3738"/>
                </a:lnTo>
                <a:lnTo>
                  <a:pt x="285750" y="0"/>
                </a:lnTo>
                <a:close/>
              </a:path>
            </a:pathLst>
          </a:custGeom>
          <a:solidFill>
            <a:srgbClr val="1733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79263" y="3389503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58155" y="4024884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0"/>
                </a:moveTo>
                <a:lnTo>
                  <a:pt x="239388" y="3738"/>
                </a:lnTo>
                <a:lnTo>
                  <a:pt x="195413" y="14563"/>
                </a:lnTo>
                <a:lnTo>
                  <a:pt x="154411" y="31886"/>
                </a:lnTo>
                <a:lnTo>
                  <a:pt x="116970" y="55120"/>
                </a:lnTo>
                <a:lnTo>
                  <a:pt x="83677" y="83677"/>
                </a:lnTo>
                <a:lnTo>
                  <a:pt x="55120" y="116970"/>
                </a:lnTo>
                <a:lnTo>
                  <a:pt x="31886" y="154411"/>
                </a:lnTo>
                <a:lnTo>
                  <a:pt x="14563" y="195413"/>
                </a:lnTo>
                <a:lnTo>
                  <a:pt x="3738" y="239388"/>
                </a:lnTo>
                <a:lnTo>
                  <a:pt x="0" y="285750"/>
                </a:lnTo>
                <a:lnTo>
                  <a:pt x="3738" y="332111"/>
                </a:lnTo>
                <a:lnTo>
                  <a:pt x="14563" y="376086"/>
                </a:lnTo>
                <a:lnTo>
                  <a:pt x="31886" y="417088"/>
                </a:lnTo>
                <a:lnTo>
                  <a:pt x="55120" y="454529"/>
                </a:lnTo>
                <a:lnTo>
                  <a:pt x="83677" y="487822"/>
                </a:lnTo>
                <a:lnTo>
                  <a:pt x="116970" y="516379"/>
                </a:lnTo>
                <a:lnTo>
                  <a:pt x="154411" y="539613"/>
                </a:lnTo>
                <a:lnTo>
                  <a:pt x="195413" y="556936"/>
                </a:lnTo>
                <a:lnTo>
                  <a:pt x="239388" y="567761"/>
                </a:lnTo>
                <a:lnTo>
                  <a:pt x="285750" y="571500"/>
                </a:lnTo>
                <a:lnTo>
                  <a:pt x="332111" y="567761"/>
                </a:lnTo>
                <a:lnTo>
                  <a:pt x="376086" y="556936"/>
                </a:lnTo>
                <a:lnTo>
                  <a:pt x="417088" y="539613"/>
                </a:lnTo>
                <a:lnTo>
                  <a:pt x="454529" y="516379"/>
                </a:lnTo>
                <a:lnTo>
                  <a:pt x="487822" y="487822"/>
                </a:lnTo>
                <a:lnTo>
                  <a:pt x="516379" y="454529"/>
                </a:lnTo>
                <a:lnTo>
                  <a:pt x="539613" y="417088"/>
                </a:lnTo>
                <a:lnTo>
                  <a:pt x="556936" y="376086"/>
                </a:lnTo>
                <a:lnTo>
                  <a:pt x="567761" y="332111"/>
                </a:lnTo>
                <a:lnTo>
                  <a:pt x="571500" y="285750"/>
                </a:lnTo>
                <a:lnTo>
                  <a:pt x="567761" y="239388"/>
                </a:lnTo>
                <a:lnTo>
                  <a:pt x="556936" y="195413"/>
                </a:lnTo>
                <a:lnTo>
                  <a:pt x="539613" y="154411"/>
                </a:lnTo>
                <a:lnTo>
                  <a:pt x="516379" y="116970"/>
                </a:lnTo>
                <a:lnTo>
                  <a:pt x="487822" y="83677"/>
                </a:lnTo>
                <a:lnTo>
                  <a:pt x="454529" y="55120"/>
                </a:lnTo>
                <a:lnTo>
                  <a:pt x="417088" y="31886"/>
                </a:lnTo>
                <a:lnTo>
                  <a:pt x="376086" y="14563"/>
                </a:lnTo>
                <a:lnTo>
                  <a:pt x="332111" y="3738"/>
                </a:lnTo>
                <a:lnTo>
                  <a:pt x="285750" y="0"/>
                </a:lnTo>
                <a:close/>
              </a:path>
            </a:pathLst>
          </a:custGeom>
          <a:solidFill>
            <a:srgbClr val="1733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279263" y="4153916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58155" y="4783835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50" y="0"/>
                </a:moveTo>
                <a:lnTo>
                  <a:pt x="239388" y="3738"/>
                </a:lnTo>
                <a:lnTo>
                  <a:pt x="195413" y="14563"/>
                </a:lnTo>
                <a:lnTo>
                  <a:pt x="154411" y="31886"/>
                </a:lnTo>
                <a:lnTo>
                  <a:pt x="116970" y="55120"/>
                </a:lnTo>
                <a:lnTo>
                  <a:pt x="83677" y="83677"/>
                </a:lnTo>
                <a:lnTo>
                  <a:pt x="55120" y="116970"/>
                </a:lnTo>
                <a:lnTo>
                  <a:pt x="31886" y="154411"/>
                </a:lnTo>
                <a:lnTo>
                  <a:pt x="14563" y="195413"/>
                </a:lnTo>
                <a:lnTo>
                  <a:pt x="3738" y="239388"/>
                </a:lnTo>
                <a:lnTo>
                  <a:pt x="0" y="285750"/>
                </a:lnTo>
                <a:lnTo>
                  <a:pt x="3738" y="332111"/>
                </a:lnTo>
                <a:lnTo>
                  <a:pt x="14563" y="376086"/>
                </a:lnTo>
                <a:lnTo>
                  <a:pt x="31886" y="417088"/>
                </a:lnTo>
                <a:lnTo>
                  <a:pt x="55120" y="454529"/>
                </a:lnTo>
                <a:lnTo>
                  <a:pt x="83677" y="487822"/>
                </a:lnTo>
                <a:lnTo>
                  <a:pt x="116970" y="516379"/>
                </a:lnTo>
                <a:lnTo>
                  <a:pt x="154411" y="539613"/>
                </a:lnTo>
                <a:lnTo>
                  <a:pt x="195413" y="556936"/>
                </a:lnTo>
                <a:lnTo>
                  <a:pt x="239388" y="567761"/>
                </a:lnTo>
                <a:lnTo>
                  <a:pt x="285750" y="571500"/>
                </a:lnTo>
                <a:lnTo>
                  <a:pt x="332111" y="567761"/>
                </a:lnTo>
                <a:lnTo>
                  <a:pt x="376086" y="556936"/>
                </a:lnTo>
                <a:lnTo>
                  <a:pt x="417088" y="539613"/>
                </a:lnTo>
                <a:lnTo>
                  <a:pt x="454529" y="516379"/>
                </a:lnTo>
                <a:lnTo>
                  <a:pt x="487822" y="487822"/>
                </a:lnTo>
                <a:lnTo>
                  <a:pt x="516379" y="454529"/>
                </a:lnTo>
                <a:lnTo>
                  <a:pt x="539613" y="417088"/>
                </a:lnTo>
                <a:lnTo>
                  <a:pt x="556936" y="376086"/>
                </a:lnTo>
                <a:lnTo>
                  <a:pt x="567761" y="332111"/>
                </a:lnTo>
                <a:lnTo>
                  <a:pt x="571500" y="285750"/>
                </a:lnTo>
                <a:lnTo>
                  <a:pt x="567761" y="239388"/>
                </a:lnTo>
                <a:lnTo>
                  <a:pt x="556936" y="195413"/>
                </a:lnTo>
                <a:lnTo>
                  <a:pt x="539613" y="154411"/>
                </a:lnTo>
                <a:lnTo>
                  <a:pt x="516379" y="116970"/>
                </a:lnTo>
                <a:lnTo>
                  <a:pt x="487822" y="83677"/>
                </a:lnTo>
                <a:lnTo>
                  <a:pt x="454529" y="55120"/>
                </a:lnTo>
                <a:lnTo>
                  <a:pt x="417088" y="31886"/>
                </a:lnTo>
                <a:lnTo>
                  <a:pt x="376086" y="14563"/>
                </a:lnTo>
                <a:lnTo>
                  <a:pt x="332111" y="3738"/>
                </a:lnTo>
                <a:lnTo>
                  <a:pt x="285750" y="0"/>
                </a:lnTo>
                <a:close/>
              </a:path>
            </a:pathLst>
          </a:custGeom>
          <a:solidFill>
            <a:srgbClr val="1733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765672" y="4922011"/>
            <a:ext cx="13360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latin typeface="Calibri"/>
                <a:cs typeface="Calibri"/>
              </a:rPr>
              <a:t>C</a:t>
            </a:r>
            <a:r>
              <a:rPr dirty="0" sz="1600" spc="-10" b="1">
                <a:latin typeface="Calibri"/>
                <a:cs typeface="Calibri"/>
              </a:rPr>
              <a:t>O</a:t>
            </a:r>
            <a:r>
              <a:rPr dirty="0" sz="1600" spc="-5" b="1">
                <a:latin typeface="Calibri"/>
                <a:cs typeface="Calibri"/>
              </a:rPr>
              <a:t>N</a:t>
            </a:r>
            <a:r>
              <a:rPr dirty="0" sz="1600" spc="-10" b="1">
                <a:latin typeface="Calibri"/>
                <a:cs typeface="Calibri"/>
              </a:rPr>
              <a:t>C</a:t>
            </a:r>
            <a:r>
              <a:rPr dirty="0" sz="1600" spc="-50" b="1">
                <a:latin typeface="Calibri"/>
                <a:cs typeface="Calibri"/>
              </a:rPr>
              <a:t>L</a:t>
            </a:r>
            <a:r>
              <a:rPr dirty="0" sz="1600" spc="-5" b="1">
                <a:latin typeface="Calibri"/>
                <a:cs typeface="Calibri"/>
              </a:rPr>
              <a:t>USION</a:t>
            </a:r>
            <a:r>
              <a:rPr dirty="0" sz="1600" spc="-15" b="1">
                <a:latin typeface="Calibri"/>
                <a:cs typeface="Calibri"/>
              </a:rPr>
              <a:t>E</a:t>
            </a:r>
            <a:r>
              <a:rPr dirty="0" sz="1600" spc="-5" b="1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79263" y="4912817"/>
            <a:ext cx="153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21051" y="99060"/>
            <a:ext cx="2263140" cy="1826260"/>
            <a:chOff x="2321051" y="99060"/>
            <a:chExt cx="2263140" cy="182626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1051" y="99060"/>
              <a:ext cx="1647444" cy="182575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5159" y="1295463"/>
              <a:ext cx="1399032" cy="47097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51455" y="99060"/>
            <a:ext cx="651274" cy="986028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279263" y="1855470"/>
            <a:ext cx="67627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800" spc="5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65672" y="2671698"/>
            <a:ext cx="29521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libri"/>
                <a:cs typeface="Calibri"/>
              </a:rPr>
              <a:t>RELACIONES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15" b="1">
                <a:latin typeface="Calibri"/>
                <a:cs typeface="Calibri"/>
              </a:rPr>
              <a:t>CON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15" b="1">
                <a:latin typeface="Calibri"/>
                <a:cs typeface="Calibri"/>
              </a:rPr>
              <a:t>LOS</a:t>
            </a:r>
            <a:r>
              <a:rPr dirty="0" sz="1600" spc="-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EMPLEADOS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65672" y="3394964"/>
            <a:ext cx="29851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libri"/>
                <a:cs typeface="Calibri"/>
              </a:rPr>
              <a:t>HIGIENE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Y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SEGURIDAD</a:t>
            </a:r>
            <a:r>
              <a:rPr dirty="0" sz="1600" spc="2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INDUSTRIAL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65672" y="4148785"/>
            <a:ext cx="15119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libri"/>
                <a:cs typeface="Calibri"/>
              </a:rPr>
              <a:t>CALIDAD</a:t>
            </a:r>
            <a:r>
              <a:rPr dirty="0" sz="1600" spc="-5" b="1">
                <a:latin typeface="Calibri"/>
                <a:cs typeface="Calibri"/>
              </a:rPr>
              <a:t> DE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15" b="1">
                <a:latin typeface="Calibri"/>
                <a:cs typeface="Calibri"/>
              </a:rPr>
              <a:t>VIDA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9164" y="1109598"/>
            <a:ext cx="31648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CALIDAD</a:t>
            </a:r>
            <a:r>
              <a:rPr dirty="0"/>
              <a:t> </a:t>
            </a:r>
            <a:r>
              <a:rPr dirty="0" spc="-5"/>
              <a:t>DE</a:t>
            </a:r>
            <a:r>
              <a:rPr dirty="0" spc="-40"/>
              <a:t> </a:t>
            </a:r>
            <a:r>
              <a:rPr dirty="0" spc="-10"/>
              <a:t>VIDA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043" y="1928622"/>
            <a:ext cx="7378700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Se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refiere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al conjunto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condiciones</a:t>
            </a:r>
            <a:r>
              <a:rPr dirty="0" sz="1800" spc="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contribuyen</a:t>
            </a:r>
            <a:r>
              <a:rPr dirty="0" sz="1800" spc="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al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bienestar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 los </a:t>
            </a:r>
            <a:r>
              <a:rPr dirty="0" sz="1800" spc="-48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individuos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realización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sus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potencialidades</a:t>
            </a:r>
            <a:r>
              <a:rPr dirty="0" sz="1800" spc="3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vida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social.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 calidad</a:t>
            </a:r>
            <a:r>
              <a:rPr dirty="0" sz="1800" spc="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 vida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comprende</a:t>
            </a:r>
            <a:r>
              <a:rPr dirty="0" sz="1800" spc="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factores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tanto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subjetivos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como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objetivos.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 el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trabajo,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es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nivel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 satisfacción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relacionado</a:t>
            </a:r>
            <a:r>
              <a:rPr dirty="0" sz="1800" spc="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 las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actividades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ejecutadas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entorno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corporativo.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Un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entorno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laboral</a:t>
            </a:r>
            <a:endParaRPr sz="1800">
              <a:latin typeface="Arial MT"/>
              <a:cs typeface="Arial MT"/>
            </a:endParaRPr>
          </a:p>
          <a:p>
            <a:pPr marL="12700" marR="1075055">
              <a:lnSpc>
                <a:spcPct val="150000"/>
              </a:lnSpc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 calidad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promueve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una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sensación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 seguridad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desarrollo </a:t>
            </a:r>
            <a:r>
              <a:rPr dirty="0" sz="1800" spc="-48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personal/profesional</a:t>
            </a:r>
            <a:r>
              <a:rPr dirty="0" sz="1800" spc="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entre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trabajadores.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088" y="2199893"/>
            <a:ext cx="495681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1F5F"/>
                </a:solidFill>
                <a:latin typeface="Arial MT"/>
                <a:cs typeface="Arial MT"/>
              </a:rPr>
              <a:t>RECONOCIMIENTO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Un</a:t>
            </a:r>
            <a:r>
              <a:rPr dirty="0" sz="16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empleado</a:t>
            </a:r>
            <a:r>
              <a:rPr dirty="0" sz="16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motivado</a:t>
            </a:r>
            <a:r>
              <a:rPr dirty="0" sz="16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es</a:t>
            </a:r>
            <a:r>
              <a:rPr dirty="0" sz="16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un</a:t>
            </a:r>
            <a:r>
              <a:rPr dirty="0" sz="16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empleado</a:t>
            </a:r>
            <a:r>
              <a:rPr dirty="0" sz="16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comprometido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088" y="3662883"/>
            <a:ext cx="618680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001F5F"/>
                </a:solidFill>
                <a:latin typeface="Arial MT"/>
                <a:cs typeface="Arial MT"/>
              </a:rPr>
              <a:t>FACILIDAD</a:t>
            </a:r>
            <a:r>
              <a:rPr dirty="0" sz="1600" spc="-5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dirty="0" sz="1600" spc="-3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EFICACIA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200000"/>
              </a:lnSpc>
              <a:spcBef>
                <a:spcPts val="5"/>
              </a:spcBef>
            </a:pP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programas</a:t>
            </a:r>
            <a:r>
              <a:rPr dirty="0" sz="1600" spc="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6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home</a:t>
            </a:r>
            <a:r>
              <a:rPr dirty="0" sz="16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1F5F"/>
                </a:solidFill>
                <a:latin typeface="Arial MT"/>
                <a:cs typeface="Arial MT"/>
              </a:rPr>
              <a:t>office</a:t>
            </a:r>
            <a:r>
              <a:rPr dirty="0" sz="16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o</a:t>
            </a:r>
            <a:r>
              <a:rPr dirty="0" sz="16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6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coworking</a:t>
            </a:r>
            <a:r>
              <a:rPr dirty="0" sz="16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6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implementan</a:t>
            </a:r>
            <a:r>
              <a:rPr dirty="0" sz="16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algunas </a:t>
            </a:r>
            <a:r>
              <a:rPr dirty="0" sz="1600" spc="-4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organizaciones</a:t>
            </a:r>
            <a:r>
              <a:rPr dirty="0" sz="1600" spc="-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en</a:t>
            </a:r>
            <a:r>
              <a:rPr dirty="0" sz="16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6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actualidad.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088" y="5614517"/>
            <a:ext cx="642175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DESARROLLO</a:t>
            </a:r>
            <a:r>
              <a:rPr dirty="0" sz="1600" spc="-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PERSONAL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Horarios</a:t>
            </a:r>
            <a:r>
              <a:rPr dirty="0" sz="16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flexibles</a:t>
            </a:r>
            <a:r>
              <a:rPr dirty="0" sz="16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dirty="0" sz="16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paquetes</a:t>
            </a:r>
            <a:r>
              <a:rPr dirty="0" sz="16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6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incentivos</a:t>
            </a:r>
            <a:r>
              <a:rPr dirty="0" sz="16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dirty="0" sz="16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beneficios</a:t>
            </a:r>
            <a:r>
              <a:rPr dirty="0" sz="16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1F5F"/>
                </a:solidFill>
                <a:latin typeface="Arial MT"/>
                <a:cs typeface="Arial MT"/>
              </a:rPr>
              <a:t>personalizados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86765" marR="5080" indent="-774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FORMAS</a:t>
            </a:r>
            <a:r>
              <a:rPr dirty="0" spc="10"/>
              <a:t> </a:t>
            </a:r>
            <a:r>
              <a:rPr dirty="0" spc="-60"/>
              <a:t>PARA</a:t>
            </a:r>
            <a:r>
              <a:rPr dirty="0" spc="-105"/>
              <a:t> </a:t>
            </a:r>
            <a:r>
              <a:rPr dirty="0" spc="-5"/>
              <a:t>MEJORAR</a:t>
            </a:r>
            <a:r>
              <a:rPr dirty="0" spc="15"/>
              <a:t> </a:t>
            </a:r>
            <a:r>
              <a:rPr dirty="0" spc="-5"/>
              <a:t>LA</a:t>
            </a:r>
            <a:r>
              <a:rPr dirty="0" spc="-110"/>
              <a:t> </a:t>
            </a:r>
            <a:r>
              <a:rPr dirty="0" spc="-5"/>
              <a:t>CALIDAD </a:t>
            </a:r>
            <a:r>
              <a:rPr dirty="0" spc="-765"/>
              <a:t> </a:t>
            </a:r>
            <a:r>
              <a:rPr dirty="0" spc="-5"/>
              <a:t>DE</a:t>
            </a:r>
            <a:r>
              <a:rPr dirty="0" spc="-10"/>
              <a:t> </a:t>
            </a:r>
            <a:r>
              <a:rPr dirty="0" spc="-5"/>
              <a:t>VIDA</a:t>
            </a:r>
            <a:r>
              <a:rPr dirty="0" spc="-100"/>
              <a:t> </a:t>
            </a:r>
            <a:r>
              <a:rPr dirty="0" spc="-5"/>
              <a:t>DE</a:t>
            </a:r>
            <a:r>
              <a:rPr dirty="0" spc="-10"/>
              <a:t> LOS</a:t>
            </a:r>
            <a:r>
              <a:rPr dirty="0" spc="-5"/>
              <a:t> </a:t>
            </a:r>
            <a:r>
              <a:rPr dirty="0" spc="-10"/>
              <a:t>EMPLEADOS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6107" y="2697860"/>
            <a:ext cx="5826125" cy="357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Una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relación</a:t>
            </a:r>
            <a:r>
              <a:rPr dirty="0" sz="1800" spc="2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73356"/>
                </a:solidFill>
                <a:latin typeface="Calibri"/>
                <a:cs typeface="Calibri"/>
              </a:rPr>
              <a:t>laboral</a:t>
            </a:r>
            <a:r>
              <a:rPr dirty="0" sz="1800" spc="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es</a:t>
            </a:r>
            <a:r>
              <a:rPr dirty="0" sz="1800" spc="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aquella</a:t>
            </a:r>
            <a:r>
              <a:rPr dirty="0" sz="1800" spc="1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comunicación</a:t>
            </a:r>
            <a:r>
              <a:rPr dirty="0" sz="1800" spc="3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que</a:t>
            </a:r>
            <a:r>
              <a:rPr dirty="0" sz="1800" spc="1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se </a:t>
            </a:r>
            <a:r>
              <a:rPr dirty="0" sz="1800" spc="-10">
                <a:solidFill>
                  <a:srgbClr val="173356"/>
                </a:solidFill>
                <a:latin typeface="Calibri"/>
                <a:cs typeface="Calibri"/>
              </a:rPr>
              <a:t>realiza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 de </a:t>
            </a:r>
            <a:r>
              <a:rPr dirty="0" sz="1800" spc="-39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acuerdo</a:t>
            </a:r>
            <a:r>
              <a:rPr dirty="0" sz="1800" spc="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73356"/>
                </a:solidFill>
                <a:latin typeface="Calibri"/>
                <a:cs typeface="Calibri"/>
              </a:rPr>
              <a:t>con</a:t>
            </a:r>
            <a:r>
              <a:rPr dirty="0" sz="1800" spc="1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un</a:t>
            </a:r>
            <a:r>
              <a:rPr dirty="0" sz="1800" spc="1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173356"/>
                </a:solidFill>
                <a:latin typeface="Calibri"/>
                <a:cs typeface="Calibri"/>
              </a:rPr>
              <a:t>contrato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 escrito </a:t>
            </a:r>
            <a:r>
              <a:rPr dirty="0" sz="1800" spc="-10">
                <a:solidFill>
                  <a:srgbClr val="173356"/>
                </a:solidFill>
                <a:latin typeface="Calibri"/>
                <a:cs typeface="Calibri"/>
              </a:rPr>
              <a:t>entre</a:t>
            </a:r>
            <a:r>
              <a:rPr dirty="0" sz="1800" spc="1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un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empleador</a:t>
            </a:r>
            <a:r>
              <a:rPr dirty="0" sz="1800" spc="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y un </a:t>
            </a:r>
            <a:r>
              <a:rPr dirty="0" sz="1800" spc="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empleado.</a:t>
            </a:r>
            <a:endParaRPr sz="1800">
              <a:latin typeface="Calibri"/>
              <a:cs typeface="Calibri"/>
            </a:endParaRPr>
          </a:p>
          <a:p>
            <a:pPr marL="12700" marR="38735">
              <a:lnSpc>
                <a:spcPct val="100000"/>
              </a:lnSpc>
              <a:spcBef>
                <a:spcPts val="1005"/>
              </a:spcBef>
            </a:pP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La</a:t>
            </a:r>
            <a:r>
              <a:rPr dirty="0" sz="1800" spc="1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Higiene</a:t>
            </a:r>
            <a:r>
              <a:rPr dirty="0" sz="1800" spc="3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Industrial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 es</a:t>
            </a:r>
            <a:r>
              <a:rPr dirty="0" sz="1800" spc="1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la</a:t>
            </a:r>
            <a:r>
              <a:rPr dirty="0" sz="1800" spc="1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disciplina</a:t>
            </a:r>
            <a:r>
              <a:rPr dirty="0" sz="1800" spc="2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73356"/>
                </a:solidFill>
                <a:latin typeface="Calibri"/>
                <a:cs typeface="Calibri"/>
              </a:rPr>
              <a:t>preventiva</a:t>
            </a:r>
            <a:r>
              <a:rPr dirty="0" sz="1800" spc="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que</a:t>
            </a:r>
            <a:r>
              <a:rPr dirty="0" sz="1800" spc="1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estudia</a:t>
            </a:r>
            <a:r>
              <a:rPr dirty="0" sz="1800" spc="1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las </a:t>
            </a:r>
            <a:r>
              <a:rPr dirty="0" sz="1800" spc="-39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condiciones</a:t>
            </a:r>
            <a:r>
              <a:rPr dirty="0" sz="1800" spc="2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del</a:t>
            </a:r>
            <a:r>
              <a:rPr dirty="0" sz="1800" spc="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medio</a:t>
            </a:r>
            <a:r>
              <a:rPr dirty="0" sz="1800" spc="1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ambiente</a:t>
            </a:r>
            <a:r>
              <a:rPr dirty="0" sz="1800" spc="1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de </a:t>
            </a:r>
            <a:r>
              <a:rPr dirty="0" sz="1800" spc="-10">
                <a:solidFill>
                  <a:srgbClr val="173356"/>
                </a:solidFill>
                <a:latin typeface="Calibri"/>
                <a:cs typeface="Calibri"/>
              </a:rPr>
              <a:t>trabajo,</a:t>
            </a:r>
            <a:r>
              <a:rPr dirty="0" sz="1800" spc="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73356"/>
                </a:solidFill>
                <a:latin typeface="Calibri"/>
                <a:cs typeface="Calibri"/>
              </a:rPr>
              <a:t>identificando,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 evaluando</a:t>
            </a:r>
            <a:r>
              <a:rPr dirty="0" sz="1800" spc="1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y</a:t>
            </a:r>
            <a:r>
              <a:rPr dirty="0" sz="1800" spc="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73356"/>
                </a:solidFill>
                <a:latin typeface="Calibri"/>
                <a:cs typeface="Calibri"/>
              </a:rPr>
              <a:t>controlando</a:t>
            </a:r>
            <a:r>
              <a:rPr dirty="0" sz="1800" spc="1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los</a:t>
            </a:r>
            <a:r>
              <a:rPr dirty="0" sz="1800" spc="1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73356"/>
                </a:solidFill>
                <a:latin typeface="Calibri"/>
                <a:cs typeface="Calibri"/>
              </a:rPr>
              <a:t>contaminantes</a:t>
            </a:r>
            <a:r>
              <a:rPr dirty="0" sz="1800" spc="2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de</a:t>
            </a:r>
            <a:r>
              <a:rPr dirty="0" sz="1800" spc="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origen</a:t>
            </a:r>
            <a:r>
              <a:rPr dirty="0" sz="1800" spc="2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73356"/>
                </a:solidFill>
                <a:latin typeface="Calibri"/>
                <a:cs typeface="Calibri"/>
              </a:rPr>
              <a:t>laboral. </a:t>
            </a:r>
            <a:r>
              <a:rPr dirty="0" sz="1800" spc="-39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73356"/>
                </a:solidFill>
                <a:latin typeface="Calibri"/>
                <a:cs typeface="Calibri"/>
              </a:rPr>
              <a:t>Para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 evitar</a:t>
            </a:r>
            <a:r>
              <a:rPr dirty="0" sz="1800" spc="1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que</a:t>
            </a:r>
            <a:r>
              <a:rPr dirty="0" sz="1800" spc="1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se</a:t>
            </a:r>
            <a:r>
              <a:rPr dirty="0" sz="1800" spc="-1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173356"/>
                </a:solidFill>
                <a:latin typeface="Calibri"/>
                <a:cs typeface="Calibri"/>
              </a:rPr>
              <a:t>produzca</a:t>
            </a:r>
            <a:r>
              <a:rPr dirty="0" sz="1800" spc="1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un</a:t>
            </a:r>
            <a:r>
              <a:rPr dirty="0" sz="1800" spc="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daño</a:t>
            </a:r>
            <a:r>
              <a:rPr dirty="0" sz="1800" spc="1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a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la</a:t>
            </a:r>
            <a:r>
              <a:rPr dirty="0" sz="1800" spc="1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salud.</a:t>
            </a:r>
            <a:endParaRPr sz="1800">
              <a:latin typeface="Calibri"/>
              <a:cs typeface="Calibri"/>
            </a:endParaRPr>
          </a:p>
          <a:p>
            <a:pPr marL="12700" marR="433070">
              <a:lnSpc>
                <a:spcPct val="100000"/>
              </a:lnSpc>
              <a:spcBef>
                <a:spcPts val="995"/>
              </a:spcBef>
            </a:pP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La</a:t>
            </a:r>
            <a:r>
              <a:rPr dirty="0" sz="1800" spc="1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calidad</a:t>
            </a:r>
            <a:r>
              <a:rPr dirty="0" sz="1800" spc="1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de</a:t>
            </a:r>
            <a:r>
              <a:rPr dirty="0" sz="1800" spc="1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vida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laboral</a:t>
            </a:r>
            <a:r>
              <a:rPr dirty="0" sz="1800" spc="2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como elemento</a:t>
            </a:r>
            <a:r>
              <a:rPr dirty="0" sz="1800" spc="-1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de</a:t>
            </a:r>
            <a:r>
              <a:rPr dirty="0" sz="1800" spc="1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173356"/>
                </a:solidFill>
                <a:latin typeface="Calibri"/>
                <a:cs typeface="Calibri"/>
              </a:rPr>
              <a:t>bienestar, </a:t>
            </a:r>
            <a:r>
              <a:rPr dirty="0" sz="1800" spc="-2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73356"/>
                </a:solidFill>
                <a:latin typeface="Calibri"/>
                <a:cs typeface="Calibri"/>
              </a:rPr>
              <a:t>pretende</a:t>
            </a:r>
            <a:r>
              <a:rPr dirty="0" sz="1800" spc="2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73356"/>
                </a:solidFill>
                <a:latin typeface="Calibri"/>
                <a:cs typeface="Calibri"/>
              </a:rPr>
              <a:t>constituirse</a:t>
            </a:r>
            <a:r>
              <a:rPr dirty="0" sz="1800" spc="1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por</a:t>
            </a:r>
            <a:r>
              <a:rPr dirty="0" sz="1800" spc="1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acciones</a:t>
            </a:r>
            <a:r>
              <a:rPr dirty="0" sz="1800" spc="1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73356"/>
                </a:solidFill>
                <a:latin typeface="Calibri"/>
                <a:cs typeface="Calibri"/>
              </a:rPr>
              <a:t>tendentes</a:t>
            </a:r>
            <a:r>
              <a:rPr dirty="0" sz="1800" spc="1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a</a:t>
            </a:r>
            <a:r>
              <a:rPr dirty="0" sz="1800" spc="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73356"/>
                </a:solidFill>
                <a:latin typeface="Calibri"/>
                <a:cs typeface="Calibri"/>
              </a:rPr>
              <a:t>crear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 condiciones</a:t>
            </a:r>
            <a:r>
              <a:rPr dirty="0" sz="1800" spc="2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173356"/>
                </a:solidFill>
                <a:latin typeface="Calibri"/>
                <a:cs typeface="Calibri"/>
              </a:rPr>
              <a:t>favorables</a:t>
            </a:r>
            <a:r>
              <a:rPr dirty="0" sz="1800" spc="-10">
                <a:solidFill>
                  <a:srgbClr val="173356"/>
                </a:solidFill>
                <a:latin typeface="Calibri"/>
                <a:cs typeface="Calibri"/>
              </a:rPr>
              <a:t> para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 el </a:t>
            </a:r>
            <a:r>
              <a:rPr dirty="0" sz="1800" spc="-20">
                <a:solidFill>
                  <a:srgbClr val="173356"/>
                </a:solidFill>
                <a:latin typeface="Calibri"/>
                <a:cs typeface="Calibri"/>
              </a:rPr>
              <a:t>trabajador,</a:t>
            </a:r>
            <a:r>
              <a:rPr dirty="0" sz="1800" spc="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que pueden</a:t>
            </a:r>
            <a:r>
              <a:rPr dirty="0" sz="1800" spc="1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ser </a:t>
            </a:r>
            <a:r>
              <a:rPr dirty="0" sz="1800" spc="-39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73356"/>
                </a:solidFill>
                <a:latin typeface="Calibri"/>
                <a:cs typeface="Calibri"/>
              </a:rPr>
              <a:t>relevantes</a:t>
            </a:r>
            <a:r>
              <a:rPr dirty="0" sz="1800" spc="5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73356"/>
                </a:solidFill>
                <a:latin typeface="Calibri"/>
                <a:cs typeface="Calibri"/>
              </a:rPr>
              <a:t>para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 su </a:t>
            </a:r>
            <a:r>
              <a:rPr dirty="0" sz="1800" spc="-10">
                <a:solidFill>
                  <a:srgbClr val="173356"/>
                </a:solidFill>
                <a:latin typeface="Calibri"/>
                <a:cs typeface="Calibri"/>
              </a:rPr>
              <a:t>satisfacción,</a:t>
            </a:r>
            <a:r>
              <a:rPr dirty="0" sz="1800" spc="1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motivación</a:t>
            </a:r>
            <a:r>
              <a:rPr dirty="0" sz="1800" spc="1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y </a:t>
            </a:r>
            <a:r>
              <a:rPr dirty="0" sz="1800" spc="-5">
                <a:solidFill>
                  <a:srgbClr val="173356"/>
                </a:solidFill>
                <a:latin typeface="Calibri"/>
                <a:cs typeface="Calibri"/>
              </a:rPr>
              <a:t>rendimiento </a:t>
            </a:r>
            <a:r>
              <a:rPr dirty="0" sz="1800">
                <a:solidFill>
                  <a:srgbClr val="173356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73356"/>
                </a:solidFill>
                <a:latin typeface="Calibri"/>
                <a:cs typeface="Calibri"/>
              </a:rPr>
              <a:t>laboral.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1455" y="99060"/>
            <a:ext cx="651274" cy="9860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26107" y="1951431"/>
            <a:ext cx="25533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40" b="0">
                <a:solidFill>
                  <a:srgbClr val="123157"/>
                </a:solidFill>
                <a:latin typeface="Calibri Light"/>
                <a:cs typeface="Calibri Light"/>
              </a:rPr>
              <a:t>CONCLUSIONES</a:t>
            </a:r>
            <a:endParaRPr sz="32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8132" y="2731007"/>
            <a:ext cx="228600" cy="228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8132" y="3681984"/>
            <a:ext cx="228600" cy="228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8132" y="4956047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00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7035" y="1629155"/>
            <a:ext cx="2055876" cy="21488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08805" y="4600194"/>
            <a:ext cx="16979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FFFF"/>
                </a:solidFill>
                <a:latin typeface="Verdana"/>
                <a:cs typeface="Verdana"/>
              </a:rPr>
              <a:t>Edward</a:t>
            </a:r>
            <a:r>
              <a:rPr dirty="0" sz="1200" spc="-5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Verdana"/>
                <a:cs typeface="Verdana"/>
              </a:rPr>
              <a:t>Bickersteth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590" y="4112514"/>
            <a:ext cx="7606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 b="1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20" b="1">
                <a:solidFill>
                  <a:srgbClr val="FFFFFF"/>
                </a:solidFill>
                <a:latin typeface="Arial"/>
                <a:cs typeface="Arial"/>
              </a:rPr>
              <a:t>mejor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40" b="1">
                <a:solidFill>
                  <a:srgbClr val="FFFFFF"/>
                </a:solidFill>
                <a:latin typeface="Arial"/>
                <a:cs typeface="Arial"/>
              </a:rPr>
              <a:t>manera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8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0" b="1">
                <a:solidFill>
                  <a:srgbClr val="FFFFFF"/>
                </a:solidFill>
                <a:latin typeface="Arial"/>
                <a:cs typeface="Arial"/>
              </a:rPr>
              <a:t>obtener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80" b="1">
                <a:solidFill>
                  <a:srgbClr val="FFFFFF"/>
                </a:solidFill>
                <a:latin typeface="Arial"/>
                <a:cs typeface="Arial"/>
              </a:rPr>
              <a:t>más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10" b="1">
                <a:solidFill>
                  <a:srgbClr val="FFFFFF"/>
                </a:solidFill>
                <a:latin typeface="Arial"/>
                <a:cs typeface="Arial"/>
              </a:rPr>
              <a:t>talentos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60" b="1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20" b="1">
                <a:solidFill>
                  <a:srgbClr val="FFFFFF"/>
                </a:solidFill>
                <a:latin typeface="Arial"/>
                <a:cs typeface="Arial"/>
              </a:rPr>
              <a:t>mejorar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30" b="1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10" b="1">
                <a:solidFill>
                  <a:srgbClr val="FFFFFF"/>
                </a:solidFill>
                <a:latin typeface="Arial"/>
                <a:cs typeface="Arial"/>
              </a:rPr>
              <a:t>talentos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14" b="1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40" b="1">
                <a:solidFill>
                  <a:srgbClr val="FFFFFF"/>
                </a:solidFill>
                <a:latin typeface="Arial"/>
                <a:cs typeface="Arial"/>
              </a:rPr>
              <a:t>tenemos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12620" y="4514088"/>
            <a:ext cx="5666105" cy="0"/>
          </a:xfrm>
          <a:custGeom>
            <a:avLst/>
            <a:gdLst/>
            <a:ahLst/>
            <a:cxnLst/>
            <a:rect l="l" t="t" r="r" b="b"/>
            <a:pathLst>
              <a:path w="5666105" h="0">
                <a:moveTo>
                  <a:pt x="0" y="0"/>
                </a:moveTo>
                <a:lnTo>
                  <a:pt x="566572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6778116" y="4752975"/>
            <a:ext cx="2366010" cy="2105025"/>
            <a:chOff x="6778116" y="4752975"/>
            <a:chExt cx="2366010" cy="21050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78116" y="4752975"/>
              <a:ext cx="2365883" cy="21050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0123" y="5532119"/>
              <a:ext cx="688848" cy="9860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6700" cy="6870700"/>
            <a:chOff x="-6350" y="0"/>
            <a:chExt cx="9156700" cy="68707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791710" cy="6858000"/>
            </a:xfrm>
            <a:custGeom>
              <a:avLst/>
              <a:gdLst/>
              <a:ahLst/>
              <a:cxnLst/>
              <a:rect l="l" t="t" r="r" b="b"/>
              <a:pathLst>
                <a:path w="4791710" h="6858000">
                  <a:moveTo>
                    <a:pt x="47914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791456" y="6858000"/>
                  </a:lnTo>
                  <a:lnTo>
                    <a:pt x="4791456" y="0"/>
                  </a:lnTo>
                  <a:close/>
                </a:path>
              </a:pathLst>
            </a:custGeom>
            <a:solidFill>
              <a:srgbClr val="493080">
                <a:alpha val="4313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791710" cy="6858000"/>
            </a:xfrm>
            <a:custGeom>
              <a:avLst/>
              <a:gdLst/>
              <a:ahLst/>
              <a:cxnLst/>
              <a:rect l="l" t="t" r="r" b="b"/>
              <a:pathLst>
                <a:path w="4791710" h="6858000">
                  <a:moveTo>
                    <a:pt x="0" y="6858000"/>
                  </a:moveTo>
                  <a:lnTo>
                    <a:pt x="4791456" y="6858000"/>
                  </a:lnTo>
                  <a:lnTo>
                    <a:pt x="479145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91455" y="0"/>
              <a:ext cx="4352925" cy="6858000"/>
            </a:xfrm>
            <a:custGeom>
              <a:avLst/>
              <a:gdLst/>
              <a:ahLst/>
              <a:cxnLst/>
              <a:rect l="l" t="t" r="r" b="b"/>
              <a:pathLst>
                <a:path w="4352925" h="6858000">
                  <a:moveTo>
                    <a:pt x="43525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352544" y="6858000"/>
                  </a:lnTo>
                  <a:lnTo>
                    <a:pt x="4352544" y="0"/>
                  </a:lnTo>
                  <a:close/>
                </a:path>
              </a:pathLst>
            </a:custGeom>
            <a:solidFill>
              <a:srgbClr val="1733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91455" y="0"/>
              <a:ext cx="4352925" cy="6858000"/>
            </a:xfrm>
            <a:custGeom>
              <a:avLst/>
              <a:gdLst/>
              <a:ahLst/>
              <a:cxnLst/>
              <a:rect l="l" t="t" r="r" b="b"/>
              <a:pathLst>
                <a:path w="4352925" h="6858000">
                  <a:moveTo>
                    <a:pt x="0" y="6858000"/>
                  </a:moveTo>
                  <a:lnTo>
                    <a:pt x="4352544" y="6858000"/>
                  </a:lnTo>
                  <a:lnTo>
                    <a:pt x="4352544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1488" y="1112519"/>
              <a:ext cx="6373367" cy="463295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56204" y="1476755"/>
              <a:ext cx="3314700" cy="3130550"/>
            </a:xfrm>
            <a:custGeom>
              <a:avLst/>
              <a:gdLst/>
              <a:ahLst/>
              <a:cxnLst/>
              <a:rect l="l" t="t" r="r" b="b"/>
              <a:pathLst>
                <a:path w="3314700" h="3130550">
                  <a:moveTo>
                    <a:pt x="1657349" y="0"/>
                  </a:moveTo>
                  <a:lnTo>
                    <a:pt x="1607600" y="691"/>
                  </a:lnTo>
                  <a:lnTo>
                    <a:pt x="1558214" y="2754"/>
                  </a:lnTo>
                  <a:lnTo>
                    <a:pt x="1509213" y="6167"/>
                  </a:lnTo>
                  <a:lnTo>
                    <a:pt x="1460618" y="10913"/>
                  </a:lnTo>
                  <a:lnTo>
                    <a:pt x="1412448" y="16971"/>
                  </a:lnTo>
                  <a:lnTo>
                    <a:pt x="1364724" y="24322"/>
                  </a:lnTo>
                  <a:lnTo>
                    <a:pt x="1317466" y="32947"/>
                  </a:lnTo>
                  <a:lnTo>
                    <a:pt x="1270696" y="42826"/>
                  </a:lnTo>
                  <a:lnTo>
                    <a:pt x="1224434" y="53940"/>
                  </a:lnTo>
                  <a:lnTo>
                    <a:pt x="1178700" y="66270"/>
                  </a:lnTo>
                  <a:lnTo>
                    <a:pt x="1133514" y="79796"/>
                  </a:lnTo>
                  <a:lnTo>
                    <a:pt x="1088898" y="94499"/>
                  </a:lnTo>
                  <a:lnTo>
                    <a:pt x="1044871" y="110360"/>
                  </a:lnTo>
                  <a:lnTo>
                    <a:pt x="1001455" y="127358"/>
                  </a:lnTo>
                  <a:lnTo>
                    <a:pt x="958670" y="145476"/>
                  </a:lnTo>
                  <a:lnTo>
                    <a:pt x="916536" y="164692"/>
                  </a:lnTo>
                  <a:lnTo>
                    <a:pt x="875074" y="184989"/>
                  </a:lnTo>
                  <a:lnTo>
                    <a:pt x="834304" y="206347"/>
                  </a:lnTo>
                  <a:lnTo>
                    <a:pt x="794247" y="228745"/>
                  </a:lnTo>
                  <a:lnTo>
                    <a:pt x="754923" y="252166"/>
                  </a:lnTo>
                  <a:lnTo>
                    <a:pt x="716353" y="276589"/>
                  </a:lnTo>
                  <a:lnTo>
                    <a:pt x="678557" y="301995"/>
                  </a:lnTo>
                  <a:lnTo>
                    <a:pt x="641557" y="328365"/>
                  </a:lnTo>
                  <a:lnTo>
                    <a:pt x="605372" y="355680"/>
                  </a:lnTo>
                  <a:lnTo>
                    <a:pt x="570022" y="383919"/>
                  </a:lnTo>
                  <a:lnTo>
                    <a:pt x="535530" y="413064"/>
                  </a:lnTo>
                  <a:lnTo>
                    <a:pt x="501914" y="443096"/>
                  </a:lnTo>
                  <a:lnTo>
                    <a:pt x="469195" y="473994"/>
                  </a:lnTo>
                  <a:lnTo>
                    <a:pt x="437395" y="505740"/>
                  </a:lnTo>
                  <a:lnTo>
                    <a:pt x="406533" y="538314"/>
                  </a:lnTo>
                  <a:lnTo>
                    <a:pt x="376630" y="571697"/>
                  </a:lnTo>
                  <a:lnTo>
                    <a:pt x="347707" y="605869"/>
                  </a:lnTo>
                  <a:lnTo>
                    <a:pt x="319783" y="640811"/>
                  </a:lnTo>
                  <a:lnTo>
                    <a:pt x="292881" y="676504"/>
                  </a:lnTo>
                  <a:lnTo>
                    <a:pt x="267019" y="712928"/>
                  </a:lnTo>
                  <a:lnTo>
                    <a:pt x="242219" y="750064"/>
                  </a:lnTo>
                  <a:lnTo>
                    <a:pt x="218501" y="787893"/>
                  </a:lnTo>
                  <a:lnTo>
                    <a:pt x="195885" y="826395"/>
                  </a:lnTo>
                  <a:lnTo>
                    <a:pt x="174393" y="865550"/>
                  </a:lnTo>
                  <a:lnTo>
                    <a:pt x="154044" y="905340"/>
                  </a:lnTo>
                  <a:lnTo>
                    <a:pt x="134860" y="945745"/>
                  </a:lnTo>
                  <a:lnTo>
                    <a:pt x="116860" y="986746"/>
                  </a:lnTo>
                  <a:lnTo>
                    <a:pt x="100065" y="1028323"/>
                  </a:lnTo>
                  <a:lnTo>
                    <a:pt x="84496" y="1070457"/>
                  </a:lnTo>
                  <a:lnTo>
                    <a:pt x="70173" y="1113129"/>
                  </a:lnTo>
                  <a:lnTo>
                    <a:pt x="57117" y="1156318"/>
                  </a:lnTo>
                  <a:lnTo>
                    <a:pt x="45348" y="1200007"/>
                  </a:lnTo>
                  <a:lnTo>
                    <a:pt x="34887" y="1244175"/>
                  </a:lnTo>
                  <a:lnTo>
                    <a:pt x="25754" y="1288803"/>
                  </a:lnTo>
                  <a:lnTo>
                    <a:pt x="17970" y="1333872"/>
                  </a:lnTo>
                  <a:lnTo>
                    <a:pt x="11556" y="1379362"/>
                  </a:lnTo>
                  <a:lnTo>
                    <a:pt x="6531" y="1425254"/>
                  </a:lnTo>
                  <a:lnTo>
                    <a:pt x="2916" y="1471528"/>
                  </a:lnTo>
                  <a:lnTo>
                    <a:pt x="732" y="1518166"/>
                  </a:lnTo>
                  <a:lnTo>
                    <a:pt x="0" y="1565148"/>
                  </a:lnTo>
                  <a:lnTo>
                    <a:pt x="732" y="1612129"/>
                  </a:lnTo>
                  <a:lnTo>
                    <a:pt x="2916" y="1658767"/>
                  </a:lnTo>
                  <a:lnTo>
                    <a:pt x="6531" y="1705041"/>
                  </a:lnTo>
                  <a:lnTo>
                    <a:pt x="11556" y="1750933"/>
                  </a:lnTo>
                  <a:lnTo>
                    <a:pt x="17970" y="1796423"/>
                  </a:lnTo>
                  <a:lnTo>
                    <a:pt x="25754" y="1841492"/>
                  </a:lnTo>
                  <a:lnTo>
                    <a:pt x="34887" y="1886120"/>
                  </a:lnTo>
                  <a:lnTo>
                    <a:pt x="45348" y="1930288"/>
                  </a:lnTo>
                  <a:lnTo>
                    <a:pt x="57117" y="1973977"/>
                  </a:lnTo>
                  <a:lnTo>
                    <a:pt x="70173" y="2017166"/>
                  </a:lnTo>
                  <a:lnTo>
                    <a:pt x="84496" y="2059838"/>
                  </a:lnTo>
                  <a:lnTo>
                    <a:pt x="100065" y="2101972"/>
                  </a:lnTo>
                  <a:lnTo>
                    <a:pt x="116860" y="2143549"/>
                  </a:lnTo>
                  <a:lnTo>
                    <a:pt x="134860" y="2184550"/>
                  </a:lnTo>
                  <a:lnTo>
                    <a:pt x="154044" y="2224955"/>
                  </a:lnTo>
                  <a:lnTo>
                    <a:pt x="174393" y="2264745"/>
                  </a:lnTo>
                  <a:lnTo>
                    <a:pt x="195885" y="2303900"/>
                  </a:lnTo>
                  <a:lnTo>
                    <a:pt x="218501" y="2342402"/>
                  </a:lnTo>
                  <a:lnTo>
                    <a:pt x="242219" y="2380231"/>
                  </a:lnTo>
                  <a:lnTo>
                    <a:pt x="267019" y="2417367"/>
                  </a:lnTo>
                  <a:lnTo>
                    <a:pt x="292881" y="2453791"/>
                  </a:lnTo>
                  <a:lnTo>
                    <a:pt x="319783" y="2489484"/>
                  </a:lnTo>
                  <a:lnTo>
                    <a:pt x="347707" y="2524426"/>
                  </a:lnTo>
                  <a:lnTo>
                    <a:pt x="376630" y="2558598"/>
                  </a:lnTo>
                  <a:lnTo>
                    <a:pt x="406533" y="2591981"/>
                  </a:lnTo>
                  <a:lnTo>
                    <a:pt x="437395" y="2624555"/>
                  </a:lnTo>
                  <a:lnTo>
                    <a:pt x="469195" y="2656301"/>
                  </a:lnTo>
                  <a:lnTo>
                    <a:pt x="501914" y="2687199"/>
                  </a:lnTo>
                  <a:lnTo>
                    <a:pt x="535530" y="2717231"/>
                  </a:lnTo>
                  <a:lnTo>
                    <a:pt x="570022" y="2746376"/>
                  </a:lnTo>
                  <a:lnTo>
                    <a:pt x="605372" y="2774615"/>
                  </a:lnTo>
                  <a:lnTo>
                    <a:pt x="641557" y="2801930"/>
                  </a:lnTo>
                  <a:lnTo>
                    <a:pt x="678557" y="2828300"/>
                  </a:lnTo>
                  <a:lnTo>
                    <a:pt x="716353" y="2853706"/>
                  </a:lnTo>
                  <a:lnTo>
                    <a:pt x="754923" y="2878129"/>
                  </a:lnTo>
                  <a:lnTo>
                    <a:pt x="794247" y="2901550"/>
                  </a:lnTo>
                  <a:lnTo>
                    <a:pt x="834304" y="2923948"/>
                  </a:lnTo>
                  <a:lnTo>
                    <a:pt x="875074" y="2945306"/>
                  </a:lnTo>
                  <a:lnTo>
                    <a:pt x="916536" y="2965603"/>
                  </a:lnTo>
                  <a:lnTo>
                    <a:pt x="958670" y="2984819"/>
                  </a:lnTo>
                  <a:lnTo>
                    <a:pt x="1001455" y="3002937"/>
                  </a:lnTo>
                  <a:lnTo>
                    <a:pt x="1044871" y="3019935"/>
                  </a:lnTo>
                  <a:lnTo>
                    <a:pt x="1088898" y="3035796"/>
                  </a:lnTo>
                  <a:lnTo>
                    <a:pt x="1133514" y="3050499"/>
                  </a:lnTo>
                  <a:lnTo>
                    <a:pt x="1178700" y="3064025"/>
                  </a:lnTo>
                  <a:lnTo>
                    <a:pt x="1224434" y="3076355"/>
                  </a:lnTo>
                  <a:lnTo>
                    <a:pt x="1270696" y="3087469"/>
                  </a:lnTo>
                  <a:lnTo>
                    <a:pt x="1317466" y="3097348"/>
                  </a:lnTo>
                  <a:lnTo>
                    <a:pt x="1364724" y="3105973"/>
                  </a:lnTo>
                  <a:lnTo>
                    <a:pt x="1412448" y="3113324"/>
                  </a:lnTo>
                  <a:lnTo>
                    <a:pt x="1460618" y="3119382"/>
                  </a:lnTo>
                  <a:lnTo>
                    <a:pt x="1509213" y="3124128"/>
                  </a:lnTo>
                  <a:lnTo>
                    <a:pt x="1558214" y="3127541"/>
                  </a:lnTo>
                  <a:lnTo>
                    <a:pt x="1607600" y="3129604"/>
                  </a:lnTo>
                  <a:lnTo>
                    <a:pt x="1657349" y="3130296"/>
                  </a:lnTo>
                  <a:lnTo>
                    <a:pt x="1707099" y="3129604"/>
                  </a:lnTo>
                  <a:lnTo>
                    <a:pt x="1756485" y="3127541"/>
                  </a:lnTo>
                  <a:lnTo>
                    <a:pt x="1805486" y="3124128"/>
                  </a:lnTo>
                  <a:lnTo>
                    <a:pt x="1854081" y="3119382"/>
                  </a:lnTo>
                  <a:lnTo>
                    <a:pt x="1902251" y="3113324"/>
                  </a:lnTo>
                  <a:lnTo>
                    <a:pt x="1949975" y="3105973"/>
                  </a:lnTo>
                  <a:lnTo>
                    <a:pt x="1997233" y="3097348"/>
                  </a:lnTo>
                  <a:lnTo>
                    <a:pt x="2044003" y="3087469"/>
                  </a:lnTo>
                  <a:lnTo>
                    <a:pt x="2090265" y="3076355"/>
                  </a:lnTo>
                  <a:lnTo>
                    <a:pt x="2135999" y="3064025"/>
                  </a:lnTo>
                  <a:lnTo>
                    <a:pt x="2181185" y="3050499"/>
                  </a:lnTo>
                  <a:lnTo>
                    <a:pt x="2225801" y="3035796"/>
                  </a:lnTo>
                  <a:lnTo>
                    <a:pt x="2269828" y="3019935"/>
                  </a:lnTo>
                  <a:lnTo>
                    <a:pt x="2313244" y="3002937"/>
                  </a:lnTo>
                  <a:lnTo>
                    <a:pt x="2356029" y="2984819"/>
                  </a:lnTo>
                  <a:lnTo>
                    <a:pt x="2398163" y="2965603"/>
                  </a:lnTo>
                  <a:lnTo>
                    <a:pt x="2439625" y="2945306"/>
                  </a:lnTo>
                  <a:lnTo>
                    <a:pt x="2480395" y="2923948"/>
                  </a:lnTo>
                  <a:lnTo>
                    <a:pt x="2520452" y="2901550"/>
                  </a:lnTo>
                  <a:lnTo>
                    <a:pt x="2559776" y="2878129"/>
                  </a:lnTo>
                  <a:lnTo>
                    <a:pt x="2598346" y="2853706"/>
                  </a:lnTo>
                  <a:lnTo>
                    <a:pt x="2636142" y="2828300"/>
                  </a:lnTo>
                  <a:lnTo>
                    <a:pt x="2673142" y="2801930"/>
                  </a:lnTo>
                  <a:lnTo>
                    <a:pt x="2709327" y="2774615"/>
                  </a:lnTo>
                  <a:lnTo>
                    <a:pt x="2744677" y="2746376"/>
                  </a:lnTo>
                  <a:lnTo>
                    <a:pt x="2779169" y="2717231"/>
                  </a:lnTo>
                  <a:lnTo>
                    <a:pt x="2812785" y="2687199"/>
                  </a:lnTo>
                  <a:lnTo>
                    <a:pt x="2845504" y="2656301"/>
                  </a:lnTo>
                  <a:lnTo>
                    <a:pt x="2877304" y="2624555"/>
                  </a:lnTo>
                  <a:lnTo>
                    <a:pt x="2908166" y="2591981"/>
                  </a:lnTo>
                  <a:lnTo>
                    <a:pt x="2938069" y="2558598"/>
                  </a:lnTo>
                  <a:lnTo>
                    <a:pt x="2966992" y="2524426"/>
                  </a:lnTo>
                  <a:lnTo>
                    <a:pt x="2994916" y="2489484"/>
                  </a:lnTo>
                  <a:lnTo>
                    <a:pt x="3021818" y="2453791"/>
                  </a:lnTo>
                  <a:lnTo>
                    <a:pt x="3047680" y="2417367"/>
                  </a:lnTo>
                  <a:lnTo>
                    <a:pt x="3072480" y="2380231"/>
                  </a:lnTo>
                  <a:lnTo>
                    <a:pt x="3096198" y="2342402"/>
                  </a:lnTo>
                  <a:lnTo>
                    <a:pt x="3118814" y="2303900"/>
                  </a:lnTo>
                  <a:lnTo>
                    <a:pt x="3140306" y="2264745"/>
                  </a:lnTo>
                  <a:lnTo>
                    <a:pt x="3160655" y="2224955"/>
                  </a:lnTo>
                  <a:lnTo>
                    <a:pt x="3179839" y="2184550"/>
                  </a:lnTo>
                  <a:lnTo>
                    <a:pt x="3197839" y="2143549"/>
                  </a:lnTo>
                  <a:lnTo>
                    <a:pt x="3214634" y="2101972"/>
                  </a:lnTo>
                  <a:lnTo>
                    <a:pt x="3230203" y="2059838"/>
                  </a:lnTo>
                  <a:lnTo>
                    <a:pt x="3244526" y="2017166"/>
                  </a:lnTo>
                  <a:lnTo>
                    <a:pt x="3257582" y="1973977"/>
                  </a:lnTo>
                  <a:lnTo>
                    <a:pt x="3269351" y="1930288"/>
                  </a:lnTo>
                  <a:lnTo>
                    <a:pt x="3279812" y="1886120"/>
                  </a:lnTo>
                  <a:lnTo>
                    <a:pt x="3288945" y="1841492"/>
                  </a:lnTo>
                  <a:lnTo>
                    <a:pt x="3296729" y="1796423"/>
                  </a:lnTo>
                  <a:lnTo>
                    <a:pt x="3303143" y="1750933"/>
                  </a:lnTo>
                  <a:lnTo>
                    <a:pt x="3308168" y="1705041"/>
                  </a:lnTo>
                  <a:lnTo>
                    <a:pt x="3311783" y="1658767"/>
                  </a:lnTo>
                  <a:lnTo>
                    <a:pt x="3313967" y="1612129"/>
                  </a:lnTo>
                  <a:lnTo>
                    <a:pt x="3314700" y="1565148"/>
                  </a:lnTo>
                  <a:lnTo>
                    <a:pt x="3313967" y="1518166"/>
                  </a:lnTo>
                  <a:lnTo>
                    <a:pt x="3311783" y="1471528"/>
                  </a:lnTo>
                  <a:lnTo>
                    <a:pt x="3308168" y="1425254"/>
                  </a:lnTo>
                  <a:lnTo>
                    <a:pt x="3303143" y="1379362"/>
                  </a:lnTo>
                  <a:lnTo>
                    <a:pt x="3296729" y="1333872"/>
                  </a:lnTo>
                  <a:lnTo>
                    <a:pt x="3288945" y="1288803"/>
                  </a:lnTo>
                  <a:lnTo>
                    <a:pt x="3279812" y="1244175"/>
                  </a:lnTo>
                  <a:lnTo>
                    <a:pt x="3269351" y="1200007"/>
                  </a:lnTo>
                  <a:lnTo>
                    <a:pt x="3257582" y="1156318"/>
                  </a:lnTo>
                  <a:lnTo>
                    <a:pt x="3244526" y="1113129"/>
                  </a:lnTo>
                  <a:lnTo>
                    <a:pt x="3230203" y="1070457"/>
                  </a:lnTo>
                  <a:lnTo>
                    <a:pt x="3214634" y="1028323"/>
                  </a:lnTo>
                  <a:lnTo>
                    <a:pt x="3197839" y="986746"/>
                  </a:lnTo>
                  <a:lnTo>
                    <a:pt x="3179839" y="945745"/>
                  </a:lnTo>
                  <a:lnTo>
                    <a:pt x="3160655" y="905340"/>
                  </a:lnTo>
                  <a:lnTo>
                    <a:pt x="3140306" y="865550"/>
                  </a:lnTo>
                  <a:lnTo>
                    <a:pt x="3118814" y="826395"/>
                  </a:lnTo>
                  <a:lnTo>
                    <a:pt x="3096198" y="787893"/>
                  </a:lnTo>
                  <a:lnTo>
                    <a:pt x="3072480" y="750064"/>
                  </a:lnTo>
                  <a:lnTo>
                    <a:pt x="3047680" y="712928"/>
                  </a:lnTo>
                  <a:lnTo>
                    <a:pt x="3021818" y="676504"/>
                  </a:lnTo>
                  <a:lnTo>
                    <a:pt x="2994916" y="640811"/>
                  </a:lnTo>
                  <a:lnTo>
                    <a:pt x="2966992" y="605869"/>
                  </a:lnTo>
                  <a:lnTo>
                    <a:pt x="2938069" y="571697"/>
                  </a:lnTo>
                  <a:lnTo>
                    <a:pt x="2908166" y="538314"/>
                  </a:lnTo>
                  <a:lnTo>
                    <a:pt x="2877304" y="505740"/>
                  </a:lnTo>
                  <a:lnTo>
                    <a:pt x="2845504" y="473994"/>
                  </a:lnTo>
                  <a:lnTo>
                    <a:pt x="2812785" y="443096"/>
                  </a:lnTo>
                  <a:lnTo>
                    <a:pt x="2779169" y="413064"/>
                  </a:lnTo>
                  <a:lnTo>
                    <a:pt x="2744677" y="383919"/>
                  </a:lnTo>
                  <a:lnTo>
                    <a:pt x="2709327" y="355680"/>
                  </a:lnTo>
                  <a:lnTo>
                    <a:pt x="2673142" y="328365"/>
                  </a:lnTo>
                  <a:lnTo>
                    <a:pt x="2636142" y="301995"/>
                  </a:lnTo>
                  <a:lnTo>
                    <a:pt x="2598346" y="276589"/>
                  </a:lnTo>
                  <a:lnTo>
                    <a:pt x="2559776" y="252166"/>
                  </a:lnTo>
                  <a:lnTo>
                    <a:pt x="2520452" y="228745"/>
                  </a:lnTo>
                  <a:lnTo>
                    <a:pt x="2480395" y="206347"/>
                  </a:lnTo>
                  <a:lnTo>
                    <a:pt x="2439625" y="184989"/>
                  </a:lnTo>
                  <a:lnTo>
                    <a:pt x="2398163" y="164692"/>
                  </a:lnTo>
                  <a:lnTo>
                    <a:pt x="2356029" y="145476"/>
                  </a:lnTo>
                  <a:lnTo>
                    <a:pt x="2313244" y="127358"/>
                  </a:lnTo>
                  <a:lnTo>
                    <a:pt x="2269828" y="110360"/>
                  </a:lnTo>
                  <a:lnTo>
                    <a:pt x="2225801" y="94499"/>
                  </a:lnTo>
                  <a:lnTo>
                    <a:pt x="2181185" y="79796"/>
                  </a:lnTo>
                  <a:lnTo>
                    <a:pt x="2135999" y="66270"/>
                  </a:lnTo>
                  <a:lnTo>
                    <a:pt x="2090265" y="53940"/>
                  </a:lnTo>
                  <a:lnTo>
                    <a:pt x="2044003" y="42826"/>
                  </a:lnTo>
                  <a:lnTo>
                    <a:pt x="1997233" y="32947"/>
                  </a:lnTo>
                  <a:lnTo>
                    <a:pt x="1949975" y="24322"/>
                  </a:lnTo>
                  <a:lnTo>
                    <a:pt x="1902251" y="16971"/>
                  </a:lnTo>
                  <a:lnTo>
                    <a:pt x="1854081" y="10913"/>
                  </a:lnTo>
                  <a:lnTo>
                    <a:pt x="1805486" y="6167"/>
                  </a:lnTo>
                  <a:lnTo>
                    <a:pt x="1756485" y="2754"/>
                  </a:lnTo>
                  <a:lnTo>
                    <a:pt x="1707099" y="691"/>
                  </a:lnTo>
                  <a:lnTo>
                    <a:pt x="1657349" y="0"/>
                  </a:lnTo>
                  <a:close/>
                </a:path>
              </a:pathLst>
            </a:custGeom>
            <a:solidFill>
              <a:srgbClr val="6F2F9F">
                <a:alpha val="5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156204" y="1476755"/>
              <a:ext cx="3314700" cy="3130550"/>
            </a:xfrm>
            <a:custGeom>
              <a:avLst/>
              <a:gdLst/>
              <a:ahLst/>
              <a:cxnLst/>
              <a:rect l="l" t="t" r="r" b="b"/>
              <a:pathLst>
                <a:path w="3314700" h="3130550">
                  <a:moveTo>
                    <a:pt x="0" y="1565148"/>
                  </a:moveTo>
                  <a:lnTo>
                    <a:pt x="732" y="1518166"/>
                  </a:lnTo>
                  <a:lnTo>
                    <a:pt x="2916" y="1471528"/>
                  </a:lnTo>
                  <a:lnTo>
                    <a:pt x="6531" y="1425254"/>
                  </a:lnTo>
                  <a:lnTo>
                    <a:pt x="11556" y="1379362"/>
                  </a:lnTo>
                  <a:lnTo>
                    <a:pt x="17970" y="1333872"/>
                  </a:lnTo>
                  <a:lnTo>
                    <a:pt x="25754" y="1288803"/>
                  </a:lnTo>
                  <a:lnTo>
                    <a:pt x="34887" y="1244175"/>
                  </a:lnTo>
                  <a:lnTo>
                    <a:pt x="45348" y="1200007"/>
                  </a:lnTo>
                  <a:lnTo>
                    <a:pt x="57117" y="1156318"/>
                  </a:lnTo>
                  <a:lnTo>
                    <a:pt x="70173" y="1113129"/>
                  </a:lnTo>
                  <a:lnTo>
                    <a:pt x="84496" y="1070457"/>
                  </a:lnTo>
                  <a:lnTo>
                    <a:pt x="100065" y="1028323"/>
                  </a:lnTo>
                  <a:lnTo>
                    <a:pt x="116860" y="986746"/>
                  </a:lnTo>
                  <a:lnTo>
                    <a:pt x="134860" y="945745"/>
                  </a:lnTo>
                  <a:lnTo>
                    <a:pt x="154044" y="905340"/>
                  </a:lnTo>
                  <a:lnTo>
                    <a:pt x="174393" y="865550"/>
                  </a:lnTo>
                  <a:lnTo>
                    <a:pt x="195885" y="826395"/>
                  </a:lnTo>
                  <a:lnTo>
                    <a:pt x="218501" y="787893"/>
                  </a:lnTo>
                  <a:lnTo>
                    <a:pt x="242219" y="750064"/>
                  </a:lnTo>
                  <a:lnTo>
                    <a:pt x="267019" y="712928"/>
                  </a:lnTo>
                  <a:lnTo>
                    <a:pt x="292881" y="676504"/>
                  </a:lnTo>
                  <a:lnTo>
                    <a:pt x="319783" y="640811"/>
                  </a:lnTo>
                  <a:lnTo>
                    <a:pt x="347707" y="605869"/>
                  </a:lnTo>
                  <a:lnTo>
                    <a:pt x="376630" y="571697"/>
                  </a:lnTo>
                  <a:lnTo>
                    <a:pt x="406533" y="538314"/>
                  </a:lnTo>
                  <a:lnTo>
                    <a:pt x="437395" y="505740"/>
                  </a:lnTo>
                  <a:lnTo>
                    <a:pt x="469195" y="473994"/>
                  </a:lnTo>
                  <a:lnTo>
                    <a:pt x="501914" y="443096"/>
                  </a:lnTo>
                  <a:lnTo>
                    <a:pt x="535530" y="413064"/>
                  </a:lnTo>
                  <a:lnTo>
                    <a:pt x="570022" y="383919"/>
                  </a:lnTo>
                  <a:lnTo>
                    <a:pt x="605372" y="355680"/>
                  </a:lnTo>
                  <a:lnTo>
                    <a:pt x="641557" y="328365"/>
                  </a:lnTo>
                  <a:lnTo>
                    <a:pt x="678557" y="301995"/>
                  </a:lnTo>
                  <a:lnTo>
                    <a:pt x="716353" y="276589"/>
                  </a:lnTo>
                  <a:lnTo>
                    <a:pt x="754923" y="252166"/>
                  </a:lnTo>
                  <a:lnTo>
                    <a:pt x="794247" y="228745"/>
                  </a:lnTo>
                  <a:lnTo>
                    <a:pt x="834304" y="206347"/>
                  </a:lnTo>
                  <a:lnTo>
                    <a:pt x="875074" y="184989"/>
                  </a:lnTo>
                  <a:lnTo>
                    <a:pt x="916536" y="164692"/>
                  </a:lnTo>
                  <a:lnTo>
                    <a:pt x="958670" y="145476"/>
                  </a:lnTo>
                  <a:lnTo>
                    <a:pt x="1001455" y="127358"/>
                  </a:lnTo>
                  <a:lnTo>
                    <a:pt x="1044871" y="110360"/>
                  </a:lnTo>
                  <a:lnTo>
                    <a:pt x="1088898" y="94499"/>
                  </a:lnTo>
                  <a:lnTo>
                    <a:pt x="1133514" y="79796"/>
                  </a:lnTo>
                  <a:lnTo>
                    <a:pt x="1178700" y="66270"/>
                  </a:lnTo>
                  <a:lnTo>
                    <a:pt x="1224434" y="53940"/>
                  </a:lnTo>
                  <a:lnTo>
                    <a:pt x="1270696" y="42826"/>
                  </a:lnTo>
                  <a:lnTo>
                    <a:pt x="1317466" y="32947"/>
                  </a:lnTo>
                  <a:lnTo>
                    <a:pt x="1364724" y="24322"/>
                  </a:lnTo>
                  <a:lnTo>
                    <a:pt x="1412448" y="16971"/>
                  </a:lnTo>
                  <a:lnTo>
                    <a:pt x="1460618" y="10913"/>
                  </a:lnTo>
                  <a:lnTo>
                    <a:pt x="1509213" y="6167"/>
                  </a:lnTo>
                  <a:lnTo>
                    <a:pt x="1558214" y="2754"/>
                  </a:lnTo>
                  <a:lnTo>
                    <a:pt x="1607600" y="691"/>
                  </a:lnTo>
                  <a:lnTo>
                    <a:pt x="1657349" y="0"/>
                  </a:lnTo>
                  <a:lnTo>
                    <a:pt x="1707099" y="691"/>
                  </a:lnTo>
                  <a:lnTo>
                    <a:pt x="1756485" y="2754"/>
                  </a:lnTo>
                  <a:lnTo>
                    <a:pt x="1805486" y="6167"/>
                  </a:lnTo>
                  <a:lnTo>
                    <a:pt x="1854081" y="10913"/>
                  </a:lnTo>
                  <a:lnTo>
                    <a:pt x="1902251" y="16971"/>
                  </a:lnTo>
                  <a:lnTo>
                    <a:pt x="1949975" y="24322"/>
                  </a:lnTo>
                  <a:lnTo>
                    <a:pt x="1997233" y="32947"/>
                  </a:lnTo>
                  <a:lnTo>
                    <a:pt x="2044003" y="42826"/>
                  </a:lnTo>
                  <a:lnTo>
                    <a:pt x="2090265" y="53940"/>
                  </a:lnTo>
                  <a:lnTo>
                    <a:pt x="2135999" y="66270"/>
                  </a:lnTo>
                  <a:lnTo>
                    <a:pt x="2181185" y="79796"/>
                  </a:lnTo>
                  <a:lnTo>
                    <a:pt x="2225801" y="94499"/>
                  </a:lnTo>
                  <a:lnTo>
                    <a:pt x="2269828" y="110360"/>
                  </a:lnTo>
                  <a:lnTo>
                    <a:pt x="2313244" y="127358"/>
                  </a:lnTo>
                  <a:lnTo>
                    <a:pt x="2356029" y="145476"/>
                  </a:lnTo>
                  <a:lnTo>
                    <a:pt x="2398163" y="164692"/>
                  </a:lnTo>
                  <a:lnTo>
                    <a:pt x="2439625" y="184989"/>
                  </a:lnTo>
                  <a:lnTo>
                    <a:pt x="2480395" y="206347"/>
                  </a:lnTo>
                  <a:lnTo>
                    <a:pt x="2520452" y="228745"/>
                  </a:lnTo>
                  <a:lnTo>
                    <a:pt x="2559776" y="252166"/>
                  </a:lnTo>
                  <a:lnTo>
                    <a:pt x="2598346" y="276589"/>
                  </a:lnTo>
                  <a:lnTo>
                    <a:pt x="2636142" y="301995"/>
                  </a:lnTo>
                  <a:lnTo>
                    <a:pt x="2673142" y="328365"/>
                  </a:lnTo>
                  <a:lnTo>
                    <a:pt x="2709327" y="355680"/>
                  </a:lnTo>
                  <a:lnTo>
                    <a:pt x="2744677" y="383919"/>
                  </a:lnTo>
                  <a:lnTo>
                    <a:pt x="2779169" y="413064"/>
                  </a:lnTo>
                  <a:lnTo>
                    <a:pt x="2812785" y="443096"/>
                  </a:lnTo>
                  <a:lnTo>
                    <a:pt x="2845504" y="473994"/>
                  </a:lnTo>
                  <a:lnTo>
                    <a:pt x="2877304" y="505740"/>
                  </a:lnTo>
                  <a:lnTo>
                    <a:pt x="2908166" y="538314"/>
                  </a:lnTo>
                  <a:lnTo>
                    <a:pt x="2938069" y="571697"/>
                  </a:lnTo>
                  <a:lnTo>
                    <a:pt x="2966992" y="605869"/>
                  </a:lnTo>
                  <a:lnTo>
                    <a:pt x="2994916" y="640811"/>
                  </a:lnTo>
                  <a:lnTo>
                    <a:pt x="3021818" y="676504"/>
                  </a:lnTo>
                  <a:lnTo>
                    <a:pt x="3047680" y="712928"/>
                  </a:lnTo>
                  <a:lnTo>
                    <a:pt x="3072480" y="750064"/>
                  </a:lnTo>
                  <a:lnTo>
                    <a:pt x="3096198" y="787893"/>
                  </a:lnTo>
                  <a:lnTo>
                    <a:pt x="3118814" y="826395"/>
                  </a:lnTo>
                  <a:lnTo>
                    <a:pt x="3140306" y="865550"/>
                  </a:lnTo>
                  <a:lnTo>
                    <a:pt x="3160655" y="905340"/>
                  </a:lnTo>
                  <a:lnTo>
                    <a:pt x="3179839" y="945745"/>
                  </a:lnTo>
                  <a:lnTo>
                    <a:pt x="3197839" y="986746"/>
                  </a:lnTo>
                  <a:lnTo>
                    <a:pt x="3214634" y="1028323"/>
                  </a:lnTo>
                  <a:lnTo>
                    <a:pt x="3230203" y="1070457"/>
                  </a:lnTo>
                  <a:lnTo>
                    <a:pt x="3244526" y="1113129"/>
                  </a:lnTo>
                  <a:lnTo>
                    <a:pt x="3257582" y="1156318"/>
                  </a:lnTo>
                  <a:lnTo>
                    <a:pt x="3269351" y="1200007"/>
                  </a:lnTo>
                  <a:lnTo>
                    <a:pt x="3279812" y="1244175"/>
                  </a:lnTo>
                  <a:lnTo>
                    <a:pt x="3288945" y="1288803"/>
                  </a:lnTo>
                  <a:lnTo>
                    <a:pt x="3296729" y="1333872"/>
                  </a:lnTo>
                  <a:lnTo>
                    <a:pt x="3303143" y="1379362"/>
                  </a:lnTo>
                  <a:lnTo>
                    <a:pt x="3308168" y="1425254"/>
                  </a:lnTo>
                  <a:lnTo>
                    <a:pt x="3311783" y="1471528"/>
                  </a:lnTo>
                  <a:lnTo>
                    <a:pt x="3313967" y="1518166"/>
                  </a:lnTo>
                  <a:lnTo>
                    <a:pt x="3314700" y="1565148"/>
                  </a:lnTo>
                  <a:lnTo>
                    <a:pt x="3313967" y="1612129"/>
                  </a:lnTo>
                  <a:lnTo>
                    <a:pt x="3311783" y="1658767"/>
                  </a:lnTo>
                  <a:lnTo>
                    <a:pt x="3308168" y="1705041"/>
                  </a:lnTo>
                  <a:lnTo>
                    <a:pt x="3303143" y="1750933"/>
                  </a:lnTo>
                  <a:lnTo>
                    <a:pt x="3296729" y="1796423"/>
                  </a:lnTo>
                  <a:lnTo>
                    <a:pt x="3288945" y="1841492"/>
                  </a:lnTo>
                  <a:lnTo>
                    <a:pt x="3279812" y="1886120"/>
                  </a:lnTo>
                  <a:lnTo>
                    <a:pt x="3269351" y="1930288"/>
                  </a:lnTo>
                  <a:lnTo>
                    <a:pt x="3257582" y="1973977"/>
                  </a:lnTo>
                  <a:lnTo>
                    <a:pt x="3244526" y="2017166"/>
                  </a:lnTo>
                  <a:lnTo>
                    <a:pt x="3230203" y="2059838"/>
                  </a:lnTo>
                  <a:lnTo>
                    <a:pt x="3214634" y="2101972"/>
                  </a:lnTo>
                  <a:lnTo>
                    <a:pt x="3197839" y="2143549"/>
                  </a:lnTo>
                  <a:lnTo>
                    <a:pt x="3179839" y="2184550"/>
                  </a:lnTo>
                  <a:lnTo>
                    <a:pt x="3160655" y="2224955"/>
                  </a:lnTo>
                  <a:lnTo>
                    <a:pt x="3140306" y="2264745"/>
                  </a:lnTo>
                  <a:lnTo>
                    <a:pt x="3118814" y="2303900"/>
                  </a:lnTo>
                  <a:lnTo>
                    <a:pt x="3096198" y="2342402"/>
                  </a:lnTo>
                  <a:lnTo>
                    <a:pt x="3072480" y="2380231"/>
                  </a:lnTo>
                  <a:lnTo>
                    <a:pt x="3047680" y="2417367"/>
                  </a:lnTo>
                  <a:lnTo>
                    <a:pt x="3021818" y="2453791"/>
                  </a:lnTo>
                  <a:lnTo>
                    <a:pt x="2994916" y="2489484"/>
                  </a:lnTo>
                  <a:lnTo>
                    <a:pt x="2966992" y="2524426"/>
                  </a:lnTo>
                  <a:lnTo>
                    <a:pt x="2938069" y="2558598"/>
                  </a:lnTo>
                  <a:lnTo>
                    <a:pt x="2908166" y="2591981"/>
                  </a:lnTo>
                  <a:lnTo>
                    <a:pt x="2877304" y="2624555"/>
                  </a:lnTo>
                  <a:lnTo>
                    <a:pt x="2845504" y="2656301"/>
                  </a:lnTo>
                  <a:lnTo>
                    <a:pt x="2812785" y="2687199"/>
                  </a:lnTo>
                  <a:lnTo>
                    <a:pt x="2779169" y="2717231"/>
                  </a:lnTo>
                  <a:lnTo>
                    <a:pt x="2744677" y="2746376"/>
                  </a:lnTo>
                  <a:lnTo>
                    <a:pt x="2709327" y="2774615"/>
                  </a:lnTo>
                  <a:lnTo>
                    <a:pt x="2673142" y="2801930"/>
                  </a:lnTo>
                  <a:lnTo>
                    <a:pt x="2636142" y="2828300"/>
                  </a:lnTo>
                  <a:lnTo>
                    <a:pt x="2598346" y="2853706"/>
                  </a:lnTo>
                  <a:lnTo>
                    <a:pt x="2559776" y="2878129"/>
                  </a:lnTo>
                  <a:lnTo>
                    <a:pt x="2520452" y="2901550"/>
                  </a:lnTo>
                  <a:lnTo>
                    <a:pt x="2480395" y="2923948"/>
                  </a:lnTo>
                  <a:lnTo>
                    <a:pt x="2439625" y="2945306"/>
                  </a:lnTo>
                  <a:lnTo>
                    <a:pt x="2398163" y="2965603"/>
                  </a:lnTo>
                  <a:lnTo>
                    <a:pt x="2356029" y="2984819"/>
                  </a:lnTo>
                  <a:lnTo>
                    <a:pt x="2313244" y="3002937"/>
                  </a:lnTo>
                  <a:lnTo>
                    <a:pt x="2269828" y="3019935"/>
                  </a:lnTo>
                  <a:lnTo>
                    <a:pt x="2225801" y="3035796"/>
                  </a:lnTo>
                  <a:lnTo>
                    <a:pt x="2181185" y="3050499"/>
                  </a:lnTo>
                  <a:lnTo>
                    <a:pt x="2135999" y="3064025"/>
                  </a:lnTo>
                  <a:lnTo>
                    <a:pt x="2090265" y="3076355"/>
                  </a:lnTo>
                  <a:lnTo>
                    <a:pt x="2044003" y="3087469"/>
                  </a:lnTo>
                  <a:lnTo>
                    <a:pt x="1997233" y="3097348"/>
                  </a:lnTo>
                  <a:lnTo>
                    <a:pt x="1949975" y="3105973"/>
                  </a:lnTo>
                  <a:lnTo>
                    <a:pt x="1902251" y="3113324"/>
                  </a:lnTo>
                  <a:lnTo>
                    <a:pt x="1854081" y="3119382"/>
                  </a:lnTo>
                  <a:lnTo>
                    <a:pt x="1805486" y="3124128"/>
                  </a:lnTo>
                  <a:lnTo>
                    <a:pt x="1756485" y="3127541"/>
                  </a:lnTo>
                  <a:lnTo>
                    <a:pt x="1707099" y="3129604"/>
                  </a:lnTo>
                  <a:lnTo>
                    <a:pt x="1657349" y="3130296"/>
                  </a:lnTo>
                  <a:lnTo>
                    <a:pt x="1607600" y="3129604"/>
                  </a:lnTo>
                  <a:lnTo>
                    <a:pt x="1558214" y="3127541"/>
                  </a:lnTo>
                  <a:lnTo>
                    <a:pt x="1509213" y="3124128"/>
                  </a:lnTo>
                  <a:lnTo>
                    <a:pt x="1460618" y="3119382"/>
                  </a:lnTo>
                  <a:lnTo>
                    <a:pt x="1412448" y="3113324"/>
                  </a:lnTo>
                  <a:lnTo>
                    <a:pt x="1364724" y="3105973"/>
                  </a:lnTo>
                  <a:lnTo>
                    <a:pt x="1317466" y="3097348"/>
                  </a:lnTo>
                  <a:lnTo>
                    <a:pt x="1270696" y="3087469"/>
                  </a:lnTo>
                  <a:lnTo>
                    <a:pt x="1224434" y="3076355"/>
                  </a:lnTo>
                  <a:lnTo>
                    <a:pt x="1178700" y="3064025"/>
                  </a:lnTo>
                  <a:lnTo>
                    <a:pt x="1133514" y="3050499"/>
                  </a:lnTo>
                  <a:lnTo>
                    <a:pt x="1088898" y="3035796"/>
                  </a:lnTo>
                  <a:lnTo>
                    <a:pt x="1044871" y="3019935"/>
                  </a:lnTo>
                  <a:lnTo>
                    <a:pt x="1001455" y="3002937"/>
                  </a:lnTo>
                  <a:lnTo>
                    <a:pt x="958670" y="2984819"/>
                  </a:lnTo>
                  <a:lnTo>
                    <a:pt x="916536" y="2965603"/>
                  </a:lnTo>
                  <a:lnTo>
                    <a:pt x="875074" y="2945306"/>
                  </a:lnTo>
                  <a:lnTo>
                    <a:pt x="834304" y="2923948"/>
                  </a:lnTo>
                  <a:lnTo>
                    <a:pt x="794247" y="2901550"/>
                  </a:lnTo>
                  <a:lnTo>
                    <a:pt x="754923" y="2878129"/>
                  </a:lnTo>
                  <a:lnTo>
                    <a:pt x="716353" y="2853706"/>
                  </a:lnTo>
                  <a:lnTo>
                    <a:pt x="678557" y="2828300"/>
                  </a:lnTo>
                  <a:lnTo>
                    <a:pt x="641557" y="2801930"/>
                  </a:lnTo>
                  <a:lnTo>
                    <a:pt x="605372" y="2774615"/>
                  </a:lnTo>
                  <a:lnTo>
                    <a:pt x="570022" y="2746376"/>
                  </a:lnTo>
                  <a:lnTo>
                    <a:pt x="535530" y="2717231"/>
                  </a:lnTo>
                  <a:lnTo>
                    <a:pt x="501914" y="2687199"/>
                  </a:lnTo>
                  <a:lnTo>
                    <a:pt x="469195" y="2656301"/>
                  </a:lnTo>
                  <a:lnTo>
                    <a:pt x="437395" y="2624555"/>
                  </a:lnTo>
                  <a:lnTo>
                    <a:pt x="406533" y="2591981"/>
                  </a:lnTo>
                  <a:lnTo>
                    <a:pt x="376630" y="2558598"/>
                  </a:lnTo>
                  <a:lnTo>
                    <a:pt x="347707" y="2524426"/>
                  </a:lnTo>
                  <a:lnTo>
                    <a:pt x="319783" y="2489484"/>
                  </a:lnTo>
                  <a:lnTo>
                    <a:pt x="292881" y="2453791"/>
                  </a:lnTo>
                  <a:lnTo>
                    <a:pt x="267019" y="2417367"/>
                  </a:lnTo>
                  <a:lnTo>
                    <a:pt x="242219" y="2380231"/>
                  </a:lnTo>
                  <a:lnTo>
                    <a:pt x="218501" y="2342402"/>
                  </a:lnTo>
                  <a:lnTo>
                    <a:pt x="195885" y="2303900"/>
                  </a:lnTo>
                  <a:lnTo>
                    <a:pt x="174393" y="2264745"/>
                  </a:lnTo>
                  <a:lnTo>
                    <a:pt x="154044" y="2224955"/>
                  </a:lnTo>
                  <a:lnTo>
                    <a:pt x="134860" y="2184550"/>
                  </a:lnTo>
                  <a:lnTo>
                    <a:pt x="116860" y="2143549"/>
                  </a:lnTo>
                  <a:lnTo>
                    <a:pt x="100065" y="2101972"/>
                  </a:lnTo>
                  <a:lnTo>
                    <a:pt x="84496" y="2059838"/>
                  </a:lnTo>
                  <a:lnTo>
                    <a:pt x="70173" y="2017166"/>
                  </a:lnTo>
                  <a:lnTo>
                    <a:pt x="57117" y="1973977"/>
                  </a:lnTo>
                  <a:lnTo>
                    <a:pt x="45348" y="1930288"/>
                  </a:lnTo>
                  <a:lnTo>
                    <a:pt x="34887" y="1886120"/>
                  </a:lnTo>
                  <a:lnTo>
                    <a:pt x="25754" y="1841492"/>
                  </a:lnTo>
                  <a:lnTo>
                    <a:pt x="17970" y="1796423"/>
                  </a:lnTo>
                  <a:lnTo>
                    <a:pt x="11556" y="1750933"/>
                  </a:lnTo>
                  <a:lnTo>
                    <a:pt x="6531" y="1705041"/>
                  </a:lnTo>
                  <a:lnTo>
                    <a:pt x="2916" y="1658767"/>
                  </a:lnTo>
                  <a:lnTo>
                    <a:pt x="732" y="1612129"/>
                  </a:lnTo>
                  <a:lnTo>
                    <a:pt x="0" y="1565148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645402" y="5903163"/>
            <a:ext cx="215392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8133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FIN DE </a:t>
            </a:r>
            <a:r>
              <a:rPr dirty="0" sz="2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GR</a:t>
            </a:r>
            <a:r>
              <a:rPr dirty="0" sz="2800" spc="-2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r>
              <a:rPr dirty="0" sz="2800" spc="-2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800" spc="-5">
                <a:solidFill>
                  <a:srgbClr val="FFFFFF"/>
                </a:solidFill>
                <a:latin typeface="Arial MT"/>
                <a:cs typeface="Arial MT"/>
              </a:rPr>
              <a:t>CIÓN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0396" y="88518"/>
            <a:ext cx="2673603" cy="616090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868680" y="0"/>
            <a:ext cx="5194300" cy="5011420"/>
            <a:chOff x="868680" y="0"/>
            <a:chExt cx="5194300" cy="501142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8680" y="0"/>
              <a:ext cx="2578608" cy="50109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1963" y="2110739"/>
              <a:ext cx="2540508" cy="22402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038" y="0"/>
              <a:ext cx="8585961" cy="68579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382011" cy="47899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8543" y="1673351"/>
              <a:ext cx="2438400" cy="518464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70732" y="2106167"/>
              <a:ext cx="2528570" cy="2528570"/>
            </a:xfrm>
            <a:custGeom>
              <a:avLst/>
              <a:gdLst/>
              <a:ahLst/>
              <a:cxnLst/>
              <a:rect l="l" t="t" r="r" b="b"/>
              <a:pathLst>
                <a:path w="2528570" h="2528570">
                  <a:moveTo>
                    <a:pt x="0" y="1264158"/>
                  </a:moveTo>
                  <a:lnTo>
                    <a:pt x="912" y="1215671"/>
                  </a:lnTo>
                  <a:lnTo>
                    <a:pt x="3629" y="1167646"/>
                  </a:lnTo>
                  <a:lnTo>
                    <a:pt x="8118" y="1120116"/>
                  </a:lnTo>
                  <a:lnTo>
                    <a:pt x="14345" y="1073112"/>
                  </a:lnTo>
                  <a:lnTo>
                    <a:pt x="22277" y="1026667"/>
                  </a:lnTo>
                  <a:lnTo>
                    <a:pt x="31883" y="980815"/>
                  </a:lnTo>
                  <a:lnTo>
                    <a:pt x="43129" y="935588"/>
                  </a:lnTo>
                  <a:lnTo>
                    <a:pt x="55982" y="891019"/>
                  </a:lnTo>
                  <a:lnTo>
                    <a:pt x="70411" y="847141"/>
                  </a:lnTo>
                  <a:lnTo>
                    <a:pt x="86381" y="803986"/>
                  </a:lnTo>
                  <a:lnTo>
                    <a:pt x="103861" y="761587"/>
                  </a:lnTo>
                  <a:lnTo>
                    <a:pt x="122817" y="719977"/>
                  </a:lnTo>
                  <a:lnTo>
                    <a:pt x="143217" y="679188"/>
                  </a:lnTo>
                  <a:lnTo>
                    <a:pt x="165028" y="639254"/>
                  </a:lnTo>
                  <a:lnTo>
                    <a:pt x="188218" y="600206"/>
                  </a:lnTo>
                  <a:lnTo>
                    <a:pt x="212753" y="562079"/>
                  </a:lnTo>
                  <a:lnTo>
                    <a:pt x="238601" y="524904"/>
                  </a:lnTo>
                  <a:lnTo>
                    <a:pt x="265729" y="488715"/>
                  </a:lnTo>
                  <a:lnTo>
                    <a:pt x="294104" y="453543"/>
                  </a:lnTo>
                  <a:lnTo>
                    <a:pt x="323694" y="419423"/>
                  </a:lnTo>
                  <a:lnTo>
                    <a:pt x="354465" y="386386"/>
                  </a:lnTo>
                  <a:lnTo>
                    <a:pt x="386386" y="354465"/>
                  </a:lnTo>
                  <a:lnTo>
                    <a:pt x="419423" y="323694"/>
                  </a:lnTo>
                  <a:lnTo>
                    <a:pt x="453543" y="294104"/>
                  </a:lnTo>
                  <a:lnTo>
                    <a:pt x="488715" y="265729"/>
                  </a:lnTo>
                  <a:lnTo>
                    <a:pt x="524904" y="238601"/>
                  </a:lnTo>
                  <a:lnTo>
                    <a:pt x="562079" y="212753"/>
                  </a:lnTo>
                  <a:lnTo>
                    <a:pt x="600206" y="188218"/>
                  </a:lnTo>
                  <a:lnTo>
                    <a:pt x="639254" y="165028"/>
                  </a:lnTo>
                  <a:lnTo>
                    <a:pt x="679188" y="143217"/>
                  </a:lnTo>
                  <a:lnTo>
                    <a:pt x="719977" y="122817"/>
                  </a:lnTo>
                  <a:lnTo>
                    <a:pt x="761587" y="103861"/>
                  </a:lnTo>
                  <a:lnTo>
                    <a:pt x="803986" y="86381"/>
                  </a:lnTo>
                  <a:lnTo>
                    <a:pt x="847141" y="70411"/>
                  </a:lnTo>
                  <a:lnTo>
                    <a:pt x="891019" y="55982"/>
                  </a:lnTo>
                  <a:lnTo>
                    <a:pt x="935588" y="43129"/>
                  </a:lnTo>
                  <a:lnTo>
                    <a:pt x="980815" y="31883"/>
                  </a:lnTo>
                  <a:lnTo>
                    <a:pt x="1026667" y="22277"/>
                  </a:lnTo>
                  <a:lnTo>
                    <a:pt x="1073112" y="14345"/>
                  </a:lnTo>
                  <a:lnTo>
                    <a:pt x="1120116" y="8118"/>
                  </a:lnTo>
                  <a:lnTo>
                    <a:pt x="1167646" y="3629"/>
                  </a:lnTo>
                  <a:lnTo>
                    <a:pt x="1215671" y="912"/>
                  </a:lnTo>
                  <a:lnTo>
                    <a:pt x="1264157" y="0"/>
                  </a:lnTo>
                  <a:lnTo>
                    <a:pt x="1312644" y="912"/>
                  </a:lnTo>
                  <a:lnTo>
                    <a:pt x="1360669" y="3629"/>
                  </a:lnTo>
                  <a:lnTo>
                    <a:pt x="1408199" y="8118"/>
                  </a:lnTo>
                  <a:lnTo>
                    <a:pt x="1455203" y="14345"/>
                  </a:lnTo>
                  <a:lnTo>
                    <a:pt x="1501648" y="22277"/>
                  </a:lnTo>
                  <a:lnTo>
                    <a:pt x="1547500" y="31883"/>
                  </a:lnTo>
                  <a:lnTo>
                    <a:pt x="1592727" y="43129"/>
                  </a:lnTo>
                  <a:lnTo>
                    <a:pt x="1637296" y="55982"/>
                  </a:lnTo>
                  <a:lnTo>
                    <a:pt x="1681174" y="70411"/>
                  </a:lnTo>
                  <a:lnTo>
                    <a:pt x="1724329" y="86381"/>
                  </a:lnTo>
                  <a:lnTo>
                    <a:pt x="1766728" y="103861"/>
                  </a:lnTo>
                  <a:lnTo>
                    <a:pt x="1808338" y="122817"/>
                  </a:lnTo>
                  <a:lnTo>
                    <a:pt x="1849127" y="143217"/>
                  </a:lnTo>
                  <a:lnTo>
                    <a:pt x="1889061" y="165028"/>
                  </a:lnTo>
                  <a:lnTo>
                    <a:pt x="1928109" y="188218"/>
                  </a:lnTo>
                  <a:lnTo>
                    <a:pt x="1966236" y="212753"/>
                  </a:lnTo>
                  <a:lnTo>
                    <a:pt x="2003411" y="238601"/>
                  </a:lnTo>
                  <a:lnTo>
                    <a:pt x="2039600" y="265729"/>
                  </a:lnTo>
                  <a:lnTo>
                    <a:pt x="2074772" y="294104"/>
                  </a:lnTo>
                  <a:lnTo>
                    <a:pt x="2108892" y="323694"/>
                  </a:lnTo>
                  <a:lnTo>
                    <a:pt x="2141929" y="354465"/>
                  </a:lnTo>
                  <a:lnTo>
                    <a:pt x="2173850" y="386386"/>
                  </a:lnTo>
                  <a:lnTo>
                    <a:pt x="2204621" y="419423"/>
                  </a:lnTo>
                  <a:lnTo>
                    <a:pt x="2234211" y="453543"/>
                  </a:lnTo>
                  <a:lnTo>
                    <a:pt x="2262586" y="488715"/>
                  </a:lnTo>
                  <a:lnTo>
                    <a:pt x="2289714" y="524904"/>
                  </a:lnTo>
                  <a:lnTo>
                    <a:pt x="2315562" y="562079"/>
                  </a:lnTo>
                  <a:lnTo>
                    <a:pt x="2340097" y="600206"/>
                  </a:lnTo>
                  <a:lnTo>
                    <a:pt x="2363287" y="639254"/>
                  </a:lnTo>
                  <a:lnTo>
                    <a:pt x="2385098" y="679188"/>
                  </a:lnTo>
                  <a:lnTo>
                    <a:pt x="2405498" y="719977"/>
                  </a:lnTo>
                  <a:lnTo>
                    <a:pt x="2424454" y="761587"/>
                  </a:lnTo>
                  <a:lnTo>
                    <a:pt x="2441934" y="803986"/>
                  </a:lnTo>
                  <a:lnTo>
                    <a:pt x="2457904" y="847141"/>
                  </a:lnTo>
                  <a:lnTo>
                    <a:pt x="2472333" y="891019"/>
                  </a:lnTo>
                  <a:lnTo>
                    <a:pt x="2485186" y="935588"/>
                  </a:lnTo>
                  <a:lnTo>
                    <a:pt x="2496432" y="980815"/>
                  </a:lnTo>
                  <a:lnTo>
                    <a:pt x="2506038" y="1026667"/>
                  </a:lnTo>
                  <a:lnTo>
                    <a:pt x="2513970" y="1073112"/>
                  </a:lnTo>
                  <a:lnTo>
                    <a:pt x="2520197" y="1120116"/>
                  </a:lnTo>
                  <a:lnTo>
                    <a:pt x="2524686" y="1167646"/>
                  </a:lnTo>
                  <a:lnTo>
                    <a:pt x="2527403" y="1215671"/>
                  </a:lnTo>
                  <a:lnTo>
                    <a:pt x="2528316" y="1264158"/>
                  </a:lnTo>
                  <a:lnTo>
                    <a:pt x="2527403" y="1312644"/>
                  </a:lnTo>
                  <a:lnTo>
                    <a:pt x="2524686" y="1360669"/>
                  </a:lnTo>
                  <a:lnTo>
                    <a:pt x="2520197" y="1408199"/>
                  </a:lnTo>
                  <a:lnTo>
                    <a:pt x="2513970" y="1455203"/>
                  </a:lnTo>
                  <a:lnTo>
                    <a:pt x="2506038" y="1501648"/>
                  </a:lnTo>
                  <a:lnTo>
                    <a:pt x="2496432" y="1547500"/>
                  </a:lnTo>
                  <a:lnTo>
                    <a:pt x="2485186" y="1592727"/>
                  </a:lnTo>
                  <a:lnTo>
                    <a:pt x="2472333" y="1637296"/>
                  </a:lnTo>
                  <a:lnTo>
                    <a:pt x="2457904" y="1681174"/>
                  </a:lnTo>
                  <a:lnTo>
                    <a:pt x="2441934" y="1724329"/>
                  </a:lnTo>
                  <a:lnTo>
                    <a:pt x="2424454" y="1766728"/>
                  </a:lnTo>
                  <a:lnTo>
                    <a:pt x="2405498" y="1808338"/>
                  </a:lnTo>
                  <a:lnTo>
                    <a:pt x="2385098" y="1849127"/>
                  </a:lnTo>
                  <a:lnTo>
                    <a:pt x="2363287" y="1889061"/>
                  </a:lnTo>
                  <a:lnTo>
                    <a:pt x="2340097" y="1928109"/>
                  </a:lnTo>
                  <a:lnTo>
                    <a:pt x="2315562" y="1966236"/>
                  </a:lnTo>
                  <a:lnTo>
                    <a:pt x="2289714" y="2003411"/>
                  </a:lnTo>
                  <a:lnTo>
                    <a:pt x="2262586" y="2039600"/>
                  </a:lnTo>
                  <a:lnTo>
                    <a:pt x="2234211" y="2074772"/>
                  </a:lnTo>
                  <a:lnTo>
                    <a:pt x="2204621" y="2108892"/>
                  </a:lnTo>
                  <a:lnTo>
                    <a:pt x="2173850" y="2141929"/>
                  </a:lnTo>
                  <a:lnTo>
                    <a:pt x="2141929" y="2173850"/>
                  </a:lnTo>
                  <a:lnTo>
                    <a:pt x="2108892" y="2204621"/>
                  </a:lnTo>
                  <a:lnTo>
                    <a:pt x="2074772" y="2234211"/>
                  </a:lnTo>
                  <a:lnTo>
                    <a:pt x="2039600" y="2262586"/>
                  </a:lnTo>
                  <a:lnTo>
                    <a:pt x="2003411" y="2289714"/>
                  </a:lnTo>
                  <a:lnTo>
                    <a:pt x="1966236" y="2315562"/>
                  </a:lnTo>
                  <a:lnTo>
                    <a:pt x="1928109" y="2340097"/>
                  </a:lnTo>
                  <a:lnTo>
                    <a:pt x="1889061" y="2363287"/>
                  </a:lnTo>
                  <a:lnTo>
                    <a:pt x="1849127" y="2385098"/>
                  </a:lnTo>
                  <a:lnTo>
                    <a:pt x="1808338" y="2405498"/>
                  </a:lnTo>
                  <a:lnTo>
                    <a:pt x="1766728" y="2424454"/>
                  </a:lnTo>
                  <a:lnTo>
                    <a:pt x="1724329" y="2441934"/>
                  </a:lnTo>
                  <a:lnTo>
                    <a:pt x="1681174" y="2457904"/>
                  </a:lnTo>
                  <a:lnTo>
                    <a:pt x="1637296" y="2472333"/>
                  </a:lnTo>
                  <a:lnTo>
                    <a:pt x="1592727" y="2485186"/>
                  </a:lnTo>
                  <a:lnTo>
                    <a:pt x="1547500" y="2496432"/>
                  </a:lnTo>
                  <a:lnTo>
                    <a:pt x="1501648" y="2506038"/>
                  </a:lnTo>
                  <a:lnTo>
                    <a:pt x="1455203" y="2513970"/>
                  </a:lnTo>
                  <a:lnTo>
                    <a:pt x="1408199" y="2520197"/>
                  </a:lnTo>
                  <a:lnTo>
                    <a:pt x="1360669" y="2524686"/>
                  </a:lnTo>
                  <a:lnTo>
                    <a:pt x="1312644" y="2527403"/>
                  </a:lnTo>
                  <a:lnTo>
                    <a:pt x="1264157" y="2528316"/>
                  </a:lnTo>
                  <a:lnTo>
                    <a:pt x="1215671" y="2527403"/>
                  </a:lnTo>
                  <a:lnTo>
                    <a:pt x="1167646" y="2524686"/>
                  </a:lnTo>
                  <a:lnTo>
                    <a:pt x="1120116" y="2520197"/>
                  </a:lnTo>
                  <a:lnTo>
                    <a:pt x="1073112" y="2513970"/>
                  </a:lnTo>
                  <a:lnTo>
                    <a:pt x="1026667" y="2506038"/>
                  </a:lnTo>
                  <a:lnTo>
                    <a:pt x="980815" y="2496432"/>
                  </a:lnTo>
                  <a:lnTo>
                    <a:pt x="935588" y="2485186"/>
                  </a:lnTo>
                  <a:lnTo>
                    <a:pt x="891019" y="2472333"/>
                  </a:lnTo>
                  <a:lnTo>
                    <a:pt x="847141" y="2457904"/>
                  </a:lnTo>
                  <a:lnTo>
                    <a:pt x="803986" y="2441934"/>
                  </a:lnTo>
                  <a:lnTo>
                    <a:pt x="761587" y="2424454"/>
                  </a:lnTo>
                  <a:lnTo>
                    <a:pt x="719977" y="2405498"/>
                  </a:lnTo>
                  <a:lnTo>
                    <a:pt x="679188" y="2385098"/>
                  </a:lnTo>
                  <a:lnTo>
                    <a:pt x="639254" y="2363287"/>
                  </a:lnTo>
                  <a:lnTo>
                    <a:pt x="600206" y="2340097"/>
                  </a:lnTo>
                  <a:lnTo>
                    <a:pt x="562079" y="2315562"/>
                  </a:lnTo>
                  <a:lnTo>
                    <a:pt x="524904" y="2289714"/>
                  </a:lnTo>
                  <a:lnTo>
                    <a:pt x="488715" y="2262586"/>
                  </a:lnTo>
                  <a:lnTo>
                    <a:pt x="453543" y="2234211"/>
                  </a:lnTo>
                  <a:lnTo>
                    <a:pt x="419423" y="2204621"/>
                  </a:lnTo>
                  <a:lnTo>
                    <a:pt x="386386" y="2173850"/>
                  </a:lnTo>
                  <a:lnTo>
                    <a:pt x="354465" y="2141929"/>
                  </a:lnTo>
                  <a:lnTo>
                    <a:pt x="323694" y="2108892"/>
                  </a:lnTo>
                  <a:lnTo>
                    <a:pt x="294104" y="2074772"/>
                  </a:lnTo>
                  <a:lnTo>
                    <a:pt x="265729" y="2039600"/>
                  </a:lnTo>
                  <a:lnTo>
                    <a:pt x="238601" y="2003411"/>
                  </a:lnTo>
                  <a:lnTo>
                    <a:pt x="212753" y="1966236"/>
                  </a:lnTo>
                  <a:lnTo>
                    <a:pt x="188218" y="1928109"/>
                  </a:lnTo>
                  <a:lnTo>
                    <a:pt x="165028" y="1889061"/>
                  </a:lnTo>
                  <a:lnTo>
                    <a:pt x="143217" y="1849127"/>
                  </a:lnTo>
                  <a:lnTo>
                    <a:pt x="122817" y="1808338"/>
                  </a:lnTo>
                  <a:lnTo>
                    <a:pt x="103861" y="1766728"/>
                  </a:lnTo>
                  <a:lnTo>
                    <a:pt x="86381" y="1724329"/>
                  </a:lnTo>
                  <a:lnTo>
                    <a:pt x="70411" y="1681174"/>
                  </a:lnTo>
                  <a:lnTo>
                    <a:pt x="55982" y="1637296"/>
                  </a:lnTo>
                  <a:lnTo>
                    <a:pt x="43129" y="1592727"/>
                  </a:lnTo>
                  <a:lnTo>
                    <a:pt x="31883" y="1547500"/>
                  </a:lnTo>
                  <a:lnTo>
                    <a:pt x="22277" y="1501648"/>
                  </a:lnTo>
                  <a:lnTo>
                    <a:pt x="14345" y="1455203"/>
                  </a:lnTo>
                  <a:lnTo>
                    <a:pt x="8118" y="1408199"/>
                  </a:lnTo>
                  <a:lnTo>
                    <a:pt x="3629" y="1360669"/>
                  </a:lnTo>
                  <a:lnTo>
                    <a:pt x="912" y="1312644"/>
                  </a:lnTo>
                  <a:lnTo>
                    <a:pt x="0" y="1264158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733927" y="2494026"/>
            <a:ext cx="221742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62610" marR="558800" indent="-635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Calibri Light"/>
                <a:cs typeface="Calibri Light"/>
              </a:rPr>
              <a:t>Preguntas </a:t>
            </a:r>
            <a:r>
              <a:rPr dirty="0" sz="1800" spc="-1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 Light"/>
                <a:cs typeface="Calibri Light"/>
              </a:rPr>
              <a:t>Inqui</a:t>
            </a:r>
            <a:r>
              <a:rPr dirty="0" sz="1800" spc="-15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tud</a:t>
            </a:r>
            <a:r>
              <a:rPr dirty="0" sz="1800" spc="-5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endParaRPr sz="1800">
              <a:latin typeface="Calibri Light"/>
              <a:cs typeface="Calibri Light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Experiencias</a:t>
            </a:r>
            <a:r>
              <a:rPr dirty="0" sz="1800" spc="-6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 Light"/>
                <a:cs typeface="Calibri Light"/>
              </a:rPr>
              <a:t>personales </a:t>
            </a:r>
            <a:r>
              <a:rPr dirty="0" sz="1800" spc="-39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 Light"/>
                <a:cs typeface="Calibri Light"/>
              </a:rPr>
              <a:t>Apreciaciones </a:t>
            </a: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 Light"/>
                <a:cs typeface="Calibri Light"/>
              </a:rPr>
              <a:t>Comentarios</a:t>
            </a:r>
            <a:endParaRPr sz="18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Calibri Light"/>
                <a:cs typeface="Calibri Light"/>
              </a:rPr>
              <a:t>Aportes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51863" y="926719"/>
            <a:ext cx="6682105" cy="100139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821814" marR="5080" indent="-1809750">
              <a:lnSpc>
                <a:spcPct val="100000"/>
              </a:lnSpc>
              <a:spcBef>
                <a:spcPts val="105"/>
              </a:spcBef>
            </a:pPr>
            <a:r>
              <a:rPr dirty="0" sz="3200" spc="-65" b="0">
                <a:solidFill>
                  <a:srgbClr val="FFFFFF"/>
                </a:solidFill>
                <a:latin typeface="Calibri Light"/>
                <a:cs typeface="Calibri Light"/>
              </a:rPr>
              <a:t>PARTICIPACIONES</a:t>
            </a:r>
            <a:r>
              <a:rPr dirty="0" sz="3200" spc="-80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200" spc="-35" b="0">
                <a:solidFill>
                  <a:srgbClr val="FFFFFF"/>
                </a:solidFill>
                <a:latin typeface="Calibri Light"/>
                <a:cs typeface="Calibri Light"/>
              </a:rPr>
              <a:t>RELACIONADAS</a:t>
            </a:r>
            <a:r>
              <a:rPr dirty="0" sz="3200" spc="-90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200" spc="-30" b="0">
                <a:solidFill>
                  <a:srgbClr val="FFFFFF"/>
                </a:solidFill>
                <a:latin typeface="Calibri Light"/>
                <a:cs typeface="Calibri Light"/>
              </a:rPr>
              <a:t>CON</a:t>
            </a:r>
            <a:r>
              <a:rPr dirty="0" sz="3200" spc="-85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200" spc="-10" b="0">
                <a:solidFill>
                  <a:srgbClr val="FFFFFF"/>
                </a:solidFill>
                <a:latin typeface="Calibri Light"/>
                <a:cs typeface="Calibri Light"/>
              </a:rPr>
              <a:t>EL </a:t>
            </a:r>
            <a:r>
              <a:rPr dirty="0" sz="3200" spc="-710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200" spc="-20" b="0">
                <a:solidFill>
                  <a:srgbClr val="FFFFFF"/>
                </a:solidFill>
                <a:latin typeface="Calibri Light"/>
                <a:cs typeface="Calibri Light"/>
              </a:rPr>
              <a:t>TEMA</a:t>
            </a:r>
            <a:r>
              <a:rPr dirty="0" sz="3200" spc="-90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200" spc="-15" b="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dirty="0" sz="3200" spc="-55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200" spc="-5" b="0">
                <a:solidFill>
                  <a:srgbClr val="FFFFFF"/>
                </a:solidFill>
                <a:latin typeface="Calibri Light"/>
                <a:cs typeface="Calibri Light"/>
              </a:rPr>
              <a:t>LA</a:t>
            </a:r>
            <a:r>
              <a:rPr dirty="0" sz="3200" spc="-60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200" spc="-15" b="0">
                <a:solidFill>
                  <a:srgbClr val="FFFFFF"/>
                </a:solidFill>
                <a:latin typeface="Calibri Light"/>
                <a:cs typeface="Calibri Light"/>
              </a:rPr>
              <a:t>CLASE</a:t>
            </a:r>
            <a:endParaRPr sz="3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038" y="0"/>
              <a:ext cx="8585961" cy="68579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382011" cy="47899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8543" y="1673351"/>
              <a:ext cx="2438400" cy="518464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70732" y="2106167"/>
              <a:ext cx="2607945" cy="2609215"/>
            </a:xfrm>
            <a:custGeom>
              <a:avLst/>
              <a:gdLst/>
              <a:ahLst/>
              <a:cxnLst/>
              <a:rect l="l" t="t" r="r" b="b"/>
              <a:pathLst>
                <a:path w="2607945" h="2609215">
                  <a:moveTo>
                    <a:pt x="0" y="1304544"/>
                  </a:moveTo>
                  <a:lnTo>
                    <a:pt x="859" y="1256719"/>
                  </a:lnTo>
                  <a:lnTo>
                    <a:pt x="3419" y="1209328"/>
                  </a:lnTo>
                  <a:lnTo>
                    <a:pt x="7650" y="1162401"/>
                  </a:lnTo>
                  <a:lnTo>
                    <a:pt x="13521" y="1115965"/>
                  </a:lnTo>
                  <a:lnTo>
                    <a:pt x="21004" y="1070052"/>
                  </a:lnTo>
                  <a:lnTo>
                    <a:pt x="30069" y="1024691"/>
                  </a:lnTo>
                  <a:lnTo>
                    <a:pt x="40688" y="979910"/>
                  </a:lnTo>
                  <a:lnTo>
                    <a:pt x="52829" y="935740"/>
                  </a:lnTo>
                  <a:lnTo>
                    <a:pt x="66464" y="892210"/>
                  </a:lnTo>
                  <a:lnTo>
                    <a:pt x="81564" y="849349"/>
                  </a:lnTo>
                  <a:lnTo>
                    <a:pt x="98098" y="807188"/>
                  </a:lnTo>
                  <a:lnTo>
                    <a:pt x="116038" y="765754"/>
                  </a:lnTo>
                  <a:lnTo>
                    <a:pt x="135355" y="725079"/>
                  </a:lnTo>
                  <a:lnTo>
                    <a:pt x="156017" y="685190"/>
                  </a:lnTo>
                  <a:lnTo>
                    <a:pt x="177997" y="646119"/>
                  </a:lnTo>
                  <a:lnTo>
                    <a:pt x="201265" y="607894"/>
                  </a:lnTo>
                  <a:lnTo>
                    <a:pt x="225790" y="570545"/>
                  </a:lnTo>
                  <a:lnTo>
                    <a:pt x="251545" y="534101"/>
                  </a:lnTo>
                  <a:lnTo>
                    <a:pt x="278499" y="498591"/>
                  </a:lnTo>
                  <a:lnTo>
                    <a:pt x="306622" y="464046"/>
                  </a:lnTo>
                  <a:lnTo>
                    <a:pt x="335887" y="430495"/>
                  </a:lnTo>
                  <a:lnTo>
                    <a:pt x="366262" y="397966"/>
                  </a:lnTo>
                  <a:lnTo>
                    <a:pt x="397718" y="366490"/>
                  </a:lnTo>
                  <a:lnTo>
                    <a:pt x="430227" y="336097"/>
                  </a:lnTo>
                  <a:lnTo>
                    <a:pt x="463759" y="306815"/>
                  </a:lnTo>
                  <a:lnTo>
                    <a:pt x="498283" y="278674"/>
                  </a:lnTo>
                  <a:lnTo>
                    <a:pt x="533771" y="251703"/>
                  </a:lnTo>
                  <a:lnTo>
                    <a:pt x="570194" y="225933"/>
                  </a:lnTo>
                  <a:lnTo>
                    <a:pt x="607521" y="201392"/>
                  </a:lnTo>
                  <a:lnTo>
                    <a:pt x="645724" y="178110"/>
                  </a:lnTo>
                  <a:lnTo>
                    <a:pt x="684773" y="156116"/>
                  </a:lnTo>
                  <a:lnTo>
                    <a:pt x="724638" y="135441"/>
                  </a:lnTo>
                  <a:lnTo>
                    <a:pt x="765290" y="116112"/>
                  </a:lnTo>
                  <a:lnTo>
                    <a:pt x="806699" y="98161"/>
                  </a:lnTo>
                  <a:lnTo>
                    <a:pt x="848837" y="81616"/>
                  </a:lnTo>
                  <a:lnTo>
                    <a:pt x="891674" y="66507"/>
                  </a:lnTo>
                  <a:lnTo>
                    <a:pt x="935179" y="52863"/>
                  </a:lnTo>
                  <a:lnTo>
                    <a:pt x="979325" y="40714"/>
                  </a:lnTo>
                  <a:lnTo>
                    <a:pt x="1024080" y="30089"/>
                  </a:lnTo>
                  <a:lnTo>
                    <a:pt x="1069417" y="21018"/>
                  </a:lnTo>
                  <a:lnTo>
                    <a:pt x="1115305" y="13530"/>
                  </a:lnTo>
                  <a:lnTo>
                    <a:pt x="1161715" y="7654"/>
                  </a:lnTo>
                  <a:lnTo>
                    <a:pt x="1208617" y="3421"/>
                  </a:lnTo>
                  <a:lnTo>
                    <a:pt x="1255982" y="860"/>
                  </a:lnTo>
                  <a:lnTo>
                    <a:pt x="1303781" y="0"/>
                  </a:lnTo>
                  <a:lnTo>
                    <a:pt x="1351581" y="860"/>
                  </a:lnTo>
                  <a:lnTo>
                    <a:pt x="1398946" y="3421"/>
                  </a:lnTo>
                  <a:lnTo>
                    <a:pt x="1445848" y="7654"/>
                  </a:lnTo>
                  <a:lnTo>
                    <a:pt x="1492258" y="13530"/>
                  </a:lnTo>
                  <a:lnTo>
                    <a:pt x="1538146" y="21018"/>
                  </a:lnTo>
                  <a:lnTo>
                    <a:pt x="1583483" y="30089"/>
                  </a:lnTo>
                  <a:lnTo>
                    <a:pt x="1628238" y="40714"/>
                  </a:lnTo>
                  <a:lnTo>
                    <a:pt x="1672384" y="52863"/>
                  </a:lnTo>
                  <a:lnTo>
                    <a:pt x="1715889" y="66507"/>
                  </a:lnTo>
                  <a:lnTo>
                    <a:pt x="1758726" y="81616"/>
                  </a:lnTo>
                  <a:lnTo>
                    <a:pt x="1800864" y="98161"/>
                  </a:lnTo>
                  <a:lnTo>
                    <a:pt x="1842273" y="116112"/>
                  </a:lnTo>
                  <a:lnTo>
                    <a:pt x="1882925" y="135441"/>
                  </a:lnTo>
                  <a:lnTo>
                    <a:pt x="1922790" y="156116"/>
                  </a:lnTo>
                  <a:lnTo>
                    <a:pt x="1961839" y="178110"/>
                  </a:lnTo>
                  <a:lnTo>
                    <a:pt x="2000042" y="201392"/>
                  </a:lnTo>
                  <a:lnTo>
                    <a:pt x="2037369" y="225933"/>
                  </a:lnTo>
                  <a:lnTo>
                    <a:pt x="2073792" y="251703"/>
                  </a:lnTo>
                  <a:lnTo>
                    <a:pt x="2109280" y="278674"/>
                  </a:lnTo>
                  <a:lnTo>
                    <a:pt x="2143804" y="306815"/>
                  </a:lnTo>
                  <a:lnTo>
                    <a:pt x="2177336" y="336097"/>
                  </a:lnTo>
                  <a:lnTo>
                    <a:pt x="2209845" y="366490"/>
                  </a:lnTo>
                  <a:lnTo>
                    <a:pt x="2241301" y="397966"/>
                  </a:lnTo>
                  <a:lnTo>
                    <a:pt x="2271676" y="430495"/>
                  </a:lnTo>
                  <a:lnTo>
                    <a:pt x="2300941" y="464046"/>
                  </a:lnTo>
                  <a:lnTo>
                    <a:pt x="2329064" y="498591"/>
                  </a:lnTo>
                  <a:lnTo>
                    <a:pt x="2356018" y="534101"/>
                  </a:lnTo>
                  <a:lnTo>
                    <a:pt x="2381773" y="570545"/>
                  </a:lnTo>
                  <a:lnTo>
                    <a:pt x="2406298" y="607894"/>
                  </a:lnTo>
                  <a:lnTo>
                    <a:pt x="2429566" y="646119"/>
                  </a:lnTo>
                  <a:lnTo>
                    <a:pt x="2451546" y="685190"/>
                  </a:lnTo>
                  <a:lnTo>
                    <a:pt x="2472208" y="725079"/>
                  </a:lnTo>
                  <a:lnTo>
                    <a:pt x="2491525" y="765754"/>
                  </a:lnTo>
                  <a:lnTo>
                    <a:pt x="2509465" y="807188"/>
                  </a:lnTo>
                  <a:lnTo>
                    <a:pt x="2525999" y="849349"/>
                  </a:lnTo>
                  <a:lnTo>
                    <a:pt x="2541099" y="892210"/>
                  </a:lnTo>
                  <a:lnTo>
                    <a:pt x="2554734" y="935740"/>
                  </a:lnTo>
                  <a:lnTo>
                    <a:pt x="2566875" y="979910"/>
                  </a:lnTo>
                  <a:lnTo>
                    <a:pt x="2577494" y="1024691"/>
                  </a:lnTo>
                  <a:lnTo>
                    <a:pt x="2586559" y="1070052"/>
                  </a:lnTo>
                  <a:lnTo>
                    <a:pt x="2594042" y="1115965"/>
                  </a:lnTo>
                  <a:lnTo>
                    <a:pt x="2599913" y="1162401"/>
                  </a:lnTo>
                  <a:lnTo>
                    <a:pt x="2604144" y="1209328"/>
                  </a:lnTo>
                  <a:lnTo>
                    <a:pt x="2606704" y="1256719"/>
                  </a:lnTo>
                  <a:lnTo>
                    <a:pt x="2607564" y="1304544"/>
                  </a:lnTo>
                  <a:lnTo>
                    <a:pt x="2606704" y="1352368"/>
                  </a:lnTo>
                  <a:lnTo>
                    <a:pt x="2604144" y="1399759"/>
                  </a:lnTo>
                  <a:lnTo>
                    <a:pt x="2599913" y="1446686"/>
                  </a:lnTo>
                  <a:lnTo>
                    <a:pt x="2594042" y="1493122"/>
                  </a:lnTo>
                  <a:lnTo>
                    <a:pt x="2586559" y="1539035"/>
                  </a:lnTo>
                  <a:lnTo>
                    <a:pt x="2577494" y="1584396"/>
                  </a:lnTo>
                  <a:lnTo>
                    <a:pt x="2566875" y="1629177"/>
                  </a:lnTo>
                  <a:lnTo>
                    <a:pt x="2554734" y="1673347"/>
                  </a:lnTo>
                  <a:lnTo>
                    <a:pt x="2541099" y="1716877"/>
                  </a:lnTo>
                  <a:lnTo>
                    <a:pt x="2525999" y="1759738"/>
                  </a:lnTo>
                  <a:lnTo>
                    <a:pt x="2509465" y="1801899"/>
                  </a:lnTo>
                  <a:lnTo>
                    <a:pt x="2491525" y="1843333"/>
                  </a:lnTo>
                  <a:lnTo>
                    <a:pt x="2472208" y="1884008"/>
                  </a:lnTo>
                  <a:lnTo>
                    <a:pt x="2451546" y="1923897"/>
                  </a:lnTo>
                  <a:lnTo>
                    <a:pt x="2429566" y="1962968"/>
                  </a:lnTo>
                  <a:lnTo>
                    <a:pt x="2406298" y="2001193"/>
                  </a:lnTo>
                  <a:lnTo>
                    <a:pt x="2381773" y="2038542"/>
                  </a:lnTo>
                  <a:lnTo>
                    <a:pt x="2356018" y="2074986"/>
                  </a:lnTo>
                  <a:lnTo>
                    <a:pt x="2329064" y="2110496"/>
                  </a:lnTo>
                  <a:lnTo>
                    <a:pt x="2300941" y="2145041"/>
                  </a:lnTo>
                  <a:lnTo>
                    <a:pt x="2271676" y="2178592"/>
                  </a:lnTo>
                  <a:lnTo>
                    <a:pt x="2241301" y="2211121"/>
                  </a:lnTo>
                  <a:lnTo>
                    <a:pt x="2209845" y="2242597"/>
                  </a:lnTo>
                  <a:lnTo>
                    <a:pt x="2177336" y="2272990"/>
                  </a:lnTo>
                  <a:lnTo>
                    <a:pt x="2143804" y="2302272"/>
                  </a:lnTo>
                  <a:lnTo>
                    <a:pt x="2109280" y="2330413"/>
                  </a:lnTo>
                  <a:lnTo>
                    <a:pt x="2073792" y="2357384"/>
                  </a:lnTo>
                  <a:lnTo>
                    <a:pt x="2037369" y="2383154"/>
                  </a:lnTo>
                  <a:lnTo>
                    <a:pt x="2000042" y="2407695"/>
                  </a:lnTo>
                  <a:lnTo>
                    <a:pt x="1961839" y="2430977"/>
                  </a:lnTo>
                  <a:lnTo>
                    <a:pt x="1922790" y="2452971"/>
                  </a:lnTo>
                  <a:lnTo>
                    <a:pt x="1882925" y="2473646"/>
                  </a:lnTo>
                  <a:lnTo>
                    <a:pt x="1842273" y="2492975"/>
                  </a:lnTo>
                  <a:lnTo>
                    <a:pt x="1800864" y="2510926"/>
                  </a:lnTo>
                  <a:lnTo>
                    <a:pt x="1758726" y="2527471"/>
                  </a:lnTo>
                  <a:lnTo>
                    <a:pt x="1715889" y="2542580"/>
                  </a:lnTo>
                  <a:lnTo>
                    <a:pt x="1672384" y="2556224"/>
                  </a:lnTo>
                  <a:lnTo>
                    <a:pt x="1628238" y="2568373"/>
                  </a:lnTo>
                  <a:lnTo>
                    <a:pt x="1583483" y="2578998"/>
                  </a:lnTo>
                  <a:lnTo>
                    <a:pt x="1538146" y="2588069"/>
                  </a:lnTo>
                  <a:lnTo>
                    <a:pt x="1492258" y="2595557"/>
                  </a:lnTo>
                  <a:lnTo>
                    <a:pt x="1445848" y="2601433"/>
                  </a:lnTo>
                  <a:lnTo>
                    <a:pt x="1398946" y="2605666"/>
                  </a:lnTo>
                  <a:lnTo>
                    <a:pt x="1351581" y="2608227"/>
                  </a:lnTo>
                  <a:lnTo>
                    <a:pt x="1303781" y="2609088"/>
                  </a:lnTo>
                  <a:lnTo>
                    <a:pt x="1255982" y="2608227"/>
                  </a:lnTo>
                  <a:lnTo>
                    <a:pt x="1208617" y="2605666"/>
                  </a:lnTo>
                  <a:lnTo>
                    <a:pt x="1161715" y="2601433"/>
                  </a:lnTo>
                  <a:lnTo>
                    <a:pt x="1115305" y="2595557"/>
                  </a:lnTo>
                  <a:lnTo>
                    <a:pt x="1069417" y="2588069"/>
                  </a:lnTo>
                  <a:lnTo>
                    <a:pt x="1024080" y="2578998"/>
                  </a:lnTo>
                  <a:lnTo>
                    <a:pt x="979325" y="2568373"/>
                  </a:lnTo>
                  <a:lnTo>
                    <a:pt x="935179" y="2556224"/>
                  </a:lnTo>
                  <a:lnTo>
                    <a:pt x="891674" y="2542580"/>
                  </a:lnTo>
                  <a:lnTo>
                    <a:pt x="848837" y="2527471"/>
                  </a:lnTo>
                  <a:lnTo>
                    <a:pt x="806699" y="2510926"/>
                  </a:lnTo>
                  <a:lnTo>
                    <a:pt x="765290" y="2492975"/>
                  </a:lnTo>
                  <a:lnTo>
                    <a:pt x="724638" y="2473646"/>
                  </a:lnTo>
                  <a:lnTo>
                    <a:pt x="684773" y="2452971"/>
                  </a:lnTo>
                  <a:lnTo>
                    <a:pt x="645724" y="2430977"/>
                  </a:lnTo>
                  <a:lnTo>
                    <a:pt x="607521" y="2407695"/>
                  </a:lnTo>
                  <a:lnTo>
                    <a:pt x="570194" y="2383154"/>
                  </a:lnTo>
                  <a:lnTo>
                    <a:pt x="533771" y="2357384"/>
                  </a:lnTo>
                  <a:lnTo>
                    <a:pt x="498283" y="2330413"/>
                  </a:lnTo>
                  <a:lnTo>
                    <a:pt x="463759" y="2302272"/>
                  </a:lnTo>
                  <a:lnTo>
                    <a:pt x="430227" y="2272990"/>
                  </a:lnTo>
                  <a:lnTo>
                    <a:pt x="397718" y="2242597"/>
                  </a:lnTo>
                  <a:lnTo>
                    <a:pt x="366262" y="2211121"/>
                  </a:lnTo>
                  <a:lnTo>
                    <a:pt x="335887" y="2178592"/>
                  </a:lnTo>
                  <a:lnTo>
                    <a:pt x="306622" y="2145041"/>
                  </a:lnTo>
                  <a:lnTo>
                    <a:pt x="278499" y="2110496"/>
                  </a:lnTo>
                  <a:lnTo>
                    <a:pt x="251545" y="2074986"/>
                  </a:lnTo>
                  <a:lnTo>
                    <a:pt x="225790" y="2038542"/>
                  </a:lnTo>
                  <a:lnTo>
                    <a:pt x="201265" y="2001193"/>
                  </a:lnTo>
                  <a:lnTo>
                    <a:pt x="177997" y="1962968"/>
                  </a:lnTo>
                  <a:lnTo>
                    <a:pt x="156017" y="1923897"/>
                  </a:lnTo>
                  <a:lnTo>
                    <a:pt x="135355" y="1884008"/>
                  </a:lnTo>
                  <a:lnTo>
                    <a:pt x="116038" y="1843333"/>
                  </a:lnTo>
                  <a:lnTo>
                    <a:pt x="98098" y="1801899"/>
                  </a:lnTo>
                  <a:lnTo>
                    <a:pt x="81564" y="1759738"/>
                  </a:lnTo>
                  <a:lnTo>
                    <a:pt x="66464" y="1716877"/>
                  </a:lnTo>
                  <a:lnTo>
                    <a:pt x="52829" y="1673347"/>
                  </a:lnTo>
                  <a:lnTo>
                    <a:pt x="40688" y="1629177"/>
                  </a:lnTo>
                  <a:lnTo>
                    <a:pt x="30069" y="1584396"/>
                  </a:lnTo>
                  <a:lnTo>
                    <a:pt x="21004" y="1539035"/>
                  </a:lnTo>
                  <a:lnTo>
                    <a:pt x="13521" y="1493122"/>
                  </a:lnTo>
                  <a:lnTo>
                    <a:pt x="7650" y="1446686"/>
                  </a:lnTo>
                  <a:lnTo>
                    <a:pt x="3419" y="1399759"/>
                  </a:lnTo>
                  <a:lnTo>
                    <a:pt x="859" y="1352368"/>
                  </a:lnTo>
                  <a:lnTo>
                    <a:pt x="0" y="1304544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228591" y="3124327"/>
            <a:ext cx="12922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 Light"/>
                <a:cs typeface="Calibri Light"/>
              </a:rPr>
              <a:t>Material</a:t>
            </a:r>
            <a:r>
              <a:rPr dirty="0" sz="1800" spc="-3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 Light"/>
                <a:cs typeface="Calibri Light"/>
              </a:rPr>
              <a:t>en</a:t>
            </a:r>
            <a:r>
              <a:rPr dirty="0" sz="1800" spc="-3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la</a:t>
            </a:r>
            <a:endParaRPr sz="18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Calibri Light"/>
                <a:cs typeface="Calibri Light"/>
              </a:rPr>
              <a:t>Plataforma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3037713" y="833627"/>
            <a:ext cx="5954395" cy="5623560"/>
            <a:chOff x="3037713" y="833627"/>
            <a:chExt cx="5954395" cy="56235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5320" y="833627"/>
              <a:ext cx="4526280" cy="56235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66288" y="1583436"/>
              <a:ext cx="3083560" cy="3083560"/>
            </a:xfrm>
            <a:custGeom>
              <a:avLst/>
              <a:gdLst/>
              <a:ahLst/>
              <a:cxnLst/>
              <a:rect l="l" t="t" r="r" b="b"/>
              <a:pathLst>
                <a:path w="3083560" h="3083560">
                  <a:moveTo>
                    <a:pt x="0" y="1541526"/>
                  </a:moveTo>
                  <a:lnTo>
                    <a:pt x="733" y="1493508"/>
                  </a:lnTo>
                  <a:lnTo>
                    <a:pt x="2919" y="1445857"/>
                  </a:lnTo>
                  <a:lnTo>
                    <a:pt x="6537" y="1398593"/>
                  </a:lnTo>
                  <a:lnTo>
                    <a:pt x="11565" y="1351737"/>
                  </a:lnTo>
                  <a:lnTo>
                    <a:pt x="17982" y="1305311"/>
                  </a:lnTo>
                  <a:lnTo>
                    <a:pt x="25766" y="1259337"/>
                  </a:lnTo>
                  <a:lnTo>
                    <a:pt x="34896" y="1213834"/>
                  </a:lnTo>
                  <a:lnTo>
                    <a:pt x="45352" y="1168825"/>
                  </a:lnTo>
                  <a:lnTo>
                    <a:pt x="57110" y="1124332"/>
                  </a:lnTo>
                  <a:lnTo>
                    <a:pt x="70152" y="1080374"/>
                  </a:lnTo>
                  <a:lnTo>
                    <a:pt x="84454" y="1036975"/>
                  </a:lnTo>
                  <a:lnTo>
                    <a:pt x="99996" y="994154"/>
                  </a:lnTo>
                  <a:lnTo>
                    <a:pt x="116756" y="951933"/>
                  </a:lnTo>
                  <a:lnTo>
                    <a:pt x="134713" y="910334"/>
                  </a:lnTo>
                  <a:lnTo>
                    <a:pt x="153846" y="869378"/>
                  </a:lnTo>
                  <a:lnTo>
                    <a:pt x="174133" y="829086"/>
                  </a:lnTo>
                  <a:lnTo>
                    <a:pt x="195553" y="789480"/>
                  </a:lnTo>
                  <a:lnTo>
                    <a:pt x="218086" y="750580"/>
                  </a:lnTo>
                  <a:lnTo>
                    <a:pt x="241708" y="712409"/>
                  </a:lnTo>
                  <a:lnTo>
                    <a:pt x="266400" y="674987"/>
                  </a:lnTo>
                  <a:lnTo>
                    <a:pt x="292139" y="638336"/>
                  </a:lnTo>
                  <a:lnTo>
                    <a:pt x="318905" y="602477"/>
                  </a:lnTo>
                  <a:lnTo>
                    <a:pt x="346677" y="567431"/>
                  </a:lnTo>
                  <a:lnTo>
                    <a:pt x="375432" y="533220"/>
                  </a:lnTo>
                  <a:lnTo>
                    <a:pt x="405150" y="499865"/>
                  </a:lnTo>
                  <a:lnTo>
                    <a:pt x="435809" y="467388"/>
                  </a:lnTo>
                  <a:lnTo>
                    <a:pt x="467388" y="435809"/>
                  </a:lnTo>
                  <a:lnTo>
                    <a:pt x="499865" y="405150"/>
                  </a:lnTo>
                  <a:lnTo>
                    <a:pt x="533220" y="375432"/>
                  </a:lnTo>
                  <a:lnTo>
                    <a:pt x="567431" y="346677"/>
                  </a:lnTo>
                  <a:lnTo>
                    <a:pt x="602477" y="318905"/>
                  </a:lnTo>
                  <a:lnTo>
                    <a:pt x="638336" y="292139"/>
                  </a:lnTo>
                  <a:lnTo>
                    <a:pt x="674987" y="266400"/>
                  </a:lnTo>
                  <a:lnTo>
                    <a:pt x="712409" y="241708"/>
                  </a:lnTo>
                  <a:lnTo>
                    <a:pt x="750580" y="218086"/>
                  </a:lnTo>
                  <a:lnTo>
                    <a:pt x="789480" y="195553"/>
                  </a:lnTo>
                  <a:lnTo>
                    <a:pt x="829086" y="174133"/>
                  </a:lnTo>
                  <a:lnTo>
                    <a:pt x="869378" y="153846"/>
                  </a:lnTo>
                  <a:lnTo>
                    <a:pt x="910334" y="134713"/>
                  </a:lnTo>
                  <a:lnTo>
                    <a:pt x="951933" y="116756"/>
                  </a:lnTo>
                  <a:lnTo>
                    <a:pt x="994154" y="99996"/>
                  </a:lnTo>
                  <a:lnTo>
                    <a:pt x="1036975" y="84454"/>
                  </a:lnTo>
                  <a:lnTo>
                    <a:pt x="1080374" y="70152"/>
                  </a:lnTo>
                  <a:lnTo>
                    <a:pt x="1124332" y="57110"/>
                  </a:lnTo>
                  <a:lnTo>
                    <a:pt x="1168825" y="45352"/>
                  </a:lnTo>
                  <a:lnTo>
                    <a:pt x="1213834" y="34896"/>
                  </a:lnTo>
                  <a:lnTo>
                    <a:pt x="1259337" y="25766"/>
                  </a:lnTo>
                  <a:lnTo>
                    <a:pt x="1305311" y="17982"/>
                  </a:lnTo>
                  <a:lnTo>
                    <a:pt x="1351737" y="11565"/>
                  </a:lnTo>
                  <a:lnTo>
                    <a:pt x="1398593" y="6537"/>
                  </a:lnTo>
                  <a:lnTo>
                    <a:pt x="1445857" y="2919"/>
                  </a:lnTo>
                  <a:lnTo>
                    <a:pt x="1493508" y="733"/>
                  </a:lnTo>
                  <a:lnTo>
                    <a:pt x="1541526" y="0"/>
                  </a:lnTo>
                  <a:lnTo>
                    <a:pt x="1589543" y="733"/>
                  </a:lnTo>
                  <a:lnTo>
                    <a:pt x="1637194" y="2919"/>
                  </a:lnTo>
                  <a:lnTo>
                    <a:pt x="1684458" y="6537"/>
                  </a:lnTo>
                  <a:lnTo>
                    <a:pt x="1731314" y="11565"/>
                  </a:lnTo>
                  <a:lnTo>
                    <a:pt x="1777740" y="17982"/>
                  </a:lnTo>
                  <a:lnTo>
                    <a:pt x="1823714" y="25766"/>
                  </a:lnTo>
                  <a:lnTo>
                    <a:pt x="1869217" y="34896"/>
                  </a:lnTo>
                  <a:lnTo>
                    <a:pt x="1914226" y="45352"/>
                  </a:lnTo>
                  <a:lnTo>
                    <a:pt x="1958719" y="57110"/>
                  </a:lnTo>
                  <a:lnTo>
                    <a:pt x="2002677" y="70152"/>
                  </a:lnTo>
                  <a:lnTo>
                    <a:pt x="2046076" y="84454"/>
                  </a:lnTo>
                  <a:lnTo>
                    <a:pt x="2088897" y="99996"/>
                  </a:lnTo>
                  <a:lnTo>
                    <a:pt x="2131118" y="116756"/>
                  </a:lnTo>
                  <a:lnTo>
                    <a:pt x="2172717" y="134713"/>
                  </a:lnTo>
                  <a:lnTo>
                    <a:pt x="2213673" y="153846"/>
                  </a:lnTo>
                  <a:lnTo>
                    <a:pt x="2253965" y="174133"/>
                  </a:lnTo>
                  <a:lnTo>
                    <a:pt x="2293571" y="195553"/>
                  </a:lnTo>
                  <a:lnTo>
                    <a:pt x="2332471" y="218086"/>
                  </a:lnTo>
                  <a:lnTo>
                    <a:pt x="2370642" y="241708"/>
                  </a:lnTo>
                  <a:lnTo>
                    <a:pt x="2408064" y="266400"/>
                  </a:lnTo>
                  <a:lnTo>
                    <a:pt x="2444715" y="292139"/>
                  </a:lnTo>
                  <a:lnTo>
                    <a:pt x="2480574" y="318905"/>
                  </a:lnTo>
                  <a:lnTo>
                    <a:pt x="2515620" y="346677"/>
                  </a:lnTo>
                  <a:lnTo>
                    <a:pt x="2549831" y="375432"/>
                  </a:lnTo>
                  <a:lnTo>
                    <a:pt x="2583186" y="405150"/>
                  </a:lnTo>
                  <a:lnTo>
                    <a:pt x="2615663" y="435809"/>
                  </a:lnTo>
                  <a:lnTo>
                    <a:pt x="2647242" y="467388"/>
                  </a:lnTo>
                  <a:lnTo>
                    <a:pt x="2677901" y="499865"/>
                  </a:lnTo>
                  <a:lnTo>
                    <a:pt x="2707619" y="533220"/>
                  </a:lnTo>
                  <a:lnTo>
                    <a:pt x="2736374" y="567431"/>
                  </a:lnTo>
                  <a:lnTo>
                    <a:pt x="2764146" y="602477"/>
                  </a:lnTo>
                  <a:lnTo>
                    <a:pt x="2790912" y="638336"/>
                  </a:lnTo>
                  <a:lnTo>
                    <a:pt x="2816651" y="674987"/>
                  </a:lnTo>
                  <a:lnTo>
                    <a:pt x="2841343" y="712409"/>
                  </a:lnTo>
                  <a:lnTo>
                    <a:pt x="2864965" y="750580"/>
                  </a:lnTo>
                  <a:lnTo>
                    <a:pt x="2887498" y="789480"/>
                  </a:lnTo>
                  <a:lnTo>
                    <a:pt x="2908918" y="829086"/>
                  </a:lnTo>
                  <a:lnTo>
                    <a:pt x="2929205" y="869378"/>
                  </a:lnTo>
                  <a:lnTo>
                    <a:pt x="2948338" y="910334"/>
                  </a:lnTo>
                  <a:lnTo>
                    <a:pt x="2966295" y="951933"/>
                  </a:lnTo>
                  <a:lnTo>
                    <a:pt x="2983055" y="994154"/>
                  </a:lnTo>
                  <a:lnTo>
                    <a:pt x="2998597" y="1036975"/>
                  </a:lnTo>
                  <a:lnTo>
                    <a:pt x="3012899" y="1080374"/>
                  </a:lnTo>
                  <a:lnTo>
                    <a:pt x="3025941" y="1124332"/>
                  </a:lnTo>
                  <a:lnTo>
                    <a:pt x="3037699" y="1168825"/>
                  </a:lnTo>
                  <a:lnTo>
                    <a:pt x="3048155" y="1213834"/>
                  </a:lnTo>
                  <a:lnTo>
                    <a:pt x="3057285" y="1259337"/>
                  </a:lnTo>
                  <a:lnTo>
                    <a:pt x="3065069" y="1305311"/>
                  </a:lnTo>
                  <a:lnTo>
                    <a:pt x="3071486" y="1351737"/>
                  </a:lnTo>
                  <a:lnTo>
                    <a:pt x="3076514" y="1398593"/>
                  </a:lnTo>
                  <a:lnTo>
                    <a:pt x="3080132" y="1445857"/>
                  </a:lnTo>
                  <a:lnTo>
                    <a:pt x="3082318" y="1493508"/>
                  </a:lnTo>
                  <a:lnTo>
                    <a:pt x="3083052" y="1541526"/>
                  </a:lnTo>
                  <a:lnTo>
                    <a:pt x="3082318" y="1589543"/>
                  </a:lnTo>
                  <a:lnTo>
                    <a:pt x="3080132" y="1637194"/>
                  </a:lnTo>
                  <a:lnTo>
                    <a:pt x="3076514" y="1684458"/>
                  </a:lnTo>
                  <a:lnTo>
                    <a:pt x="3071486" y="1731314"/>
                  </a:lnTo>
                  <a:lnTo>
                    <a:pt x="3065069" y="1777740"/>
                  </a:lnTo>
                  <a:lnTo>
                    <a:pt x="3057285" y="1823714"/>
                  </a:lnTo>
                  <a:lnTo>
                    <a:pt x="3048155" y="1869217"/>
                  </a:lnTo>
                  <a:lnTo>
                    <a:pt x="3037699" y="1914226"/>
                  </a:lnTo>
                  <a:lnTo>
                    <a:pt x="3025941" y="1958719"/>
                  </a:lnTo>
                  <a:lnTo>
                    <a:pt x="3012899" y="2002677"/>
                  </a:lnTo>
                  <a:lnTo>
                    <a:pt x="2998597" y="2046076"/>
                  </a:lnTo>
                  <a:lnTo>
                    <a:pt x="2983055" y="2088897"/>
                  </a:lnTo>
                  <a:lnTo>
                    <a:pt x="2966295" y="2131118"/>
                  </a:lnTo>
                  <a:lnTo>
                    <a:pt x="2948338" y="2172717"/>
                  </a:lnTo>
                  <a:lnTo>
                    <a:pt x="2929205" y="2213673"/>
                  </a:lnTo>
                  <a:lnTo>
                    <a:pt x="2908918" y="2253965"/>
                  </a:lnTo>
                  <a:lnTo>
                    <a:pt x="2887498" y="2293571"/>
                  </a:lnTo>
                  <a:lnTo>
                    <a:pt x="2864965" y="2332471"/>
                  </a:lnTo>
                  <a:lnTo>
                    <a:pt x="2841343" y="2370642"/>
                  </a:lnTo>
                  <a:lnTo>
                    <a:pt x="2816651" y="2408064"/>
                  </a:lnTo>
                  <a:lnTo>
                    <a:pt x="2790912" y="2444715"/>
                  </a:lnTo>
                  <a:lnTo>
                    <a:pt x="2764146" y="2480574"/>
                  </a:lnTo>
                  <a:lnTo>
                    <a:pt x="2736374" y="2515620"/>
                  </a:lnTo>
                  <a:lnTo>
                    <a:pt x="2707619" y="2549831"/>
                  </a:lnTo>
                  <a:lnTo>
                    <a:pt x="2677901" y="2583186"/>
                  </a:lnTo>
                  <a:lnTo>
                    <a:pt x="2647242" y="2615663"/>
                  </a:lnTo>
                  <a:lnTo>
                    <a:pt x="2615663" y="2647242"/>
                  </a:lnTo>
                  <a:lnTo>
                    <a:pt x="2583186" y="2677901"/>
                  </a:lnTo>
                  <a:lnTo>
                    <a:pt x="2549831" y="2707619"/>
                  </a:lnTo>
                  <a:lnTo>
                    <a:pt x="2515620" y="2736374"/>
                  </a:lnTo>
                  <a:lnTo>
                    <a:pt x="2480574" y="2764146"/>
                  </a:lnTo>
                  <a:lnTo>
                    <a:pt x="2444715" y="2790912"/>
                  </a:lnTo>
                  <a:lnTo>
                    <a:pt x="2408064" y="2816651"/>
                  </a:lnTo>
                  <a:lnTo>
                    <a:pt x="2370642" y="2841343"/>
                  </a:lnTo>
                  <a:lnTo>
                    <a:pt x="2332471" y="2864965"/>
                  </a:lnTo>
                  <a:lnTo>
                    <a:pt x="2293571" y="2887498"/>
                  </a:lnTo>
                  <a:lnTo>
                    <a:pt x="2253965" y="2908918"/>
                  </a:lnTo>
                  <a:lnTo>
                    <a:pt x="2213673" y="2929205"/>
                  </a:lnTo>
                  <a:lnTo>
                    <a:pt x="2172717" y="2948338"/>
                  </a:lnTo>
                  <a:lnTo>
                    <a:pt x="2131118" y="2966295"/>
                  </a:lnTo>
                  <a:lnTo>
                    <a:pt x="2088897" y="2983055"/>
                  </a:lnTo>
                  <a:lnTo>
                    <a:pt x="2046076" y="2998597"/>
                  </a:lnTo>
                  <a:lnTo>
                    <a:pt x="2002677" y="3012899"/>
                  </a:lnTo>
                  <a:lnTo>
                    <a:pt x="1958719" y="3025941"/>
                  </a:lnTo>
                  <a:lnTo>
                    <a:pt x="1914226" y="3037699"/>
                  </a:lnTo>
                  <a:lnTo>
                    <a:pt x="1869217" y="3048155"/>
                  </a:lnTo>
                  <a:lnTo>
                    <a:pt x="1823714" y="3057285"/>
                  </a:lnTo>
                  <a:lnTo>
                    <a:pt x="1777740" y="3065069"/>
                  </a:lnTo>
                  <a:lnTo>
                    <a:pt x="1731314" y="3071486"/>
                  </a:lnTo>
                  <a:lnTo>
                    <a:pt x="1684458" y="3076514"/>
                  </a:lnTo>
                  <a:lnTo>
                    <a:pt x="1637194" y="3080132"/>
                  </a:lnTo>
                  <a:lnTo>
                    <a:pt x="1589543" y="3082318"/>
                  </a:lnTo>
                  <a:lnTo>
                    <a:pt x="1541526" y="3083052"/>
                  </a:lnTo>
                  <a:lnTo>
                    <a:pt x="1493508" y="3082318"/>
                  </a:lnTo>
                  <a:lnTo>
                    <a:pt x="1445857" y="3080132"/>
                  </a:lnTo>
                  <a:lnTo>
                    <a:pt x="1398593" y="3076514"/>
                  </a:lnTo>
                  <a:lnTo>
                    <a:pt x="1351737" y="3071486"/>
                  </a:lnTo>
                  <a:lnTo>
                    <a:pt x="1305311" y="3065069"/>
                  </a:lnTo>
                  <a:lnTo>
                    <a:pt x="1259337" y="3057285"/>
                  </a:lnTo>
                  <a:lnTo>
                    <a:pt x="1213834" y="3048155"/>
                  </a:lnTo>
                  <a:lnTo>
                    <a:pt x="1168825" y="3037699"/>
                  </a:lnTo>
                  <a:lnTo>
                    <a:pt x="1124332" y="3025941"/>
                  </a:lnTo>
                  <a:lnTo>
                    <a:pt x="1080374" y="3012899"/>
                  </a:lnTo>
                  <a:lnTo>
                    <a:pt x="1036975" y="2998597"/>
                  </a:lnTo>
                  <a:lnTo>
                    <a:pt x="994154" y="2983055"/>
                  </a:lnTo>
                  <a:lnTo>
                    <a:pt x="951933" y="2966295"/>
                  </a:lnTo>
                  <a:lnTo>
                    <a:pt x="910334" y="2948338"/>
                  </a:lnTo>
                  <a:lnTo>
                    <a:pt x="869378" y="2929205"/>
                  </a:lnTo>
                  <a:lnTo>
                    <a:pt x="829086" y="2908918"/>
                  </a:lnTo>
                  <a:lnTo>
                    <a:pt x="789480" y="2887498"/>
                  </a:lnTo>
                  <a:lnTo>
                    <a:pt x="750580" y="2864965"/>
                  </a:lnTo>
                  <a:lnTo>
                    <a:pt x="712409" y="2841343"/>
                  </a:lnTo>
                  <a:lnTo>
                    <a:pt x="674987" y="2816651"/>
                  </a:lnTo>
                  <a:lnTo>
                    <a:pt x="638336" y="2790912"/>
                  </a:lnTo>
                  <a:lnTo>
                    <a:pt x="602477" y="2764146"/>
                  </a:lnTo>
                  <a:lnTo>
                    <a:pt x="567431" y="2736374"/>
                  </a:lnTo>
                  <a:lnTo>
                    <a:pt x="533220" y="2707619"/>
                  </a:lnTo>
                  <a:lnTo>
                    <a:pt x="499865" y="2677901"/>
                  </a:lnTo>
                  <a:lnTo>
                    <a:pt x="467388" y="2647242"/>
                  </a:lnTo>
                  <a:lnTo>
                    <a:pt x="435809" y="2615663"/>
                  </a:lnTo>
                  <a:lnTo>
                    <a:pt x="405150" y="2583186"/>
                  </a:lnTo>
                  <a:lnTo>
                    <a:pt x="375432" y="2549831"/>
                  </a:lnTo>
                  <a:lnTo>
                    <a:pt x="346677" y="2515620"/>
                  </a:lnTo>
                  <a:lnTo>
                    <a:pt x="318905" y="2480574"/>
                  </a:lnTo>
                  <a:lnTo>
                    <a:pt x="292139" y="2444715"/>
                  </a:lnTo>
                  <a:lnTo>
                    <a:pt x="266400" y="2408064"/>
                  </a:lnTo>
                  <a:lnTo>
                    <a:pt x="241708" y="2370642"/>
                  </a:lnTo>
                  <a:lnTo>
                    <a:pt x="218086" y="2332471"/>
                  </a:lnTo>
                  <a:lnTo>
                    <a:pt x="195553" y="2293571"/>
                  </a:lnTo>
                  <a:lnTo>
                    <a:pt x="174133" y="2253965"/>
                  </a:lnTo>
                  <a:lnTo>
                    <a:pt x="153846" y="2213673"/>
                  </a:lnTo>
                  <a:lnTo>
                    <a:pt x="134713" y="2172717"/>
                  </a:lnTo>
                  <a:lnTo>
                    <a:pt x="116756" y="2131118"/>
                  </a:lnTo>
                  <a:lnTo>
                    <a:pt x="99996" y="2088897"/>
                  </a:lnTo>
                  <a:lnTo>
                    <a:pt x="84454" y="2046076"/>
                  </a:lnTo>
                  <a:lnTo>
                    <a:pt x="70152" y="2002677"/>
                  </a:lnTo>
                  <a:lnTo>
                    <a:pt x="57110" y="1958719"/>
                  </a:lnTo>
                  <a:lnTo>
                    <a:pt x="45352" y="1914226"/>
                  </a:lnTo>
                  <a:lnTo>
                    <a:pt x="34896" y="1869217"/>
                  </a:lnTo>
                  <a:lnTo>
                    <a:pt x="25766" y="1823714"/>
                  </a:lnTo>
                  <a:lnTo>
                    <a:pt x="17982" y="1777740"/>
                  </a:lnTo>
                  <a:lnTo>
                    <a:pt x="11565" y="1731314"/>
                  </a:lnTo>
                  <a:lnTo>
                    <a:pt x="6537" y="1684458"/>
                  </a:lnTo>
                  <a:lnTo>
                    <a:pt x="2919" y="1637194"/>
                  </a:lnTo>
                  <a:lnTo>
                    <a:pt x="733" y="1589543"/>
                  </a:lnTo>
                  <a:lnTo>
                    <a:pt x="0" y="1541526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41623" y="2736926"/>
            <a:ext cx="244729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185">
                <a:solidFill>
                  <a:srgbClr val="FFFFFF"/>
                </a:solidFill>
                <a:latin typeface="Tahoma"/>
                <a:cs typeface="Tahoma"/>
              </a:rPr>
              <a:t>INICIO</a:t>
            </a:r>
            <a:r>
              <a:rPr dirty="0" sz="24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85">
                <a:solidFill>
                  <a:srgbClr val="FFFFFF"/>
                </a:solidFill>
                <a:latin typeface="Tahoma"/>
                <a:cs typeface="Tahoma"/>
              </a:rPr>
              <a:t>RECU</a:t>
            </a:r>
            <a:r>
              <a:rPr dirty="0" sz="2400" spc="-20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400" spc="-60">
                <a:solidFill>
                  <a:srgbClr val="FFFFFF"/>
                </a:solidFill>
                <a:latin typeface="Tahoma"/>
                <a:cs typeface="Tahoma"/>
              </a:rPr>
              <a:t>SO</a:t>
            </a:r>
            <a:endParaRPr sz="2400">
              <a:latin typeface="Tahoma"/>
              <a:cs typeface="Tahoma"/>
            </a:endParaRPr>
          </a:p>
          <a:p>
            <a:pPr algn="ctr" marL="83820">
              <a:lnSpc>
                <a:spcPct val="100000"/>
              </a:lnSpc>
              <a:spcBef>
                <a:spcPts val="5"/>
              </a:spcBef>
            </a:pPr>
            <a:r>
              <a:rPr dirty="0" sz="2400" spc="-220">
                <a:solidFill>
                  <a:srgbClr val="FFFFFF"/>
                </a:solidFill>
                <a:latin typeface="Tahoma"/>
                <a:cs typeface="Tahoma"/>
              </a:rPr>
              <a:t>MULTIMEDIA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1850" y="5900115"/>
            <a:ext cx="63315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acceder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este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video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diríjase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etiqueta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material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apoyo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074" y="2786888"/>
            <a:ext cx="2536825" cy="10013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0045" marR="5080" indent="-34798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RETENCIÓN</a:t>
            </a:r>
            <a:r>
              <a:rPr dirty="0" sz="32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dirty="0" sz="3200" spc="-7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PERSONAS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9023" y="2440685"/>
            <a:ext cx="2832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retención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talento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una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56708" y="2714701"/>
            <a:ext cx="331787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0">
                <a:solidFill>
                  <a:srgbClr val="FFFFFF"/>
                </a:solidFill>
                <a:latin typeface="Calibri"/>
                <a:cs typeface="Calibri"/>
              </a:rPr>
              <a:t>estrategia</a:t>
            </a:r>
            <a:r>
              <a:rPr dirty="0" sz="180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dirty="0" sz="1800" spc="1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Calibri"/>
                <a:cs typeface="Calibri"/>
              </a:rPr>
              <a:t>engloba</a:t>
            </a:r>
            <a:r>
              <a:rPr dirty="0" sz="1800" spc="1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dirty="0" sz="1800" spc="-10" b="0">
                <a:solidFill>
                  <a:srgbClr val="FFFFFF"/>
                </a:solidFill>
                <a:latin typeface="Calibri"/>
                <a:cs typeface="Calibri"/>
              </a:rPr>
              <a:t>conjunto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9773" y="2989579"/>
            <a:ext cx="353631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premisas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las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cuales la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empresa </a:t>
            </a:r>
            <a:r>
              <a:rPr dirty="0" sz="1800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trata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conservar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personas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que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demuestran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calidad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su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trabajo,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buen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desempeño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actitud.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1455" y="99060"/>
            <a:ext cx="651274" cy="98602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240779" y="3742944"/>
            <a:ext cx="2903220" cy="3115310"/>
            <a:chOff x="6240779" y="3742944"/>
            <a:chExt cx="2903220" cy="31153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5203" y="4427220"/>
              <a:ext cx="2558795" cy="24307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0779" y="3742944"/>
              <a:ext cx="1353312" cy="236677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16355" y="2192274"/>
            <a:ext cx="7428865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relaciones</a:t>
            </a:r>
            <a:r>
              <a:rPr dirty="0" sz="1800" spc="3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empleados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son una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manera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 que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gerencia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se </a:t>
            </a:r>
            <a:r>
              <a:rPr dirty="0" sz="1800" spc="-48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comunica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y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dirige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trabajadores.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 MT"/>
              <a:cs typeface="Arial MT"/>
            </a:endParaRPr>
          </a:p>
          <a:p>
            <a:pPr marL="12700" marR="69850">
              <a:lnSpc>
                <a:spcPct val="150000"/>
              </a:lnSpc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Establece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un vinculo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legal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entre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trabajadores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patrón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a fin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de 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proteger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intereses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 integridad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todo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sentido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tanto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del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trabajador </a:t>
            </a:r>
            <a:r>
              <a:rPr dirty="0" sz="1800" spc="-48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como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del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patrón.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97583" y="1162938"/>
            <a:ext cx="64173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RELACIONES</a:t>
            </a:r>
            <a:r>
              <a:rPr dirty="0" spc="30"/>
              <a:t> </a:t>
            </a:r>
            <a:r>
              <a:rPr dirty="0" spc="-5"/>
              <a:t>CON LOS </a:t>
            </a:r>
            <a:r>
              <a:rPr dirty="0" spc="-10"/>
              <a:t>EMPLEADOS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1486" y="2027682"/>
            <a:ext cx="1426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341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Una	relación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06801" y="2027682"/>
            <a:ext cx="5513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9475" algn="l"/>
                <a:tab pos="1303655" algn="l"/>
                <a:tab pos="2602230" algn="l"/>
                <a:tab pos="3496945" algn="l"/>
                <a:tab pos="3856354" algn="l"/>
                <a:tab pos="506857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b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o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	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	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car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cteriza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	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po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rq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u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	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e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	tra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b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j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o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r	está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1486" y="2302002"/>
            <a:ext cx="7101205" cy="37293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sometido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al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poder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subordinación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constante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parte</a:t>
            </a:r>
            <a:r>
              <a:rPr dirty="0" sz="1800" spc="5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49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la 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empresa o persona que lo contrata, de manera tal que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la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empresa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contratante</a:t>
            </a:r>
            <a:r>
              <a:rPr dirty="0" sz="1800" spc="40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tiene</a:t>
            </a:r>
            <a:r>
              <a:rPr dirty="0" sz="1800" spc="39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 spc="40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facultad</a:t>
            </a:r>
            <a:r>
              <a:rPr dirty="0" sz="1800" spc="40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40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impartir</a:t>
            </a:r>
            <a:r>
              <a:rPr dirty="0" sz="1800" spc="409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órdenes</a:t>
            </a:r>
            <a:r>
              <a:rPr dirty="0" sz="1800" spc="4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4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dirty="0" sz="1800" spc="4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trabajador </a:t>
            </a:r>
            <a:r>
              <a:rPr dirty="0" sz="1800" spc="-49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está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obligado a </a:t>
            </a:r>
            <a:r>
              <a:rPr dirty="0" sz="1800" spc="-20">
                <a:solidFill>
                  <a:srgbClr val="001F5F"/>
                </a:solidFill>
                <a:latin typeface="Arial MT"/>
                <a:cs typeface="Arial MT"/>
              </a:rPr>
              <a:t>cumplir,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siempre y cuando las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órdenes se ajusten a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la </a:t>
            </a:r>
            <a:r>
              <a:rPr dirty="0" sz="1800" spc="-49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ley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y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 lo pactado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contrato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laboral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 MT"/>
              <a:cs typeface="Arial MT"/>
            </a:endParaRPr>
          </a:p>
          <a:p>
            <a:pPr algn="just" marL="12700" marR="6985">
              <a:lnSpc>
                <a:spcPct val="150000"/>
              </a:lnSpc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 relación laboral es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la misma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relación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de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trabajo, que puede darse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 un presencia de un contrato formal, o un contrato informal pactado </a:t>
            </a:r>
            <a:r>
              <a:rPr dirty="0" sz="1800" spc="-49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verbalmente.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5005" y="1088898"/>
            <a:ext cx="37141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RELACION</a:t>
            </a:r>
            <a:r>
              <a:rPr dirty="0" spc="-35"/>
              <a:t> </a:t>
            </a:r>
            <a:r>
              <a:rPr dirty="0" spc="-10"/>
              <a:t>LABORAL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437" y="1817878"/>
            <a:ext cx="7428230" cy="414147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180"/>
              </a:spcBef>
              <a:buSzPct val="94444"/>
              <a:buChar char="•"/>
              <a:tabLst>
                <a:tab pos="9398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Subordinación.</a:t>
            </a:r>
            <a:endParaRPr sz="180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spcBef>
                <a:spcPts val="1080"/>
              </a:spcBef>
              <a:buSzPct val="94444"/>
              <a:buChar char="•"/>
              <a:tabLst>
                <a:tab pos="9398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Remuneración.</a:t>
            </a:r>
            <a:endParaRPr sz="180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spcBef>
                <a:spcPts val="1080"/>
              </a:spcBef>
              <a:buSzPct val="94444"/>
              <a:buChar char="•"/>
              <a:tabLst>
                <a:tab pos="9398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Prestación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personal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del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servicio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Para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una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relación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laboral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configure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como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tal,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 no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hacen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falta 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solemnidades</a:t>
            </a:r>
            <a:r>
              <a:rPr dirty="0" sz="1800" spc="3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especiales,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sino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basta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 que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se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presenten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tres 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elementos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mencionados</a:t>
            </a:r>
            <a:r>
              <a:rPr dirty="0" sz="1800" spc="4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para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 ley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 reconozca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como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tal,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 de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suerte </a:t>
            </a:r>
            <a:r>
              <a:rPr dirty="0" sz="1800" spc="-48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no es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necesario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medie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un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contrato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 trabajo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escrito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o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verbal,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ni </a:t>
            </a:r>
            <a:r>
              <a:rPr dirty="0" sz="1800" spc="-48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siquiera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un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contrato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servicios,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basta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 que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en la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realidad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se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puedan </a:t>
            </a:r>
            <a:r>
              <a:rPr dirty="0" sz="1800" spc="-484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identificar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tres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elementos.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7666" y="1159002"/>
            <a:ext cx="72669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06090" algn="l"/>
              </a:tabLst>
            </a:pPr>
            <a:r>
              <a:rPr dirty="0" spc="-15"/>
              <a:t>ELEMENTOS</a:t>
            </a:r>
            <a:r>
              <a:rPr dirty="0" spc="35"/>
              <a:t> </a:t>
            </a:r>
            <a:r>
              <a:rPr dirty="0" spc="-5"/>
              <a:t>DE	LA</a:t>
            </a:r>
            <a:r>
              <a:rPr dirty="0" spc="-135"/>
              <a:t> </a:t>
            </a:r>
            <a:r>
              <a:rPr dirty="0" spc="-5"/>
              <a:t>RELACION </a:t>
            </a:r>
            <a:r>
              <a:rPr dirty="0" spc="-10"/>
              <a:t>LABORAL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516" y="2487549"/>
            <a:ext cx="5402580" cy="208343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800" spc="-5" b="1">
                <a:solidFill>
                  <a:srgbClr val="001F5F"/>
                </a:solidFill>
                <a:latin typeface="Arial"/>
                <a:cs typeface="Arial"/>
              </a:rPr>
              <a:t>OBJETIVO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Reducir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los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conflictos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en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lugar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 trabajo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Alimenta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 spc="-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moral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Incrementa la</a:t>
            </a:r>
            <a:r>
              <a:rPr dirty="0" sz="1800" spc="-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productividad.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El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lugar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 trabajo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más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eficiente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y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constructivo.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03910" marR="5080" indent="38227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IMPORTANCIA </a:t>
            </a:r>
            <a:r>
              <a:rPr dirty="0" spc="-5"/>
              <a:t>DE LAS </a:t>
            </a:r>
            <a:r>
              <a:rPr dirty="0"/>
              <a:t> </a:t>
            </a:r>
            <a:r>
              <a:rPr dirty="0" spc="-10"/>
              <a:t>RELACIONES</a:t>
            </a:r>
            <a:r>
              <a:rPr dirty="0" spc="15"/>
              <a:t> </a:t>
            </a:r>
            <a:r>
              <a:rPr dirty="0" spc="-10"/>
              <a:t>LABORALES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516" y="2537840"/>
            <a:ext cx="529590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Las relaciones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laborales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son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importantes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porque: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Establece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un</a:t>
            </a:r>
            <a:r>
              <a:rPr dirty="0" sz="1800" spc="-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vinculo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Son indispensables</a:t>
            </a:r>
            <a:r>
              <a:rPr dirty="0" sz="1800" spc="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para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funcione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la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empresa.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1F5F"/>
              </a:buClr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No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se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oponen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al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contrato,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001F5F"/>
                </a:solidFill>
                <a:latin typeface="Arial MT"/>
                <a:cs typeface="Arial MT"/>
              </a:rPr>
              <a:t>ya</a:t>
            </a:r>
            <a:r>
              <a:rPr dirty="0" sz="1800" spc="2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que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estas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pueden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nacer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del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contrato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o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pueden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tener</a:t>
            </a:r>
            <a:r>
              <a:rPr dirty="0" sz="1800" spc="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otro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Arial MT"/>
                <a:cs typeface="Arial MT"/>
              </a:rPr>
              <a:t>origen.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Formulan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normas</a:t>
            </a:r>
            <a:r>
              <a:rPr dirty="0" sz="18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de</a:t>
            </a:r>
            <a:r>
              <a:rPr dirty="0" sz="1800" spc="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acción</a:t>
            </a:r>
            <a:r>
              <a:rPr dirty="0" sz="1800" spc="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Arial MT"/>
                <a:cs typeface="Arial MT"/>
              </a:rPr>
              <a:t>(políticas)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0842" y="1182369"/>
            <a:ext cx="466090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38227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IMPORTANCIA </a:t>
            </a:r>
            <a:r>
              <a:rPr dirty="0" spc="-5"/>
              <a:t>DE LAS </a:t>
            </a:r>
            <a:r>
              <a:rPr dirty="0"/>
              <a:t> </a:t>
            </a:r>
            <a:r>
              <a:rPr dirty="0" spc="-10"/>
              <a:t>RELACIONES</a:t>
            </a:r>
            <a:r>
              <a:rPr dirty="0" spc="15"/>
              <a:t> </a:t>
            </a:r>
            <a:r>
              <a:rPr dirty="0" spc="-10"/>
              <a:t>LABORALES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dc:title>Presentación de PowerPoint</dc:title>
  <dcterms:created xsi:type="dcterms:W3CDTF">2023-01-22T17:39:40Z</dcterms:created>
  <dcterms:modified xsi:type="dcterms:W3CDTF">2023-01-22T17:39:40Z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2022-10-16T00:00:00Z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2023-01-22T00:00:00Z</vt:filetime>
  </property>
</Properties>
</file>